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3"/>
  </p:notesMasterIdLst>
  <p:sldIdLst>
    <p:sldId id="307" r:id="rId3"/>
    <p:sldId id="312" r:id="rId4"/>
    <p:sldId id="262" r:id="rId5"/>
    <p:sldId id="317" r:id="rId6"/>
    <p:sldId id="308" r:id="rId7"/>
    <p:sldId id="309" r:id="rId8"/>
    <p:sldId id="357" r:id="rId9"/>
    <p:sldId id="358" r:id="rId10"/>
    <p:sldId id="359" r:id="rId11"/>
    <p:sldId id="360" r:id="rId12"/>
    <p:sldId id="365" r:id="rId13"/>
    <p:sldId id="367" r:id="rId14"/>
    <p:sldId id="310" r:id="rId15"/>
    <p:sldId id="366" r:id="rId16"/>
    <p:sldId id="368" r:id="rId17"/>
    <p:sldId id="369" r:id="rId18"/>
    <p:sldId id="370" r:id="rId19"/>
    <p:sldId id="372" r:id="rId20"/>
    <p:sldId id="373" r:id="rId21"/>
    <p:sldId id="374" r:id="rId22"/>
    <p:sldId id="375" r:id="rId23"/>
    <p:sldId id="383" r:id="rId24"/>
    <p:sldId id="376" r:id="rId25"/>
    <p:sldId id="382" r:id="rId26"/>
    <p:sldId id="379" r:id="rId27"/>
    <p:sldId id="380" r:id="rId28"/>
    <p:sldId id="381" r:id="rId29"/>
    <p:sldId id="385" r:id="rId30"/>
    <p:sldId id="371" r:id="rId31"/>
    <p:sldId id="259" r:id="rId32"/>
    <p:sldId id="384" r:id="rId33"/>
    <p:sldId id="311" r:id="rId34"/>
    <p:sldId id="387" r:id="rId35"/>
    <p:sldId id="388" r:id="rId36"/>
    <p:sldId id="386" r:id="rId37"/>
    <p:sldId id="389" r:id="rId38"/>
    <p:sldId id="390" r:id="rId39"/>
    <p:sldId id="391" r:id="rId40"/>
    <p:sldId id="392" r:id="rId41"/>
    <p:sldId id="284" r:id="rId42"/>
  </p:sldIdLst>
  <p:sldSz cx="9144000" cy="5143500" type="screen16x9"/>
  <p:notesSz cx="6858000" cy="9144000"/>
  <p:embeddedFontLst>
    <p:embeddedFont>
      <p:font typeface="Bebas Neue" panose="020B0606020202050201" pitchFamily="34" charset="0"/>
      <p:regular r:id="rId44"/>
    </p:embeddedFont>
    <p:embeddedFont>
      <p:font typeface="Calibri" panose="020F0502020204030204" pitchFamily="34" charset="0"/>
      <p:regular r:id="rId45"/>
      <p:bold r:id="rId46"/>
      <p:italic r:id="rId47"/>
      <p:boldItalic r:id="rId48"/>
    </p:embeddedFont>
    <p:embeddedFont>
      <p:font typeface="Cascadia Code SemiBold" panose="020B0609020000020004" pitchFamily="49" charset="0"/>
      <p:bold r:id="rId49"/>
      <p:boldItalic r:id="rId50"/>
    </p:embeddedFont>
    <p:embeddedFont>
      <p:font typeface="DM Sans" pitchFamily="2" charset="0"/>
      <p:regular r:id="rId51"/>
      <p:bold r:id="rId52"/>
      <p:italic r:id="rId53"/>
      <p:boldItalic r:id="rId54"/>
    </p:embeddedFont>
    <p:embeddedFont>
      <p:font typeface="Fira Sans Black" panose="020B0A03050000020004" pitchFamily="34" charset="0"/>
      <p:bold r:id="rId55"/>
      <p:boldItalic r:id="rId56"/>
    </p:embeddedFont>
    <p:embeddedFont>
      <p:font typeface="Lato" panose="020F0502020204030203" pitchFamily="34" charset="0"/>
      <p:regular r:id="rId57"/>
      <p:bold r:id="rId58"/>
      <p:italic r:id="rId59"/>
      <p:boldItalic r:id="rId60"/>
    </p:embeddedFont>
    <p:embeddedFont>
      <p:font typeface="Lexend Medium" panose="020B0604020202020204" charset="0"/>
      <p:regular r:id="rId61"/>
      <p:bold r:id="rId62"/>
    </p:embeddedFont>
    <p:embeddedFont>
      <p:font typeface="Montserrat" panose="00000500000000000000" pitchFamily="2" charset="0"/>
      <p:regular r:id="rId63"/>
      <p:bold r:id="rId64"/>
      <p:italic r:id="rId65"/>
      <p:boldItalic r:id="rId66"/>
    </p:embeddedFont>
    <p:embeddedFont>
      <p:font typeface="Montserrat Medium" panose="00000600000000000000" pitchFamily="2" charset="0"/>
      <p:regular r:id="rId67"/>
      <p:bold r:id="rId68"/>
      <p:italic r:id="rId69"/>
      <p:boldItalic r:id="rId70"/>
    </p:embeddedFont>
    <p:embeddedFont>
      <p:font typeface="Nunito Light" pitchFamily="2" charset="0"/>
      <p:regular r:id="rId71"/>
      <p:italic r:id="rId72"/>
    </p:embeddedFont>
    <p:embeddedFont>
      <p:font typeface="Preahvihear" panose="020B0604020202020204" charset="0"/>
      <p:regular r:id="rId73"/>
    </p:embeddedFont>
    <p:embeddedFont>
      <p:font typeface="Roboto" panose="02000000000000000000" pitchFamily="2" charset="0"/>
      <p:regular r:id="rId74"/>
      <p:bold r:id="rId75"/>
      <p:italic r:id="rId76"/>
      <p:boldItalic r:id="rId77"/>
    </p:embeddedFont>
    <p:embeddedFont>
      <p:font typeface="Roboto Black" panose="02000000000000000000" pitchFamily="2" charset="0"/>
      <p:bold r:id="rId78"/>
      <p:boldItalic r:id="rId79"/>
    </p:embeddedFont>
    <p:embeddedFont>
      <p:font typeface="Segoe UI Black" panose="020B0A02040204020203" pitchFamily="34" charset="0"/>
      <p:bold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922A0BF1-4A77-44DE-A6CB-661A98B5CBD2}">
          <p14:sldIdLst>
            <p14:sldId id="307"/>
            <p14:sldId id="312"/>
            <p14:sldId id="262"/>
            <p14:sldId id="317"/>
            <p14:sldId id="308"/>
            <p14:sldId id="309"/>
            <p14:sldId id="357"/>
            <p14:sldId id="358"/>
            <p14:sldId id="359"/>
            <p14:sldId id="360"/>
            <p14:sldId id="365"/>
            <p14:sldId id="367"/>
            <p14:sldId id="310"/>
            <p14:sldId id="366"/>
            <p14:sldId id="368"/>
            <p14:sldId id="369"/>
            <p14:sldId id="370"/>
            <p14:sldId id="372"/>
            <p14:sldId id="373"/>
            <p14:sldId id="374"/>
            <p14:sldId id="375"/>
            <p14:sldId id="383"/>
            <p14:sldId id="376"/>
            <p14:sldId id="382"/>
            <p14:sldId id="379"/>
            <p14:sldId id="380"/>
            <p14:sldId id="381"/>
            <p14:sldId id="385"/>
            <p14:sldId id="371"/>
            <p14:sldId id="259"/>
            <p14:sldId id="384"/>
            <p14:sldId id="311"/>
            <p14:sldId id="387"/>
            <p14:sldId id="388"/>
            <p14:sldId id="386"/>
            <p14:sldId id="389"/>
            <p14:sldId id="390"/>
            <p14:sldId id="391"/>
            <p14:sldId id="392"/>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3A0"/>
    <a:srgbClr val="AF6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B665E9-7122-4096-87FE-45F6F4D56272}">
  <a:tblStyle styleId="{B3B665E9-7122-4096-87FE-45F6F4D562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0" autoAdjust="0"/>
    <p:restoredTop sz="94660"/>
  </p:normalViewPr>
  <p:slideViewPr>
    <p:cSldViewPr snapToGrid="0">
      <p:cViewPr varScale="1">
        <p:scale>
          <a:sx n="79" d="100"/>
          <a:sy n="79" d="100"/>
        </p:scale>
        <p:origin x="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 Target="slides/slide6.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 Target="slides/slide5.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2.fntdata"/><Relationship Id="rId66" Type="http://schemas.openxmlformats.org/officeDocument/2006/relationships/font" Target="fonts/font23.fntdata"/><Relationship Id="rId61" Type="http://schemas.openxmlformats.org/officeDocument/2006/relationships/font" Target="fonts/font18.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c960fe00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c960fe00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g11ea0acc3c9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1" name="Google Shape;2421;g11ea0acc3c9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c927d8c1f6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c927d8c1f6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96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c927d8c1f6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c927d8c1f6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1c927d8c1f6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1c927d8c1f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674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cf4b8ff5c9_0_306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cf4b8ff5c9_0_306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1c927d8c1f6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1c927d8c1f6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97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c927d8c1f6_0_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c927d8c1f6_0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06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92575"/>
            <a:ext cx="5120700" cy="20613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4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141175"/>
            <a:ext cx="5120700" cy="4095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1400"/>
              <a:buNone/>
              <a:defRPr sz="1600">
                <a:highlight>
                  <a:schemeClr val="accent3"/>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5400000" flipH="1">
            <a:off x="302226" y="467223"/>
            <a:ext cx="390450" cy="390450"/>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flipH="1">
            <a:off x="8089580" y="-65868"/>
            <a:ext cx="678642" cy="678642"/>
          </a:xfrm>
          <a:custGeom>
            <a:avLst/>
            <a:gdLst/>
            <a:ahLst/>
            <a:cxnLst/>
            <a:rect l="l" t="t" r="r" b="b"/>
            <a:pathLst>
              <a:path w="7654" h="7654" extrusionOk="0">
                <a:moveTo>
                  <a:pt x="5252" y="1504"/>
                </a:moveTo>
                <a:cubicBezTo>
                  <a:pt x="5300" y="1504"/>
                  <a:pt x="5350" y="1507"/>
                  <a:pt x="5400" y="1511"/>
                </a:cubicBezTo>
                <a:lnTo>
                  <a:pt x="6077" y="1577"/>
                </a:lnTo>
                <a:lnTo>
                  <a:pt x="6143" y="2254"/>
                </a:lnTo>
                <a:cubicBezTo>
                  <a:pt x="6153" y="2324"/>
                  <a:pt x="6153" y="2395"/>
                  <a:pt x="6148" y="2461"/>
                </a:cubicBezTo>
                <a:lnTo>
                  <a:pt x="5673" y="1986"/>
                </a:lnTo>
                <a:lnTo>
                  <a:pt x="5193" y="1506"/>
                </a:lnTo>
                <a:cubicBezTo>
                  <a:pt x="5212" y="1505"/>
                  <a:pt x="5232" y="1504"/>
                  <a:pt x="5252" y="1504"/>
                </a:cubicBezTo>
                <a:close/>
                <a:moveTo>
                  <a:pt x="4953" y="1534"/>
                </a:moveTo>
                <a:lnTo>
                  <a:pt x="5536" y="2117"/>
                </a:lnTo>
                <a:lnTo>
                  <a:pt x="6120" y="2701"/>
                </a:lnTo>
                <a:cubicBezTo>
                  <a:pt x="6082" y="2903"/>
                  <a:pt x="5993" y="3086"/>
                  <a:pt x="5866" y="3237"/>
                </a:cubicBezTo>
                <a:lnTo>
                  <a:pt x="5141" y="2513"/>
                </a:lnTo>
                <a:lnTo>
                  <a:pt x="4422" y="1788"/>
                </a:lnTo>
                <a:cubicBezTo>
                  <a:pt x="4572" y="1661"/>
                  <a:pt x="4751" y="1577"/>
                  <a:pt x="4953" y="1534"/>
                </a:cubicBezTo>
                <a:close/>
                <a:moveTo>
                  <a:pt x="4285" y="1925"/>
                </a:moveTo>
                <a:lnTo>
                  <a:pt x="5010" y="2644"/>
                </a:lnTo>
                <a:lnTo>
                  <a:pt x="5734" y="3369"/>
                </a:lnTo>
                <a:cubicBezTo>
                  <a:pt x="5584" y="3496"/>
                  <a:pt x="5400" y="3585"/>
                  <a:pt x="5198" y="3623"/>
                </a:cubicBezTo>
                <a:lnTo>
                  <a:pt x="4615" y="3039"/>
                </a:lnTo>
                <a:lnTo>
                  <a:pt x="4031" y="2456"/>
                </a:lnTo>
                <a:cubicBezTo>
                  <a:pt x="4074" y="2254"/>
                  <a:pt x="4158" y="2075"/>
                  <a:pt x="4285" y="1925"/>
                </a:cubicBezTo>
                <a:close/>
                <a:moveTo>
                  <a:pt x="4003" y="2696"/>
                </a:moveTo>
                <a:lnTo>
                  <a:pt x="4483" y="3176"/>
                </a:lnTo>
                <a:lnTo>
                  <a:pt x="4958" y="3651"/>
                </a:lnTo>
                <a:cubicBezTo>
                  <a:pt x="4931" y="3653"/>
                  <a:pt x="4903" y="3654"/>
                  <a:pt x="4874" y="3654"/>
                </a:cubicBezTo>
                <a:cubicBezTo>
                  <a:pt x="4834" y="3654"/>
                  <a:pt x="4792" y="3652"/>
                  <a:pt x="4751" y="3646"/>
                </a:cubicBezTo>
                <a:lnTo>
                  <a:pt x="4074" y="3580"/>
                </a:lnTo>
                <a:lnTo>
                  <a:pt x="4008" y="2903"/>
                </a:lnTo>
                <a:cubicBezTo>
                  <a:pt x="4003" y="2832"/>
                  <a:pt x="3998" y="2762"/>
                  <a:pt x="4003" y="2696"/>
                </a:cubicBezTo>
                <a:close/>
                <a:moveTo>
                  <a:pt x="2754" y="4002"/>
                </a:moveTo>
                <a:cubicBezTo>
                  <a:pt x="2803" y="4002"/>
                  <a:pt x="2853" y="4005"/>
                  <a:pt x="2902" y="4008"/>
                </a:cubicBezTo>
                <a:lnTo>
                  <a:pt x="3580" y="4074"/>
                </a:lnTo>
                <a:lnTo>
                  <a:pt x="3646" y="4752"/>
                </a:lnTo>
                <a:cubicBezTo>
                  <a:pt x="3650" y="4822"/>
                  <a:pt x="3655" y="4893"/>
                  <a:pt x="3650" y="4958"/>
                </a:cubicBezTo>
                <a:lnTo>
                  <a:pt x="3175" y="4483"/>
                </a:lnTo>
                <a:lnTo>
                  <a:pt x="2695" y="4004"/>
                </a:lnTo>
                <a:cubicBezTo>
                  <a:pt x="2715" y="4002"/>
                  <a:pt x="2734" y="4002"/>
                  <a:pt x="2754" y="4002"/>
                </a:cubicBezTo>
                <a:close/>
                <a:moveTo>
                  <a:pt x="2456" y="4032"/>
                </a:moveTo>
                <a:lnTo>
                  <a:pt x="3039" y="4615"/>
                </a:lnTo>
                <a:lnTo>
                  <a:pt x="3622" y="5198"/>
                </a:lnTo>
                <a:cubicBezTo>
                  <a:pt x="3580" y="5401"/>
                  <a:pt x="3495" y="5584"/>
                  <a:pt x="3368" y="5735"/>
                </a:cubicBezTo>
                <a:lnTo>
                  <a:pt x="2644" y="5010"/>
                </a:lnTo>
                <a:lnTo>
                  <a:pt x="1919" y="4286"/>
                </a:lnTo>
                <a:cubicBezTo>
                  <a:pt x="2075" y="4159"/>
                  <a:pt x="2253" y="4074"/>
                  <a:pt x="2456" y="4032"/>
                </a:cubicBezTo>
                <a:close/>
                <a:moveTo>
                  <a:pt x="1788" y="4422"/>
                </a:moveTo>
                <a:lnTo>
                  <a:pt x="2512" y="5142"/>
                </a:lnTo>
                <a:lnTo>
                  <a:pt x="3236" y="5866"/>
                </a:lnTo>
                <a:cubicBezTo>
                  <a:pt x="3086" y="5993"/>
                  <a:pt x="2902" y="6083"/>
                  <a:pt x="2700" y="6125"/>
                </a:cubicBezTo>
                <a:lnTo>
                  <a:pt x="2117" y="5537"/>
                </a:lnTo>
                <a:lnTo>
                  <a:pt x="1534" y="4954"/>
                </a:lnTo>
                <a:cubicBezTo>
                  <a:pt x="1576" y="4752"/>
                  <a:pt x="1661" y="4573"/>
                  <a:pt x="1788" y="4422"/>
                </a:cubicBezTo>
                <a:close/>
                <a:moveTo>
                  <a:pt x="1505" y="5194"/>
                </a:moveTo>
                <a:lnTo>
                  <a:pt x="1985" y="5673"/>
                </a:lnTo>
                <a:lnTo>
                  <a:pt x="2460" y="6149"/>
                </a:lnTo>
                <a:cubicBezTo>
                  <a:pt x="2433" y="6150"/>
                  <a:pt x="2405" y="6152"/>
                  <a:pt x="2376" y="6152"/>
                </a:cubicBezTo>
                <a:cubicBezTo>
                  <a:pt x="2336" y="6152"/>
                  <a:pt x="2295" y="6149"/>
                  <a:pt x="2253" y="6144"/>
                </a:cubicBezTo>
                <a:lnTo>
                  <a:pt x="1576" y="6078"/>
                </a:lnTo>
                <a:lnTo>
                  <a:pt x="1510" y="5401"/>
                </a:lnTo>
                <a:cubicBezTo>
                  <a:pt x="1505" y="5330"/>
                  <a:pt x="1501" y="5260"/>
                  <a:pt x="1505" y="5194"/>
                </a:cubicBezTo>
                <a:close/>
                <a:moveTo>
                  <a:pt x="6468" y="1"/>
                </a:moveTo>
                <a:lnTo>
                  <a:pt x="5932" y="53"/>
                </a:lnTo>
                <a:lnTo>
                  <a:pt x="6026" y="1031"/>
                </a:lnTo>
                <a:lnTo>
                  <a:pt x="6026" y="1031"/>
                </a:lnTo>
                <a:lnTo>
                  <a:pt x="5452" y="974"/>
                </a:lnTo>
                <a:cubicBezTo>
                  <a:pt x="5382" y="968"/>
                  <a:pt x="5312" y="964"/>
                  <a:pt x="5244" y="964"/>
                </a:cubicBezTo>
                <a:cubicBezTo>
                  <a:pt x="4748" y="964"/>
                  <a:pt x="4301" y="1142"/>
                  <a:pt x="3970" y="1473"/>
                </a:cubicBezTo>
                <a:cubicBezTo>
                  <a:pt x="3594" y="1849"/>
                  <a:pt x="3415" y="2376"/>
                  <a:pt x="3472" y="2955"/>
                </a:cubicBezTo>
                <a:lnTo>
                  <a:pt x="3495" y="3223"/>
                </a:lnTo>
                <a:lnTo>
                  <a:pt x="3528" y="3529"/>
                </a:lnTo>
                <a:lnTo>
                  <a:pt x="3528" y="3529"/>
                </a:lnTo>
                <a:lnTo>
                  <a:pt x="3222" y="3496"/>
                </a:lnTo>
                <a:lnTo>
                  <a:pt x="3222" y="3500"/>
                </a:lnTo>
                <a:lnTo>
                  <a:pt x="2954" y="3472"/>
                </a:lnTo>
                <a:cubicBezTo>
                  <a:pt x="2884" y="3465"/>
                  <a:pt x="2815" y="3462"/>
                  <a:pt x="2746" y="3462"/>
                </a:cubicBezTo>
                <a:cubicBezTo>
                  <a:pt x="2250" y="3462"/>
                  <a:pt x="1803" y="3640"/>
                  <a:pt x="1473" y="3971"/>
                </a:cubicBezTo>
                <a:cubicBezTo>
                  <a:pt x="1096" y="4347"/>
                  <a:pt x="917" y="4874"/>
                  <a:pt x="974" y="5452"/>
                </a:cubicBezTo>
                <a:lnTo>
                  <a:pt x="1030" y="6026"/>
                </a:lnTo>
                <a:lnTo>
                  <a:pt x="52" y="5932"/>
                </a:lnTo>
                <a:lnTo>
                  <a:pt x="0" y="6468"/>
                </a:lnTo>
                <a:lnTo>
                  <a:pt x="1082" y="6572"/>
                </a:lnTo>
                <a:lnTo>
                  <a:pt x="1186" y="7654"/>
                </a:lnTo>
                <a:lnTo>
                  <a:pt x="1722" y="7602"/>
                </a:lnTo>
                <a:lnTo>
                  <a:pt x="1628" y="6624"/>
                </a:lnTo>
                <a:lnTo>
                  <a:pt x="2202" y="6680"/>
                </a:lnTo>
                <a:cubicBezTo>
                  <a:pt x="2273" y="6687"/>
                  <a:pt x="2344" y="6690"/>
                  <a:pt x="2413" y="6690"/>
                </a:cubicBezTo>
                <a:cubicBezTo>
                  <a:pt x="2908" y="6690"/>
                  <a:pt x="3353" y="6516"/>
                  <a:pt x="3683" y="6186"/>
                </a:cubicBezTo>
                <a:cubicBezTo>
                  <a:pt x="4064" y="5805"/>
                  <a:pt x="4238" y="5278"/>
                  <a:pt x="4182" y="4700"/>
                </a:cubicBezTo>
                <a:lnTo>
                  <a:pt x="4158" y="4436"/>
                </a:lnTo>
                <a:lnTo>
                  <a:pt x="4125" y="4126"/>
                </a:lnTo>
                <a:lnTo>
                  <a:pt x="4436" y="4159"/>
                </a:lnTo>
                <a:lnTo>
                  <a:pt x="4699" y="4182"/>
                </a:lnTo>
                <a:cubicBezTo>
                  <a:pt x="4771" y="4189"/>
                  <a:pt x="4841" y="4193"/>
                  <a:pt x="4911" y="4193"/>
                </a:cubicBezTo>
                <a:cubicBezTo>
                  <a:pt x="5406" y="4193"/>
                  <a:pt x="5852" y="4018"/>
                  <a:pt x="6186" y="3688"/>
                </a:cubicBezTo>
                <a:cubicBezTo>
                  <a:pt x="6562" y="3307"/>
                  <a:pt x="6736" y="2781"/>
                  <a:pt x="6679" y="2202"/>
                </a:cubicBezTo>
                <a:lnTo>
                  <a:pt x="6623" y="1628"/>
                </a:lnTo>
                <a:lnTo>
                  <a:pt x="7601" y="1722"/>
                </a:lnTo>
                <a:lnTo>
                  <a:pt x="7653" y="1186"/>
                </a:lnTo>
                <a:lnTo>
                  <a:pt x="6571" y="1083"/>
                </a:lnTo>
                <a:lnTo>
                  <a:pt x="646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flipH="1">
            <a:off x="1839783" y="343490"/>
            <a:ext cx="270783" cy="267768"/>
          </a:xfrm>
          <a:custGeom>
            <a:avLst/>
            <a:gdLst/>
            <a:ahLst/>
            <a:cxnLst/>
            <a:rect l="l" t="t" r="r" b="b"/>
            <a:pathLst>
              <a:path w="3054" h="3020" extrusionOk="0">
                <a:moveTo>
                  <a:pt x="2882" y="1"/>
                </a:moveTo>
                <a:cubicBezTo>
                  <a:pt x="2842" y="1"/>
                  <a:pt x="2802" y="16"/>
                  <a:pt x="2771" y="46"/>
                </a:cubicBezTo>
                <a:lnTo>
                  <a:pt x="62" y="2751"/>
                </a:lnTo>
                <a:cubicBezTo>
                  <a:pt x="1" y="2812"/>
                  <a:pt x="1" y="2911"/>
                  <a:pt x="62" y="2972"/>
                </a:cubicBezTo>
                <a:cubicBezTo>
                  <a:pt x="95" y="3005"/>
                  <a:pt x="132" y="3019"/>
                  <a:pt x="175" y="3019"/>
                </a:cubicBezTo>
                <a:cubicBezTo>
                  <a:pt x="212" y="3019"/>
                  <a:pt x="255" y="3005"/>
                  <a:pt x="283" y="2972"/>
                </a:cubicBezTo>
                <a:lnTo>
                  <a:pt x="2992" y="268"/>
                </a:lnTo>
                <a:cubicBezTo>
                  <a:pt x="3053" y="206"/>
                  <a:pt x="3053" y="108"/>
                  <a:pt x="2992" y="46"/>
                </a:cubicBezTo>
                <a:cubicBezTo>
                  <a:pt x="2962" y="16"/>
                  <a:pt x="2922" y="1"/>
                  <a:pt x="2882"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300997" y="7663"/>
            <a:ext cx="542007" cy="531574"/>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446010" y="4331319"/>
            <a:ext cx="344044" cy="337421"/>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11"/>
        <p:cNvGrpSpPr/>
        <p:nvPr/>
      </p:nvGrpSpPr>
      <p:grpSpPr>
        <a:xfrm>
          <a:off x="0" y="0"/>
          <a:ext cx="0" cy="0"/>
          <a:chOff x="0" y="0"/>
          <a:chExt cx="0" cy="0"/>
        </a:xfrm>
      </p:grpSpPr>
      <p:sp>
        <p:nvSpPr>
          <p:cNvPr id="412" name="Google Shape;412;p21"/>
          <p:cNvSpPr txBox="1">
            <a:spLocks noGrp="1"/>
          </p:cNvSpPr>
          <p:nvPr>
            <p:ph type="subTitle" idx="1"/>
          </p:nvPr>
        </p:nvSpPr>
        <p:spPr>
          <a:xfrm>
            <a:off x="2559300" y="2139820"/>
            <a:ext cx="4025400" cy="140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13" name="Google Shape;413;p21"/>
          <p:cNvSpPr txBox="1">
            <a:spLocks noGrp="1"/>
          </p:cNvSpPr>
          <p:nvPr>
            <p:ph type="title"/>
          </p:nvPr>
        </p:nvSpPr>
        <p:spPr>
          <a:xfrm>
            <a:off x="2559300" y="1403673"/>
            <a:ext cx="4025400" cy="769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highlight>
                  <a:schemeClr val="accent3"/>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4" name="Google Shape;414;p21"/>
          <p:cNvGrpSpPr/>
          <p:nvPr/>
        </p:nvGrpSpPr>
        <p:grpSpPr>
          <a:xfrm>
            <a:off x="152032" y="2868621"/>
            <a:ext cx="312039" cy="514093"/>
            <a:chOff x="152032" y="2868621"/>
            <a:chExt cx="312039" cy="514093"/>
          </a:xfrm>
        </p:grpSpPr>
        <p:sp>
          <p:nvSpPr>
            <p:cNvPr id="415" name="Google Shape;415;p21"/>
            <p:cNvSpPr/>
            <p:nvPr/>
          </p:nvSpPr>
          <p:spPr>
            <a:xfrm>
              <a:off x="237410" y="3156053"/>
              <a:ext cx="226661" cy="226661"/>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032" y="2868621"/>
              <a:ext cx="150238" cy="148614"/>
            </a:xfrm>
            <a:custGeom>
              <a:avLst/>
              <a:gdLst/>
              <a:ahLst/>
              <a:cxnLst/>
              <a:rect l="l" t="t" r="r" b="b"/>
              <a:pathLst>
                <a:path w="3053" h="3020" extrusionOk="0">
                  <a:moveTo>
                    <a:pt x="2879" y="1"/>
                  </a:moveTo>
                  <a:cubicBezTo>
                    <a:pt x="2838" y="1"/>
                    <a:pt x="2796" y="16"/>
                    <a:pt x="2766" y="47"/>
                  </a:cubicBezTo>
                  <a:lnTo>
                    <a:pt x="61" y="2751"/>
                  </a:lnTo>
                  <a:cubicBezTo>
                    <a:pt x="0" y="2812"/>
                    <a:pt x="0" y="2911"/>
                    <a:pt x="61" y="2972"/>
                  </a:cubicBezTo>
                  <a:cubicBezTo>
                    <a:pt x="94" y="3005"/>
                    <a:pt x="132" y="3019"/>
                    <a:pt x="174" y="3019"/>
                  </a:cubicBezTo>
                  <a:cubicBezTo>
                    <a:pt x="212" y="3019"/>
                    <a:pt x="254" y="3005"/>
                    <a:pt x="282" y="2972"/>
                  </a:cubicBezTo>
                  <a:lnTo>
                    <a:pt x="2992" y="268"/>
                  </a:lnTo>
                  <a:cubicBezTo>
                    <a:pt x="3053" y="207"/>
                    <a:pt x="3053" y="108"/>
                    <a:pt x="2992" y="47"/>
                  </a:cubicBezTo>
                  <a:cubicBezTo>
                    <a:pt x="2961" y="16"/>
                    <a:pt x="2920" y="1"/>
                    <a:pt x="287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17"/>
        <p:cNvGrpSpPr/>
        <p:nvPr/>
      </p:nvGrpSpPr>
      <p:grpSpPr>
        <a:xfrm>
          <a:off x="0" y="0"/>
          <a:ext cx="0" cy="0"/>
          <a:chOff x="0" y="0"/>
          <a:chExt cx="0" cy="0"/>
        </a:xfrm>
      </p:grpSpPr>
      <p:sp>
        <p:nvSpPr>
          <p:cNvPr id="418" name="Google Shape;418;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9" name="Google Shape;419;p22"/>
          <p:cNvSpPr txBox="1">
            <a:spLocks noGrp="1"/>
          </p:cNvSpPr>
          <p:nvPr>
            <p:ph type="subTitle" idx="1"/>
          </p:nvPr>
        </p:nvSpPr>
        <p:spPr>
          <a:xfrm>
            <a:off x="720000" y="2515325"/>
            <a:ext cx="21579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0" name="Google Shape;420;p22"/>
          <p:cNvSpPr txBox="1">
            <a:spLocks noGrp="1"/>
          </p:cNvSpPr>
          <p:nvPr>
            <p:ph type="subTitle" idx="2"/>
          </p:nvPr>
        </p:nvSpPr>
        <p:spPr>
          <a:xfrm>
            <a:off x="720000" y="2892189"/>
            <a:ext cx="2157900" cy="122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subTitle" idx="3"/>
          </p:nvPr>
        </p:nvSpPr>
        <p:spPr>
          <a:xfrm>
            <a:off x="3403800" y="2892189"/>
            <a:ext cx="2157900" cy="122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 name="Google Shape;422;p22"/>
          <p:cNvSpPr txBox="1">
            <a:spLocks noGrp="1"/>
          </p:cNvSpPr>
          <p:nvPr>
            <p:ph type="subTitle" idx="4"/>
          </p:nvPr>
        </p:nvSpPr>
        <p:spPr>
          <a:xfrm>
            <a:off x="6087600" y="2892189"/>
            <a:ext cx="2157900" cy="122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2"/>
          <p:cNvSpPr txBox="1">
            <a:spLocks noGrp="1"/>
          </p:cNvSpPr>
          <p:nvPr>
            <p:ph type="subTitle" idx="5"/>
          </p:nvPr>
        </p:nvSpPr>
        <p:spPr>
          <a:xfrm>
            <a:off x="3403800" y="2515325"/>
            <a:ext cx="21579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4" name="Google Shape;424;p22"/>
          <p:cNvSpPr txBox="1">
            <a:spLocks noGrp="1"/>
          </p:cNvSpPr>
          <p:nvPr>
            <p:ph type="subTitle" idx="6"/>
          </p:nvPr>
        </p:nvSpPr>
        <p:spPr>
          <a:xfrm>
            <a:off x="6087600" y="2515325"/>
            <a:ext cx="21579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5" name="Google Shape;425;p22"/>
          <p:cNvSpPr/>
          <p:nvPr/>
        </p:nvSpPr>
        <p:spPr>
          <a:xfrm>
            <a:off x="8428903" y="1447482"/>
            <a:ext cx="413400" cy="413354"/>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2"/>
          <p:cNvSpPr/>
          <p:nvPr/>
        </p:nvSpPr>
        <p:spPr>
          <a:xfrm rot="-8100000">
            <a:off x="7653064" y="-678306"/>
            <a:ext cx="2813740" cy="1591305"/>
          </a:xfrm>
          <a:custGeom>
            <a:avLst/>
            <a:gdLst/>
            <a:ahLst/>
            <a:cxnLst/>
            <a:rect l="l" t="t" r="r" b="b"/>
            <a:pathLst>
              <a:path w="50749" h="28701" extrusionOk="0">
                <a:moveTo>
                  <a:pt x="17710" y="0"/>
                </a:moveTo>
                <a:cubicBezTo>
                  <a:pt x="17627" y="0"/>
                  <a:pt x="17544" y="2"/>
                  <a:pt x="17461" y="5"/>
                </a:cubicBezTo>
                <a:cubicBezTo>
                  <a:pt x="15066" y="104"/>
                  <a:pt x="12912" y="1680"/>
                  <a:pt x="11501" y="3665"/>
                </a:cubicBezTo>
                <a:cubicBezTo>
                  <a:pt x="10415" y="5189"/>
                  <a:pt x="9681" y="6967"/>
                  <a:pt x="8505" y="8420"/>
                </a:cubicBezTo>
                <a:cubicBezTo>
                  <a:pt x="7070" y="10203"/>
                  <a:pt x="5066" y="11388"/>
                  <a:pt x="3453" y="13002"/>
                </a:cubicBezTo>
                <a:cubicBezTo>
                  <a:pt x="1238" y="15217"/>
                  <a:pt x="1" y="18500"/>
                  <a:pt x="664" y="21614"/>
                </a:cubicBezTo>
                <a:cubicBezTo>
                  <a:pt x="1414" y="25125"/>
                  <a:pt x="5567" y="28700"/>
                  <a:pt x="12333" y="28700"/>
                </a:cubicBezTo>
                <a:cubicBezTo>
                  <a:pt x="13880" y="28700"/>
                  <a:pt x="15565" y="28513"/>
                  <a:pt x="17376" y="28096"/>
                </a:cubicBezTo>
                <a:cubicBezTo>
                  <a:pt x="19761" y="27546"/>
                  <a:pt x="22091" y="27347"/>
                  <a:pt x="24344" y="27347"/>
                </a:cubicBezTo>
                <a:cubicBezTo>
                  <a:pt x="30199" y="27347"/>
                  <a:pt x="35531" y="28688"/>
                  <a:pt x="39943" y="28688"/>
                </a:cubicBezTo>
                <a:cubicBezTo>
                  <a:pt x="40237" y="28688"/>
                  <a:pt x="40528" y="28682"/>
                  <a:pt x="40814" y="28670"/>
                </a:cubicBezTo>
                <a:cubicBezTo>
                  <a:pt x="47042" y="28387"/>
                  <a:pt x="50749" y="23453"/>
                  <a:pt x="47259" y="17922"/>
                </a:cubicBezTo>
                <a:cubicBezTo>
                  <a:pt x="46257" y="16332"/>
                  <a:pt x="44709" y="15048"/>
                  <a:pt x="44262" y="13213"/>
                </a:cubicBezTo>
                <a:cubicBezTo>
                  <a:pt x="43905" y="11741"/>
                  <a:pt x="44173" y="10184"/>
                  <a:pt x="43994" y="8679"/>
                </a:cubicBezTo>
                <a:cubicBezTo>
                  <a:pt x="43698" y="6177"/>
                  <a:pt x="42061" y="3881"/>
                  <a:pt x="39831" y="2832"/>
                </a:cubicBezTo>
                <a:cubicBezTo>
                  <a:pt x="38573" y="2240"/>
                  <a:pt x="37247" y="2048"/>
                  <a:pt x="35885" y="2048"/>
                </a:cubicBezTo>
                <a:cubicBezTo>
                  <a:pt x="33361" y="2048"/>
                  <a:pt x="30712" y="2708"/>
                  <a:pt x="28137" y="2708"/>
                </a:cubicBezTo>
                <a:cubicBezTo>
                  <a:pt x="27333" y="2708"/>
                  <a:pt x="26537" y="2644"/>
                  <a:pt x="25753" y="2475"/>
                </a:cubicBezTo>
                <a:cubicBezTo>
                  <a:pt x="23003" y="1876"/>
                  <a:pt x="20502" y="0"/>
                  <a:pt x="17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2"/>
          <p:cNvSpPr/>
          <p:nvPr/>
        </p:nvSpPr>
        <p:spPr>
          <a:xfrm>
            <a:off x="7041994" y="204652"/>
            <a:ext cx="83859" cy="84371"/>
          </a:xfrm>
          <a:custGeom>
            <a:avLst/>
            <a:gdLst/>
            <a:ahLst/>
            <a:cxnLst/>
            <a:rect l="l" t="t" r="r" b="b"/>
            <a:pathLst>
              <a:path w="819" h="824" extrusionOk="0">
                <a:moveTo>
                  <a:pt x="409" y="0"/>
                </a:moveTo>
                <a:cubicBezTo>
                  <a:pt x="183" y="0"/>
                  <a:pt x="0" y="184"/>
                  <a:pt x="0" y="410"/>
                </a:cubicBezTo>
                <a:cubicBezTo>
                  <a:pt x="0" y="640"/>
                  <a:pt x="183" y="824"/>
                  <a:pt x="409" y="824"/>
                </a:cubicBezTo>
                <a:cubicBezTo>
                  <a:pt x="635" y="824"/>
                  <a:pt x="818" y="640"/>
                  <a:pt x="818" y="410"/>
                </a:cubicBezTo>
                <a:cubicBezTo>
                  <a:pt x="818" y="184"/>
                  <a:pt x="635"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22"/>
          <p:cNvGrpSpPr/>
          <p:nvPr/>
        </p:nvGrpSpPr>
        <p:grpSpPr>
          <a:xfrm>
            <a:off x="-100766" y="4283036"/>
            <a:ext cx="930856" cy="937389"/>
            <a:chOff x="7807813" y="457059"/>
            <a:chExt cx="544870" cy="548630"/>
          </a:xfrm>
        </p:grpSpPr>
        <p:grpSp>
          <p:nvGrpSpPr>
            <p:cNvPr id="429" name="Google Shape;429;p22"/>
            <p:cNvGrpSpPr/>
            <p:nvPr/>
          </p:nvGrpSpPr>
          <p:grpSpPr>
            <a:xfrm>
              <a:off x="7807813" y="457059"/>
              <a:ext cx="544870" cy="548630"/>
              <a:chOff x="4560490" y="1914307"/>
              <a:chExt cx="265260" cy="267077"/>
            </a:xfrm>
          </p:grpSpPr>
          <p:sp>
            <p:nvSpPr>
              <p:cNvPr id="430" name="Google Shape;430;p22"/>
              <p:cNvSpPr/>
              <p:nvPr/>
            </p:nvSpPr>
            <p:spPr>
              <a:xfrm>
                <a:off x="4593749" y="1957227"/>
                <a:ext cx="179589" cy="179589"/>
              </a:xfrm>
              <a:custGeom>
                <a:avLst/>
                <a:gdLst/>
                <a:ahLst/>
                <a:cxnLst/>
                <a:rect l="l" t="t" r="r" b="b"/>
                <a:pathLst>
                  <a:path w="5335" h="5335" extrusionOk="0">
                    <a:moveTo>
                      <a:pt x="2667" y="0"/>
                    </a:moveTo>
                    <a:cubicBezTo>
                      <a:pt x="1195" y="0"/>
                      <a:pt x="0" y="1195"/>
                      <a:pt x="0" y="2667"/>
                    </a:cubicBezTo>
                    <a:cubicBezTo>
                      <a:pt x="0" y="4139"/>
                      <a:pt x="1195" y="5334"/>
                      <a:pt x="2667" y="5334"/>
                    </a:cubicBezTo>
                    <a:cubicBezTo>
                      <a:pt x="4139" y="5334"/>
                      <a:pt x="5334" y="4139"/>
                      <a:pt x="5334" y="2667"/>
                    </a:cubicBezTo>
                    <a:cubicBezTo>
                      <a:pt x="5334" y="1195"/>
                      <a:pt x="4139" y="0"/>
                      <a:pt x="2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679722" y="1920636"/>
                <a:ext cx="3838" cy="52614"/>
              </a:xfrm>
              <a:custGeom>
                <a:avLst/>
                <a:gdLst/>
                <a:ahLst/>
                <a:cxnLst/>
                <a:rect l="l" t="t" r="r" b="b"/>
                <a:pathLst>
                  <a:path w="114" h="1563" extrusionOk="0">
                    <a:moveTo>
                      <a:pt x="0" y="1"/>
                    </a:moveTo>
                    <a:lnTo>
                      <a:pt x="0" y="1562"/>
                    </a:lnTo>
                    <a:lnTo>
                      <a:pt x="113" y="1562"/>
                    </a:lnTo>
                    <a:lnTo>
                      <a:pt x="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4675279" y="1914307"/>
                <a:ext cx="12691" cy="12691"/>
              </a:xfrm>
              <a:custGeom>
                <a:avLst/>
                <a:gdLst/>
                <a:ahLst/>
                <a:cxnLst/>
                <a:rect l="l" t="t" r="r" b="b"/>
                <a:pathLst>
                  <a:path w="377" h="377" extrusionOk="0">
                    <a:moveTo>
                      <a:pt x="189" y="0"/>
                    </a:moveTo>
                    <a:cubicBezTo>
                      <a:pt x="85" y="0"/>
                      <a:pt x="1" y="85"/>
                      <a:pt x="1" y="189"/>
                    </a:cubicBezTo>
                    <a:cubicBezTo>
                      <a:pt x="1" y="292"/>
                      <a:pt x="85" y="377"/>
                      <a:pt x="189" y="377"/>
                    </a:cubicBezTo>
                    <a:cubicBezTo>
                      <a:pt x="292" y="377"/>
                      <a:pt x="377" y="292"/>
                      <a:pt x="377" y="189"/>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4734356" y="1944873"/>
                <a:ext cx="40092" cy="40092"/>
              </a:xfrm>
              <a:custGeom>
                <a:avLst/>
                <a:gdLst/>
                <a:ahLst/>
                <a:cxnLst/>
                <a:rect l="l" t="t" r="r" b="b"/>
                <a:pathLst>
                  <a:path w="1191" h="1191" extrusionOk="0">
                    <a:moveTo>
                      <a:pt x="1105" y="0"/>
                    </a:moveTo>
                    <a:lnTo>
                      <a:pt x="0" y="1110"/>
                    </a:lnTo>
                    <a:lnTo>
                      <a:pt x="80" y="1190"/>
                    </a:lnTo>
                    <a:lnTo>
                      <a:pt x="1190" y="85"/>
                    </a:lnTo>
                    <a:lnTo>
                      <a:pt x="1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4765999" y="1939958"/>
                <a:ext cx="13970" cy="12691"/>
              </a:xfrm>
              <a:custGeom>
                <a:avLst/>
                <a:gdLst/>
                <a:ahLst/>
                <a:cxnLst/>
                <a:rect l="l" t="t" r="r" b="b"/>
                <a:pathLst>
                  <a:path w="415" h="377" extrusionOk="0">
                    <a:moveTo>
                      <a:pt x="208" y="0"/>
                    </a:moveTo>
                    <a:cubicBezTo>
                      <a:pt x="159" y="0"/>
                      <a:pt x="111" y="19"/>
                      <a:pt x="76" y="57"/>
                    </a:cubicBezTo>
                    <a:cubicBezTo>
                      <a:pt x="1" y="127"/>
                      <a:pt x="1" y="250"/>
                      <a:pt x="76" y="320"/>
                    </a:cubicBezTo>
                    <a:cubicBezTo>
                      <a:pt x="111" y="358"/>
                      <a:pt x="159" y="377"/>
                      <a:pt x="208" y="377"/>
                    </a:cubicBezTo>
                    <a:cubicBezTo>
                      <a:pt x="256" y="377"/>
                      <a:pt x="304" y="358"/>
                      <a:pt x="339" y="320"/>
                    </a:cubicBezTo>
                    <a:cubicBezTo>
                      <a:pt x="415" y="250"/>
                      <a:pt x="415" y="127"/>
                      <a:pt x="339" y="57"/>
                    </a:cubicBezTo>
                    <a:cubicBezTo>
                      <a:pt x="304" y="19"/>
                      <a:pt x="256"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4766639" y="2031957"/>
                <a:ext cx="52749" cy="3972"/>
              </a:xfrm>
              <a:custGeom>
                <a:avLst/>
                <a:gdLst/>
                <a:ahLst/>
                <a:cxnLst/>
                <a:rect l="l" t="t" r="r" b="b"/>
                <a:pathLst>
                  <a:path w="1567" h="118" extrusionOk="0">
                    <a:moveTo>
                      <a:pt x="1" y="0"/>
                    </a:moveTo>
                    <a:lnTo>
                      <a:pt x="1" y="118"/>
                    </a:lnTo>
                    <a:lnTo>
                      <a:pt x="1567" y="118"/>
                    </a:lnTo>
                    <a:lnTo>
                      <a:pt x="1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4813025" y="2027682"/>
                <a:ext cx="12724" cy="12691"/>
              </a:xfrm>
              <a:custGeom>
                <a:avLst/>
                <a:gdLst/>
                <a:ahLst/>
                <a:cxnLst/>
                <a:rect l="l" t="t" r="r" b="b"/>
                <a:pathLst>
                  <a:path w="378" h="377" extrusionOk="0">
                    <a:moveTo>
                      <a:pt x="189" y="0"/>
                    </a:moveTo>
                    <a:cubicBezTo>
                      <a:pt x="85" y="0"/>
                      <a:pt x="1" y="85"/>
                      <a:pt x="1" y="188"/>
                    </a:cubicBezTo>
                    <a:cubicBezTo>
                      <a:pt x="1" y="292"/>
                      <a:pt x="85" y="377"/>
                      <a:pt x="189" y="377"/>
                    </a:cubicBezTo>
                    <a:cubicBezTo>
                      <a:pt x="292" y="377"/>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4731158" y="2097329"/>
                <a:ext cx="36793" cy="43122"/>
              </a:xfrm>
              <a:custGeom>
                <a:avLst/>
                <a:gdLst/>
                <a:ahLst/>
                <a:cxnLst/>
                <a:rect l="l" t="t" r="r" b="b"/>
                <a:pathLst>
                  <a:path w="1093" h="1281" extrusionOk="0">
                    <a:moveTo>
                      <a:pt x="90" y="1"/>
                    </a:moveTo>
                    <a:lnTo>
                      <a:pt x="1" y="76"/>
                    </a:lnTo>
                    <a:lnTo>
                      <a:pt x="1003" y="1280"/>
                    </a:lnTo>
                    <a:lnTo>
                      <a:pt x="1092" y="1205"/>
                    </a:ln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4759368" y="2132810"/>
                <a:ext cx="14105" cy="12691"/>
              </a:xfrm>
              <a:custGeom>
                <a:avLst/>
                <a:gdLst/>
                <a:ahLst/>
                <a:cxnLst/>
                <a:rect l="l" t="t" r="r" b="b"/>
                <a:pathLst>
                  <a:path w="419" h="377" extrusionOk="0">
                    <a:moveTo>
                      <a:pt x="208" y="1"/>
                    </a:moveTo>
                    <a:cubicBezTo>
                      <a:pt x="166" y="1"/>
                      <a:pt x="124" y="14"/>
                      <a:pt x="90" y="43"/>
                    </a:cubicBezTo>
                    <a:cubicBezTo>
                      <a:pt x="10" y="109"/>
                      <a:pt x="0" y="231"/>
                      <a:pt x="66" y="306"/>
                    </a:cubicBezTo>
                    <a:cubicBezTo>
                      <a:pt x="104" y="352"/>
                      <a:pt x="158" y="376"/>
                      <a:pt x="213" y="376"/>
                    </a:cubicBezTo>
                    <a:cubicBezTo>
                      <a:pt x="254" y="376"/>
                      <a:pt x="295" y="363"/>
                      <a:pt x="329" y="335"/>
                    </a:cubicBezTo>
                    <a:cubicBezTo>
                      <a:pt x="409" y="269"/>
                      <a:pt x="419" y="146"/>
                      <a:pt x="353" y="66"/>
                    </a:cubicBezTo>
                    <a:cubicBezTo>
                      <a:pt x="316" y="24"/>
                      <a:pt x="262"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4596105" y="2097195"/>
                <a:ext cx="41540" cy="38510"/>
              </a:xfrm>
              <a:custGeom>
                <a:avLst/>
                <a:gdLst/>
                <a:ahLst/>
                <a:cxnLst/>
                <a:rect l="l" t="t" r="r" b="b"/>
                <a:pathLst>
                  <a:path w="1234" h="1144" extrusionOk="0">
                    <a:moveTo>
                      <a:pt x="1158" y="0"/>
                    </a:moveTo>
                    <a:lnTo>
                      <a:pt x="1" y="1059"/>
                    </a:lnTo>
                    <a:lnTo>
                      <a:pt x="76" y="1143"/>
                    </a:lnTo>
                    <a:lnTo>
                      <a:pt x="1233" y="90"/>
                    </a:lnTo>
                    <a:lnTo>
                      <a:pt x="1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4590416" y="2127929"/>
                <a:ext cx="13970" cy="12623"/>
              </a:xfrm>
              <a:custGeom>
                <a:avLst/>
                <a:gdLst/>
                <a:ahLst/>
                <a:cxnLst/>
                <a:rect l="l" t="t" r="r" b="b"/>
                <a:pathLst>
                  <a:path w="415" h="375" extrusionOk="0">
                    <a:moveTo>
                      <a:pt x="206" y="1"/>
                    </a:moveTo>
                    <a:cubicBezTo>
                      <a:pt x="161" y="1"/>
                      <a:pt x="115" y="16"/>
                      <a:pt x="80" y="47"/>
                    </a:cubicBezTo>
                    <a:cubicBezTo>
                      <a:pt x="5" y="117"/>
                      <a:pt x="0" y="235"/>
                      <a:pt x="71" y="315"/>
                    </a:cubicBezTo>
                    <a:cubicBezTo>
                      <a:pt x="108" y="354"/>
                      <a:pt x="158" y="374"/>
                      <a:pt x="208" y="374"/>
                    </a:cubicBezTo>
                    <a:cubicBezTo>
                      <a:pt x="253" y="374"/>
                      <a:pt x="299" y="358"/>
                      <a:pt x="334" y="324"/>
                    </a:cubicBezTo>
                    <a:cubicBezTo>
                      <a:pt x="410" y="254"/>
                      <a:pt x="414" y="136"/>
                      <a:pt x="348" y="61"/>
                    </a:cubicBezTo>
                    <a:cubicBezTo>
                      <a:pt x="311" y="21"/>
                      <a:pt x="258" y="1"/>
                      <a:pt x="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4677164" y="2109852"/>
                <a:ext cx="3838" cy="52749"/>
              </a:xfrm>
              <a:custGeom>
                <a:avLst/>
                <a:gdLst/>
                <a:ahLst/>
                <a:cxnLst/>
                <a:rect l="l" t="t" r="r" b="b"/>
                <a:pathLst>
                  <a:path w="114" h="1567" extrusionOk="0">
                    <a:moveTo>
                      <a:pt x="1" y="1"/>
                    </a:moveTo>
                    <a:lnTo>
                      <a:pt x="1" y="1567"/>
                    </a:lnTo>
                    <a:lnTo>
                      <a:pt x="114" y="1567"/>
                    </a:lnTo>
                    <a:lnTo>
                      <a:pt x="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4672754" y="2156239"/>
                <a:ext cx="12691" cy="12691"/>
              </a:xfrm>
              <a:custGeom>
                <a:avLst/>
                <a:gdLst/>
                <a:ahLst/>
                <a:cxnLst/>
                <a:rect l="l" t="t" r="r" b="b"/>
                <a:pathLst>
                  <a:path w="377" h="377" extrusionOk="0">
                    <a:moveTo>
                      <a:pt x="188" y="1"/>
                    </a:moveTo>
                    <a:cubicBezTo>
                      <a:pt x="85" y="1"/>
                      <a:pt x="0" y="85"/>
                      <a:pt x="0" y="189"/>
                    </a:cubicBezTo>
                    <a:cubicBezTo>
                      <a:pt x="0" y="292"/>
                      <a:pt x="85" y="377"/>
                      <a:pt x="188" y="377"/>
                    </a:cubicBezTo>
                    <a:cubicBezTo>
                      <a:pt x="292" y="377"/>
                      <a:pt x="377" y="292"/>
                      <a:pt x="377" y="189"/>
                    </a:cubicBezTo>
                    <a:cubicBezTo>
                      <a:pt x="377" y="85"/>
                      <a:pt x="292"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4583448" y="2074069"/>
                <a:ext cx="51638" cy="18716"/>
              </a:xfrm>
              <a:custGeom>
                <a:avLst/>
                <a:gdLst/>
                <a:ahLst/>
                <a:cxnLst/>
                <a:rect l="l" t="t" r="r" b="b"/>
                <a:pathLst>
                  <a:path w="1534" h="556" extrusionOk="0">
                    <a:moveTo>
                      <a:pt x="1501" y="0"/>
                    </a:moveTo>
                    <a:lnTo>
                      <a:pt x="0" y="447"/>
                    </a:lnTo>
                    <a:lnTo>
                      <a:pt x="33" y="556"/>
                    </a:lnTo>
                    <a:lnTo>
                      <a:pt x="1534" y="109"/>
                    </a:lnTo>
                    <a:lnTo>
                      <a:pt x="1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4576951" y="2084605"/>
                <a:ext cx="14138" cy="12691"/>
              </a:xfrm>
              <a:custGeom>
                <a:avLst/>
                <a:gdLst/>
                <a:ahLst/>
                <a:cxnLst/>
                <a:rect l="l" t="t" r="r" b="b"/>
                <a:pathLst>
                  <a:path w="420" h="377" extrusionOk="0">
                    <a:moveTo>
                      <a:pt x="209" y="0"/>
                    </a:moveTo>
                    <a:cubicBezTo>
                      <a:pt x="192" y="0"/>
                      <a:pt x="174" y="2"/>
                      <a:pt x="156" y="7"/>
                    </a:cubicBezTo>
                    <a:cubicBezTo>
                      <a:pt x="57" y="36"/>
                      <a:pt x="1" y="144"/>
                      <a:pt x="33" y="243"/>
                    </a:cubicBezTo>
                    <a:cubicBezTo>
                      <a:pt x="57" y="324"/>
                      <a:pt x="131" y="377"/>
                      <a:pt x="212" y="377"/>
                    </a:cubicBezTo>
                    <a:cubicBezTo>
                      <a:pt x="229" y="377"/>
                      <a:pt x="247" y="374"/>
                      <a:pt x="264" y="370"/>
                    </a:cubicBezTo>
                    <a:cubicBezTo>
                      <a:pt x="363" y="337"/>
                      <a:pt x="419" y="233"/>
                      <a:pt x="391" y="134"/>
                    </a:cubicBezTo>
                    <a:cubicBezTo>
                      <a:pt x="368" y="53"/>
                      <a:pt x="293" y="0"/>
                      <a:pt x="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4632696" y="2123956"/>
                <a:ext cx="18716" cy="51638"/>
              </a:xfrm>
              <a:custGeom>
                <a:avLst/>
                <a:gdLst/>
                <a:ahLst/>
                <a:cxnLst/>
                <a:rect l="l" t="t" r="r" b="b"/>
                <a:pathLst>
                  <a:path w="556" h="1534" extrusionOk="0">
                    <a:moveTo>
                      <a:pt x="447" y="0"/>
                    </a:moveTo>
                    <a:lnTo>
                      <a:pt x="0" y="1501"/>
                    </a:lnTo>
                    <a:lnTo>
                      <a:pt x="108" y="1534"/>
                    </a:lnTo>
                    <a:lnTo>
                      <a:pt x="555" y="33"/>
                    </a:lnTo>
                    <a:lnTo>
                      <a:pt x="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4627478" y="2168660"/>
                <a:ext cx="14105" cy="12724"/>
              </a:xfrm>
              <a:custGeom>
                <a:avLst/>
                <a:gdLst/>
                <a:ahLst/>
                <a:cxnLst/>
                <a:rect l="l" t="t" r="r" b="b"/>
                <a:pathLst>
                  <a:path w="419" h="378" extrusionOk="0">
                    <a:moveTo>
                      <a:pt x="211" y="1"/>
                    </a:moveTo>
                    <a:cubicBezTo>
                      <a:pt x="129" y="1"/>
                      <a:pt x="52" y="53"/>
                      <a:pt x="28" y="135"/>
                    </a:cubicBezTo>
                    <a:cubicBezTo>
                      <a:pt x="0" y="234"/>
                      <a:pt x="56" y="337"/>
                      <a:pt x="155" y="370"/>
                    </a:cubicBezTo>
                    <a:cubicBezTo>
                      <a:pt x="172" y="375"/>
                      <a:pt x="190" y="377"/>
                      <a:pt x="207" y="377"/>
                    </a:cubicBezTo>
                    <a:cubicBezTo>
                      <a:pt x="288" y="377"/>
                      <a:pt x="363" y="325"/>
                      <a:pt x="390" y="243"/>
                    </a:cubicBezTo>
                    <a:cubicBezTo>
                      <a:pt x="419" y="144"/>
                      <a:pt x="362" y="36"/>
                      <a:pt x="263" y="8"/>
                    </a:cubicBezTo>
                    <a:cubicBezTo>
                      <a:pt x="246" y="3"/>
                      <a:pt x="229"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4566819" y="2045085"/>
                <a:ext cx="52614" cy="3838"/>
              </a:xfrm>
              <a:custGeom>
                <a:avLst/>
                <a:gdLst/>
                <a:ahLst/>
                <a:cxnLst/>
                <a:rect l="l" t="t" r="r" b="b"/>
                <a:pathLst>
                  <a:path w="1563" h="114" extrusionOk="0">
                    <a:moveTo>
                      <a:pt x="1" y="1"/>
                    </a:moveTo>
                    <a:lnTo>
                      <a:pt x="1" y="114"/>
                    </a:lnTo>
                    <a:lnTo>
                      <a:pt x="1562" y="114"/>
                    </a:lnTo>
                    <a:lnTo>
                      <a:pt x="15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4560490" y="2040676"/>
                <a:ext cx="12691" cy="12691"/>
              </a:xfrm>
              <a:custGeom>
                <a:avLst/>
                <a:gdLst/>
                <a:ahLst/>
                <a:cxnLst/>
                <a:rect l="l" t="t" r="r" b="b"/>
                <a:pathLst>
                  <a:path w="377" h="377" extrusionOk="0">
                    <a:moveTo>
                      <a:pt x="189" y="0"/>
                    </a:moveTo>
                    <a:cubicBezTo>
                      <a:pt x="85" y="0"/>
                      <a:pt x="0" y="85"/>
                      <a:pt x="0" y="188"/>
                    </a:cubicBezTo>
                    <a:cubicBezTo>
                      <a:pt x="0" y="292"/>
                      <a:pt x="85" y="376"/>
                      <a:pt x="189" y="376"/>
                    </a:cubicBezTo>
                    <a:cubicBezTo>
                      <a:pt x="292" y="376"/>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4706147" y="1937265"/>
                <a:ext cx="16663" cy="52110"/>
              </a:xfrm>
              <a:custGeom>
                <a:avLst/>
                <a:gdLst/>
                <a:ahLst/>
                <a:cxnLst/>
                <a:rect l="l" t="t" r="r" b="b"/>
                <a:pathLst>
                  <a:path w="495" h="1548" extrusionOk="0">
                    <a:moveTo>
                      <a:pt x="386" y="0"/>
                    </a:moveTo>
                    <a:lnTo>
                      <a:pt x="1" y="1520"/>
                    </a:lnTo>
                    <a:lnTo>
                      <a:pt x="114" y="1548"/>
                    </a:lnTo>
                    <a:lnTo>
                      <a:pt x="495" y="29"/>
                    </a:lnTo>
                    <a:lnTo>
                      <a:pt x="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4713923" y="1931408"/>
                <a:ext cx="13970" cy="12724"/>
              </a:xfrm>
              <a:custGeom>
                <a:avLst/>
                <a:gdLst/>
                <a:ahLst/>
                <a:cxnLst/>
                <a:rect l="l" t="t" r="r" b="b"/>
                <a:pathLst>
                  <a:path w="415" h="378" extrusionOk="0">
                    <a:moveTo>
                      <a:pt x="211" y="0"/>
                    </a:moveTo>
                    <a:cubicBezTo>
                      <a:pt x="127" y="0"/>
                      <a:pt x="49" y="57"/>
                      <a:pt x="28" y="142"/>
                    </a:cubicBezTo>
                    <a:cubicBezTo>
                      <a:pt x="0" y="245"/>
                      <a:pt x="61" y="344"/>
                      <a:pt x="165" y="372"/>
                    </a:cubicBezTo>
                    <a:cubicBezTo>
                      <a:pt x="179" y="375"/>
                      <a:pt x="194" y="377"/>
                      <a:pt x="208" y="377"/>
                    </a:cubicBezTo>
                    <a:cubicBezTo>
                      <a:pt x="292" y="377"/>
                      <a:pt x="371" y="320"/>
                      <a:pt x="391" y="236"/>
                    </a:cubicBezTo>
                    <a:cubicBezTo>
                      <a:pt x="414" y="137"/>
                      <a:pt x="353" y="33"/>
                      <a:pt x="254" y="5"/>
                    </a:cubicBezTo>
                    <a:cubicBezTo>
                      <a:pt x="240" y="2"/>
                      <a:pt x="22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4630777" y="1945815"/>
                <a:ext cx="31710" cy="46421"/>
              </a:xfrm>
              <a:custGeom>
                <a:avLst/>
                <a:gdLst/>
                <a:ahLst/>
                <a:cxnLst/>
                <a:rect l="l" t="t" r="r" b="b"/>
                <a:pathLst>
                  <a:path w="942" h="1379" extrusionOk="0">
                    <a:moveTo>
                      <a:pt x="95" y="0"/>
                    </a:moveTo>
                    <a:lnTo>
                      <a:pt x="1" y="62"/>
                    </a:lnTo>
                    <a:lnTo>
                      <a:pt x="843" y="1379"/>
                    </a:lnTo>
                    <a:lnTo>
                      <a:pt x="942" y="1313"/>
                    </a:lnTo>
                    <a:lnTo>
                      <a:pt x="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4625088" y="1940497"/>
                <a:ext cx="14441" cy="12657"/>
              </a:xfrm>
              <a:custGeom>
                <a:avLst/>
                <a:gdLst/>
                <a:ahLst/>
                <a:cxnLst/>
                <a:rect l="l" t="t" r="r" b="b"/>
                <a:pathLst>
                  <a:path w="429" h="376" extrusionOk="0">
                    <a:moveTo>
                      <a:pt x="217" y="1"/>
                    </a:moveTo>
                    <a:cubicBezTo>
                      <a:pt x="182" y="1"/>
                      <a:pt x="146" y="11"/>
                      <a:pt x="113" y="31"/>
                    </a:cubicBezTo>
                    <a:cubicBezTo>
                      <a:pt x="29" y="88"/>
                      <a:pt x="0" y="201"/>
                      <a:pt x="57" y="290"/>
                    </a:cubicBezTo>
                    <a:cubicBezTo>
                      <a:pt x="93" y="345"/>
                      <a:pt x="155" y="376"/>
                      <a:pt x="217" y="376"/>
                    </a:cubicBezTo>
                    <a:cubicBezTo>
                      <a:pt x="251" y="376"/>
                      <a:pt x="286" y="367"/>
                      <a:pt x="316" y="347"/>
                    </a:cubicBezTo>
                    <a:cubicBezTo>
                      <a:pt x="405" y="290"/>
                      <a:pt x="428" y="173"/>
                      <a:pt x="372" y="88"/>
                    </a:cubicBezTo>
                    <a:cubicBezTo>
                      <a:pt x="336" y="31"/>
                      <a:pt x="278"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4747182" y="2058247"/>
                <a:ext cx="46421" cy="31676"/>
              </a:xfrm>
              <a:custGeom>
                <a:avLst/>
                <a:gdLst/>
                <a:ahLst/>
                <a:cxnLst/>
                <a:rect l="l" t="t" r="r" b="b"/>
                <a:pathLst>
                  <a:path w="1379" h="941" extrusionOk="0">
                    <a:moveTo>
                      <a:pt x="61" y="0"/>
                    </a:moveTo>
                    <a:lnTo>
                      <a:pt x="0" y="99"/>
                    </a:lnTo>
                    <a:lnTo>
                      <a:pt x="1317" y="941"/>
                    </a:lnTo>
                    <a:lnTo>
                      <a:pt x="1378" y="842"/>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4785321" y="2081912"/>
                <a:ext cx="14441" cy="12657"/>
              </a:xfrm>
              <a:custGeom>
                <a:avLst/>
                <a:gdLst/>
                <a:ahLst/>
                <a:cxnLst/>
                <a:rect l="l" t="t" r="r" b="b"/>
                <a:pathLst>
                  <a:path w="429" h="376" extrusionOk="0">
                    <a:moveTo>
                      <a:pt x="212" y="0"/>
                    </a:moveTo>
                    <a:cubicBezTo>
                      <a:pt x="152" y="0"/>
                      <a:pt x="93" y="31"/>
                      <a:pt x="57" y="87"/>
                    </a:cubicBezTo>
                    <a:cubicBezTo>
                      <a:pt x="1" y="177"/>
                      <a:pt x="29" y="290"/>
                      <a:pt x="113" y="346"/>
                    </a:cubicBezTo>
                    <a:cubicBezTo>
                      <a:pt x="145" y="366"/>
                      <a:pt x="180" y="375"/>
                      <a:pt x="214" y="375"/>
                    </a:cubicBezTo>
                    <a:cubicBezTo>
                      <a:pt x="276" y="375"/>
                      <a:pt x="336" y="344"/>
                      <a:pt x="372" y="290"/>
                    </a:cubicBezTo>
                    <a:cubicBezTo>
                      <a:pt x="429" y="200"/>
                      <a:pt x="405" y="87"/>
                      <a:pt x="316" y="31"/>
                    </a:cubicBezTo>
                    <a:cubicBezTo>
                      <a:pt x="283" y="10"/>
                      <a:pt x="24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4707729" y="2117931"/>
                <a:ext cx="22049" cy="50696"/>
              </a:xfrm>
              <a:custGeom>
                <a:avLst/>
                <a:gdLst/>
                <a:ahLst/>
                <a:cxnLst/>
                <a:rect l="l" t="t" r="r" b="b"/>
                <a:pathLst>
                  <a:path w="655" h="1506" extrusionOk="0">
                    <a:moveTo>
                      <a:pt x="109" y="0"/>
                    </a:moveTo>
                    <a:lnTo>
                      <a:pt x="1" y="38"/>
                    </a:lnTo>
                    <a:lnTo>
                      <a:pt x="546" y="1506"/>
                    </a:lnTo>
                    <a:lnTo>
                      <a:pt x="655" y="1468"/>
                    </a:lnTo>
                    <a:lnTo>
                      <a:pt x="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4720723" y="2161591"/>
                <a:ext cx="14273" cy="12691"/>
              </a:xfrm>
              <a:custGeom>
                <a:avLst/>
                <a:gdLst/>
                <a:ahLst/>
                <a:cxnLst/>
                <a:rect l="l" t="t" r="r" b="b"/>
                <a:pathLst>
                  <a:path w="424" h="377" extrusionOk="0">
                    <a:moveTo>
                      <a:pt x="210" y="1"/>
                    </a:moveTo>
                    <a:cubicBezTo>
                      <a:pt x="189" y="1"/>
                      <a:pt x="167" y="4"/>
                      <a:pt x="146" y="11"/>
                    </a:cubicBezTo>
                    <a:cubicBezTo>
                      <a:pt x="52" y="49"/>
                      <a:pt x="0" y="157"/>
                      <a:pt x="38" y="256"/>
                    </a:cubicBezTo>
                    <a:cubicBezTo>
                      <a:pt x="64" y="329"/>
                      <a:pt x="135" y="376"/>
                      <a:pt x="211" y="376"/>
                    </a:cubicBezTo>
                    <a:cubicBezTo>
                      <a:pt x="233" y="376"/>
                      <a:pt x="256" y="372"/>
                      <a:pt x="278" y="364"/>
                    </a:cubicBezTo>
                    <a:cubicBezTo>
                      <a:pt x="377" y="331"/>
                      <a:pt x="424" y="223"/>
                      <a:pt x="391" y="124"/>
                    </a:cubicBezTo>
                    <a:cubicBezTo>
                      <a:pt x="361" y="46"/>
                      <a:pt x="288"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4577591" y="1968605"/>
                <a:ext cx="43088" cy="36625"/>
              </a:xfrm>
              <a:custGeom>
                <a:avLst/>
                <a:gdLst/>
                <a:ahLst/>
                <a:cxnLst/>
                <a:rect l="l" t="t" r="r" b="b"/>
                <a:pathLst>
                  <a:path w="1280" h="1088" extrusionOk="0">
                    <a:moveTo>
                      <a:pt x="76" y="1"/>
                    </a:moveTo>
                    <a:lnTo>
                      <a:pt x="0" y="90"/>
                    </a:lnTo>
                    <a:lnTo>
                      <a:pt x="1205" y="1087"/>
                    </a:lnTo>
                    <a:lnTo>
                      <a:pt x="1280" y="998"/>
                    </a:lnTo>
                    <a:lnTo>
                      <a:pt x="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4571733" y="1963757"/>
                <a:ext cx="14273" cy="12691"/>
              </a:xfrm>
              <a:custGeom>
                <a:avLst/>
                <a:gdLst/>
                <a:ahLst/>
                <a:cxnLst/>
                <a:rect l="l" t="t" r="r" b="b"/>
                <a:pathLst>
                  <a:path w="424" h="377" extrusionOk="0">
                    <a:moveTo>
                      <a:pt x="210" y="0"/>
                    </a:moveTo>
                    <a:cubicBezTo>
                      <a:pt x="157" y="0"/>
                      <a:pt x="103" y="25"/>
                      <a:pt x="66" y="70"/>
                    </a:cubicBezTo>
                    <a:cubicBezTo>
                      <a:pt x="0" y="150"/>
                      <a:pt x="10" y="267"/>
                      <a:pt x="90" y="333"/>
                    </a:cubicBezTo>
                    <a:cubicBezTo>
                      <a:pt x="125" y="362"/>
                      <a:pt x="169" y="377"/>
                      <a:pt x="212" y="377"/>
                    </a:cubicBezTo>
                    <a:cubicBezTo>
                      <a:pt x="267" y="377"/>
                      <a:pt x="321" y="354"/>
                      <a:pt x="358" y="309"/>
                    </a:cubicBezTo>
                    <a:cubicBezTo>
                      <a:pt x="424" y="229"/>
                      <a:pt x="410" y="112"/>
                      <a:pt x="330" y="46"/>
                    </a:cubicBezTo>
                    <a:cubicBezTo>
                      <a:pt x="295" y="15"/>
                      <a:pt x="252"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4740988" y="1993313"/>
                <a:ext cx="46118" cy="32484"/>
              </a:xfrm>
              <a:custGeom>
                <a:avLst/>
                <a:gdLst/>
                <a:ahLst/>
                <a:cxnLst/>
                <a:rect l="l" t="t" r="r" b="b"/>
                <a:pathLst>
                  <a:path w="1370" h="965" extrusionOk="0">
                    <a:moveTo>
                      <a:pt x="1303" y="1"/>
                    </a:moveTo>
                    <a:lnTo>
                      <a:pt x="1" y="866"/>
                    </a:lnTo>
                    <a:lnTo>
                      <a:pt x="66" y="965"/>
                    </a:lnTo>
                    <a:lnTo>
                      <a:pt x="1369" y="95"/>
                    </a:lnTo>
                    <a:lnTo>
                      <a:pt x="13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4778824" y="1988634"/>
                <a:ext cx="14307" cy="12724"/>
              </a:xfrm>
              <a:custGeom>
                <a:avLst/>
                <a:gdLst/>
                <a:ahLst/>
                <a:cxnLst/>
                <a:rect l="l" t="t" r="r" b="b"/>
                <a:pathLst>
                  <a:path w="425" h="378" extrusionOk="0">
                    <a:moveTo>
                      <a:pt x="211" y="1"/>
                    </a:moveTo>
                    <a:cubicBezTo>
                      <a:pt x="176" y="1"/>
                      <a:pt x="140" y="11"/>
                      <a:pt x="109" y="31"/>
                    </a:cubicBezTo>
                    <a:cubicBezTo>
                      <a:pt x="24" y="88"/>
                      <a:pt x="1" y="205"/>
                      <a:pt x="57" y="290"/>
                    </a:cubicBezTo>
                    <a:cubicBezTo>
                      <a:pt x="93" y="347"/>
                      <a:pt x="154" y="377"/>
                      <a:pt x="215" y="377"/>
                    </a:cubicBezTo>
                    <a:cubicBezTo>
                      <a:pt x="250" y="377"/>
                      <a:pt x="285" y="367"/>
                      <a:pt x="316" y="347"/>
                    </a:cubicBezTo>
                    <a:cubicBezTo>
                      <a:pt x="405" y="285"/>
                      <a:pt x="424" y="173"/>
                      <a:pt x="368" y="83"/>
                    </a:cubicBezTo>
                    <a:cubicBezTo>
                      <a:pt x="332" y="30"/>
                      <a:pt x="272"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1" name="Google Shape;461;p22"/>
            <p:cNvSpPr/>
            <p:nvPr/>
          </p:nvSpPr>
          <p:spPr>
            <a:xfrm>
              <a:off x="7913279" y="607897"/>
              <a:ext cx="243330" cy="243399"/>
            </a:xfrm>
            <a:custGeom>
              <a:avLst/>
              <a:gdLst/>
              <a:ahLst/>
              <a:cxnLst/>
              <a:rect l="l" t="t" r="r" b="b"/>
              <a:pathLst>
                <a:path w="3519" h="3520" extrusionOk="0">
                  <a:moveTo>
                    <a:pt x="1760" y="1"/>
                  </a:moveTo>
                  <a:cubicBezTo>
                    <a:pt x="791" y="1"/>
                    <a:pt x="0" y="786"/>
                    <a:pt x="0" y="1760"/>
                  </a:cubicBezTo>
                  <a:cubicBezTo>
                    <a:pt x="0" y="2729"/>
                    <a:pt x="791" y="3519"/>
                    <a:pt x="1760" y="3519"/>
                  </a:cubicBezTo>
                  <a:cubicBezTo>
                    <a:pt x="2733" y="3519"/>
                    <a:pt x="3519" y="2729"/>
                    <a:pt x="3519" y="1760"/>
                  </a:cubicBezTo>
                  <a:cubicBezTo>
                    <a:pt x="3519" y="786"/>
                    <a:pt x="2733"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22"/>
          <p:cNvSpPr/>
          <p:nvPr/>
        </p:nvSpPr>
        <p:spPr>
          <a:xfrm>
            <a:off x="2240263" y="4718985"/>
            <a:ext cx="65084" cy="65481"/>
          </a:xfrm>
          <a:custGeom>
            <a:avLst/>
            <a:gdLst/>
            <a:ahLst/>
            <a:cxnLst/>
            <a:rect l="l" t="t" r="r" b="b"/>
            <a:pathLst>
              <a:path w="819" h="824" extrusionOk="0">
                <a:moveTo>
                  <a:pt x="410" y="1"/>
                </a:moveTo>
                <a:cubicBezTo>
                  <a:pt x="184" y="1"/>
                  <a:pt x="0" y="184"/>
                  <a:pt x="0" y="410"/>
                </a:cubicBezTo>
                <a:cubicBezTo>
                  <a:pt x="0" y="636"/>
                  <a:pt x="184" y="824"/>
                  <a:pt x="410" y="824"/>
                </a:cubicBezTo>
                <a:cubicBezTo>
                  <a:pt x="635" y="824"/>
                  <a:pt x="819" y="636"/>
                  <a:pt x="819" y="410"/>
                </a:cubicBezTo>
                <a:cubicBezTo>
                  <a:pt x="819" y="184"/>
                  <a:pt x="635" y="1"/>
                  <a:pt x="41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4977843" y="4885307"/>
            <a:ext cx="65084" cy="65561"/>
          </a:xfrm>
          <a:custGeom>
            <a:avLst/>
            <a:gdLst/>
            <a:ahLst/>
            <a:cxnLst/>
            <a:rect l="l" t="t" r="r" b="b"/>
            <a:pathLst>
              <a:path w="819" h="825" extrusionOk="0">
                <a:moveTo>
                  <a:pt x="409" y="1"/>
                </a:moveTo>
                <a:cubicBezTo>
                  <a:pt x="184" y="1"/>
                  <a:pt x="0" y="184"/>
                  <a:pt x="0" y="415"/>
                </a:cubicBezTo>
                <a:cubicBezTo>
                  <a:pt x="0" y="641"/>
                  <a:pt x="184" y="824"/>
                  <a:pt x="409" y="824"/>
                </a:cubicBezTo>
                <a:cubicBezTo>
                  <a:pt x="635" y="824"/>
                  <a:pt x="819" y="641"/>
                  <a:pt x="819" y="415"/>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1517875" y="4685342"/>
            <a:ext cx="491189" cy="481811"/>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3214666" y="4654300"/>
            <a:ext cx="448276" cy="431111"/>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05"/>
        <p:cNvGrpSpPr/>
        <p:nvPr/>
      </p:nvGrpSpPr>
      <p:grpSpPr>
        <a:xfrm>
          <a:off x="0" y="0"/>
          <a:ext cx="0" cy="0"/>
          <a:chOff x="0" y="0"/>
          <a:chExt cx="0" cy="0"/>
        </a:xfrm>
      </p:grpSpPr>
      <p:sp>
        <p:nvSpPr>
          <p:cNvPr id="506" name="Google Shape;506;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7" name="Google Shape;507;p24"/>
          <p:cNvSpPr txBox="1">
            <a:spLocks noGrp="1"/>
          </p:cNvSpPr>
          <p:nvPr>
            <p:ph type="subTitle" idx="1"/>
          </p:nvPr>
        </p:nvSpPr>
        <p:spPr>
          <a:xfrm>
            <a:off x="2213258" y="1655600"/>
            <a:ext cx="22086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08" name="Google Shape;508;p24"/>
          <p:cNvSpPr txBox="1">
            <a:spLocks noGrp="1"/>
          </p:cNvSpPr>
          <p:nvPr>
            <p:ph type="subTitle" idx="2"/>
          </p:nvPr>
        </p:nvSpPr>
        <p:spPr>
          <a:xfrm>
            <a:off x="2213320" y="2022949"/>
            <a:ext cx="22086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 name="Google Shape;509;p24"/>
          <p:cNvSpPr txBox="1">
            <a:spLocks noGrp="1"/>
          </p:cNvSpPr>
          <p:nvPr>
            <p:ph type="subTitle" idx="3"/>
          </p:nvPr>
        </p:nvSpPr>
        <p:spPr>
          <a:xfrm>
            <a:off x="6155540" y="2643556"/>
            <a:ext cx="22128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0" name="Google Shape;510;p24"/>
          <p:cNvSpPr txBox="1">
            <a:spLocks noGrp="1"/>
          </p:cNvSpPr>
          <p:nvPr>
            <p:ph type="subTitle" idx="4"/>
          </p:nvPr>
        </p:nvSpPr>
        <p:spPr>
          <a:xfrm>
            <a:off x="2215557" y="3411879"/>
            <a:ext cx="22128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1" name="Google Shape;511;p24"/>
          <p:cNvSpPr txBox="1">
            <a:spLocks noGrp="1"/>
          </p:cNvSpPr>
          <p:nvPr>
            <p:ph type="subTitle" idx="5"/>
          </p:nvPr>
        </p:nvSpPr>
        <p:spPr>
          <a:xfrm>
            <a:off x="6155540" y="4026778"/>
            <a:ext cx="22128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2" name="Google Shape;512;p24"/>
          <p:cNvSpPr txBox="1">
            <a:spLocks noGrp="1"/>
          </p:cNvSpPr>
          <p:nvPr>
            <p:ph type="subTitle" idx="6"/>
          </p:nvPr>
        </p:nvSpPr>
        <p:spPr>
          <a:xfrm>
            <a:off x="2215553" y="3042627"/>
            <a:ext cx="22128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3" name="Google Shape;513;p24"/>
          <p:cNvSpPr txBox="1">
            <a:spLocks noGrp="1"/>
          </p:cNvSpPr>
          <p:nvPr>
            <p:ph type="subTitle" idx="7"/>
          </p:nvPr>
        </p:nvSpPr>
        <p:spPr>
          <a:xfrm>
            <a:off x="6155540" y="2271452"/>
            <a:ext cx="22128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4" name="Google Shape;514;p24"/>
          <p:cNvSpPr txBox="1">
            <a:spLocks noGrp="1"/>
          </p:cNvSpPr>
          <p:nvPr>
            <p:ph type="subTitle" idx="8"/>
          </p:nvPr>
        </p:nvSpPr>
        <p:spPr>
          <a:xfrm>
            <a:off x="6155540" y="3658477"/>
            <a:ext cx="22128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15" name="Google Shape;515;p24"/>
          <p:cNvGrpSpPr/>
          <p:nvPr/>
        </p:nvGrpSpPr>
        <p:grpSpPr>
          <a:xfrm flipH="1">
            <a:off x="-170333" y="1111107"/>
            <a:ext cx="2527478" cy="4120997"/>
            <a:chOff x="-710988" y="-237481"/>
            <a:chExt cx="2527478" cy="4120997"/>
          </a:xfrm>
        </p:grpSpPr>
        <p:sp>
          <p:nvSpPr>
            <p:cNvPr id="516" name="Google Shape;516;p24"/>
            <p:cNvSpPr/>
            <p:nvPr/>
          </p:nvSpPr>
          <p:spPr>
            <a:xfrm>
              <a:off x="1511962" y="3619793"/>
              <a:ext cx="39339" cy="39339"/>
            </a:xfrm>
            <a:custGeom>
              <a:avLst/>
              <a:gdLst/>
              <a:ahLst/>
              <a:cxnLst/>
              <a:rect l="l" t="t" r="r" b="b"/>
              <a:pathLst>
                <a:path w="481" h="481" extrusionOk="0">
                  <a:moveTo>
                    <a:pt x="241" y="0"/>
                  </a:moveTo>
                  <a:cubicBezTo>
                    <a:pt x="109" y="0"/>
                    <a:pt x="1" y="109"/>
                    <a:pt x="1" y="240"/>
                  </a:cubicBezTo>
                  <a:cubicBezTo>
                    <a:pt x="1" y="372"/>
                    <a:pt x="109" y="480"/>
                    <a:pt x="241" y="480"/>
                  </a:cubicBezTo>
                  <a:cubicBezTo>
                    <a:pt x="372" y="480"/>
                    <a:pt x="481" y="372"/>
                    <a:pt x="481" y="240"/>
                  </a:cubicBezTo>
                  <a:cubicBezTo>
                    <a:pt x="481" y="109"/>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1076344" y="1486018"/>
              <a:ext cx="39257" cy="39339"/>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1497934" y="1826480"/>
              <a:ext cx="67391" cy="67391"/>
            </a:xfrm>
            <a:custGeom>
              <a:avLst/>
              <a:gdLst/>
              <a:ahLst/>
              <a:cxnLst/>
              <a:rect l="l" t="t" r="r" b="b"/>
              <a:pathLst>
                <a:path w="824" h="824" extrusionOk="0">
                  <a:moveTo>
                    <a:pt x="414" y="0"/>
                  </a:moveTo>
                  <a:cubicBezTo>
                    <a:pt x="189" y="0"/>
                    <a:pt x="0" y="183"/>
                    <a:pt x="0" y="409"/>
                  </a:cubicBezTo>
                  <a:cubicBezTo>
                    <a:pt x="0" y="640"/>
                    <a:pt x="189" y="823"/>
                    <a:pt x="414" y="823"/>
                  </a:cubicBezTo>
                  <a:cubicBezTo>
                    <a:pt x="640" y="823"/>
                    <a:pt x="824" y="640"/>
                    <a:pt x="824" y="409"/>
                  </a:cubicBezTo>
                  <a:cubicBezTo>
                    <a:pt x="824" y="183"/>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929381" y="691661"/>
              <a:ext cx="38930" cy="39257"/>
            </a:xfrm>
            <a:custGeom>
              <a:avLst/>
              <a:gdLst/>
              <a:ahLst/>
              <a:cxnLst/>
              <a:rect l="l" t="t" r="r" b="b"/>
              <a:pathLst>
                <a:path w="476" h="480" extrusionOk="0">
                  <a:moveTo>
                    <a:pt x="240" y="0"/>
                  </a:moveTo>
                  <a:cubicBezTo>
                    <a:pt x="104" y="0"/>
                    <a:pt x="0" y="108"/>
                    <a:pt x="0" y="240"/>
                  </a:cubicBezTo>
                  <a:cubicBezTo>
                    <a:pt x="0" y="372"/>
                    <a:pt x="104" y="480"/>
                    <a:pt x="240" y="480"/>
                  </a:cubicBezTo>
                  <a:cubicBezTo>
                    <a:pt x="372" y="480"/>
                    <a:pt x="475" y="372"/>
                    <a:pt x="475" y="240"/>
                  </a:cubicBezTo>
                  <a:cubicBezTo>
                    <a:pt x="475"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1268288" y="997856"/>
              <a:ext cx="61993" cy="56513"/>
            </a:xfrm>
            <a:custGeom>
              <a:avLst/>
              <a:gdLst/>
              <a:ahLst/>
              <a:cxnLst/>
              <a:rect l="l" t="t" r="r" b="b"/>
              <a:pathLst>
                <a:path w="758" h="691" extrusionOk="0">
                  <a:moveTo>
                    <a:pt x="374" y="1"/>
                  </a:moveTo>
                  <a:cubicBezTo>
                    <a:pt x="287" y="1"/>
                    <a:pt x="200" y="34"/>
                    <a:pt x="132" y="99"/>
                  </a:cubicBezTo>
                  <a:cubicBezTo>
                    <a:pt x="0" y="235"/>
                    <a:pt x="0" y="452"/>
                    <a:pt x="132" y="588"/>
                  </a:cubicBezTo>
                  <a:cubicBezTo>
                    <a:pt x="200" y="656"/>
                    <a:pt x="288" y="691"/>
                    <a:pt x="377" y="691"/>
                  </a:cubicBezTo>
                  <a:cubicBezTo>
                    <a:pt x="465" y="691"/>
                    <a:pt x="553" y="656"/>
                    <a:pt x="621" y="588"/>
                  </a:cubicBezTo>
                  <a:cubicBezTo>
                    <a:pt x="758" y="452"/>
                    <a:pt x="758" y="235"/>
                    <a:pt x="621" y="104"/>
                  </a:cubicBezTo>
                  <a:cubicBezTo>
                    <a:pt x="552" y="35"/>
                    <a:pt x="463" y="1"/>
                    <a:pt x="37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1138663" y="869048"/>
              <a:ext cx="321251" cy="313891"/>
            </a:xfrm>
            <a:custGeom>
              <a:avLst/>
              <a:gdLst/>
              <a:ahLst/>
              <a:cxnLst/>
              <a:rect l="l" t="t" r="r" b="b"/>
              <a:pathLst>
                <a:path w="3928" h="3838" extrusionOk="0">
                  <a:moveTo>
                    <a:pt x="2366" y="48"/>
                  </a:moveTo>
                  <a:cubicBezTo>
                    <a:pt x="2376" y="48"/>
                    <a:pt x="2385" y="49"/>
                    <a:pt x="2394" y="51"/>
                  </a:cubicBezTo>
                  <a:cubicBezTo>
                    <a:pt x="2587" y="98"/>
                    <a:pt x="2653" y="597"/>
                    <a:pt x="2583" y="1255"/>
                  </a:cubicBezTo>
                  <a:cubicBezTo>
                    <a:pt x="2437" y="1270"/>
                    <a:pt x="2286" y="1293"/>
                    <a:pt x="2131" y="1326"/>
                  </a:cubicBezTo>
                  <a:cubicBezTo>
                    <a:pt x="1995" y="1199"/>
                    <a:pt x="1858" y="1081"/>
                    <a:pt x="1726" y="978"/>
                  </a:cubicBezTo>
                  <a:cubicBezTo>
                    <a:pt x="1936" y="424"/>
                    <a:pt x="2185" y="48"/>
                    <a:pt x="2366" y="48"/>
                  </a:cubicBezTo>
                  <a:close/>
                  <a:moveTo>
                    <a:pt x="1708" y="1030"/>
                  </a:moveTo>
                  <a:cubicBezTo>
                    <a:pt x="1825" y="1124"/>
                    <a:pt x="1948" y="1222"/>
                    <a:pt x="2070" y="1335"/>
                  </a:cubicBezTo>
                  <a:cubicBezTo>
                    <a:pt x="1995" y="1349"/>
                    <a:pt x="1919" y="1368"/>
                    <a:pt x="1839" y="1387"/>
                  </a:cubicBezTo>
                  <a:cubicBezTo>
                    <a:pt x="1745" y="1406"/>
                    <a:pt x="1656" y="1429"/>
                    <a:pt x="1567" y="1453"/>
                  </a:cubicBezTo>
                  <a:cubicBezTo>
                    <a:pt x="1614" y="1302"/>
                    <a:pt x="1661" y="1161"/>
                    <a:pt x="1708" y="1030"/>
                  </a:cubicBezTo>
                  <a:close/>
                  <a:moveTo>
                    <a:pt x="733" y="522"/>
                  </a:moveTo>
                  <a:cubicBezTo>
                    <a:pt x="929" y="522"/>
                    <a:pt x="1274" y="701"/>
                    <a:pt x="1665" y="997"/>
                  </a:cubicBezTo>
                  <a:cubicBezTo>
                    <a:pt x="1609" y="1143"/>
                    <a:pt x="1562" y="1302"/>
                    <a:pt x="1510" y="1472"/>
                  </a:cubicBezTo>
                  <a:cubicBezTo>
                    <a:pt x="1345" y="1519"/>
                    <a:pt x="1186" y="1571"/>
                    <a:pt x="1040" y="1622"/>
                  </a:cubicBezTo>
                  <a:cubicBezTo>
                    <a:pt x="663" y="1128"/>
                    <a:pt x="475" y="700"/>
                    <a:pt x="607" y="564"/>
                  </a:cubicBezTo>
                  <a:cubicBezTo>
                    <a:pt x="636" y="536"/>
                    <a:pt x="679" y="522"/>
                    <a:pt x="733" y="522"/>
                  </a:cubicBezTo>
                  <a:close/>
                  <a:moveTo>
                    <a:pt x="2578" y="1307"/>
                  </a:moveTo>
                  <a:lnTo>
                    <a:pt x="2578" y="1307"/>
                  </a:lnTo>
                  <a:cubicBezTo>
                    <a:pt x="2559" y="1434"/>
                    <a:pt x="2540" y="1566"/>
                    <a:pt x="2517" y="1702"/>
                  </a:cubicBezTo>
                  <a:cubicBezTo>
                    <a:pt x="2460" y="1646"/>
                    <a:pt x="2409" y="1589"/>
                    <a:pt x="2352" y="1533"/>
                  </a:cubicBezTo>
                  <a:cubicBezTo>
                    <a:pt x="2296" y="1476"/>
                    <a:pt x="2234" y="1420"/>
                    <a:pt x="2178" y="1368"/>
                  </a:cubicBezTo>
                  <a:cubicBezTo>
                    <a:pt x="2314" y="1340"/>
                    <a:pt x="2451" y="1321"/>
                    <a:pt x="2578" y="1307"/>
                  </a:cubicBezTo>
                  <a:close/>
                  <a:moveTo>
                    <a:pt x="1496" y="1524"/>
                  </a:moveTo>
                  <a:cubicBezTo>
                    <a:pt x="1472" y="1613"/>
                    <a:pt x="1449" y="1702"/>
                    <a:pt x="1430" y="1796"/>
                  </a:cubicBezTo>
                  <a:cubicBezTo>
                    <a:pt x="1411" y="1876"/>
                    <a:pt x="1393" y="1952"/>
                    <a:pt x="1378" y="2027"/>
                  </a:cubicBezTo>
                  <a:cubicBezTo>
                    <a:pt x="1266" y="1905"/>
                    <a:pt x="1162" y="1782"/>
                    <a:pt x="1073" y="1665"/>
                  </a:cubicBezTo>
                  <a:cubicBezTo>
                    <a:pt x="1204" y="1618"/>
                    <a:pt x="1345" y="1571"/>
                    <a:pt x="1496" y="1524"/>
                  </a:cubicBezTo>
                  <a:close/>
                  <a:moveTo>
                    <a:pt x="3119" y="1274"/>
                  </a:moveTo>
                  <a:cubicBezTo>
                    <a:pt x="3522" y="1274"/>
                    <a:pt x="3798" y="1345"/>
                    <a:pt x="3829" y="1486"/>
                  </a:cubicBezTo>
                  <a:cubicBezTo>
                    <a:pt x="3871" y="1674"/>
                    <a:pt x="3486" y="1937"/>
                    <a:pt x="2902" y="2159"/>
                  </a:cubicBezTo>
                  <a:cubicBezTo>
                    <a:pt x="2804" y="2027"/>
                    <a:pt x="2686" y="1886"/>
                    <a:pt x="2559" y="1749"/>
                  </a:cubicBezTo>
                  <a:cubicBezTo>
                    <a:pt x="2587" y="1594"/>
                    <a:pt x="2611" y="1444"/>
                    <a:pt x="2630" y="1302"/>
                  </a:cubicBezTo>
                  <a:cubicBezTo>
                    <a:pt x="2806" y="1284"/>
                    <a:pt x="2971" y="1274"/>
                    <a:pt x="3119" y="1274"/>
                  </a:cubicBezTo>
                  <a:close/>
                  <a:moveTo>
                    <a:pt x="2545" y="1810"/>
                  </a:moveTo>
                  <a:cubicBezTo>
                    <a:pt x="2658" y="1933"/>
                    <a:pt x="2761" y="2055"/>
                    <a:pt x="2855" y="2177"/>
                  </a:cubicBezTo>
                  <a:cubicBezTo>
                    <a:pt x="2719" y="2224"/>
                    <a:pt x="2578" y="2271"/>
                    <a:pt x="2427" y="2314"/>
                  </a:cubicBezTo>
                  <a:cubicBezTo>
                    <a:pt x="2451" y="2224"/>
                    <a:pt x="2474" y="2135"/>
                    <a:pt x="2498" y="2046"/>
                  </a:cubicBezTo>
                  <a:cubicBezTo>
                    <a:pt x="2517" y="1966"/>
                    <a:pt x="2531" y="1886"/>
                    <a:pt x="2545" y="1810"/>
                  </a:cubicBezTo>
                  <a:close/>
                  <a:moveTo>
                    <a:pt x="2117" y="1378"/>
                  </a:moveTo>
                  <a:cubicBezTo>
                    <a:pt x="2183" y="1439"/>
                    <a:pt x="2249" y="1500"/>
                    <a:pt x="2314" y="1566"/>
                  </a:cubicBezTo>
                  <a:cubicBezTo>
                    <a:pt x="2380" y="1632"/>
                    <a:pt x="2441" y="1698"/>
                    <a:pt x="2503" y="1763"/>
                  </a:cubicBezTo>
                  <a:cubicBezTo>
                    <a:pt x="2488" y="1853"/>
                    <a:pt x="2470" y="1942"/>
                    <a:pt x="2446" y="2032"/>
                  </a:cubicBezTo>
                  <a:cubicBezTo>
                    <a:pt x="2427" y="2135"/>
                    <a:pt x="2399" y="2234"/>
                    <a:pt x="2371" y="2328"/>
                  </a:cubicBezTo>
                  <a:cubicBezTo>
                    <a:pt x="2277" y="2356"/>
                    <a:pt x="2178" y="2384"/>
                    <a:pt x="2075" y="2408"/>
                  </a:cubicBezTo>
                  <a:cubicBezTo>
                    <a:pt x="1985" y="2427"/>
                    <a:pt x="1896" y="2445"/>
                    <a:pt x="1806" y="2460"/>
                  </a:cubicBezTo>
                  <a:cubicBezTo>
                    <a:pt x="1741" y="2398"/>
                    <a:pt x="1675" y="2337"/>
                    <a:pt x="1609" y="2271"/>
                  </a:cubicBezTo>
                  <a:cubicBezTo>
                    <a:pt x="1543" y="2206"/>
                    <a:pt x="1482" y="2140"/>
                    <a:pt x="1421" y="2074"/>
                  </a:cubicBezTo>
                  <a:cubicBezTo>
                    <a:pt x="1440" y="1989"/>
                    <a:pt x="1454" y="1900"/>
                    <a:pt x="1477" y="1806"/>
                  </a:cubicBezTo>
                  <a:cubicBezTo>
                    <a:pt x="1501" y="1707"/>
                    <a:pt x="1524" y="1608"/>
                    <a:pt x="1552" y="1509"/>
                  </a:cubicBezTo>
                  <a:cubicBezTo>
                    <a:pt x="1651" y="1481"/>
                    <a:pt x="1750" y="1458"/>
                    <a:pt x="1849" y="1434"/>
                  </a:cubicBezTo>
                  <a:cubicBezTo>
                    <a:pt x="1943" y="1415"/>
                    <a:pt x="2028" y="1397"/>
                    <a:pt x="2117" y="1378"/>
                  </a:cubicBezTo>
                  <a:close/>
                  <a:moveTo>
                    <a:pt x="1411" y="2135"/>
                  </a:moveTo>
                  <a:cubicBezTo>
                    <a:pt x="1463" y="2191"/>
                    <a:pt x="1520" y="2253"/>
                    <a:pt x="1576" y="2309"/>
                  </a:cubicBezTo>
                  <a:cubicBezTo>
                    <a:pt x="1632" y="2365"/>
                    <a:pt x="1689" y="2422"/>
                    <a:pt x="1745" y="2474"/>
                  </a:cubicBezTo>
                  <a:cubicBezTo>
                    <a:pt x="1609" y="2497"/>
                    <a:pt x="1477" y="2516"/>
                    <a:pt x="1350" y="2535"/>
                  </a:cubicBezTo>
                  <a:cubicBezTo>
                    <a:pt x="1364" y="2408"/>
                    <a:pt x="1383" y="2271"/>
                    <a:pt x="1411" y="2135"/>
                  </a:cubicBezTo>
                  <a:close/>
                  <a:moveTo>
                    <a:pt x="1021" y="1683"/>
                  </a:moveTo>
                  <a:cubicBezTo>
                    <a:pt x="1124" y="1815"/>
                    <a:pt x="1237" y="1952"/>
                    <a:pt x="1369" y="2093"/>
                  </a:cubicBezTo>
                  <a:cubicBezTo>
                    <a:pt x="1336" y="2248"/>
                    <a:pt x="1313" y="2394"/>
                    <a:pt x="1298" y="2540"/>
                  </a:cubicBezTo>
                  <a:cubicBezTo>
                    <a:pt x="1127" y="2558"/>
                    <a:pt x="966" y="2567"/>
                    <a:pt x="821" y="2567"/>
                  </a:cubicBezTo>
                  <a:cubicBezTo>
                    <a:pt x="410" y="2567"/>
                    <a:pt x="129" y="2494"/>
                    <a:pt x="94" y="2351"/>
                  </a:cubicBezTo>
                  <a:cubicBezTo>
                    <a:pt x="52" y="2168"/>
                    <a:pt x="438" y="1905"/>
                    <a:pt x="1021" y="1683"/>
                  </a:cubicBezTo>
                  <a:close/>
                  <a:moveTo>
                    <a:pt x="2357" y="2384"/>
                  </a:moveTo>
                  <a:lnTo>
                    <a:pt x="2357" y="2384"/>
                  </a:lnTo>
                  <a:cubicBezTo>
                    <a:pt x="2314" y="2535"/>
                    <a:pt x="2267" y="2676"/>
                    <a:pt x="2216" y="2812"/>
                  </a:cubicBezTo>
                  <a:cubicBezTo>
                    <a:pt x="2098" y="2718"/>
                    <a:pt x="1976" y="2615"/>
                    <a:pt x="1853" y="2502"/>
                  </a:cubicBezTo>
                  <a:cubicBezTo>
                    <a:pt x="1929" y="2488"/>
                    <a:pt x="2009" y="2474"/>
                    <a:pt x="2089" y="2455"/>
                  </a:cubicBezTo>
                  <a:cubicBezTo>
                    <a:pt x="2178" y="2431"/>
                    <a:pt x="2267" y="2408"/>
                    <a:pt x="2357" y="2384"/>
                  </a:cubicBezTo>
                  <a:close/>
                  <a:moveTo>
                    <a:pt x="2888" y="2220"/>
                  </a:moveTo>
                  <a:cubicBezTo>
                    <a:pt x="3265" y="2714"/>
                    <a:pt x="3453" y="3142"/>
                    <a:pt x="3316" y="3273"/>
                  </a:cubicBezTo>
                  <a:cubicBezTo>
                    <a:pt x="3287" y="3303"/>
                    <a:pt x="3244" y="3318"/>
                    <a:pt x="3189" y="3318"/>
                  </a:cubicBezTo>
                  <a:cubicBezTo>
                    <a:pt x="2993" y="3318"/>
                    <a:pt x="2647" y="3139"/>
                    <a:pt x="2258" y="2845"/>
                  </a:cubicBezTo>
                  <a:cubicBezTo>
                    <a:pt x="2314" y="2695"/>
                    <a:pt x="2366" y="2540"/>
                    <a:pt x="2413" y="2370"/>
                  </a:cubicBezTo>
                  <a:cubicBezTo>
                    <a:pt x="2583" y="2323"/>
                    <a:pt x="2738" y="2271"/>
                    <a:pt x="2888" y="2220"/>
                  </a:cubicBezTo>
                  <a:close/>
                  <a:moveTo>
                    <a:pt x="1792" y="2516"/>
                  </a:moveTo>
                  <a:cubicBezTo>
                    <a:pt x="1929" y="2643"/>
                    <a:pt x="2065" y="2761"/>
                    <a:pt x="2202" y="2859"/>
                  </a:cubicBezTo>
                  <a:cubicBezTo>
                    <a:pt x="1992" y="3413"/>
                    <a:pt x="1743" y="3789"/>
                    <a:pt x="1558" y="3789"/>
                  </a:cubicBezTo>
                  <a:cubicBezTo>
                    <a:pt x="1548" y="3789"/>
                    <a:pt x="1538" y="3788"/>
                    <a:pt x="1529" y="3786"/>
                  </a:cubicBezTo>
                  <a:cubicBezTo>
                    <a:pt x="1336" y="3744"/>
                    <a:pt x="1275" y="3245"/>
                    <a:pt x="1345" y="2587"/>
                  </a:cubicBezTo>
                  <a:cubicBezTo>
                    <a:pt x="1487" y="2568"/>
                    <a:pt x="1637" y="2544"/>
                    <a:pt x="1792" y="2516"/>
                  </a:cubicBezTo>
                  <a:close/>
                  <a:moveTo>
                    <a:pt x="2368" y="0"/>
                  </a:moveTo>
                  <a:cubicBezTo>
                    <a:pt x="2161" y="0"/>
                    <a:pt x="1902" y="372"/>
                    <a:pt x="1684" y="945"/>
                  </a:cubicBezTo>
                  <a:cubicBezTo>
                    <a:pt x="1293" y="650"/>
                    <a:pt x="947" y="475"/>
                    <a:pt x="735" y="475"/>
                  </a:cubicBezTo>
                  <a:cubicBezTo>
                    <a:pt x="666" y="475"/>
                    <a:pt x="612" y="493"/>
                    <a:pt x="574" y="531"/>
                  </a:cubicBezTo>
                  <a:cubicBezTo>
                    <a:pt x="419" y="686"/>
                    <a:pt x="598" y="1124"/>
                    <a:pt x="988" y="1641"/>
                  </a:cubicBezTo>
                  <a:cubicBezTo>
                    <a:pt x="381" y="1872"/>
                    <a:pt x="0" y="2149"/>
                    <a:pt x="47" y="2365"/>
                  </a:cubicBezTo>
                  <a:cubicBezTo>
                    <a:pt x="86" y="2533"/>
                    <a:pt x="385" y="2617"/>
                    <a:pt x="829" y="2617"/>
                  </a:cubicBezTo>
                  <a:cubicBezTo>
                    <a:pt x="970" y="2617"/>
                    <a:pt x="1126" y="2608"/>
                    <a:pt x="1294" y="2591"/>
                  </a:cubicBezTo>
                  <a:lnTo>
                    <a:pt x="1294" y="2591"/>
                  </a:lnTo>
                  <a:cubicBezTo>
                    <a:pt x="1218" y="3283"/>
                    <a:pt x="1298" y="3786"/>
                    <a:pt x="1520" y="3833"/>
                  </a:cubicBezTo>
                  <a:cubicBezTo>
                    <a:pt x="1532" y="3836"/>
                    <a:pt x="1545" y="3838"/>
                    <a:pt x="1559" y="3838"/>
                  </a:cubicBezTo>
                  <a:cubicBezTo>
                    <a:pt x="1765" y="3838"/>
                    <a:pt x="2023" y="3467"/>
                    <a:pt x="2239" y="2892"/>
                  </a:cubicBezTo>
                  <a:cubicBezTo>
                    <a:pt x="2635" y="3191"/>
                    <a:pt x="2981" y="3367"/>
                    <a:pt x="3194" y="3367"/>
                  </a:cubicBezTo>
                  <a:cubicBezTo>
                    <a:pt x="3262" y="3367"/>
                    <a:pt x="3316" y="3349"/>
                    <a:pt x="3354" y="3311"/>
                  </a:cubicBezTo>
                  <a:cubicBezTo>
                    <a:pt x="3504" y="3156"/>
                    <a:pt x="3330" y="2718"/>
                    <a:pt x="2935" y="2201"/>
                  </a:cubicBezTo>
                  <a:cubicBezTo>
                    <a:pt x="3547" y="1966"/>
                    <a:pt x="3928" y="1688"/>
                    <a:pt x="3876" y="1476"/>
                  </a:cubicBezTo>
                  <a:cubicBezTo>
                    <a:pt x="3837" y="1310"/>
                    <a:pt x="3543" y="1223"/>
                    <a:pt x="3104" y="1223"/>
                  </a:cubicBezTo>
                  <a:cubicBezTo>
                    <a:pt x="2962" y="1223"/>
                    <a:pt x="2804" y="1232"/>
                    <a:pt x="2634" y="1251"/>
                  </a:cubicBezTo>
                  <a:cubicBezTo>
                    <a:pt x="2705" y="559"/>
                    <a:pt x="2625" y="56"/>
                    <a:pt x="2404" y="4"/>
                  </a:cubicBezTo>
                  <a:cubicBezTo>
                    <a:pt x="2392" y="2"/>
                    <a:pt x="2380" y="0"/>
                    <a:pt x="2368"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1172521" y="3081846"/>
              <a:ext cx="50461" cy="44736"/>
            </a:xfrm>
            <a:custGeom>
              <a:avLst/>
              <a:gdLst/>
              <a:ahLst/>
              <a:cxnLst/>
              <a:rect l="l" t="t" r="r" b="b"/>
              <a:pathLst>
                <a:path w="617" h="547" extrusionOk="0">
                  <a:moveTo>
                    <a:pt x="307" y="0"/>
                  </a:moveTo>
                  <a:cubicBezTo>
                    <a:pt x="246" y="0"/>
                    <a:pt x="186" y="21"/>
                    <a:pt x="137" y="64"/>
                  </a:cubicBezTo>
                  <a:cubicBezTo>
                    <a:pt x="19" y="158"/>
                    <a:pt x="0" y="327"/>
                    <a:pt x="99" y="445"/>
                  </a:cubicBezTo>
                  <a:cubicBezTo>
                    <a:pt x="152" y="512"/>
                    <a:pt x="229" y="546"/>
                    <a:pt x="307" y="546"/>
                  </a:cubicBezTo>
                  <a:cubicBezTo>
                    <a:pt x="368" y="546"/>
                    <a:pt x="429" y="526"/>
                    <a:pt x="480" y="483"/>
                  </a:cubicBezTo>
                  <a:cubicBezTo>
                    <a:pt x="598" y="389"/>
                    <a:pt x="616" y="215"/>
                    <a:pt x="518" y="102"/>
                  </a:cubicBezTo>
                  <a:cubicBezTo>
                    <a:pt x="464" y="35"/>
                    <a:pt x="386" y="0"/>
                    <a:pt x="3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1072501" y="2977736"/>
              <a:ext cx="250507" cy="252961"/>
            </a:xfrm>
            <a:custGeom>
              <a:avLst/>
              <a:gdLst/>
              <a:ahLst/>
              <a:cxnLst/>
              <a:rect l="l" t="t" r="r" b="b"/>
              <a:pathLst>
                <a:path w="3063" h="3093" extrusionOk="0">
                  <a:moveTo>
                    <a:pt x="1348" y="38"/>
                  </a:moveTo>
                  <a:cubicBezTo>
                    <a:pt x="1492" y="38"/>
                    <a:pt x="1664" y="358"/>
                    <a:pt x="1792" y="824"/>
                  </a:cubicBezTo>
                  <a:cubicBezTo>
                    <a:pt x="1679" y="890"/>
                    <a:pt x="1562" y="975"/>
                    <a:pt x="1444" y="1064"/>
                  </a:cubicBezTo>
                  <a:cubicBezTo>
                    <a:pt x="1322" y="1027"/>
                    <a:pt x="1204" y="998"/>
                    <a:pt x="1096" y="975"/>
                  </a:cubicBezTo>
                  <a:cubicBezTo>
                    <a:pt x="1091" y="448"/>
                    <a:pt x="1181" y="62"/>
                    <a:pt x="1336" y="39"/>
                  </a:cubicBezTo>
                  <a:cubicBezTo>
                    <a:pt x="1340" y="38"/>
                    <a:pt x="1344" y="38"/>
                    <a:pt x="1348" y="38"/>
                  </a:cubicBezTo>
                  <a:close/>
                  <a:moveTo>
                    <a:pt x="1802" y="862"/>
                  </a:moveTo>
                  <a:cubicBezTo>
                    <a:pt x="1830" y="970"/>
                    <a:pt x="1853" y="1088"/>
                    <a:pt x="1877" y="1210"/>
                  </a:cubicBezTo>
                  <a:cubicBezTo>
                    <a:pt x="1811" y="1182"/>
                    <a:pt x="1741" y="1158"/>
                    <a:pt x="1670" y="1135"/>
                  </a:cubicBezTo>
                  <a:cubicBezTo>
                    <a:pt x="1609" y="1111"/>
                    <a:pt x="1548" y="1097"/>
                    <a:pt x="1491" y="1078"/>
                  </a:cubicBezTo>
                  <a:cubicBezTo>
                    <a:pt x="1595" y="998"/>
                    <a:pt x="1698" y="928"/>
                    <a:pt x="1802" y="862"/>
                  </a:cubicBezTo>
                  <a:close/>
                  <a:moveTo>
                    <a:pt x="1096" y="1017"/>
                  </a:moveTo>
                  <a:lnTo>
                    <a:pt x="1096" y="1017"/>
                  </a:lnTo>
                  <a:cubicBezTo>
                    <a:pt x="1195" y="1036"/>
                    <a:pt x="1298" y="1064"/>
                    <a:pt x="1402" y="1092"/>
                  </a:cubicBezTo>
                  <a:cubicBezTo>
                    <a:pt x="1355" y="1130"/>
                    <a:pt x="1303" y="1168"/>
                    <a:pt x="1256" y="1210"/>
                  </a:cubicBezTo>
                  <a:cubicBezTo>
                    <a:pt x="1204" y="1252"/>
                    <a:pt x="1157" y="1290"/>
                    <a:pt x="1110" y="1332"/>
                  </a:cubicBezTo>
                  <a:cubicBezTo>
                    <a:pt x="1101" y="1224"/>
                    <a:pt x="1096" y="1116"/>
                    <a:pt x="1096" y="1017"/>
                  </a:cubicBezTo>
                  <a:close/>
                  <a:moveTo>
                    <a:pt x="2577" y="538"/>
                  </a:moveTo>
                  <a:cubicBezTo>
                    <a:pt x="2636" y="538"/>
                    <a:pt x="2680" y="553"/>
                    <a:pt x="2705" y="584"/>
                  </a:cubicBezTo>
                  <a:cubicBezTo>
                    <a:pt x="2799" y="697"/>
                    <a:pt x="2620" y="1022"/>
                    <a:pt x="2281" y="1384"/>
                  </a:cubicBezTo>
                  <a:cubicBezTo>
                    <a:pt x="2173" y="1328"/>
                    <a:pt x="2051" y="1276"/>
                    <a:pt x="1919" y="1224"/>
                  </a:cubicBezTo>
                  <a:cubicBezTo>
                    <a:pt x="1896" y="1088"/>
                    <a:pt x="1868" y="961"/>
                    <a:pt x="1835" y="838"/>
                  </a:cubicBezTo>
                  <a:cubicBezTo>
                    <a:pt x="2144" y="649"/>
                    <a:pt x="2416" y="538"/>
                    <a:pt x="2577" y="538"/>
                  </a:cubicBezTo>
                  <a:close/>
                  <a:moveTo>
                    <a:pt x="469" y="937"/>
                  </a:moveTo>
                  <a:cubicBezTo>
                    <a:pt x="629" y="937"/>
                    <a:pt x="831" y="961"/>
                    <a:pt x="1054" y="1008"/>
                  </a:cubicBezTo>
                  <a:cubicBezTo>
                    <a:pt x="1059" y="1121"/>
                    <a:pt x="1063" y="1243"/>
                    <a:pt x="1073" y="1365"/>
                  </a:cubicBezTo>
                  <a:cubicBezTo>
                    <a:pt x="964" y="1464"/>
                    <a:pt x="861" y="1563"/>
                    <a:pt x="772" y="1662"/>
                  </a:cubicBezTo>
                  <a:cubicBezTo>
                    <a:pt x="329" y="1441"/>
                    <a:pt x="43" y="1205"/>
                    <a:pt x="94" y="1060"/>
                  </a:cubicBezTo>
                  <a:cubicBezTo>
                    <a:pt x="121" y="977"/>
                    <a:pt x="260" y="937"/>
                    <a:pt x="469" y="937"/>
                  </a:cubicBezTo>
                  <a:close/>
                  <a:moveTo>
                    <a:pt x="1929" y="1271"/>
                  </a:moveTo>
                  <a:lnTo>
                    <a:pt x="1929" y="1271"/>
                  </a:lnTo>
                  <a:cubicBezTo>
                    <a:pt x="2042" y="1318"/>
                    <a:pt x="2150" y="1365"/>
                    <a:pt x="2253" y="1412"/>
                  </a:cubicBezTo>
                  <a:cubicBezTo>
                    <a:pt x="2173" y="1502"/>
                    <a:pt x="2079" y="1591"/>
                    <a:pt x="1985" y="1676"/>
                  </a:cubicBezTo>
                  <a:cubicBezTo>
                    <a:pt x="1976" y="1615"/>
                    <a:pt x="1971" y="1553"/>
                    <a:pt x="1962" y="1488"/>
                  </a:cubicBezTo>
                  <a:cubicBezTo>
                    <a:pt x="1952" y="1417"/>
                    <a:pt x="1943" y="1342"/>
                    <a:pt x="1929" y="1271"/>
                  </a:cubicBezTo>
                  <a:close/>
                  <a:moveTo>
                    <a:pt x="1077" y="1417"/>
                  </a:moveTo>
                  <a:cubicBezTo>
                    <a:pt x="1087" y="1478"/>
                    <a:pt x="1091" y="1539"/>
                    <a:pt x="1101" y="1600"/>
                  </a:cubicBezTo>
                  <a:cubicBezTo>
                    <a:pt x="1110" y="1676"/>
                    <a:pt x="1120" y="1751"/>
                    <a:pt x="1134" y="1822"/>
                  </a:cubicBezTo>
                  <a:cubicBezTo>
                    <a:pt x="1016" y="1775"/>
                    <a:pt x="908" y="1727"/>
                    <a:pt x="809" y="1680"/>
                  </a:cubicBezTo>
                  <a:cubicBezTo>
                    <a:pt x="889" y="1591"/>
                    <a:pt x="979" y="1502"/>
                    <a:pt x="1077" y="1417"/>
                  </a:cubicBezTo>
                  <a:close/>
                  <a:moveTo>
                    <a:pt x="1449" y="1107"/>
                  </a:moveTo>
                  <a:cubicBezTo>
                    <a:pt x="1519" y="1125"/>
                    <a:pt x="1585" y="1149"/>
                    <a:pt x="1656" y="1172"/>
                  </a:cubicBezTo>
                  <a:cubicBezTo>
                    <a:pt x="1736" y="1196"/>
                    <a:pt x="1811" y="1224"/>
                    <a:pt x="1886" y="1257"/>
                  </a:cubicBezTo>
                  <a:cubicBezTo>
                    <a:pt x="1900" y="1332"/>
                    <a:pt x="1910" y="1412"/>
                    <a:pt x="1924" y="1497"/>
                  </a:cubicBezTo>
                  <a:cubicBezTo>
                    <a:pt x="1933" y="1568"/>
                    <a:pt x="1938" y="1638"/>
                    <a:pt x="1948" y="1709"/>
                  </a:cubicBezTo>
                  <a:cubicBezTo>
                    <a:pt x="1891" y="1756"/>
                    <a:pt x="1839" y="1803"/>
                    <a:pt x="1783" y="1850"/>
                  </a:cubicBezTo>
                  <a:cubicBezTo>
                    <a:pt x="1726" y="1897"/>
                    <a:pt x="1670" y="1944"/>
                    <a:pt x="1614" y="1986"/>
                  </a:cubicBezTo>
                  <a:cubicBezTo>
                    <a:pt x="1543" y="1967"/>
                    <a:pt x="1472" y="1944"/>
                    <a:pt x="1407" y="1920"/>
                  </a:cubicBezTo>
                  <a:cubicBezTo>
                    <a:pt x="1327" y="1892"/>
                    <a:pt x="1251" y="1864"/>
                    <a:pt x="1176" y="1836"/>
                  </a:cubicBezTo>
                  <a:cubicBezTo>
                    <a:pt x="1162" y="1760"/>
                    <a:pt x="1148" y="1680"/>
                    <a:pt x="1138" y="1596"/>
                  </a:cubicBezTo>
                  <a:cubicBezTo>
                    <a:pt x="1129" y="1525"/>
                    <a:pt x="1120" y="1455"/>
                    <a:pt x="1115" y="1384"/>
                  </a:cubicBezTo>
                  <a:cubicBezTo>
                    <a:pt x="1167" y="1332"/>
                    <a:pt x="1223" y="1285"/>
                    <a:pt x="1280" y="1243"/>
                  </a:cubicBezTo>
                  <a:cubicBezTo>
                    <a:pt x="1336" y="1196"/>
                    <a:pt x="1392" y="1149"/>
                    <a:pt x="1449" y="1107"/>
                  </a:cubicBezTo>
                  <a:close/>
                  <a:moveTo>
                    <a:pt x="1952" y="1760"/>
                  </a:moveTo>
                  <a:cubicBezTo>
                    <a:pt x="1962" y="1869"/>
                    <a:pt x="1966" y="1977"/>
                    <a:pt x="1966" y="2076"/>
                  </a:cubicBezTo>
                  <a:cubicBezTo>
                    <a:pt x="1868" y="2057"/>
                    <a:pt x="1764" y="2029"/>
                    <a:pt x="1661" y="2000"/>
                  </a:cubicBezTo>
                  <a:cubicBezTo>
                    <a:pt x="1708" y="1963"/>
                    <a:pt x="1759" y="1925"/>
                    <a:pt x="1806" y="1883"/>
                  </a:cubicBezTo>
                  <a:cubicBezTo>
                    <a:pt x="1858" y="1840"/>
                    <a:pt x="1905" y="1803"/>
                    <a:pt x="1952" y="1760"/>
                  </a:cubicBezTo>
                  <a:close/>
                  <a:moveTo>
                    <a:pt x="2291" y="1431"/>
                  </a:moveTo>
                  <a:cubicBezTo>
                    <a:pt x="2733" y="1652"/>
                    <a:pt x="3020" y="1887"/>
                    <a:pt x="2968" y="2033"/>
                  </a:cubicBezTo>
                  <a:cubicBezTo>
                    <a:pt x="2942" y="2116"/>
                    <a:pt x="2802" y="2156"/>
                    <a:pt x="2594" y="2156"/>
                  </a:cubicBezTo>
                  <a:cubicBezTo>
                    <a:pt x="2433" y="2156"/>
                    <a:pt x="2232" y="2132"/>
                    <a:pt x="2009" y="2085"/>
                  </a:cubicBezTo>
                  <a:cubicBezTo>
                    <a:pt x="2004" y="1972"/>
                    <a:pt x="1999" y="1850"/>
                    <a:pt x="1985" y="1727"/>
                  </a:cubicBezTo>
                  <a:cubicBezTo>
                    <a:pt x="2098" y="1629"/>
                    <a:pt x="2202" y="1530"/>
                    <a:pt x="2291" y="1431"/>
                  </a:cubicBezTo>
                  <a:close/>
                  <a:moveTo>
                    <a:pt x="1186" y="1883"/>
                  </a:moveTo>
                  <a:cubicBezTo>
                    <a:pt x="1251" y="1911"/>
                    <a:pt x="1322" y="1934"/>
                    <a:pt x="1392" y="1958"/>
                  </a:cubicBezTo>
                  <a:cubicBezTo>
                    <a:pt x="1454" y="1977"/>
                    <a:pt x="1510" y="1996"/>
                    <a:pt x="1571" y="2014"/>
                  </a:cubicBezTo>
                  <a:cubicBezTo>
                    <a:pt x="1468" y="2094"/>
                    <a:pt x="1360" y="2165"/>
                    <a:pt x="1261" y="2231"/>
                  </a:cubicBezTo>
                  <a:cubicBezTo>
                    <a:pt x="1233" y="2118"/>
                    <a:pt x="1204" y="2005"/>
                    <a:pt x="1186" y="1883"/>
                  </a:cubicBezTo>
                  <a:close/>
                  <a:moveTo>
                    <a:pt x="781" y="1709"/>
                  </a:moveTo>
                  <a:cubicBezTo>
                    <a:pt x="889" y="1765"/>
                    <a:pt x="1011" y="1817"/>
                    <a:pt x="1138" y="1869"/>
                  </a:cubicBezTo>
                  <a:cubicBezTo>
                    <a:pt x="1167" y="2005"/>
                    <a:pt x="1195" y="2132"/>
                    <a:pt x="1223" y="2250"/>
                  </a:cubicBezTo>
                  <a:cubicBezTo>
                    <a:pt x="917" y="2443"/>
                    <a:pt x="645" y="2555"/>
                    <a:pt x="485" y="2555"/>
                  </a:cubicBezTo>
                  <a:cubicBezTo>
                    <a:pt x="427" y="2555"/>
                    <a:pt x="383" y="2540"/>
                    <a:pt x="358" y="2508"/>
                  </a:cubicBezTo>
                  <a:cubicBezTo>
                    <a:pt x="264" y="2395"/>
                    <a:pt x="442" y="2071"/>
                    <a:pt x="781" y="1709"/>
                  </a:cubicBezTo>
                  <a:close/>
                  <a:moveTo>
                    <a:pt x="1618" y="2029"/>
                  </a:moveTo>
                  <a:cubicBezTo>
                    <a:pt x="1741" y="2066"/>
                    <a:pt x="1858" y="2094"/>
                    <a:pt x="1966" y="2118"/>
                  </a:cubicBezTo>
                  <a:cubicBezTo>
                    <a:pt x="1971" y="2645"/>
                    <a:pt x="1882" y="3030"/>
                    <a:pt x="1726" y="3054"/>
                  </a:cubicBezTo>
                  <a:cubicBezTo>
                    <a:pt x="1722" y="3054"/>
                    <a:pt x="1718" y="3055"/>
                    <a:pt x="1714" y="3055"/>
                  </a:cubicBezTo>
                  <a:cubicBezTo>
                    <a:pt x="1566" y="3055"/>
                    <a:pt x="1398" y="2735"/>
                    <a:pt x="1270" y="2268"/>
                  </a:cubicBezTo>
                  <a:cubicBezTo>
                    <a:pt x="1383" y="2198"/>
                    <a:pt x="1501" y="2118"/>
                    <a:pt x="1618" y="2029"/>
                  </a:cubicBezTo>
                  <a:close/>
                  <a:moveTo>
                    <a:pt x="1349" y="0"/>
                  </a:moveTo>
                  <a:cubicBezTo>
                    <a:pt x="1343" y="0"/>
                    <a:pt x="1337" y="0"/>
                    <a:pt x="1331" y="1"/>
                  </a:cubicBezTo>
                  <a:cubicBezTo>
                    <a:pt x="1153" y="25"/>
                    <a:pt x="1049" y="415"/>
                    <a:pt x="1054" y="965"/>
                  </a:cubicBezTo>
                  <a:cubicBezTo>
                    <a:pt x="835" y="920"/>
                    <a:pt x="639" y="896"/>
                    <a:pt x="479" y="896"/>
                  </a:cubicBezTo>
                  <a:cubicBezTo>
                    <a:pt x="245" y="896"/>
                    <a:pt x="90" y="947"/>
                    <a:pt x="57" y="1050"/>
                  </a:cubicBezTo>
                  <a:cubicBezTo>
                    <a:pt x="0" y="1210"/>
                    <a:pt x="278" y="1459"/>
                    <a:pt x="743" y="1690"/>
                  </a:cubicBezTo>
                  <a:cubicBezTo>
                    <a:pt x="391" y="2071"/>
                    <a:pt x="217" y="2400"/>
                    <a:pt x="325" y="2537"/>
                  </a:cubicBezTo>
                  <a:cubicBezTo>
                    <a:pt x="358" y="2575"/>
                    <a:pt x="411" y="2593"/>
                    <a:pt x="482" y="2593"/>
                  </a:cubicBezTo>
                  <a:cubicBezTo>
                    <a:pt x="654" y="2593"/>
                    <a:pt x="924" y="2485"/>
                    <a:pt x="1237" y="2292"/>
                  </a:cubicBezTo>
                  <a:cubicBezTo>
                    <a:pt x="1369" y="2774"/>
                    <a:pt x="1549" y="3093"/>
                    <a:pt x="1714" y="3093"/>
                  </a:cubicBezTo>
                  <a:cubicBezTo>
                    <a:pt x="1720" y="3093"/>
                    <a:pt x="1725" y="3092"/>
                    <a:pt x="1731" y="3092"/>
                  </a:cubicBezTo>
                  <a:cubicBezTo>
                    <a:pt x="1910" y="3068"/>
                    <a:pt x="2013" y="2678"/>
                    <a:pt x="2009" y="2127"/>
                  </a:cubicBezTo>
                  <a:lnTo>
                    <a:pt x="2009" y="2127"/>
                  </a:lnTo>
                  <a:cubicBezTo>
                    <a:pt x="2226" y="2173"/>
                    <a:pt x="2422" y="2196"/>
                    <a:pt x="2581" y="2196"/>
                  </a:cubicBezTo>
                  <a:cubicBezTo>
                    <a:pt x="2816" y="2196"/>
                    <a:pt x="2972" y="2146"/>
                    <a:pt x="3006" y="2043"/>
                  </a:cubicBezTo>
                  <a:cubicBezTo>
                    <a:pt x="3062" y="1878"/>
                    <a:pt x="2780" y="1633"/>
                    <a:pt x="2319" y="1403"/>
                  </a:cubicBezTo>
                  <a:cubicBezTo>
                    <a:pt x="2672" y="1022"/>
                    <a:pt x="2846" y="693"/>
                    <a:pt x="2733" y="556"/>
                  </a:cubicBezTo>
                  <a:cubicBezTo>
                    <a:pt x="2701" y="518"/>
                    <a:pt x="2649" y="499"/>
                    <a:pt x="2579" y="499"/>
                  </a:cubicBezTo>
                  <a:cubicBezTo>
                    <a:pt x="2409" y="499"/>
                    <a:pt x="2138" y="608"/>
                    <a:pt x="1825" y="801"/>
                  </a:cubicBezTo>
                  <a:cubicBezTo>
                    <a:pt x="1693" y="319"/>
                    <a:pt x="1513" y="0"/>
                    <a:pt x="134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277210" y="3395424"/>
              <a:ext cx="499379" cy="488093"/>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457795" y="3446848"/>
              <a:ext cx="96261" cy="87755"/>
            </a:xfrm>
            <a:custGeom>
              <a:avLst/>
              <a:gdLst/>
              <a:ahLst/>
              <a:cxnLst/>
              <a:rect l="l" t="t" r="r" b="b"/>
              <a:pathLst>
                <a:path w="1177" h="1073" extrusionOk="0">
                  <a:moveTo>
                    <a:pt x="591" y="1"/>
                  </a:moveTo>
                  <a:cubicBezTo>
                    <a:pt x="347" y="1"/>
                    <a:pt x="127" y="168"/>
                    <a:pt x="66" y="414"/>
                  </a:cubicBezTo>
                  <a:cubicBezTo>
                    <a:pt x="0" y="701"/>
                    <a:pt x="179" y="993"/>
                    <a:pt x="471" y="1059"/>
                  </a:cubicBezTo>
                  <a:cubicBezTo>
                    <a:pt x="511" y="1068"/>
                    <a:pt x="551" y="1072"/>
                    <a:pt x="590" y="1072"/>
                  </a:cubicBezTo>
                  <a:cubicBezTo>
                    <a:pt x="834" y="1072"/>
                    <a:pt x="1054" y="905"/>
                    <a:pt x="1110" y="654"/>
                  </a:cubicBezTo>
                  <a:cubicBezTo>
                    <a:pt x="1176" y="367"/>
                    <a:pt x="997" y="80"/>
                    <a:pt x="711" y="15"/>
                  </a:cubicBezTo>
                  <a:cubicBezTo>
                    <a:pt x="670" y="5"/>
                    <a:pt x="630" y="1"/>
                    <a:pt x="59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a:off x="1316701" y="2097548"/>
              <a:ext cx="499788" cy="475171"/>
            </a:xfrm>
            <a:custGeom>
              <a:avLst/>
              <a:gdLst/>
              <a:ahLst/>
              <a:cxnLst/>
              <a:rect l="l" t="t" r="r" b="b"/>
              <a:pathLst>
                <a:path w="6111" h="5810" extrusionOk="0">
                  <a:moveTo>
                    <a:pt x="2154" y="79"/>
                  </a:moveTo>
                  <a:cubicBezTo>
                    <a:pt x="2447" y="79"/>
                    <a:pt x="2907" y="659"/>
                    <a:pt x="3321" y="1519"/>
                  </a:cubicBezTo>
                  <a:cubicBezTo>
                    <a:pt x="3147" y="1660"/>
                    <a:pt x="2969" y="1815"/>
                    <a:pt x="2790" y="1980"/>
                  </a:cubicBezTo>
                  <a:cubicBezTo>
                    <a:pt x="2503" y="1924"/>
                    <a:pt x="2225" y="1886"/>
                    <a:pt x="1967" y="1858"/>
                  </a:cubicBezTo>
                  <a:cubicBezTo>
                    <a:pt x="1779" y="908"/>
                    <a:pt x="1807" y="183"/>
                    <a:pt x="2089" y="89"/>
                  </a:cubicBezTo>
                  <a:cubicBezTo>
                    <a:pt x="2110" y="82"/>
                    <a:pt x="2131" y="79"/>
                    <a:pt x="2154" y="79"/>
                  </a:cubicBezTo>
                  <a:close/>
                  <a:moveTo>
                    <a:pt x="3359" y="1594"/>
                  </a:moveTo>
                  <a:cubicBezTo>
                    <a:pt x="3444" y="1773"/>
                    <a:pt x="3528" y="1966"/>
                    <a:pt x="3608" y="2163"/>
                  </a:cubicBezTo>
                  <a:cubicBezTo>
                    <a:pt x="3491" y="2135"/>
                    <a:pt x="3368" y="2102"/>
                    <a:pt x="3246" y="2074"/>
                  </a:cubicBezTo>
                  <a:cubicBezTo>
                    <a:pt x="3124" y="2046"/>
                    <a:pt x="3006" y="2022"/>
                    <a:pt x="2884" y="1999"/>
                  </a:cubicBezTo>
                  <a:cubicBezTo>
                    <a:pt x="3044" y="1853"/>
                    <a:pt x="3204" y="1717"/>
                    <a:pt x="3359" y="1594"/>
                  </a:cubicBezTo>
                  <a:close/>
                  <a:moveTo>
                    <a:pt x="4963" y="733"/>
                  </a:moveTo>
                  <a:cubicBezTo>
                    <a:pt x="5048" y="733"/>
                    <a:pt x="5115" y="754"/>
                    <a:pt x="5160" y="799"/>
                  </a:cubicBezTo>
                  <a:cubicBezTo>
                    <a:pt x="5372" y="1006"/>
                    <a:pt x="5081" y="1670"/>
                    <a:pt x="4493" y="2441"/>
                  </a:cubicBezTo>
                  <a:cubicBezTo>
                    <a:pt x="4248" y="2352"/>
                    <a:pt x="3985" y="2267"/>
                    <a:pt x="3698" y="2192"/>
                  </a:cubicBezTo>
                  <a:cubicBezTo>
                    <a:pt x="3608" y="1961"/>
                    <a:pt x="3519" y="1745"/>
                    <a:pt x="3420" y="1543"/>
                  </a:cubicBezTo>
                  <a:cubicBezTo>
                    <a:pt x="4064" y="1041"/>
                    <a:pt x="4642" y="733"/>
                    <a:pt x="4963" y="733"/>
                  </a:cubicBezTo>
                  <a:close/>
                  <a:moveTo>
                    <a:pt x="1986" y="1942"/>
                  </a:moveTo>
                  <a:cubicBezTo>
                    <a:pt x="2216" y="1966"/>
                    <a:pt x="2465" y="1999"/>
                    <a:pt x="2719" y="2046"/>
                  </a:cubicBezTo>
                  <a:cubicBezTo>
                    <a:pt x="2630" y="2131"/>
                    <a:pt x="2541" y="2215"/>
                    <a:pt x="2451" y="2305"/>
                  </a:cubicBezTo>
                  <a:cubicBezTo>
                    <a:pt x="2348" y="2408"/>
                    <a:pt x="2249" y="2512"/>
                    <a:pt x="2150" y="2615"/>
                  </a:cubicBezTo>
                  <a:cubicBezTo>
                    <a:pt x="2084" y="2385"/>
                    <a:pt x="2028" y="2159"/>
                    <a:pt x="1986" y="1942"/>
                  </a:cubicBezTo>
                  <a:close/>
                  <a:moveTo>
                    <a:pt x="3735" y="2281"/>
                  </a:moveTo>
                  <a:lnTo>
                    <a:pt x="3735" y="2281"/>
                  </a:lnTo>
                  <a:cubicBezTo>
                    <a:pt x="3985" y="2352"/>
                    <a:pt x="4220" y="2427"/>
                    <a:pt x="4441" y="2507"/>
                  </a:cubicBezTo>
                  <a:cubicBezTo>
                    <a:pt x="4304" y="2681"/>
                    <a:pt x="4154" y="2860"/>
                    <a:pt x="3994" y="3043"/>
                  </a:cubicBezTo>
                  <a:cubicBezTo>
                    <a:pt x="3952" y="2907"/>
                    <a:pt x="3909" y="2770"/>
                    <a:pt x="3862" y="2629"/>
                  </a:cubicBezTo>
                  <a:cubicBezTo>
                    <a:pt x="3820" y="2512"/>
                    <a:pt x="3778" y="2394"/>
                    <a:pt x="3735" y="2281"/>
                  </a:cubicBezTo>
                  <a:close/>
                  <a:moveTo>
                    <a:pt x="1272" y="1902"/>
                  </a:moveTo>
                  <a:cubicBezTo>
                    <a:pt x="1465" y="1902"/>
                    <a:pt x="1676" y="1912"/>
                    <a:pt x="1901" y="1933"/>
                  </a:cubicBezTo>
                  <a:cubicBezTo>
                    <a:pt x="1953" y="2168"/>
                    <a:pt x="2014" y="2422"/>
                    <a:pt x="2089" y="2681"/>
                  </a:cubicBezTo>
                  <a:cubicBezTo>
                    <a:pt x="1906" y="2883"/>
                    <a:pt x="1741" y="3081"/>
                    <a:pt x="1590" y="3274"/>
                  </a:cubicBezTo>
                  <a:cubicBezTo>
                    <a:pt x="683" y="2930"/>
                    <a:pt x="85" y="2521"/>
                    <a:pt x="151" y="2234"/>
                  </a:cubicBezTo>
                  <a:cubicBezTo>
                    <a:pt x="202" y="2014"/>
                    <a:pt x="637" y="1902"/>
                    <a:pt x="1272" y="1902"/>
                  </a:cubicBezTo>
                  <a:close/>
                  <a:moveTo>
                    <a:pt x="2117" y="2770"/>
                  </a:moveTo>
                  <a:cubicBezTo>
                    <a:pt x="2155" y="2907"/>
                    <a:pt x="2202" y="3043"/>
                    <a:pt x="2249" y="3184"/>
                  </a:cubicBezTo>
                  <a:cubicBezTo>
                    <a:pt x="2287" y="3302"/>
                    <a:pt x="2329" y="3419"/>
                    <a:pt x="2376" y="3532"/>
                  </a:cubicBezTo>
                  <a:cubicBezTo>
                    <a:pt x="2127" y="3462"/>
                    <a:pt x="1891" y="3382"/>
                    <a:pt x="1670" y="3302"/>
                  </a:cubicBezTo>
                  <a:cubicBezTo>
                    <a:pt x="1807" y="3128"/>
                    <a:pt x="1953" y="2949"/>
                    <a:pt x="2117" y="2770"/>
                  </a:cubicBezTo>
                  <a:close/>
                  <a:moveTo>
                    <a:pt x="2813" y="2065"/>
                  </a:moveTo>
                  <a:cubicBezTo>
                    <a:pt x="2950" y="2088"/>
                    <a:pt x="3091" y="2116"/>
                    <a:pt x="3227" y="2149"/>
                  </a:cubicBezTo>
                  <a:cubicBezTo>
                    <a:pt x="3368" y="2182"/>
                    <a:pt x="3505" y="2220"/>
                    <a:pt x="3641" y="2253"/>
                  </a:cubicBezTo>
                  <a:cubicBezTo>
                    <a:pt x="3693" y="2385"/>
                    <a:pt x="3740" y="2516"/>
                    <a:pt x="3787" y="2653"/>
                  </a:cubicBezTo>
                  <a:cubicBezTo>
                    <a:pt x="3839" y="2808"/>
                    <a:pt x="3886" y="2958"/>
                    <a:pt x="3933" y="3109"/>
                  </a:cubicBezTo>
                  <a:cubicBezTo>
                    <a:pt x="3825" y="3222"/>
                    <a:pt x="3716" y="3339"/>
                    <a:pt x="3604" y="3452"/>
                  </a:cubicBezTo>
                  <a:cubicBezTo>
                    <a:pt x="3500" y="3556"/>
                    <a:pt x="3397" y="3655"/>
                    <a:pt x="3298" y="3749"/>
                  </a:cubicBezTo>
                  <a:cubicBezTo>
                    <a:pt x="3161" y="3720"/>
                    <a:pt x="3020" y="3692"/>
                    <a:pt x="2879" y="3659"/>
                  </a:cubicBezTo>
                  <a:cubicBezTo>
                    <a:pt x="2738" y="3631"/>
                    <a:pt x="2602" y="3593"/>
                    <a:pt x="2470" y="3556"/>
                  </a:cubicBezTo>
                  <a:cubicBezTo>
                    <a:pt x="2418" y="3429"/>
                    <a:pt x="2367" y="3292"/>
                    <a:pt x="2319" y="3156"/>
                  </a:cubicBezTo>
                  <a:cubicBezTo>
                    <a:pt x="2268" y="3005"/>
                    <a:pt x="2221" y="2855"/>
                    <a:pt x="2178" y="2704"/>
                  </a:cubicBezTo>
                  <a:cubicBezTo>
                    <a:pt x="2282" y="2587"/>
                    <a:pt x="2390" y="2474"/>
                    <a:pt x="2508" y="2356"/>
                  </a:cubicBezTo>
                  <a:cubicBezTo>
                    <a:pt x="2606" y="2258"/>
                    <a:pt x="2710" y="2159"/>
                    <a:pt x="2813" y="2065"/>
                  </a:cubicBezTo>
                  <a:close/>
                  <a:moveTo>
                    <a:pt x="3956" y="3194"/>
                  </a:moveTo>
                  <a:cubicBezTo>
                    <a:pt x="4027" y="3429"/>
                    <a:pt x="4079" y="3655"/>
                    <a:pt x="4126" y="3871"/>
                  </a:cubicBezTo>
                  <a:cubicBezTo>
                    <a:pt x="3890" y="3847"/>
                    <a:pt x="3646" y="3810"/>
                    <a:pt x="3392" y="3767"/>
                  </a:cubicBezTo>
                  <a:cubicBezTo>
                    <a:pt x="3481" y="3683"/>
                    <a:pt x="3571" y="3598"/>
                    <a:pt x="3660" y="3509"/>
                  </a:cubicBezTo>
                  <a:cubicBezTo>
                    <a:pt x="3763" y="3405"/>
                    <a:pt x="3862" y="3302"/>
                    <a:pt x="3956" y="3194"/>
                  </a:cubicBezTo>
                  <a:close/>
                  <a:moveTo>
                    <a:pt x="4516" y="2540"/>
                  </a:moveTo>
                  <a:cubicBezTo>
                    <a:pt x="5424" y="2883"/>
                    <a:pt x="6026" y="3288"/>
                    <a:pt x="5955" y="3575"/>
                  </a:cubicBezTo>
                  <a:cubicBezTo>
                    <a:pt x="5905" y="3798"/>
                    <a:pt x="5472" y="3911"/>
                    <a:pt x="4835" y="3911"/>
                  </a:cubicBezTo>
                  <a:cubicBezTo>
                    <a:pt x="4642" y="3911"/>
                    <a:pt x="4431" y="3901"/>
                    <a:pt x="4206" y="3880"/>
                  </a:cubicBezTo>
                  <a:cubicBezTo>
                    <a:pt x="4159" y="3640"/>
                    <a:pt x="4097" y="3391"/>
                    <a:pt x="4017" y="3128"/>
                  </a:cubicBezTo>
                  <a:cubicBezTo>
                    <a:pt x="4201" y="2925"/>
                    <a:pt x="4370" y="2728"/>
                    <a:pt x="4516" y="2540"/>
                  </a:cubicBezTo>
                  <a:close/>
                  <a:moveTo>
                    <a:pt x="2503" y="3645"/>
                  </a:moveTo>
                  <a:cubicBezTo>
                    <a:pt x="2621" y="3678"/>
                    <a:pt x="2738" y="3706"/>
                    <a:pt x="2860" y="3739"/>
                  </a:cubicBezTo>
                  <a:cubicBezTo>
                    <a:pt x="2987" y="3767"/>
                    <a:pt x="3105" y="3791"/>
                    <a:pt x="3223" y="3814"/>
                  </a:cubicBezTo>
                  <a:cubicBezTo>
                    <a:pt x="3067" y="3960"/>
                    <a:pt x="2907" y="4097"/>
                    <a:pt x="2752" y="4219"/>
                  </a:cubicBezTo>
                  <a:cubicBezTo>
                    <a:pt x="2668" y="4040"/>
                    <a:pt x="2583" y="3847"/>
                    <a:pt x="2503" y="3645"/>
                  </a:cubicBezTo>
                  <a:close/>
                  <a:moveTo>
                    <a:pt x="1619" y="3368"/>
                  </a:moveTo>
                  <a:cubicBezTo>
                    <a:pt x="1863" y="3457"/>
                    <a:pt x="2127" y="3542"/>
                    <a:pt x="2409" y="3622"/>
                  </a:cubicBezTo>
                  <a:cubicBezTo>
                    <a:pt x="2498" y="3852"/>
                    <a:pt x="2592" y="4068"/>
                    <a:pt x="2686" y="4271"/>
                  </a:cubicBezTo>
                  <a:cubicBezTo>
                    <a:pt x="2047" y="4773"/>
                    <a:pt x="1469" y="5081"/>
                    <a:pt x="1148" y="5081"/>
                  </a:cubicBezTo>
                  <a:cubicBezTo>
                    <a:pt x="1063" y="5081"/>
                    <a:pt x="996" y="5059"/>
                    <a:pt x="951" y="5014"/>
                  </a:cubicBezTo>
                  <a:cubicBezTo>
                    <a:pt x="739" y="4802"/>
                    <a:pt x="1031" y="4139"/>
                    <a:pt x="1619" y="3368"/>
                  </a:cubicBezTo>
                  <a:close/>
                  <a:moveTo>
                    <a:pt x="3321" y="3833"/>
                  </a:moveTo>
                  <a:cubicBezTo>
                    <a:pt x="3608" y="3885"/>
                    <a:pt x="3886" y="3927"/>
                    <a:pt x="4140" y="3951"/>
                  </a:cubicBezTo>
                  <a:cubicBezTo>
                    <a:pt x="4333" y="4906"/>
                    <a:pt x="4300" y="5625"/>
                    <a:pt x="4022" y="5724"/>
                  </a:cubicBezTo>
                  <a:cubicBezTo>
                    <a:pt x="4001" y="5731"/>
                    <a:pt x="3979" y="5735"/>
                    <a:pt x="3956" y="5735"/>
                  </a:cubicBezTo>
                  <a:cubicBezTo>
                    <a:pt x="3660" y="5735"/>
                    <a:pt x="3204" y="5154"/>
                    <a:pt x="2785" y="4290"/>
                  </a:cubicBezTo>
                  <a:cubicBezTo>
                    <a:pt x="2959" y="4153"/>
                    <a:pt x="3138" y="3998"/>
                    <a:pt x="3321" y="3833"/>
                  </a:cubicBezTo>
                  <a:close/>
                  <a:moveTo>
                    <a:pt x="2145" y="0"/>
                  </a:moveTo>
                  <a:cubicBezTo>
                    <a:pt x="2116" y="0"/>
                    <a:pt x="2088" y="5"/>
                    <a:pt x="2061" y="14"/>
                  </a:cubicBezTo>
                  <a:cubicBezTo>
                    <a:pt x="1741" y="127"/>
                    <a:pt x="1689" y="856"/>
                    <a:pt x="1887" y="1853"/>
                  </a:cubicBezTo>
                  <a:cubicBezTo>
                    <a:pt x="1670" y="1833"/>
                    <a:pt x="1466" y="1823"/>
                    <a:pt x="1279" y="1823"/>
                  </a:cubicBezTo>
                  <a:cubicBezTo>
                    <a:pt x="594" y="1823"/>
                    <a:pt x="135" y="1957"/>
                    <a:pt x="76" y="2215"/>
                  </a:cubicBezTo>
                  <a:cubicBezTo>
                    <a:pt x="1" y="2549"/>
                    <a:pt x="593" y="2977"/>
                    <a:pt x="1543" y="3339"/>
                  </a:cubicBezTo>
                  <a:cubicBezTo>
                    <a:pt x="932" y="4148"/>
                    <a:pt x="654" y="4826"/>
                    <a:pt x="894" y="5066"/>
                  </a:cubicBezTo>
                  <a:cubicBezTo>
                    <a:pt x="953" y="5125"/>
                    <a:pt x="1038" y="5154"/>
                    <a:pt x="1145" y="5154"/>
                  </a:cubicBezTo>
                  <a:cubicBezTo>
                    <a:pt x="1493" y="5154"/>
                    <a:pt x="2073" y="4852"/>
                    <a:pt x="2724" y="4341"/>
                  </a:cubicBezTo>
                  <a:cubicBezTo>
                    <a:pt x="3155" y="5233"/>
                    <a:pt x="3625" y="5809"/>
                    <a:pt x="3958" y="5809"/>
                  </a:cubicBezTo>
                  <a:cubicBezTo>
                    <a:pt x="3988" y="5809"/>
                    <a:pt x="4018" y="5805"/>
                    <a:pt x="4046" y="5795"/>
                  </a:cubicBezTo>
                  <a:cubicBezTo>
                    <a:pt x="4370" y="5687"/>
                    <a:pt x="4417" y="4953"/>
                    <a:pt x="4224" y="3960"/>
                  </a:cubicBezTo>
                  <a:lnTo>
                    <a:pt x="4224" y="3960"/>
                  </a:lnTo>
                  <a:cubicBezTo>
                    <a:pt x="4434" y="3979"/>
                    <a:pt x="4631" y="3988"/>
                    <a:pt x="4813" y="3988"/>
                  </a:cubicBezTo>
                  <a:cubicBezTo>
                    <a:pt x="5504" y="3988"/>
                    <a:pt x="5972" y="3854"/>
                    <a:pt x="6035" y="3593"/>
                  </a:cubicBezTo>
                  <a:cubicBezTo>
                    <a:pt x="6111" y="3264"/>
                    <a:pt x="5513" y="2831"/>
                    <a:pt x="4568" y="2474"/>
                  </a:cubicBezTo>
                  <a:cubicBezTo>
                    <a:pt x="5179" y="1665"/>
                    <a:pt x="5457" y="983"/>
                    <a:pt x="5217" y="743"/>
                  </a:cubicBezTo>
                  <a:cubicBezTo>
                    <a:pt x="5159" y="685"/>
                    <a:pt x="5075" y="657"/>
                    <a:pt x="4969" y="657"/>
                  </a:cubicBezTo>
                  <a:cubicBezTo>
                    <a:pt x="4622" y="657"/>
                    <a:pt x="4040" y="958"/>
                    <a:pt x="3387" y="1467"/>
                  </a:cubicBezTo>
                  <a:cubicBezTo>
                    <a:pt x="2951" y="577"/>
                    <a:pt x="2478" y="0"/>
                    <a:pt x="2145"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a:off x="1158200" y="-237481"/>
              <a:ext cx="505513" cy="495862"/>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1149827" y="1411406"/>
              <a:ext cx="352412" cy="329103"/>
            </a:xfrm>
            <a:custGeom>
              <a:avLst/>
              <a:gdLst/>
              <a:ahLst/>
              <a:cxnLst/>
              <a:rect l="l" t="t" r="r" b="b"/>
              <a:pathLst>
                <a:path w="4309" h="4024" extrusionOk="0">
                  <a:moveTo>
                    <a:pt x="1593" y="0"/>
                  </a:moveTo>
                  <a:cubicBezTo>
                    <a:pt x="1475" y="0"/>
                    <a:pt x="1368" y="79"/>
                    <a:pt x="1336" y="202"/>
                  </a:cubicBezTo>
                  <a:cubicBezTo>
                    <a:pt x="1298" y="343"/>
                    <a:pt x="1383" y="489"/>
                    <a:pt x="1529" y="526"/>
                  </a:cubicBezTo>
                  <a:cubicBezTo>
                    <a:pt x="1550" y="531"/>
                    <a:pt x="1571" y="534"/>
                    <a:pt x="1592" y="534"/>
                  </a:cubicBezTo>
                  <a:cubicBezTo>
                    <a:pt x="1612" y="534"/>
                    <a:pt x="1632" y="531"/>
                    <a:pt x="1651" y="526"/>
                  </a:cubicBezTo>
                  <a:lnTo>
                    <a:pt x="2098" y="1618"/>
                  </a:lnTo>
                  <a:cubicBezTo>
                    <a:pt x="1966" y="1684"/>
                    <a:pt x="1863" y="1806"/>
                    <a:pt x="1820" y="1961"/>
                  </a:cubicBezTo>
                  <a:cubicBezTo>
                    <a:pt x="1806" y="2013"/>
                    <a:pt x="1802" y="2065"/>
                    <a:pt x="1806" y="2116"/>
                  </a:cubicBezTo>
                  <a:lnTo>
                    <a:pt x="729" y="2253"/>
                  </a:lnTo>
                  <a:cubicBezTo>
                    <a:pt x="701" y="2135"/>
                    <a:pt x="607" y="2036"/>
                    <a:pt x="480" y="2003"/>
                  </a:cubicBezTo>
                  <a:cubicBezTo>
                    <a:pt x="451" y="1996"/>
                    <a:pt x="422" y="1993"/>
                    <a:pt x="394" y="1993"/>
                  </a:cubicBezTo>
                  <a:cubicBezTo>
                    <a:pt x="236" y="1993"/>
                    <a:pt x="92" y="2098"/>
                    <a:pt x="52" y="2257"/>
                  </a:cubicBezTo>
                  <a:cubicBezTo>
                    <a:pt x="0" y="2446"/>
                    <a:pt x="113" y="2638"/>
                    <a:pt x="306" y="2685"/>
                  </a:cubicBezTo>
                  <a:cubicBezTo>
                    <a:pt x="335" y="2693"/>
                    <a:pt x="364" y="2696"/>
                    <a:pt x="392" y="2696"/>
                  </a:cubicBezTo>
                  <a:cubicBezTo>
                    <a:pt x="548" y="2696"/>
                    <a:pt x="690" y="2591"/>
                    <a:pt x="734" y="2431"/>
                  </a:cubicBezTo>
                  <a:cubicBezTo>
                    <a:pt x="739" y="2403"/>
                    <a:pt x="743" y="2375"/>
                    <a:pt x="743" y="2347"/>
                  </a:cubicBezTo>
                  <a:lnTo>
                    <a:pt x="1816" y="2206"/>
                  </a:lnTo>
                  <a:cubicBezTo>
                    <a:pt x="1853" y="2361"/>
                    <a:pt x="1952" y="2497"/>
                    <a:pt x="2103" y="2573"/>
                  </a:cubicBezTo>
                  <a:lnTo>
                    <a:pt x="1736" y="3495"/>
                  </a:lnTo>
                  <a:cubicBezTo>
                    <a:pt x="1718" y="3491"/>
                    <a:pt x="1699" y="3489"/>
                    <a:pt x="1682" y="3489"/>
                  </a:cubicBezTo>
                  <a:cubicBezTo>
                    <a:pt x="1561" y="3489"/>
                    <a:pt x="1453" y="3569"/>
                    <a:pt x="1421" y="3692"/>
                  </a:cubicBezTo>
                  <a:cubicBezTo>
                    <a:pt x="1388" y="3833"/>
                    <a:pt x="1472" y="3979"/>
                    <a:pt x="1613" y="4017"/>
                  </a:cubicBezTo>
                  <a:cubicBezTo>
                    <a:pt x="1635" y="4021"/>
                    <a:pt x="1656" y="4024"/>
                    <a:pt x="1677" y="4024"/>
                  </a:cubicBezTo>
                  <a:cubicBezTo>
                    <a:pt x="1799" y="4024"/>
                    <a:pt x="1910" y="3944"/>
                    <a:pt x="1938" y="3824"/>
                  </a:cubicBezTo>
                  <a:cubicBezTo>
                    <a:pt x="1971" y="3706"/>
                    <a:pt x="1919" y="3589"/>
                    <a:pt x="1820" y="3527"/>
                  </a:cubicBezTo>
                  <a:lnTo>
                    <a:pt x="2187" y="2606"/>
                  </a:lnTo>
                  <a:cubicBezTo>
                    <a:pt x="2192" y="2606"/>
                    <a:pt x="2201" y="2610"/>
                    <a:pt x="2206" y="2610"/>
                  </a:cubicBezTo>
                  <a:cubicBezTo>
                    <a:pt x="2251" y="2622"/>
                    <a:pt x="2296" y="2628"/>
                    <a:pt x="2340" y="2628"/>
                  </a:cubicBezTo>
                  <a:cubicBezTo>
                    <a:pt x="2472" y="2628"/>
                    <a:pt x="2596" y="2578"/>
                    <a:pt x="2691" y="2497"/>
                  </a:cubicBezTo>
                  <a:lnTo>
                    <a:pt x="3448" y="3231"/>
                  </a:lnTo>
                  <a:cubicBezTo>
                    <a:pt x="3424" y="3259"/>
                    <a:pt x="3410" y="3288"/>
                    <a:pt x="3401" y="3320"/>
                  </a:cubicBezTo>
                  <a:cubicBezTo>
                    <a:pt x="3363" y="3476"/>
                    <a:pt x="3457" y="3631"/>
                    <a:pt x="3608" y="3669"/>
                  </a:cubicBezTo>
                  <a:cubicBezTo>
                    <a:pt x="3631" y="3674"/>
                    <a:pt x="3654" y="3677"/>
                    <a:pt x="3677" y="3677"/>
                  </a:cubicBezTo>
                  <a:cubicBezTo>
                    <a:pt x="3803" y="3677"/>
                    <a:pt x="3919" y="3593"/>
                    <a:pt x="3951" y="3462"/>
                  </a:cubicBezTo>
                  <a:cubicBezTo>
                    <a:pt x="3994" y="3311"/>
                    <a:pt x="3899" y="3156"/>
                    <a:pt x="3749" y="3118"/>
                  </a:cubicBezTo>
                  <a:cubicBezTo>
                    <a:pt x="3726" y="3112"/>
                    <a:pt x="3703" y="3109"/>
                    <a:pt x="3680" y="3109"/>
                  </a:cubicBezTo>
                  <a:cubicBezTo>
                    <a:pt x="3618" y="3109"/>
                    <a:pt x="3557" y="3131"/>
                    <a:pt x="3509" y="3165"/>
                  </a:cubicBezTo>
                  <a:lnTo>
                    <a:pt x="2752" y="2431"/>
                  </a:lnTo>
                  <a:cubicBezTo>
                    <a:pt x="2799" y="2375"/>
                    <a:pt x="2836" y="2304"/>
                    <a:pt x="2855" y="2225"/>
                  </a:cubicBezTo>
                  <a:cubicBezTo>
                    <a:pt x="2893" y="2088"/>
                    <a:pt x="2869" y="1952"/>
                    <a:pt x="2808" y="1834"/>
                  </a:cubicBezTo>
                  <a:lnTo>
                    <a:pt x="3674" y="1251"/>
                  </a:lnTo>
                  <a:cubicBezTo>
                    <a:pt x="3716" y="1303"/>
                    <a:pt x="3777" y="1340"/>
                    <a:pt x="3843" y="1359"/>
                  </a:cubicBezTo>
                  <a:cubicBezTo>
                    <a:pt x="3872" y="1366"/>
                    <a:pt x="3901" y="1370"/>
                    <a:pt x="3929" y="1370"/>
                  </a:cubicBezTo>
                  <a:cubicBezTo>
                    <a:pt x="4084" y="1370"/>
                    <a:pt x="4222" y="1265"/>
                    <a:pt x="4262" y="1110"/>
                  </a:cubicBezTo>
                  <a:cubicBezTo>
                    <a:pt x="4309" y="926"/>
                    <a:pt x="4201" y="738"/>
                    <a:pt x="4017" y="691"/>
                  </a:cubicBezTo>
                  <a:cubicBezTo>
                    <a:pt x="3989" y="684"/>
                    <a:pt x="3961" y="680"/>
                    <a:pt x="3933" y="680"/>
                  </a:cubicBezTo>
                  <a:cubicBezTo>
                    <a:pt x="3779" y="680"/>
                    <a:pt x="3638" y="785"/>
                    <a:pt x="3598" y="940"/>
                  </a:cubicBezTo>
                  <a:cubicBezTo>
                    <a:pt x="3575" y="1020"/>
                    <a:pt x="3589" y="1105"/>
                    <a:pt x="3622" y="1176"/>
                  </a:cubicBezTo>
                  <a:lnTo>
                    <a:pt x="2756" y="1759"/>
                  </a:lnTo>
                  <a:cubicBezTo>
                    <a:pt x="2686" y="1669"/>
                    <a:pt x="2587" y="1604"/>
                    <a:pt x="2474" y="1575"/>
                  </a:cubicBezTo>
                  <a:cubicBezTo>
                    <a:pt x="2430" y="1565"/>
                    <a:pt x="2386" y="1560"/>
                    <a:pt x="2343" y="1560"/>
                  </a:cubicBezTo>
                  <a:cubicBezTo>
                    <a:pt x="2287" y="1560"/>
                    <a:pt x="2233" y="1569"/>
                    <a:pt x="2183" y="1585"/>
                  </a:cubicBezTo>
                  <a:lnTo>
                    <a:pt x="1736" y="494"/>
                  </a:lnTo>
                  <a:cubicBezTo>
                    <a:pt x="1792" y="456"/>
                    <a:pt x="1835" y="404"/>
                    <a:pt x="1853" y="334"/>
                  </a:cubicBezTo>
                  <a:cubicBezTo>
                    <a:pt x="1891" y="193"/>
                    <a:pt x="1802" y="47"/>
                    <a:pt x="1661" y="9"/>
                  </a:cubicBezTo>
                  <a:cubicBezTo>
                    <a:pt x="1638" y="3"/>
                    <a:pt x="1615" y="0"/>
                    <a:pt x="159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1306399" y="2597364"/>
              <a:ext cx="39257" cy="39339"/>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1244042" y="2075554"/>
              <a:ext cx="39339" cy="38930"/>
            </a:xfrm>
            <a:custGeom>
              <a:avLst/>
              <a:gdLst/>
              <a:ahLst/>
              <a:cxnLst/>
              <a:rect l="l" t="t" r="r" b="b"/>
              <a:pathLst>
                <a:path w="481" h="476" extrusionOk="0">
                  <a:moveTo>
                    <a:pt x="241" y="0"/>
                  </a:moveTo>
                  <a:cubicBezTo>
                    <a:pt x="109" y="0"/>
                    <a:pt x="1" y="104"/>
                    <a:pt x="1" y="240"/>
                  </a:cubicBezTo>
                  <a:cubicBezTo>
                    <a:pt x="1" y="372"/>
                    <a:pt x="109" y="475"/>
                    <a:pt x="241" y="475"/>
                  </a:cubicBezTo>
                  <a:cubicBezTo>
                    <a:pt x="372" y="475"/>
                    <a:pt x="481" y="372"/>
                    <a:pt x="481" y="240"/>
                  </a:cubicBezTo>
                  <a:cubicBezTo>
                    <a:pt x="481" y="104"/>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1306369" y="544086"/>
              <a:ext cx="39339" cy="39257"/>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710988" y="3471262"/>
              <a:ext cx="39339" cy="38930"/>
            </a:xfrm>
            <a:custGeom>
              <a:avLst/>
              <a:gdLst/>
              <a:ahLst/>
              <a:cxnLst/>
              <a:rect l="l" t="t" r="r" b="b"/>
              <a:pathLst>
                <a:path w="481" h="476" extrusionOk="0">
                  <a:moveTo>
                    <a:pt x="240" y="1"/>
                  </a:moveTo>
                  <a:cubicBezTo>
                    <a:pt x="108" y="1"/>
                    <a:pt x="0" y="104"/>
                    <a:pt x="0" y="241"/>
                  </a:cubicBezTo>
                  <a:cubicBezTo>
                    <a:pt x="0" y="372"/>
                    <a:pt x="108" y="476"/>
                    <a:pt x="240" y="476"/>
                  </a:cubicBezTo>
                  <a:cubicBezTo>
                    <a:pt x="372" y="476"/>
                    <a:pt x="480" y="372"/>
                    <a:pt x="480" y="241"/>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1244081" y="3407505"/>
              <a:ext cx="39257" cy="39339"/>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862074" y="3605991"/>
              <a:ext cx="67391" cy="66982"/>
            </a:xfrm>
            <a:custGeom>
              <a:avLst/>
              <a:gdLst/>
              <a:ahLst/>
              <a:cxnLst/>
              <a:rect l="l" t="t" r="r" b="b"/>
              <a:pathLst>
                <a:path w="824" h="819" extrusionOk="0">
                  <a:moveTo>
                    <a:pt x="409" y="0"/>
                  </a:moveTo>
                  <a:cubicBezTo>
                    <a:pt x="184" y="0"/>
                    <a:pt x="0" y="184"/>
                    <a:pt x="0" y="410"/>
                  </a:cubicBezTo>
                  <a:cubicBezTo>
                    <a:pt x="0" y="635"/>
                    <a:pt x="184" y="819"/>
                    <a:pt x="409" y="819"/>
                  </a:cubicBezTo>
                  <a:cubicBezTo>
                    <a:pt x="640" y="819"/>
                    <a:pt x="823" y="635"/>
                    <a:pt x="823" y="410"/>
                  </a:cubicBezTo>
                  <a:cubicBezTo>
                    <a:pt x="823" y="184"/>
                    <a:pt x="640"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1594519" y="807793"/>
              <a:ext cx="66982" cy="67391"/>
            </a:xfrm>
            <a:custGeom>
              <a:avLst/>
              <a:gdLst/>
              <a:ahLst/>
              <a:cxnLst/>
              <a:rect l="l" t="t" r="r" b="b"/>
              <a:pathLst>
                <a:path w="819" h="824" extrusionOk="0">
                  <a:moveTo>
                    <a:pt x="409" y="1"/>
                  </a:moveTo>
                  <a:cubicBezTo>
                    <a:pt x="184" y="1"/>
                    <a:pt x="0" y="184"/>
                    <a:pt x="0" y="410"/>
                  </a:cubicBezTo>
                  <a:cubicBezTo>
                    <a:pt x="0" y="640"/>
                    <a:pt x="184" y="824"/>
                    <a:pt x="409" y="824"/>
                  </a:cubicBezTo>
                  <a:cubicBezTo>
                    <a:pt x="635" y="824"/>
                    <a:pt x="819" y="640"/>
                    <a:pt x="819" y="410"/>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24"/>
          <p:cNvSpPr/>
          <p:nvPr/>
        </p:nvSpPr>
        <p:spPr>
          <a:xfrm rot="-8100000">
            <a:off x="7255864" y="139606"/>
            <a:ext cx="4443318" cy="1649539"/>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24"/>
          <p:cNvGrpSpPr/>
          <p:nvPr/>
        </p:nvGrpSpPr>
        <p:grpSpPr>
          <a:xfrm rot="-5400000">
            <a:off x="7924442" y="294931"/>
            <a:ext cx="1665191" cy="1075327"/>
            <a:chOff x="7037959" y="158746"/>
            <a:chExt cx="1617475" cy="1044514"/>
          </a:xfrm>
        </p:grpSpPr>
        <p:grpSp>
          <p:nvGrpSpPr>
            <p:cNvPr id="538" name="Google Shape;538;p24"/>
            <p:cNvGrpSpPr/>
            <p:nvPr/>
          </p:nvGrpSpPr>
          <p:grpSpPr>
            <a:xfrm rot="-5400000">
              <a:off x="7541467" y="-95825"/>
              <a:ext cx="524768" cy="1531782"/>
              <a:chOff x="7650277" y="2113754"/>
              <a:chExt cx="186558" cy="544556"/>
            </a:xfrm>
          </p:grpSpPr>
          <p:sp>
            <p:nvSpPr>
              <p:cNvPr id="539" name="Google Shape;539;p24"/>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24"/>
            <p:cNvGrpSpPr/>
            <p:nvPr/>
          </p:nvGrpSpPr>
          <p:grpSpPr>
            <a:xfrm rot="-5400000">
              <a:off x="7631894" y="233314"/>
              <a:ext cx="343911" cy="873505"/>
              <a:chOff x="7682425" y="2230764"/>
              <a:chExt cx="122262" cy="310535"/>
            </a:xfrm>
          </p:grpSpPr>
          <p:sp>
            <p:nvSpPr>
              <p:cNvPr id="543" name="Google Shape;543;p24"/>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4"/>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4"/>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4"/>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4"/>
            <p:cNvGrpSpPr/>
            <p:nvPr/>
          </p:nvGrpSpPr>
          <p:grpSpPr>
            <a:xfrm rot="-5400000">
              <a:off x="7648607" y="250027"/>
              <a:ext cx="310486" cy="873505"/>
              <a:chOff x="7682425" y="2230764"/>
              <a:chExt cx="110379" cy="310535"/>
            </a:xfrm>
          </p:grpSpPr>
          <p:sp>
            <p:nvSpPr>
              <p:cNvPr id="550" name="Google Shape;550;p24"/>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4"/>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4"/>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4"/>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24"/>
            <p:cNvGrpSpPr/>
            <p:nvPr/>
          </p:nvGrpSpPr>
          <p:grpSpPr>
            <a:xfrm rot="-5400000">
              <a:off x="7541468" y="-95826"/>
              <a:ext cx="524768" cy="1531785"/>
              <a:chOff x="7650277" y="2113754"/>
              <a:chExt cx="186558" cy="544557"/>
            </a:xfrm>
          </p:grpSpPr>
          <p:sp>
            <p:nvSpPr>
              <p:cNvPr id="557" name="Google Shape;557;p24"/>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4"/>
            <p:cNvGrpSpPr/>
            <p:nvPr/>
          </p:nvGrpSpPr>
          <p:grpSpPr>
            <a:xfrm rot="-5400000">
              <a:off x="7411506" y="-40668"/>
              <a:ext cx="1044514" cy="1443343"/>
              <a:chOff x="7554003" y="2175659"/>
              <a:chExt cx="371330" cy="513115"/>
            </a:xfrm>
          </p:grpSpPr>
          <p:sp>
            <p:nvSpPr>
              <p:cNvPr id="560" name="Google Shape;560;p24"/>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4"/>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4"/>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ONE_COLUMN_TEXT_1_1">
    <p:spTree>
      <p:nvGrpSpPr>
        <p:cNvPr id="1" name="Shape 624"/>
        <p:cNvGrpSpPr/>
        <p:nvPr/>
      </p:nvGrpSpPr>
      <p:grpSpPr>
        <a:xfrm>
          <a:off x="0" y="0"/>
          <a:ext cx="0" cy="0"/>
          <a:chOff x="0" y="0"/>
          <a:chExt cx="0" cy="0"/>
        </a:xfrm>
      </p:grpSpPr>
      <p:sp>
        <p:nvSpPr>
          <p:cNvPr id="625" name="Google Shape;625;p2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6" name="Google Shape;626;p2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627" name="Google Shape;627;p27"/>
          <p:cNvGrpSpPr/>
          <p:nvPr/>
        </p:nvGrpSpPr>
        <p:grpSpPr>
          <a:xfrm>
            <a:off x="268592" y="4244175"/>
            <a:ext cx="3164303" cy="1130794"/>
            <a:chOff x="268592" y="4244175"/>
            <a:chExt cx="3164303" cy="1130794"/>
          </a:xfrm>
        </p:grpSpPr>
        <p:sp>
          <p:nvSpPr>
            <p:cNvPr id="628" name="Google Shape;628;p27"/>
            <p:cNvSpPr/>
            <p:nvPr/>
          </p:nvSpPr>
          <p:spPr>
            <a:xfrm rot="-5400000">
              <a:off x="602725" y="4243988"/>
              <a:ext cx="61341" cy="61716"/>
            </a:xfrm>
            <a:custGeom>
              <a:avLst/>
              <a:gdLst/>
              <a:ahLst/>
              <a:cxnLst/>
              <a:rect l="l" t="t" r="r" b="b"/>
              <a:pathLst>
                <a:path w="819" h="824" extrusionOk="0">
                  <a:moveTo>
                    <a:pt x="410" y="1"/>
                  </a:moveTo>
                  <a:cubicBezTo>
                    <a:pt x="184" y="1"/>
                    <a:pt x="0" y="184"/>
                    <a:pt x="0" y="410"/>
                  </a:cubicBezTo>
                  <a:cubicBezTo>
                    <a:pt x="0" y="636"/>
                    <a:pt x="184" y="824"/>
                    <a:pt x="410" y="824"/>
                  </a:cubicBezTo>
                  <a:cubicBezTo>
                    <a:pt x="635" y="824"/>
                    <a:pt x="819" y="636"/>
                    <a:pt x="819" y="410"/>
                  </a:cubicBezTo>
                  <a:cubicBezTo>
                    <a:pt x="819" y="184"/>
                    <a:pt x="635" y="1"/>
                    <a:pt x="41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rot="-5400000">
              <a:off x="862634" y="4508059"/>
              <a:ext cx="36026" cy="35651"/>
            </a:xfrm>
            <a:custGeom>
              <a:avLst/>
              <a:gdLst/>
              <a:ahLst/>
              <a:cxnLst/>
              <a:rect l="l" t="t" r="r" b="b"/>
              <a:pathLst>
                <a:path w="481" h="476" extrusionOk="0">
                  <a:moveTo>
                    <a:pt x="240" y="1"/>
                  </a:moveTo>
                  <a:cubicBezTo>
                    <a:pt x="109" y="1"/>
                    <a:pt x="0" y="104"/>
                    <a:pt x="0" y="236"/>
                  </a:cubicBezTo>
                  <a:cubicBezTo>
                    <a:pt x="0" y="373"/>
                    <a:pt x="109" y="476"/>
                    <a:pt x="240" y="476"/>
                  </a:cubicBezTo>
                  <a:cubicBezTo>
                    <a:pt x="372" y="476"/>
                    <a:pt x="480" y="373"/>
                    <a:pt x="480" y="236"/>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rot="-5400000">
              <a:off x="1065519" y="4787058"/>
              <a:ext cx="61716" cy="61341"/>
            </a:xfrm>
            <a:custGeom>
              <a:avLst/>
              <a:gdLst/>
              <a:ahLst/>
              <a:cxnLst/>
              <a:rect l="l" t="t" r="r" b="b"/>
              <a:pathLst>
                <a:path w="824" h="819" extrusionOk="0">
                  <a:moveTo>
                    <a:pt x="410" y="0"/>
                  </a:moveTo>
                  <a:cubicBezTo>
                    <a:pt x="184" y="0"/>
                    <a:pt x="1" y="184"/>
                    <a:pt x="1" y="410"/>
                  </a:cubicBezTo>
                  <a:cubicBezTo>
                    <a:pt x="1" y="635"/>
                    <a:pt x="184" y="819"/>
                    <a:pt x="410" y="819"/>
                  </a:cubicBezTo>
                  <a:cubicBezTo>
                    <a:pt x="636" y="819"/>
                    <a:pt x="824" y="635"/>
                    <a:pt x="824" y="410"/>
                  </a:cubicBezTo>
                  <a:cubicBezTo>
                    <a:pt x="824"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rot="-5400000">
              <a:off x="2967936" y="4874624"/>
              <a:ext cx="88154" cy="80365"/>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rot="-5400000">
              <a:off x="2783391" y="4691347"/>
              <a:ext cx="457324" cy="446988"/>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rot="-5400000">
              <a:off x="442202" y="5037389"/>
              <a:ext cx="88154" cy="80365"/>
            </a:xfrm>
            <a:custGeom>
              <a:avLst/>
              <a:gdLst/>
              <a:ahLst/>
              <a:cxnLst/>
              <a:rect l="l" t="t" r="r" b="b"/>
              <a:pathLst>
                <a:path w="1177" h="1073" extrusionOk="0">
                  <a:moveTo>
                    <a:pt x="591" y="1"/>
                  </a:moveTo>
                  <a:cubicBezTo>
                    <a:pt x="347" y="1"/>
                    <a:pt x="127" y="168"/>
                    <a:pt x="66" y="414"/>
                  </a:cubicBezTo>
                  <a:cubicBezTo>
                    <a:pt x="0" y="701"/>
                    <a:pt x="179" y="993"/>
                    <a:pt x="471" y="1059"/>
                  </a:cubicBezTo>
                  <a:cubicBezTo>
                    <a:pt x="511" y="1068"/>
                    <a:pt x="551" y="1072"/>
                    <a:pt x="590" y="1072"/>
                  </a:cubicBezTo>
                  <a:cubicBezTo>
                    <a:pt x="834" y="1072"/>
                    <a:pt x="1054" y="905"/>
                    <a:pt x="1110" y="654"/>
                  </a:cubicBezTo>
                  <a:cubicBezTo>
                    <a:pt x="1176" y="367"/>
                    <a:pt x="997" y="80"/>
                    <a:pt x="711" y="15"/>
                  </a:cubicBezTo>
                  <a:cubicBezTo>
                    <a:pt x="670" y="5"/>
                    <a:pt x="630" y="1"/>
                    <a:pt x="59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5400000">
              <a:off x="1798306" y="4916447"/>
              <a:ext cx="462941" cy="454104"/>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5400000">
              <a:off x="257320" y="4859842"/>
              <a:ext cx="457699" cy="435154"/>
            </a:xfrm>
            <a:custGeom>
              <a:avLst/>
              <a:gdLst/>
              <a:ahLst/>
              <a:cxnLst/>
              <a:rect l="l" t="t" r="r" b="b"/>
              <a:pathLst>
                <a:path w="6111" h="5810" extrusionOk="0">
                  <a:moveTo>
                    <a:pt x="2154" y="79"/>
                  </a:moveTo>
                  <a:cubicBezTo>
                    <a:pt x="2447" y="79"/>
                    <a:pt x="2907" y="659"/>
                    <a:pt x="3321" y="1519"/>
                  </a:cubicBezTo>
                  <a:cubicBezTo>
                    <a:pt x="3147" y="1660"/>
                    <a:pt x="2969" y="1815"/>
                    <a:pt x="2790" y="1980"/>
                  </a:cubicBezTo>
                  <a:cubicBezTo>
                    <a:pt x="2503" y="1924"/>
                    <a:pt x="2225" y="1886"/>
                    <a:pt x="1967" y="1858"/>
                  </a:cubicBezTo>
                  <a:cubicBezTo>
                    <a:pt x="1779" y="908"/>
                    <a:pt x="1807" y="183"/>
                    <a:pt x="2089" y="89"/>
                  </a:cubicBezTo>
                  <a:cubicBezTo>
                    <a:pt x="2110" y="82"/>
                    <a:pt x="2131" y="79"/>
                    <a:pt x="2154" y="79"/>
                  </a:cubicBezTo>
                  <a:close/>
                  <a:moveTo>
                    <a:pt x="3359" y="1594"/>
                  </a:moveTo>
                  <a:cubicBezTo>
                    <a:pt x="3444" y="1773"/>
                    <a:pt x="3528" y="1966"/>
                    <a:pt x="3608" y="2163"/>
                  </a:cubicBezTo>
                  <a:cubicBezTo>
                    <a:pt x="3491" y="2135"/>
                    <a:pt x="3368" y="2102"/>
                    <a:pt x="3246" y="2074"/>
                  </a:cubicBezTo>
                  <a:cubicBezTo>
                    <a:pt x="3124" y="2046"/>
                    <a:pt x="3006" y="2022"/>
                    <a:pt x="2884" y="1999"/>
                  </a:cubicBezTo>
                  <a:cubicBezTo>
                    <a:pt x="3044" y="1853"/>
                    <a:pt x="3204" y="1717"/>
                    <a:pt x="3359" y="1594"/>
                  </a:cubicBezTo>
                  <a:close/>
                  <a:moveTo>
                    <a:pt x="4963" y="733"/>
                  </a:moveTo>
                  <a:cubicBezTo>
                    <a:pt x="5048" y="733"/>
                    <a:pt x="5115" y="754"/>
                    <a:pt x="5160" y="799"/>
                  </a:cubicBezTo>
                  <a:cubicBezTo>
                    <a:pt x="5372" y="1006"/>
                    <a:pt x="5081" y="1670"/>
                    <a:pt x="4493" y="2441"/>
                  </a:cubicBezTo>
                  <a:cubicBezTo>
                    <a:pt x="4248" y="2352"/>
                    <a:pt x="3985" y="2267"/>
                    <a:pt x="3698" y="2192"/>
                  </a:cubicBezTo>
                  <a:cubicBezTo>
                    <a:pt x="3608" y="1961"/>
                    <a:pt x="3519" y="1745"/>
                    <a:pt x="3420" y="1543"/>
                  </a:cubicBezTo>
                  <a:cubicBezTo>
                    <a:pt x="4064" y="1041"/>
                    <a:pt x="4642" y="733"/>
                    <a:pt x="4963" y="733"/>
                  </a:cubicBezTo>
                  <a:close/>
                  <a:moveTo>
                    <a:pt x="1986" y="1942"/>
                  </a:moveTo>
                  <a:cubicBezTo>
                    <a:pt x="2216" y="1966"/>
                    <a:pt x="2465" y="1999"/>
                    <a:pt x="2719" y="2046"/>
                  </a:cubicBezTo>
                  <a:cubicBezTo>
                    <a:pt x="2630" y="2131"/>
                    <a:pt x="2541" y="2215"/>
                    <a:pt x="2451" y="2305"/>
                  </a:cubicBezTo>
                  <a:cubicBezTo>
                    <a:pt x="2348" y="2408"/>
                    <a:pt x="2249" y="2512"/>
                    <a:pt x="2150" y="2615"/>
                  </a:cubicBezTo>
                  <a:cubicBezTo>
                    <a:pt x="2084" y="2385"/>
                    <a:pt x="2028" y="2159"/>
                    <a:pt x="1986" y="1942"/>
                  </a:cubicBezTo>
                  <a:close/>
                  <a:moveTo>
                    <a:pt x="3735" y="2281"/>
                  </a:moveTo>
                  <a:lnTo>
                    <a:pt x="3735" y="2281"/>
                  </a:lnTo>
                  <a:cubicBezTo>
                    <a:pt x="3985" y="2352"/>
                    <a:pt x="4220" y="2427"/>
                    <a:pt x="4441" y="2507"/>
                  </a:cubicBezTo>
                  <a:cubicBezTo>
                    <a:pt x="4304" y="2681"/>
                    <a:pt x="4154" y="2860"/>
                    <a:pt x="3994" y="3043"/>
                  </a:cubicBezTo>
                  <a:cubicBezTo>
                    <a:pt x="3952" y="2907"/>
                    <a:pt x="3909" y="2770"/>
                    <a:pt x="3862" y="2629"/>
                  </a:cubicBezTo>
                  <a:cubicBezTo>
                    <a:pt x="3820" y="2512"/>
                    <a:pt x="3778" y="2394"/>
                    <a:pt x="3735" y="2281"/>
                  </a:cubicBezTo>
                  <a:close/>
                  <a:moveTo>
                    <a:pt x="1272" y="1902"/>
                  </a:moveTo>
                  <a:cubicBezTo>
                    <a:pt x="1465" y="1902"/>
                    <a:pt x="1676" y="1912"/>
                    <a:pt x="1901" y="1933"/>
                  </a:cubicBezTo>
                  <a:cubicBezTo>
                    <a:pt x="1953" y="2168"/>
                    <a:pt x="2014" y="2422"/>
                    <a:pt x="2089" y="2681"/>
                  </a:cubicBezTo>
                  <a:cubicBezTo>
                    <a:pt x="1906" y="2883"/>
                    <a:pt x="1741" y="3081"/>
                    <a:pt x="1590" y="3274"/>
                  </a:cubicBezTo>
                  <a:cubicBezTo>
                    <a:pt x="683" y="2930"/>
                    <a:pt x="85" y="2521"/>
                    <a:pt x="151" y="2234"/>
                  </a:cubicBezTo>
                  <a:cubicBezTo>
                    <a:pt x="202" y="2014"/>
                    <a:pt x="637" y="1902"/>
                    <a:pt x="1272" y="1902"/>
                  </a:cubicBezTo>
                  <a:close/>
                  <a:moveTo>
                    <a:pt x="2117" y="2770"/>
                  </a:moveTo>
                  <a:cubicBezTo>
                    <a:pt x="2155" y="2907"/>
                    <a:pt x="2202" y="3043"/>
                    <a:pt x="2249" y="3184"/>
                  </a:cubicBezTo>
                  <a:cubicBezTo>
                    <a:pt x="2287" y="3302"/>
                    <a:pt x="2329" y="3419"/>
                    <a:pt x="2376" y="3532"/>
                  </a:cubicBezTo>
                  <a:cubicBezTo>
                    <a:pt x="2127" y="3462"/>
                    <a:pt x="1891" y="3382"/>
                    <a:pt x="1670" y="3302"/>
                  </a:cubicBezTo>
                  <a:cubicBezTo>
                    <a:pt x="1807" y="3128"/>
                    <a:pt x="1953" y="2949"/>
                    <a:pt x="2117" y="2770"/>
                  </a:cubicBezTo>
                  <a:close/>
                  <a:moveTo>
                    <a:pt x="2813" y="2065"/>
                  </a:moveTo>
                  <a:cubicBezTo>
                    <a:pt x="2950" y="2088"/>
                    <a:pt x="3091" y="2116"/>
                    <a:pt x="3227" y="2149"/>
                  </a:cubicBezTo>
                  <a:cubicBezTo>
                    <a:pt x="3368" y="2182"/>
                    <a:pt x="3505" y="2220"/>
                    <a:pt x="3641" y="2253"/>
                  </a:cubicBezTo>
                  <a:cubicBezTo>
                    <a:pt x="3693" y="2385"/>
                    <a:pt x="3740" y="2516"/>
                    <a:pt x="3787" y="2653"/>
                  </a:cubicBezTo>
                  <a:cubicBezTo>
                    <a:pt x="3839" y="2808"/>
                    <a:pt x="3886" y="2958"/>
                    <a:pt x="3933" y="3109"/>
                  </a:cubicBezTo>
                  <a:cubicBezTo>
                    <a:pt x="3825" y="3222"/>
                    <a:pt x="3716" y="3339"/>
                    <a:pt x="3604" y="3452"/>
                  </a:cubicBezTo>
                  <a:cubicBezTo>
                    <a:pt x="3500" y="3556"/>
                    <a:pt x="3397" y="3655"/>
                    <a:pt x="3298" y="3749"/>
                  </a:cubicBezTo>
                  <a:cubicBezTo>
                    <a:pt x="3161" y="3720"/>
                    <a:pt x="3020" y="3692"/>
                    <a:pt x="2879" y="3659"/>
                  </a:cubicBezTo>
                  <a:cubicBezTo>
                    <a:pt x="2738" y="3631"/>
                    <a:pt x="2602" y="3593"/>
                    <a:pt x="2470" y="3556"/>
                  </a:cubicBezTo>
                  <a:cubicBezTo>
                    <a:pt x="2418" y="3429"/>
                    <a:pt x="2367" y="3292"/>
                    <a:pt x="2319" y="3156"/>
                  </a:cubicBezTo>
                  <a:cubicBezTo>
                    <a:pt x="2268" y="3005"/>
                    <a:pt x="2221" y="2855"/>
                    <a:pt x="2178" y="2704"/>
                  </a:cubicBezTo>
                  <a:cubicBezTo>
                    <a:pt x="2282" y="2587"/>
                    <a:pt x="2390" y="2474"/>
                    <a:pt x="2508" y="2356"/>
                  </a:cubicBezTo>
                  <a:cubicBezTo>
                    <a:pt x="2606" y="2258"/>
                    <a:pt x="2710" y="2159"/>
                    <a:pt x="2813" y="2065"/>
                  </a:cubicBezTo>
                  <a:close/>
                  <a:moveTo>
                    <a:pt x="3956" y="3194"/>
                  </a:moveTo>
                  <a:cubicBezTo>
                    <a:pt x="4027" y="3429"/>
                    <a:pt x="4079" y="3655"/>
                    <a:pt x="4126" y="3871"/>
                  </a:cubicBezTo>
                  <a:cubicBezTo>
                    <a:pt x="3890" y="3847"/>
                    <a:pt x="3646" y="3810"/>
                    <a:pt x="3392" y="3767"/>
                  </a:cubicBezTo>
                  <a:cubicBezTo>
                    <a:pt x="3481" y="3683"/>
                    <a:pt x="3571" y="3598"/>
                    <a:pt x="3660" y="3509"/>
                  </a:cubicBezTo>
                  <a:cubicBezTo>
                    <a:pt x="3763" y="3405"/>
                    <a:pt x="3862" y="3302"/>
                    <a:pt x="3956" y="3194"/>
                  </a:cubicBezTo>
                  <a:close/>
                  <a:moveTo>
                    <a:pt x="4516" y="2540"/>
                  </a:moveTo>
                  <a:cubicBezTo>
                    <a:pt x="5424" y="2883"/>
                    <a:pt x="6026" y="3288"/>
                    <a:pt x="5955" y="3575"/>
                  </a:cubicBezTo>
                  <a:cubicBezTo>
                    <a:pt x="5905" y="3798"/>
                    <a:pt x="5472" y="3911"/>
                    <a:pt x="4835" y="3911"/>
                  </a:cubicBezTo>
                  <a:cubicBezTo>
                    <a:pt x="4642" y="3911"/>
                    <a:pt x="4431" y="3901"/>
                    <a:pt x="4206" y="3880"/>
                  </a:cubicBezTo>
                  <a:cubicBezTo>
                    <a:pt x="4159" y="3640"/>
                    <a:pt x="4097" y="3391"/>
                    <a:pt x="4017" y="3128"/>
                  </a:cubicBezTo>
                  <a:cubicBezTo>
                    <a:pt x="4201" y="2925"/>
                    <a:pt x="4370" y="2728"/>
                    <a:pt x="4516" y="2540"/>
                  </a:cubicBezTo>
                  <a:close/>
                  <a:moveTo>
                    <a:pt x="2503" y="3645"/>
                  </a:moveTo>
                  <a:cubicBezTo>
                    <a:pt x="2621" y="3678"/>
                    <a:pt x="2738" y="3706"/>
                    <a:pt x="2860" y="3739"/>
                  </a:cubicBezTo>
                  <a:cubicBezTo>
                    <a:pt x="2987" y="3767"/>
                    <a:pt x="3105" y="3791"/>
                    <a:pt x="3223" y="3814"/>
                  </a:cubicBezTo>
                  <a:cubicBezTo>
                    <a:pt x="3067" y="3960"/>
                    <a:pt x="2907" y="4097"/>
                    <a:pt x="2752" y="4219"/>
                  </a:cubicBezTo>
                  <a:cubicBezTo>
                    <a:pt x="2668" y="4040"/>
                    <a:pt x="2583" y="3847"/>
                    <a:pt x="2503" y="3645"/>
                  </a:cubicBezTo>
                  <a:close/>
                  <a:moveTo>
                    <a:pt x="1619" y="3368"/>
                  </a:moveTo>
                  <a:cubicBezTo>
                    <a:pt x="1863" y="3457"/>
                    <a:pt x="2127" y="3542"/>
                    <a:pt x="2409" y="3622"/>
                  </a:cubicBezTo>
                  <a:cubicBezTo>
                    <a:pt x="2498" y="3852"/>
                    <a:pt x="2592" y="4068"/>
                    <a:pt x="2686" y="4271"/>
                  </a:cubicBezTo>
                  <a:cubicBezTo>
                    <a:pt x="2047" y="4773"/>
                    <a:pt x="1469" y="5081"/>
                    <a:pt x="1148" y="5081"/>
                  </a:cubicBezTo>
                  <a:cubicBezTo>
                    <a:pt x="1063" y="5081"/>
                    <a:pt x="996" y="5059"/>
                    <a:pt x="951" y="5014"/>
                  </a:cubicBezTo>
                  <a:cubicBezTo>
                    <a:pt x="739" y="4802"/>
                    <a:pt x="1031" y="4139"/>
                    <a:pt x="1619" y="3368"/>
                  </a:cubicBezTo>
                  <a:close/>
                  <a:moveTo>
                    <a:pt x="3321" y="3833"/>
                  </a:moveTo>
                  <a:cubicBezTo>
                    <a:pt x="3608" y="3885"/>
                    <a:pt x="3886" y="3927"/>
                    <a:pt x="4140" y="3951"/>
                  </a:cubicBezTo>
                  <a:cubicBezTo>
                    <a:pt x="4333" y="4906"/>
                    <a:pt x="4300" y="5625"/>
                    <a:pt x="4022" y="5724"/>
                  </a:cubicBezTo>
                  <a:cubicBezTo>
                    <a:pt x="4001" y="5731"/>
                    <a:pt x="3979" y="5735"/>
                    <a:pt x="3956" y="5735"/>
                  </a:cubicBezTo>
                  <a:cubicBezTo>
                    <a:pt x="3660" y="5735"/>
                    <a:pt x="3204" y="5154"/>
                    <a:pt x="2785" y="4290"/>
                  </a:cubicBezTo>
                  <a:cubicBezTo>
                    <a:pt x="2959" y="4153"/>
                    <a:pt x="3138" y="3998"/>
                    <a:pt x="3321" y="3833"/>
                  </a:cubicBezTo>
                  <a:close/>
                  <a:moveTo>
                    <a:pt x="2145" y="0"/>
                  </a:moveTo>
                  <a:cubicBezTo>
                    <a:pt x="2116" y="0"/>
                    <a:pt x="2088" y="5"/>
                    <a:pt x="2061" y="14"/>
                  </a:cubicBezTo>
                  <a:cubicBezTo>
                    <a:pt x="1741" y="127"/>
                    <a:pt x="1689" y="856"/>
                    <a:pt x="1887" y="1853"/>
                  </a:cubicBezTo>
                  <a:cubicBezTo>
                    <a:pt x="1670" y="1833"/>
                    <a:pt x="1466" y="1823"/>
                    <a:pt x="1279" y="1823"/>
                  </a:cubicBezTo>
                  <a:cubicBezTo>
                    <a:pt x="594" y="1823"/>
                    <a:pt x="135" y="1957"/>
                    <a:pt x="76" y="2215"/>
                  </a:cubicBezTo>
                  <a:cubicBezTo>
                    <a:pt x="1" y="2549"/>
                    <a:pt x="593" y="2977"/>
                    <a:pt x="1543" y="3339"/>
                  </a:cubicBezTo>
                  <a:cubicBezTo>
                    <a:pt x="932" y="4148"/>
                    <a:pt x="654" y="4826"/>
                    <a:pt x="894" y="5066"/>
                  </a:cubicBezTo>
                  <a:cubicBezTo>
                    <a:pt x="953" y="5125"/>
                    <a:pt x="1038" y="5154"/>
                    <a:pt x="1145" y="5154"/>
                  </a:cubicBezTo>
                  <a:cubicBezTo>
                    <a:pt x="1493" y="5154"/>
                    <a:pt x="2073" y="4852"/>
                    <a:pt x="2724" y="4341"/>
                  </a:cubicBezTo>
                  <a:cubicBezTo>
                    <a:pt x="3155" y="5233"/>
                    <a:pt x="3625" y="5809"/>
                    <a:pt x="3958" y="5809"/>
                  </a:cubicBezTo>
                  <a:cubicBezTo>
                    <a:pt x="3988" y="5809"/>
                    <a:pt x="4018" y="5805"/>
                    <a:pt x="4046" y="5795"/>
                  </a:cubicBezTo>
                  <a:cubicBezTo>
                    <a:pt x="4370" y="5687"/>
                    <a:pt x="4417" y="4953"/>
                    <a:pt x="4224" y="3960"/>
                  </a:cubicBezTo>
                  <a:lnTo>
                    <a:pt x="4224" y="3960"/>
                  </a:lnTo>
                  <a:cubicBezTo>
                    <a:pt x="4434" y="3979"/>
                    <a:pt x="4631" y="3988"/>
                    <a:pt x="4813" y="3988"/>
                  </a:cubicBezTo>
                  <a:cubicBezTo>
                    <a:pt x="5504" y="3988"/>
                    <a:pt x="5972" y="3854"/>
                    <a:pt x="6035" y="3593"/>
                  </a:cubicBezTo>
                  <a:cubicBezTo>
                    <a:pt x="6111" y="3264"/>
                    <a:pt x="5513" y="2831"/>
                    <a:pt x="4568" y="2474"/>
                  </a:cubicBezTo>
                  <a:cubicBezTo>
                    <a:pt x="5179" y="1665"/>
                    <a:pt x="5457" y="983"/>
                    <a:pt x="5217" y="743"/>
                  </a:cubicBezTo>
                  <a:cubicBezTo>
                    <a:pt x="5159" y="685"/>
                    <a:pt x="5075" y="657"/>
                    <a:pt x="4969" y="657"/>
                  </a:cubicBezTo>
                  <a:cubicBezTo>
                    <a:pt x="4622" y="657"/>
                    <a:pt x="4040" y="958"/>
                    <a:pt x="3387" y="1467"/>
                  </a:cubicBezTo>
                  <a:cubicBezTo>
                    <a:pt x="2951" y="577"/>
                    <a:pt x="2478" y="0"/>
                    <a:pt x="2145"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5400000">
              <a:off x="1397619" y="5001477"/>
              <a:ext cx="36026" cy="35951"/>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5400000">
              <a:off x="2437969" y="4786865"/>
              <a:ext cx="61716" cy="61716"/>
            </a:xfrm>
            <a:custGeom>
              <a:avLst/>
              <a:gdLst/>
              <a:ahLst/>
              <a:cxnLst/>
              <a:rect l="l" t="t" r="r" b="b"/>
              <a:pathLst>
                <a:path w="824" h="824" extrusionOk="0">
                  <a:moveTo>
                    <a:pt x="414" y="0"/>
                  </a:moveTo>
                  <a:cubicBezTo>
                    <a:pt x="184" y="0"/>
                    <a:pt x="0" y="188"/>
                    <a:pt x="0" y="414"/>
                  </a:cubicBezTo>
                  <a:cubicBezTo>
                    <a:pt x="0" y="640"/>
                    <a:pt x="184" y="823"/>
                    <a:pt x="414" y="823"/>
                  </a:cubicBezTo>
                  <a:cubicBezTo>
                    <a:pt x="640" y="823"/>
                    <a:pt x="823" y="640"/>
                    <a:pt x="823" y="414"/>
                  </a:cubicBezTo>
                  <a:cubicBezTo>
                    <a:pt x="823" y="188"/>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rot="-5400000">
              <a:off x="3371329" y="4495065"/>
              <a:ext cx="61416" cy="61716"/>
            </a:xfrm>
            <a:custGeom>
              <a:avLst/>
              <a:gdLst/>
              <a:ahLst/>
              <a:cxnLst/>
              <a:rect l="l" t="t" r="r" b="b"/>
              <a:pathLst>
                <a:path w="820" h="824" extrusionOk="0">
                  <a:moveTo>
                    <a:pt x="410" y="0"/>
                  </a:moveTo>
                  <a:cubicBezTo>
                    <a:pt x="184" y="0"/>
                    <a:pt x="1" y="184"/>
                    <a:pt x="1" y="410"/>
                  </a:cubicBezTo>
                  <a:cubicBezTo>
                    <a:pt x="1" y="640"/>
                    <a:pt x="184" y="823"/>
                    <a:pt x="410" y="823"/>
                  </a:cubicBezTo>
                  <a:cubicBezTo>
                    <a:pt x="636" y="823"/>
                    <a:pt x="819" y="640"/>
                    <a:pt x="819" y="410"/>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7"/>
          <p:cNvGrpSpPr/>
          <p:nvPr/>
        </p:nvGrpSpPr>
        <p:grpSpPr>
          <a:xfrm>
            <a:off x="8392452" y="897990"/>
            <a:ext cx="967744" cy="1204099"/>
            <a:chOff x="8392452" y="897990"/>
            <a:chExt cx="967744" cy="1204099"/>
          </a:xfrm>
        </p:grpSpPr>
        <p:sp>
          <p:nvSpPr>
            <p:cNvPr id="640" name="Google Shape;640;p27"/>
            <p:cNvSpPr/>
            <p:nvPr/>
          </p:nvSpPr>
          <p:spPr>
            <a:xfrm rot="-5400000">
              <a:off x="8896094" y="1357747"/>
              <a:ext cx="61416" cy="61341"/>
            </a:xfrm>
            <a:custGeom>
              <a:avLst/>
              <a:gdLst/>
              <a:ahLst/>
              <a:cxnLst/>
              <a:rect l="l" t="t" r="r" b="b"/>
              <a:pathLst>
                <a:path w="820" h="819" extrusionOk="0">
                  <a:moveTo>
                    <a:pt x="410" y="0"/>
                  </a:moveTo>
                  <a:cubicBezTo>
                    <a:pt x="184" y="0"/>
                    <a:pt x="1" y="183"/>
                    <a:pt x="1" y="409"/>
                  </a:cubicBezTo>
                  <a:cubicBezTo>
                    <a:pt x="1" y="635"/>
                    <a:pt x="184" y="818"/>
                    <a:pt x="410" y="818"/>
                  </a:cubicBezTo>
                  <a:cubicBezTo>
                    <a:pt x="636" y="818"/>
                    <a:pt x="819" y="635"/>
                    <a:pt x="819" y="409"/>
                  </a:cubicBezTo>
                  <a:cubicBezTo>
                    <a:pt x="819" y="183"/>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rot="-5400000">
              <a:off x="8558797" y="1087932"/>
              <a:ext cx="90926" cy="80290"/>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rot="-5400000">
              <a:off x="8374364" y="916077"/>
              <a:ext cx="459796" cy="423620"/>
            </a:xfrm>
            <a:custGeom>
              <a:avLst/>
              <a:gdLst/>
              <a:ahLst/>
              <a:cxnLst/>
              <a:rect l="l" t="t" r="r" b="b"/>
              <a:pathLst>
                <a:path w="6139" h="5656" extrusionOk="0">
                  <a:moveTo>
                    <a:pt x="4165" y="76"/>
                  </a:moveTo>
                  <a:cubicBezTo>
                    <a:pt x="4195" y="76"/>
                    <a:pt x="4222" y="82"/>
                    <a:pt x="4248" y="93"/>
                  </a:cubicBezTo>
                  <a:cubicBezTo>
                    <a:pt x="4530" y="215"/>
                    <a:pt x="4492" y="991"/>
                    <a:pt x="4201" y="1984"/>
                  </a:cubicBezTo>
                  <a:cubicBezTo>
                    <a:pt x="4015" y="1972"/>
                    <a:pt x="3823" y="1964"/>
                    <a:pt x="3624" y="1964"/>
                  </a:cubicBezTo>
                  <a:cubicBezTo>
                    <a:pt x="3581" y="1964"/>
                    <a:pt x="3538" y="1964"/>
                    <a:pt x="3495" y="1965"/>
                  </a:cubicBezTo>
                  <a:cubicBezTo>
                    <a:pt x="3316" y="1730"/>
                    <a:pt x="3142" y="1513"/>
                    <a:pt x="2968" y="1320"/>
                  </a:cubicBezTo>
                  <a:cubicBezTo>
                    <a:pt x="3420" y="571"/>
                    <a:pt x="3882" y="76"/>
                    <a:pt x="4165" y="76"/>
                  </a:cubicBezTo>
                  <a:close/>
                  <a:moveTo>
                    <a:pt x="2926" y="1396"/>
                  </a:moveTo>
                  <a:cubicBezTo>
                    <a:pt x="3081" y="1570"/>
                    <a:pt x="3241" y="1758"/>
                    <a:pt x="3396" y="1965"/>
                  </a:cubicBezTo>
                  <a:cubicBezTo>
                    <a:pt x="3274" y="1965"/>
                    <a:pt x="3152" y="1970"/>
                    <a:pt x="3029" y="1974"/>
                  </a:cubicBezTo>
                  <a:cubicBezTo>
                    <a:pt x="2879" y="1984"/>
                    <a:pt x="2738" y="1993"/>
                    <a:pt x="2597" y="2002"/>
                  </a:cubicBezTo>
                  <a:cubicBezTo>
                    <a:pt x="2700" y="1786"/>
                    <a:pt x="2813" y="1584"/>
                    <a:pt x="2926" y="1396"/>
                  </a:cubicBezTo>
                  <a:close/>
                  <a:moveTo>
                    <a:pt x="1505" y="338"/>
                  </a:moveTo>
                  <a:cubicBezTo>
                    <a:pt x="1795" y="338"/>
                    <a:pt x="2314" y="722"/>
                    <a:pt x="2870" y="1330"/>
                  </a:cubicBezTo>
                  <a:cubicBezTo>
                    <a:pt x="2747" y="1542"/>
                    <a:pt x="2625" y="1767"/>
                    <a:pt x="2503" y="2012"/>
                  </a:cubicBezTo>
                  <a:cubicBezTo>
                    <a:pt x="2235" y="2040"/>
                    <a:pt x="1976" y="2073"/>
                    <a:pt x="1736" y="2115"/>
                  </a:cubicBezTo>
                  <a:cubicBezTo>
                    <a:pt x="1298" y="1250"/>
                    <a:pt x="1129" y="544"/>
                    <a:pt x="1374" y="375"/>
                  </a:cubicBezTo>
                  <a:cubicBezTo>
                    <a:pt x="1410" y="350"/>
                    <a:pt x="1454" y="338"/>
                    <a:pt x="1505" y="338"/>
                  </a:cubicBezTo>
                  <a:close/>
                  <a:moveTo>
                    <a:pt x="3552" y="2040"/>
                  </a:moveTo>
                  <a:cubicBezTo>
                    <a:pt x="3768" y="2040"/>
                    <a:pt x="3980" y="2050"/>
                    <a:pt x="4177" y="2059"/>
                  </a:cubicBezTo>
                  <a:cubicBezTo>
                    <a:pt x="4116" y="2252"/>
                    <a:pt x="4050" y="2449"/>
                    <a:pt x="3975" y="2652"/>
                  </a:cubicBezTo>
                  <a:cubicBezTo>
                    <a:pt x="3909" y="2548"/>
                    <a:pt x="3838" y="2445"/>
                    <a:pt x="3768" y="2341"/>
                  </a:cubicBezTo>
                  <a:cubicBezTo>
                    <a:pt x="3697" y="2238"/>
                    <a:pt x="3627" y="2139"/>
                    <a:pt x="3552" y="2040"/>
                  </a:cubicBezTo>
                  <a:close/>
                  <a:moveTo>
                    <a:pt x="2465" y="2097"/>
                  </a:moveTo>
                  <a:cubicBezTo>
                    <a:pt x="2404" y="2224"/>
                    <a:pt x="2343" y="2355"/>
                    <a:pt x="2286" y="2487"/>
                  </a:cubicBezTo>
                  <a:cubicBezTo>
                    <a:pt x="2235" y="2605"/>
                    <a:pt x="2187" y="2717"/>
                    <a:pt x="2145" y="2830"/>
                  </a:cubicBezTo>
                  <a:cubicBezTo>
                    <a:pt x="2009" y="2614"/>
                    <a:pt x="1882" y="2398"/>
                    <a:pt x="1774" y="2191"/>
                  </a:cubicBezTo>
                  <a:cubicBezTo>
                    <a:pt x="1995" y="2153"/>
                    <a:pt x="2225" y="2120"/>
                    <a:pt x="2465" y="2097"/>
                  </a:cubicBezTo>
                  <a:close/>
                  <a:moveTo>
                    <a:pt x="4257" y="2068"/>
                  </a:moveTo>
                  <a:cubicBezTo>
                    <a:pt x="5287" y="2144"/>
                    <a:pt x="6030" y="2379"/>
                    <a:pt x="6045" y="2685"/>
                  </a:cubicBezTo>
                  <a:cubicBezTo>
                    <a:pt x="6059" y="2981"/>
                    <a:pt x="5395" y="3277"/>
                    <a:pt x="4441" y="3451"/>
                  </a:cubicBezTo>
                  <a:cubicBezTo>
                    <a:pt x="4323" y="3221"/>
                    <a:pt x="4182" y="2981"/>
                    <a:pt x="4027" y="2732"/>
                  </a:cubicBezTo>
                  <a:cubicBezTo>
                    <a:pt x="4116" y="2501"/>
                    <a:pt x="4191" y="2280"/>
                    <a:pt x="4257" y="2068"/>
                  </a:cubicBezTo>
                  <a:close/>
                  <a:moveTo>
                    <a:pt x="3994" y="2821"/>
                  </a:moveTo>
                  <a:cubicBezTo>
                    <a:pt x="4130" y="3042"/>
                    <a:pt x="4252" y="3258"/>
                    <a:pt x="4361" y="3465"/>
                  </a:cubicBezTo>
                  <a:cubicBezTo>
                    <a:pt x="4144" y="3503"/>
                    <a:pt x="3914" y="3536"/>
                    <a:pt x="3669" y="3559"/>
                  </a:cubicBezTo>
                  <a:cubicBezTo>
                    <a:pt x="3730" y="3432"/>
                    <a:pt x="3791" y="3301"/>
                    <a:pt x="3853" y="3164"/>
                  </a:cubicBezTo>
                  <a:cubicBezTo>
                    <a:pt x="3900" y="3051"/>
                    <a:pt x="3947" y="2939"/>
                    <a:pt x="3994" y="2821"/>
                  </a:cubicBezTo>
                  <a:close/>
                  <a:moveTo>
                    <a:pt x="1694" y="2205"/>
                  </a:moveTo>
                  <a:cubicBezTo>
                    <a:pt x="1811" y="2435"/>
                    <a:pt x="1952" y="2675"/>
                    <a:pt x="2108" y="2924"/>
                  </a:cubicBezTo>
                  <a:cubicBezTo>
                    <a:pt x="2023" y="3150"/>
                    <a:pt x="1943" y="3376"/>
                    <a:pt x="1877" y="3588"/>
                  </a:cubicBezTo>
                  <a:cubicBezTo>
                    <a:pt x="852" y="3512"/>
                    <a:pt x="104" y="3277"/>
                    <a:pt x="90" y="2967"/>
                  </a:cubicBezTo>
                  <a:cubicBezTo>
                    <a:pt x="76" y="2670"/>
                    <a:pt x="739" y="2379"/>
                    <a:pt x="1694" y="2205"/>
                  </a:cubicBezTo>
                  <a:close/>
                  <a:moveTo>
                    <a:pt x="2159" y="3004"/>
                  </a:moveTo>
                  <a:cubicBezTo>
                    <a:pt x="2225" y="3108"/>
                    <a:pt x="2296" y="3211"/>
                    <a:pt x="2366" y="3315"/>
                  </a:cubicBezTo>
                  <a:cubicBezTo>
                    <a:pt x="2437" y="3418"/>
                    <a:pt x="2507" y="3517"/>
                    <a:pt x="2583" y="3611"/>
                  </a:cubicBezTo>
                  <a:cubicBezTo>
                    <a:pt x="2366" y="3611"/>
                    <a:pt x="2159" y="3606"/>
                    <a:pt x="1957" y="3592"/>
                  </a:cubicBezTo>
                  <a:cubicBezTo>
                    <a:pt x="2018" y="3404"/>
                    <a:pt x="2084" y="3207"/>
                    <a:pt x="2159" y="3004"/>
                  </a:cubicBezTo>
                  <a:close/>
                  <a:moveTo>
                    <a:pt x="3457" y="2040"/>
                  </a:moveTo>
                  <a:cubicBezTo>
                    <a:pt x="3537" y="2153"/>
                    <a:pt x="3622" y="2266"/>
                    <a:pt x="3707" y="2388"/>
                  </a:cubicBezTo>
                  <a:cubicBezTo>
                    <a:pt x="3787" y="2506"/>
                    <a:pt x="3867" y="2623"/>
                    <a:pt x="3937" y="2741"/>
                  </a:cubicBezTo>
                  <a:cubicBezTo>
                    <a:pt x="3890" y="2873"/>
                    <a:pt x="3838" y="3004"/>
                    <a:pt x="3777" y="3136"/>
                  </a:cubicBezTo>
                  <a:cubicBezTo>
                    <a:pt x="3716" y="3282"/>
                    <a:pt x="3650" y="3428"/>
                    <a:pt x="3580" y="3569"/>
                  </a:cubicBezTo>
                  <a:cubicBezTo>
                    <a:pt x="3425" y="3583"/>
                    <a:pt x="3265" y="3592"/>
                    <a:pt x="3105" y="3602"/>
                  </a:cubicBezTo>
                  <a:cubicBezTo>
                    <a:pt x="2959" y="3606"/>
                    <a:pt x="2818" y="3611"/>
                    <a:pt x="2681" y="3611"/>
                  </a:cubicBezTo>
                  <a:cubicBezTo>
                    <a:pt x="2597" y="3503"/>
                    <a:pt x="2512" y="3385"/>
                    <a:pt x="2432" y="3268"/>
                  </a:cubicBezTo>
                  <a:cubicBezTo>
                    <a:pt x="2347" y="3150"/>
                    <a:pt x="2272" y="3033"/>
                    <a:pt x="2197" y="2915"/>
                  </a:cubicBezTo>
                  <a:cubicBezTo>
                    <a:pt x="2244" y="2783"/>
                    <a:pt x="2300" y="2652"/>
                    <a:pt x="2357" y="2520"/>
                  </a:cubicBezTo>
                  <a:cubicBezTo>
                    <a:pt x="2418" y="2369"/>
                    <a:pt x="2489" y="2228"/>
                    <a:pt x="2554" y="2087"/>
                  </a:cubicBezTo>
                  <a:cubicBezTo>
                    <a:pt x="2710" y="2073"/>
                    <a:pt x="2870" y="2059"/>
                    <a:pt x="3029" y="2054"/>
                  </a:cubicBezTo>
                  <a:cubicBezTo>
                    <a:pt x="3175" y="2045"/>
                    <a:pt x="3316" y="2045"/>
                    <a:pt x="3457" y="2040"/>
                  </a:cubicBezTo>
                  <a:close/>
                  <a:moveTo>
                    <a:pt x="3542" y="3649"/>
                  </a:moveTo>
                  <a:lnTo>
                    <a:pt x="3542" y="3649"/>
                  </a:lnTo>
                  <a:cubicBezTo>
                    <a:pt x="3434" y="3865"/>
                    <a:pt x="3321" y="4072"/>
                    <a:pt x="3208" y="4260"/>
                  </a:cubicBezTo>
                  <a:cubicBezTo>
                    <a:pt x="3053" y="4086"/>
                    <a:pt x="2893" y="3898"/>
                    <a:pt x="2738" y="3691"/>
                  </a:cubicBezTo>
                  <a:cubicBezTo>
                    <a:pt x="2860" y="3686"/>
                    <a:pt x="2982" y="3686"/>
                    <a:pt x="3109" y="3682"/>
                  </a:cubicBezTo>
                  <a:cubicBezTo>
                    <a:pt x="3255" y="3672"/>
                    <a:pt x="3401" y="3663"/>
                    <a:pt x="3542" y="3649"/>
                  </a:cubicBezTo>
                  <a:close/>
                  <a:moveTo>
                    <a:pt x="4398" y="3541"/>
                  </a:moveTo>
                  <a:cubicBezTo>
                    <a:pt x="4836" y="4406"/>
                    <a:pt x="5005" y="5112"/>
                    <a:pt x="4760" y="5276"/>
                  </a:cubicBezTo>
                  <a:cubicBezTo>
                    <a:pt x="4724" y="5302"/>
                    <a:pt x="4679" y="5315"/>
                    <a:pt x="4626" y="5315"/>
                  </a:cubicBezTo>
                  <a:cubicBezTo>
                    <a:pt x="4335" y="5315"/>
                    <a:pt x="3819" y="4931"/>
                    <a:pt x="3265" y="4321"/>
                  </a:cubicBezTo>
                  <a:cubicBezTo>
                    <a:pt x="3387" y="4114"/>
                    <a:pt x="3514" y="3889"/>
                    <a:pt x="3632" y="3644"/>
                  </a:cubicBezTo>
                  <a:cubicBezTo>
                    <a:pt x="3900" y="3616"/>
                    <a:pt x="4158" y="3583"/>
                    <a:pt x="4398" y="3541"/>
                  </a:cubicBezTo>
                  <a:close/>
                  <a:moveTo>
                    <a:pt x="1938" y="3672"/>
                  </a:moveTo>
                  <a:cubicBezTo>
                    <a:pt x="2159" y="3686"/>
                    <a:pt x="2394" y="3691"/>
                    <a:pt x="2639" y="3691"/>
                  </a:cubicBezTo>
                  <a:cubicBezTo>
                    <a:pt x="2818" y="3926"/>
                    <a:pt x="2992" y="4138"/>
                    <a:pt x="3166" y="4331"/>
                  </a:cubicBezTo>
                  <a:cubicBezTo>
                    <a:pt x="2715" y="5084"/>
                    <a:pt x="2256" y="5580"/>
                    <a:pt x="1970" y="5580"/>
                  </a:cubicBezTo>
                  <a:cubicBezTo>
                    <a:pt x="1940" y="5580"/>
                    <a:pt x="1912" y="5574"/>
                    <a:pt x="1886" y="5563"/>
                  </a:cubicBezTo>
                  <a:cubicBezTo>
                    <a:pt x="1604" y="5441"/>
                    <a:pt x="1647" y="4660"/>
                    <a:pt x="1938" y="3672"/>
                  </a:cubicBezTo>
                  <a:close/>
                  <a:moveTo>
                    <a:pt x="4172" y="0"/>
                  </a:moveTo>
                  <a:cubicBezTo>
                    <a:pt x="3855" y="0"/>
                    <a:pt x="3382" y="488"/>
                    <a:pt x="2912" y="1259"/>
                  </a:cubicBezTo>
                  <a:cubicBezTo>
                    <a:pt x="2346" y="642"/>
                    <a:pt x="1822" y="265"/>
                    <a:pt x="1499" y="265"/>
                  </a:cubicBezTo>
                  <a:cubicBezTo>
                    <a:pt x="1432" y="265"/>
                    <a:pt x="1375" y="281"/>
                    <a:pt x="1327" y="314"/>
                  </a:cubicBezTo>
                  <a:cubicBezTo>
                    <a:pt x="1049" y="507"/>
                    <a:pt x="1200" y="1226"/>
                    <a:pt x="1656" y="2129"/>
                  </a:cubicBezTo>
                  <a:cubicBezTo>
                    <a:pt x="659" y="2313"/>
                    <a:pt x="0" y="2633"/>
                    <a:pt x="14" y="2971"/>
                  </a:cubicBezTo>
                  <a:cubicBezTo>
                    <a:pt x="28" y="3324"/>
                    <a:pt x="776" y="3588"/>
                    <a:pt x="1854" y="3668"/>
                  </a:cubicBezTo>
                  <a:cubicBezTo>
                    <a:pt x="1548" y="4702"/>
                    <a:pt x="1529" y="5493"/>
                    <a:pt x="1854" y="5634"/>
                  </a:cubicBezTo>
                  <a:cubicBezTo>
                    <a:pt x="1888" y="5649"/>
                    <a:pt x="1924" y="5656"/>
                    <a:pt x="1963" y="5656"/>
                  </a:cubicBezTo>
                  <a:cubicBezTo>
                    <a:pt x="2283" y="5656"/>
                    <a:pt x="2753" y="5168"/>
                    <a:pt x="3222" y="4392"/>
                  </a:cubicBezTo>
                  <a:cubicBezTo>
                    <a:pt x="3792" y="5013"/>
                    <a:pt x="4317" y="5391"/>
                    <a:pt x="4638" y="5391"/>
                  </a:cubicBezTo>
                  <a:cubicBezTo>
                    <a:pt x="4703" y="5391"/>
                    <a:pt x="4760" y="5375"/>
                    <a:pt x="4807" y="5342"/>
                  </a:cubicBezTo>
                  <a:cubicBezTo>
                    <a:pt x="5085" y="5149"/>
                    <a:pt x="4934" y="4430"/>
                    <a:pt x="4478" y="3526"/>
                  </a:cubicBezTo>
                  <a:cubicBezTo>
                    <a:pt x="5475" y="3338"/>
                    <a:pt x="6139" y="3023"/>
                    <a:pt x="6120" y="2685"/>
                  </a:cubicBezTo>
                  <a:cubicBezTo>
                    <a:pt x="6106" y="2332"/>
                    <a:pt x="5358" y="2068"/>
                    <a:pt x="4281" y="1988"/>
                  </a:cubicBezTo>
                  <a:cubicBezTo>
                    <a:pt x="4586" y="954"/>
                    <a:pt x="4605" y="163"/>
                    <a:pt x="4281" y="22"/>
                  </a:cubicBezTo>
                  <a:cubicBezTo>
                    <a:pt x="4247" y="7"/>
                    <a:pt x="4211" y="0"/>
                    <a:pt x="41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7"/>
            <p:cNvSpPr/>
            <p:nvPr/>
          </p:nvSpPr>
          <p:spPr>
            <a:xfrm rot="-5400000">
              <a:off x="8901636" y="1643529"/>
              <a:ext cx="463016" cy="454104"/>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7"/>
            <p:cNvSpPr/>
            <p:nvPr/>
          </p:nvSpPr>
          <p:spPr>
            <a:xfrm rot="-5400000">
              <a:off x="8537452" y="1509226"/>
              <a:ext cx="36026" cy="36026"/>
            </a:xfrm>
            <a:custGeom>
              <a:avLst/>
              <a:gdLst/>
              <a:ahLst/>
              <a:cxnLst/>
              <a:rect l="l" t="t" r="r" b="b"/>
              <a:pathLst>
                <a:path w="481" h="481" extrusionOk="0">
                  <a:moveTo>
                    <a:pt x="241" y="1"/>
                  </a:moveTo>
                  <a:cubicBezTo>
                    <a:pt x="109" y="1"/>
                    <a:pt x="1" y="109"/>
                    <a:pt x="1" y="241"/>
                  </a:cubicBezTo>
                  <a:cubicBezTo>
                    <a:pt x="1" y="372"/>
                    <a:pt x="109" y="480"/>
                    <a:pt x="241" y="480"/>
                  </a:cubicBezTo>
                  <a:cubicBezTo>
                    <a:pt x="372" y="480"/>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
  <p:cSld name="TITLE_AND_TWO_COLUMNS_1_1_1">
    <p:spTree>
      <p:nvGrpSpPr>
        <p:cNvPr id="1" name="Shape 645"/>
        <p:cNvGrpSpPr/>
        <p:nvPr/>
      </p:nvGrpSpPr>
      <p:grpSpPr>
        <a:xfrm>
          <a:off x="0" y="0"/>
          <a:ext cx="0" cy="0"/>
          <a:chOff x="0" y="0"/>
          <a:chExt cx="0" cy="0"/>
        </a:xfrm>
      </p:grpSpPr>
      <p:sp>
        <p:nvSpPr>
          <p:cNvPr id="646" name="Google Shape;64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7" name="Google Shape;647;p28"/>
          <p:cNvSpPr txBox="1">
            <a:spLocks noGrp="1"/>
          </p:cNvSpPr>
          <p:nvPr>
            <p:ph type="subTitle" idx="1"/>
          </p:nvPr>
        </p:nvSpPr>
        <p:spPr>
          <a:xfrm>
            <a:off x="4105364" y="1463975"/>
            <a:ext cx="32004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8" name="Google Shape;648;p28"/>
          <p:cNvSpPr txBox="1">
            <a:spLocks noGrp="1"/>
          </p:cNvSpPr>
          <p:nvPr>
            <p:ph type="subTitle" idx="2"/>
          </p:nvPr>
        </p:nvSpPr>
        <p:spPr>
          <a:xfrm>
            <a:off x="720000" y="1463975"/>
            <a:ext cx="32004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49" name="Google Shape;649;p28"/>
          <p:cNvGrpSpPr/>
          <p:nvPr/>
        </p:nvGrpSpPr>
        <p:grpSpPr>
          <a:xfrm rot="5400000">
            <a:off x="1911443" y="-1508101"/>
            <a:ext cx="489702" cy="3416534"/>
            <a:chOff x="7381272" y="3467185"/>
            <a:chExt cx="538134" cy="3754433"/>
          </a:xfrm>
        </p:grpSpPr>
        <p:sp>
          <p:nvSpPr>
            <p:cNvPr id="650" name="Google Shape;650;p28"/>
            <p:cNvSpPr/>
            <p:nvPr/>
          </p:nvSpPr>
          <p:spPr>
            <a:xfrm>
              <a:off x="7381272" y="4383356"/>
              <a:ext cx="376653" cy="376653"/>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7381274" y="6844965"/>
              <a:ext cx="376653" cy="376653"/>
            </a:xfrm>
            <a:custGeom>
              <a:avLst/>
              <a:gdLst/>
              <a:ahLst/>
              <a:cxnLst/>
              <a:rect l="l" t="t" r="r" b="b"/>
              <a:pathLst>
                <a:path w="7654" h="7654" extrusionOk="0">
                  <a:moveTo>
                    <a:pt x="5252" y="1504"/>
                  </a:moveTo>
                  <a:cubicBezTo>
                    <a:pt x="5300" y="1504"/>
                    <a:pt x="5350" y="1507"/>
                    <a:pt x="5400" y="1511"/>
                  </a:cubicBezTo>
                  <a:lnTo>
                    <a:pt x="6077" y="1577"/>
                  </a:lnTo>
                  <a:lnTo>
                    <a:pt x="6143" y="2254"/>
                  </a:lnTo>
                  <a:cubicBezTo>
                    <a:pt x="6153" y="2324"/>
                    <a:pt x="6153" y="2395"/>
                    <a:pt x="6148" y="2461"/>
                  </a:cubicBezTo>
                  <a:lnTo>
                    <a:pt x="5673" y="1986"/>
                  </a:lnTo>
                  <a:lnTo>
                    <a:pt x="5193" y="1506"/>
                  </a:lnTo>
                  <a:cubicBezTo>
                    <a:pt x="5212" y="1505"/>
                    <a:pt x="5232" y="1504"/>
                    <a:pt x="5252" y="1504"/>
                  </a:cubicBezTo>
                  <a:close/>
                  <a:moveTo>
                    <a:pt x="4953" y="1534"/>
                  </a:moveTo>
                  <a:lnTo>
                    <a:pt x="5536" y="2117"/>
                  </a:lnTo>
                  <a:lnTo>
                    <a:pt x="6120" y="2701"/>
                  </a:lnTo>
                  <a:cubicBezTo>
                    <a:pt x="6082" y="2903"/>
                    <a:pt x="5993" y="3086"/>
                    <a:pt x="5866" y="3237"/>
                  </a:cubicBezTo>
                  <a:lnTo>
                    <a:pt x="5141" y="2513"/>
                  </a:lnTo>
                  <a:lnTo>
                    <a:pt x="4422" y="1788"/>
                  </a:lnTo>
                  <a:cubicBezTo>
                    <a:pt x="4572" y="1661"/>
                    <a:pt x="4751" y="1577"/>
                    <a:pt x="4953" y="1534"/>
                  </a:cubicBezTo>
                  <a:close/>
                  <a:moveTo>
                    <a:pt x="4285" y="1925"/>
                  </a:moveTo>
                  <a:lnTo>
                    <a:pt x="5010" y="2644"/>
                  </a:lnTo>
                  <a:lnTo>
                    <a:pt x="5734" y="3369"/>
                  </a:lnTo>
                  <a:cubicBezTo>
                    <a:pt x="5584" y="3496"/>
                    <a:pt x="5400" y="3585"/>
                    <a:pt x="5198" y="3623"/>
                  </a:cubicBezTo>
                  <a:lnTo>
                    <a:pt x="4615" y="3039"/>
                  </a:lnTo>
                  <a:lnTo>
                    <a:pt x="4031" y="2456"/>
                  </a:lnTo>
                  <a:cubicBezTo>
                    <a:pt x="4074" y="2254"/>
                    <a:pt x="4158" y="2075"/>
                    <a:pt x="4285" y="1925"/>
                  </a:cubicBezTo>
                  <a:close/>
                  <a:moveTo>
                    <a:pt x="4003" y="2696"/>
                  </a:moveTo>
                  <a:lnTo>
                    <a:pt x="4483" y="3176"/>
                  </a:lnTo>
                  <a:lnTo>
                    <a:pt x="4958" y="3651"/>
                  </a:lnTo>
                  <a:cubicBezTo>
                    <a:pt x="4931" y="3653"/>
                    <a:pt x="4903" y="3654"/>
                    <a:pt x="4874" y="3654"/>
                  </a:cubicBezTo>
                  <a:cubicBezTo>
                    <a:pt x="4834" y="3654"/>
                    <a:pt x="4792" y="3652"/>
                    <a:pt x="4751" y="3646"/>
                  </a:cubicBezTo>
                  <a:lnTo>
                    <a:pt x="4074" y="3580"/>
                  </a:lnTo>
                  <a:lnTo>
                    <a:pt x="4008" y="2903"/>
                  </a:lnTo>
                  <a:cubicBezTo>
                    <a:pt x="4003" y="2832"/>
                    <a:pt x="3998" y="2762"/>
                    <a:pt x="4003" y="2696"/>
                  </a:cubicBezTo>
                  <a:close/>
                  <a:moveTo>
                    <a:pt x="2754" y="4002"/>
                  </a:moveTo>
                  <a:cubicBezTo>
                    <a:pt x="2803" y="4002"/>
                    <a:pt x="2853" y="4005"/>
                    <a:pt x="2902" y="4008"/>
                  </a:cubicBezTo>
                  <a:lnTo>
                    <a:pt x="3580" y="4074"/>
                  </a:lnTo>
                  <a:lnTo>
                    <a:pt x="3646" y="4752"/>
                  </a:lnTo>
                  <a:cubicBezTo>
                    <a:pt x="3650" y="4822"/>
                    <a:pt x="3655" y="4893"/>
                    <a:pt x="3650" y="4958"/>
                  </a:cubicBezTo>
                  <a:lnTo>
                    <a:pt x="3175" y="4483"/>
                  </a:lnTo>
                  <a:lnTo>
                    <a:pt x="2695" y="4004"/>
                  </a:lnTo>
                  <a:cubicBezTo>
                    <a:pt x="2715" y="4002"/>
                    <a:pt x="2734" y="4002"/>
                    <a:pt x="2754" y="4002"/>
                  </a:cubicBezTo>
                  <a:close/>
                  <a:moveTo>
                    <a:pt x="2456" y="4032"/>
                  </a:moveTo>
                  <a:lnTo>
                    <a:pt x="3039" y="4615"/>
                  </a:lnTo>
                  <a:lnTo>
                    <a:pt x="3622" y="5198"/>
                  </a:lnTo>
                  <a:cubicBezTo>
                    <a:pt x="3580" y="5401"/>
                    <a:pt x="3495" y="5584"/>
                    <a:pt x="3368" y="5735"/>
                  </a:cubicBezTo>
                  <a:lnTo>
                    <a:pt x="2644" y="5010"/>
                  </a:lnTo>
                  <a:lnTo>
                    <a:pt x="1919" y="4286"/>
                  </a:lnTo>
                  <a:cubicBezTo>
                    <a:pt x="2075" y="4159"/>
                    <a:pt x="2253" y="4074"/>
                    <a:pt x="2456" y="4032"/>
                  </a:cubicBezTo>
                  <a:close/>
                  <a:moveTo>
                    <a:pt x="1788" y="4422"/>
                  </a:moveTo>
                  <a:lnTo>
                    <a:pt x="2512" y="5142"/>
                  </a:lnTo>
                  <a:lnTo>
                    <a:pt x="3236" y="5866"/>
                  </a:lnTo>
                  <a:cubicBezTo>
                    <a:pt x="3086" y="5993"/>
                    <a:pt x="2902" y="6083"/>
                    <a:pt x="2700" y="6125"/>
                  </a:cubicBezTo>
                  <a:lnTo>
                    <a:pt x="2117" y="5537"/>
                  </a:lnTo>
                  <a:lnTo>
                    <a:pt x="1534" y="4954"/>
                  </a:lnTo>
                  <a:cubicBezTo>
                    <a:pt x="1576" y="4752"/>
                    <a:pt x="1661" y="4573"/>
                    <a:pt x="1788" y="4422"/>
                  </a:cubicBezTo>
                  <a:close/>
                  <a:moveTo>
                    <a:pt x="1505" y="5194"/>
                  </a:moveTo>
                  <a:lnTo>
                    <a:pt x="1985" y="5673"/>
                  </a:lnTo>
                  <a:lnTo>
                    <a:pt x="2460" y="6149"/>
                  </a:lnTo>
                  <a:cubicBezTo>
                    <a:pt x="2433" y="6150"/>
                    <a:pt x="2405" y="6152"/>
                    <a:pt x="2376" y="6152"/>
                  </a:cubicBezTo>
                  <a:cubicBezTo>
                    <a:pt x="2336" y="6152"/>
                    <a:pt x="2295" y="6149"/>
                    <a:pt x="2253" y="6144"/>
                  </a:cubicBezTo>
                  <a:lnTo>
                    <a:pt x="1576" y="6078"/>
                  </a:lnTo>
                  <a:lnTo>
                    <a:pt x="1510" y="5401"/>
                  </a:lnTo>
                  <a:cubicBezTo>
                    <a:pt x="1505" y="5330"/>
                    <a:pt x="1501" y="5260"/>
                    <a:pt x="1505" y="5194"/>
                  </a:cubicBezTo>
                  <a:close/>
                  <a:moveTo>
                    <a:pt x="6468" y="1"/>
                  </a:moveTo>
                  <a:lnTo>
                    <a:pt x="5932" y="53"/>
                  </a:lnTo>
                  <a:lnTo>
                    <a:pt x="6026" y="1031"/>
                  </a:lnTo>
                  <a:lnTo>
                    <a:pt x="6026" y="1031"/>
                  </a:lnTo>
                  <a:lnTo>
                    <a:pt x="5452" y="974"/>
                  </a:lnTo>
                  <a:cubicBezTo>
                    <a:pt x="5382" y="968"/>
                    <a:pt x="5312" y="964"/>
                    <a:pt x="5244" y="964"/>
                  </a:cubicBezTo>
                  <a:cubicBezTo>
                    <a:pt x="4748" y="964"/>
                    <a:pt x="4301" y="1142"/>
                    <a:pt x="3970" y="1473"/>
                  </a:cubicBezTo>
                  <a:cubicBezTo>
                    <a:pt x="3594" y="1849"/>
                    <a:pt x="3415" y="2376"/>
                    <a:pt x="3472" y="2955"/>
                  </a:cubicBezTo>
                  <a:lnTo>
                    <a:pt x="3495" y="3223"/>
                  </a:lnTo>
                  <a:lnTo>
                    <a:pt x="3528" y="3529"/>
                  </a:lnTo>
                  <a:lnTo>
                    <a:pt x="3528" y="3529"/>
                  </a:lnTo>
                  <a:lnTo>
                    <a:pt x="3222" y="3496"/>
                  </a:lnTo>
                  <a:lnTo>
                    <a:pt x="3222" y="3500"/>
                  </a:lnTo>
                  <a:lnTo>
                    <a:pt x="2954" y="3472"/>
                  </a:lnTo>
                  <a:cubicBezTo>
                    <a:pt x="2884" y="3465"/>
                    <a:pt x="2815" y="3462"/>
                    <a:pt x="2746" y="3462"/>
                  </a:cubicBezTo>
                  <a:cubicBezTo>
                    <a:pt x="2250" y="3462"/>
                    <a:pt x="1803" y="3640"/>
                    <a:pt x="1473" y="3971"/>
                  </a:cubicBezTo>
                  <a:cubicBezTo>
                    <a:pt x="1096" y="4347"/>
                    <a:pt x="917" y="4874"/>
                    <a:pt x="974" y="5452"/>
                  </a:cubicBezTo>
                  <a:lnTo>
                    <a:pt x="1030" y="6026"/>
                  </a:lnTo>
                  <a:lnTo>
                    <a:pt x="52" y="5932"/>
                  </a:lnTo>
                  <a:lnTo>
                    <a:pt x="0" y="6468"/>
                  </a:lnTo>
                  <a:lnTo>
                    <a:pt x="1082" y="6572"/>
                  </a:lnTo>
                  <a:lnTo>
                    <a:pt x="1186" y="7654"/>
                  </a:lnTo>
                  <a:lnTo>
                    <a:pt x="1722" y="7602"/>
                  </a:lnTo>
                  <a:lnTo>
                    <a:pt x="1628" y="6624"/>
                  </a:lnTo>
                  <a:lnTo>
                    <a:pt x="2202" y="6680"/>
                  </a:lnTo>
                  <a:cubicBezTo>
                    <a:pt x="2273" y="6687"/>
                    <a:pt x="2344" y="6690"/>
                    <a:pt x="2413" y="6690"/>
                  </a:cubicBezTo>
                  <a:cubicBezTo>
                    <a:pt x="2908" y="6690"/>
                    <a:pt x="3353" y="6516"/>
                    <a:pt x="3683" y="6186"/>
                  </a:cubicBezTo>
                  <a:cubicBezTo>
                    <a:pt x="4064" y="5805"/>
                    <a:pt x="4238" y="5278"/>
                    <a:pt x="4182" y="4700"/>
                  </a:cubicBezTo>
                  <a:lnTo>
                    <a:pt x="4158" y="4436"/>
                  </a:lnTo>
                  <a:lnTo>
                    <a:pt x="4125" y="4126"/>
                  </a:lnTo>
                  <a:lnTo>
                    <a:pt x="4436" y="4159"/>
                  </a:lnTo>
                  <a:lnTo>
                    <a:pt x="4699" y="4182"/>
                  </a:lnTo>
                  <a:cubicBezTo>
                    <a:pt x="4771" y="4189"/>
                    <a:pt x="4841" y="4193"/>
                    <a:pt x="4911" y="4193"/>
                  </a:cubicBezTo>
                  <a:cubicBezTo>
                    <a:pt x="5406" y="4193"/>
                    <a:pt x="5852" y="4018"/>
                    <a:pt x="6186" y="3688"/>
                  </a:cubicBezTo>
                  <a:cubicBezTo>
                    <a:pt x="6562" y="3307"/>
                    <a:pt x="6736" y="2781"/>
                    <a:pt x="6679" y="2202"/>
                  </a:cubicBezTo>
                  <a:lnTo>
                    <a:pt x="6623" y="1628"/>
                  </a:lnTo>
                  <a:lnTo>
                    <a:pt x="7601" y="1722"/>
                  </a:lnTo>
                  <a:lnTo>
                    <a:pt x="7653" y="1186"/>
                  </a:lnTo>
                  <a:lnTo>
                    <a:pt x="6571" y="1083"/>
                  </a:lnTo>
                  <a:lnTo>
                    <a:pt x="646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a:off x="7542753" y="3467185"/>
              <a:ext cx="376653" cy="376407"/>
            </a:xfrm>
            <a:custGeom>
              <a:avLst/>
              <a:gdLst/>
              <a:ahLst/>
              <a:cxnLst/>
              <a:rect l="l" t="t" r="r" b="b"/>
              <a:pathLst>
                <a:path w="7654" h="7649" extrusionOk="0">
                  <a:moveTo>
                    <a:pt x="5189" y="1501"/>
                  </a:moveTo>
                  <a:cubicBezTo>
                    <a:pt x="5259" y="1501"/>
                    <a:pt x="5330" y="1501"/>
                    <a:pt x="5400" y="1505"/>
                  </a:cubicBezTo>
                  <a:lnTo>
                    <a:pt x="6078" y="1571"/>
                  </a:lnTo>
                  <a:lnTo>
                    <a:pt x="6144" y="2249"/>
                  </a:lnTo>
                  <a:cubicBezTo>
                    <a:pt x="6148" y="2319"/>
                    <a:pt x="6153" y="2390"/>
                    <a:pt x="6148" y="2460"/>
                  </a:cubicBezTo>
                  <a:lnTo>
                    <a:pt x="5669" y="1980"/>
                  </a:lnTo>
                  <a:lnTo>
                    <a:pt x="5189" y="1501"/>
                  </a:lnTo>
                  <a:close/>
                  <a:moveTo>
                    <a:pt x="4954" y="1529"/>
                  </a:moveTo>
                  <a:lnTo>
                    <a:pt x="5537" y="2112"/>
                  </a:lnTo>
                  <a:lnTo>
                    <a:pt x="6120" y="2695"/>
                  </a:lnTo>
                  <a:cubicBezTo>
                    <a:pt x="6078" y="2898"/>
                    <a:pt x="5993" y="3081"/>
                    <a:pt x="5866" y="3232"/>
                  </a:cubicBezTo>
                  <a:lnTo>
                    <a:pt x="5142" y="2507"/>
                  </a:lnTo>
                  <a:lnTo>
                    <a:pt x="4417" y="1788"/>
                  </a:lnTo>
                  <a:cubicBezTo>
                    <a:pt x="4568" y="1656"/>
                    <a:pt x="4751" y="1571"/>
                    <a:pt x="4954" y="1529"/>
                  </a:cubicBezTo>
                  <a:close/>
                  <a:moveTo>
                    <a:pt x="4286" y="1919"/>
                  </a:moveTo>
                  <a:lnTo>
                    <a:pt x="5010" y="2644"/>
                  </a:lnTo>
                  <a:lnTo>
                    <a:pt x="5730" y="3363"/>
                  </a:lnTo>
                  <a:cubicBezTo>
                    <a:pt x="5579" y="3490"/>
                    <a:pt x="5400" y="3580"/>
                    <a:pt x="5198" y="3622"/>
                  </a:cubicBezTo>
                  <a:lnTo>
                    <a:pt x="4615" y="3039"/>
                  </a:lnTo>
                  <a:lnTo>
                    <a:pt x="4027" y="2451"/>
                  </a:lnTo>
                  <a:cubicBezTo>
                    <a:pt x="4069" y="2253"/>
                    <a:pt x="4159" y="2070"/>
                    <a:pt x="4286" y="1919"/>
                  </a:cubicBezTo>
                  <a:close/>
                  <a:moveTo>
                    <a:pt x="3999" y="2691"/>
                  </a:moveTo>
                  <a:lnTo>
                    <a:pt x="4479" y="3171"/>
                  </a:lnTo>
                  <a:lnTo>
                    <a:pt x="4958" y="3650"/>
                  </a:lnTo>
                  <a:cubicBezTo>
                    <a:pt x="4888" y="3650"/>
                    <a:pt x="4822" y="3650"/>
                    <a:pt x="4751" y="3641"/>
                  </a:cubicBezTo>
                  <a:lnTo>
                    <a:pt x="4074" y="3575"/>
                  </a:lnTo>
                  <a:lnTo>
                    <a:pt x="4008" y="2902"/>
                  </a:lnTo>
                  <a:cubicBezTo>
                    <a:pt x="3999" y="2832"/>
                    <a:pt x="3999" y="2761"/>
                    <a:pt x="3999" y="2691"/>
                  </a:cubicBezTo>
                  <a:close/>
                  <a:moveTo>
                    <a:pt x="2691" y="3998"/>
                  </a:moveTo>
                  <a:cubicBezTo>
                    <a:pt x="2762" y="3998"/>
                    <a:pt x="2832" y="3998"/>
                    <a:pt x="2903" y="4008"/>
                  </a:cubicBezTo>
                  <a:lnTo>
                    <a:pt x="3580" y="4074"/>
                  </a:lnTo>
                  <a:lnTo>
                    <a:pt x="3646" y="4746"/>
                  </a:lnTo>
                  <a:cubicBezTo>
                    <a:pt x="3651" y="4817"/>
                    <a:pt x="3651" y="4887"/>
                    <a:pt x="3651" y="4958"/>
                  </a:cubicBezTo>
                  <a:lnTo>
                    <a:pt x="3171" y="4478"/>
                  </a:lnTo>
                  <a:lnTo>
                    <a:pt x="2691" y="3998"/>
                  </a:lnTo>
                  <a:close/>
                  <a:moveTo>
                    <a:pt x="2456" y="4027"/>
                  </a:moveTo>
                  <a:lnTo>
                    <a:pt x="3039" y="4610"/>
                  </a:lnTo>
                  <a:lnTo>
                    <a:pt x="3622" y="5198"/>
                  </a:lnTo>
                  <a:cubicBezTo>
                    <a:pt x="3580" y="5395"/>
                    <a:pt x="3495" y="5579"/>
                    <a:pt x="3368" y="5729"/>
                  </a:cubicBezTo>
                  <a:lnTo>
                    <a:pt x="2644" y="5005"/>
                  </a:lnTo>
                  <a:lnTo>
                    <a:pt x="1920" y="4285"/>
                  </a:lnTo>
                  <a:cubicBezTo>
                    <a:pt x="2070" y="4158"/>
                    <a:pt x="2254" y="4069"/>
                    <a:pt x="2456" y="4027"/>
                  </a:cubicBezTo>
                  <a:close/>
                  <a:moveTo>
                    <a:pt x="1788" y="4417"/>
                  </a:moveTo>
                  <a:lnTo>
                    <a:pt x="2508" y="5141"/>
                  </a:lnTo>
                  <a:lnTo>
                    <a:pt x="3232" y="5861"/>
                  </a:lnTo>
                  <a:cubicBezTo>
                    <a:pt x="3082" y="5993"/>
                    <a:pt x="2903" y="6077"/>
                    <a:pt x="2701" y="6120"/>
                  </a:cubicBezTo>
                  <a:lnTo>
                    <a:pt x="2113" y="5536"/>
                  </a:lnTo>
                  <a:lnTo>
                    <a:pt x="1529" y="4949"/>
                  </a:lnTo>
                  <a:cubicBezTo>
                    <a:pt x="1572" y="4751"/>
                    <a:pt x="1661" y="4568"/>
                    <a:pt x="1788" y="4417"/>
                  </a:cubicBezTo>
                  <a:close/>
                  <a:moveTo>
                    <a:pt x="1501" y="5188"/>
                  </a:moveTo>
                  <a:lnTo>
                    <a:pt x="1981" y="5668"/>
                  </a:lnTo>
                  <a:lnTo>
                    <a:pt x="2461" y="6148"/>
                  </a:lnTo>
                  <a:cubicBezTo>
                    <a:pt x="2390" y="6148"/>
                    <a:pt x="2324" y="6148"/>
                    <a:pt x="2249" y="6139"/>
                  </a:cubicBezTo>
                  <a:lnTo>
                    <a:pt x="1576" y="6077"/>
                  </a:lnTo>
                  <a:lnTo>
                    <a:pt x="1511" y="5400"/>
                  </a:lnTo>
                  <a:cubicBezTo>
                    <a:pt x="1501" y="5330"/>
                    <a:pt x="1501" y="5259"/>
                    <a:pt x="1501" y="5188"/>
                  </a:cubicBezTo>
                  <a:close/>
                  <a:moveTo>
                    <a:pt x="6464" y="0"/>
                  </a:moveTo>
                  <a:lnTo>
                    <a:pt x="5927" y="52"/>
                  </a:lnTo>
                  <a:lnTo>
                    <a:pt x="6021" y="1026"/>
                  </a:lnTo>
                  <a:lnTo>
                    <a:pt x="6021" y="1026"/>
                  </a:lnTo>
                  <a:lnTo>
                    <a:pt x="5452" y="969"/>
                  </a:lnTo>
                  <a:cubicBezTo>
                    <a:pt x="5382" y="962"/>
                    <a:pt x="5312" y="959"/>
                    <a:pt x="5243" y="959"/>
                  </a:cubicBezTo>
                  <a:cubicBezTo>
                    <a:pt x="4743" y="959"/>
                    <a:pt x="4297" y="1137"/>
                    <a:pt x="3966" y="1468"/>
                  </a:cubicBezTo>
                  <a:cubicBezTo>
                    <a:pt x="3590" y="1844"/>
                    <a:pt x="3416" y="2371"/>
                    <a:pt x="3472" y="2954"/>
                  </a:cubicBezTo>
                  <a:lnTo>
                    <a:pt x="3495" y="3218"/>
                  </a:lnTo>
                  <a:lnTo>
                    <a:pt x="3524" y="3523"/>
                  </a:lnTo>
                  <a:lnTo>
                    <a:pt x="3218" y="3495"/>
                  </a:lnTo>
                  <a:lnTo>
                    <a:pt x="2955" y="3467"/>
                  </a:lnTo>
                  <a:cubicBezTo>
                    <a:pt x="2884" y="3460"/>
                    <a:pt x="2814" y="3457"/>
                    <a:pt x="2745" y="3457"/>
                  </a:cubicBezTo>
                  <a:cubicBezTo>
                    <a:pt x="2246" y="3457"/>
                    <a:pt x="1799" y="3635"/>
                    <a:pt x="1468" y="3965"/>
                  </a:cubicBezTo>
                  <a:cubicBezTo>
                    <a:pt x="1092" y="4342"/>
                    <a:pt x="918" y="4869"/>
                    <a:pt x="974" y="5452"/>
                  </a:cubicBezTo>
                  <a:lnTo>
                    <a:pt x="1026" y="6021"/>
                  </a:lnTo>
                  <a:lnTo>
                    <a:pt x="52" y="5927"/>
                  </a:lnTo>
                  <a:lnTo>
                    <a:pt x="1" y="6463"/>
                  </a:lnTo>
                  <a:lnTo>
                    <a:pt x="1082" y="6571"/>
                  </a:lnTo>
                  <a:lnTo>
                    <a:pt x="1186" y="7648"/>
                  </a:lnTo>
                  <a:lnTo>
                    <a:pt x="1722" y="7597"/>
                  </a:lnTo>
                  <a:lnTo>
                    <a:pt x="1628" y="6623"/>
                  </a:lnTo>
                  <a:lnTo>
                    <a:pt x="2197" y="6679"/>
                  </a:lnTo>
                  <a:cubicBezTo>
                    <a:pt x="2268" y="6686"/>
                    <a:pt x="2338" y="6690"/>
                    <a:pt x="2407" y="6690"/>
                  </a:cubicBezTo>
                  <a:cubicBezTo>
                    <a:pt x="2906" y="6690"/>
                    <a:pt x="3353" y="6512"/>
                    <a:pt x="3684" y="6181"/>
                  </a:cubicBezTo>
                  <a:cubicBezTo>
                    <a:pt x="4060" y="5805"/>
                    <a:pt x="4239" y="5278"/>
                    <a:pt x="4182" y="4695"/>
                  </a:cubicBezTo>
                  <a:lnTo>
                    <a:pt x="4154" y="4431"/>
                  </a:lnTo>
                  <a:lnTo>
                    <a:pt x="4126" y="4125"/>
                  </a:lnTo>
                  <a:lnTo>
                    <a:pt x="4432" y="4154"/>
                  </a:lnTo>
                  <a:lnTo>
                    <a:pt x="4695" y="4182"/>
                  </a:lnTo>
                  <a:cubicBezTo>
                    <a:pt x="4766" y="4189"/>
                    <a:pt x="4835" y="4192"/>
                    <a:pt x="4904" y="4192"/>
                  </a:cubicBezTo>
                  <a:cubicBezTo>
                    <a:pt x="5404" y="4192"/>
                    <a:pt x="5851" y="4014"/>
                    <a:pt x="6181" y="3683"/>
                  </a:cubicBezTo>
                  <a:cubicBezTo>
                    <a:pt x="6558" y="3307"/>
                    <a:pt x="6736" y="2780"/>
                    <a:pt x="6680" y="2197"/>
                  </a:cubicBezTo>
                  <a:lnTo>
                    <a:pt x="6623" y="1628"/>
                  </a:lnTo>
                  <a:lnTo>
                    <a:pt x="7602" y="1722"/>
                  </a:lnTo>
                  <a:lnTo>
                    <a:pt x="7654" y="1186"/>
                  </a:lnTo>
                  <a:lnTo>
                    <a:pt x="6572" y="1077"/>
                  </a:lnTo>
                  <a:lnTo>
                    <a:pt x="6464"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a:off x="7381277" y="6064398"/>
              <a:ext cx="150238" cy="148565"/>
            </a:xfrm>
            <a:custGeom>
              <a:avLst/>
              <a:gdLst/>
              <a:ahLst/>
              <a:cxnLst/>
              <a:rect l="l" t="t" r="r" b="b"/>
              <a:pathLst>
                <a:path w="3053" h="3019" extrusionOk="0">
                  <a:moveTo>
                    <a:pt x="2881" y="0"/>
                  </a:moveTo>
                  <a:cubicBezTo>
                    <a:pt x="2841" y="0"/>
                    <a:pt x="2801" y="15"/>
                    <a:pt x="2771" y="46"/>
                  </a:cubicBezTo>
                  <a:lnTo>
                    <a:pt x="61" y="2751"/>
                  </a:lnTo>
                  <a:cubicBezTo>
                    <a:pt x="0" y="2812"/>
                    <a:pt x="0" y="2910"/>
                    <a:pt x="61" y="2972"/>
                  </a:cubicBezTo>
                  <a:cubicBezTo>
                    <a:pt x="94" y="3005"/>
                    <a:pt x="132" y="3019"/>
                    <a:pt x="174" y="3019"/>
                  </a:cubicBezTo>
                  <a:cubicBezTo>
                    <a:pt x="212" y="3019"/>
                    <a:pt x="254" y="3005"/>
                    <a:pt x="282" y="2972"/>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28"/>
          <p:cNvGrpSpPr/>
          <p:nvPr/>
        </p:nvGrpSpPr>
        <p:grpSpPr>
          <a:xfrm rot="5400000">
            <a:off x="6809486" y="4015275"/>
            <a:ext cx="536858" cy="1513616"/>
            <a:chOff x="6828376" y="-1638019"/>
            <a:chExt cx="589953" cy="1663314"/>
          </a:xfrm>
        </p:grpSpPr>
        <p:sp>
          <p:nvSpPr>
            <p:cNvPr id="655" name="Google Shape;655;p28"/>
            <p:cNvSpPr/>
            <p:nvPr/>
          </p:nvSpPr>
          <p:spPr>
            <a:xfrm>
              <a:off x="7023639" y="-1060354"/>
              <a:ext cx="376653" cy="376653"/>
            </a:xfrm>
            <a:custGeom>
              <a:avLst/>
              <a:gdLst/>
              <a:ahLst/>
              <a:cxnLst/>
              <a:rect l="l" t="t" r="r" b="b"/>
              <a:pathLst>
                <a:path w="7654" h="7654" extrusionOk="0">
                  <a:moveTo>
                    <a:pt x="5194" y="1506"/>
                  </a:moveTo>
                  <a:cubicBezTo>
                    <a:pt x="5264" y="1506"/>
                    <a:pt x="5330" y="1506"/>
                    <a:pt x="5401" y="1510"/>
                  </a:cubicBezTo>
                  <a:lnTo>
                    <a:pt x="6078" y="1576"/>
                  </a:lnTo>
                  <a:lnTo>
                    <a:pt x="6144" y="2254"/>
                  </a:lnTo>
                  <a:cubicBezTo>
                    <a:pt x="6153" y="2324"/>
                    <a:pt x="6153" y="2395"/>
                    <a:pt x="6153" y="2465"/>
                  </a:cubicBezTo>
                  <a:lnTo>
                    <a:pt x="5673" y="1985"/>
                  </a:lnTo>
                  <a:lnTo>
                    <a:pt x="5194" y="1506"/>
                  </a:lnTo>
                  <a:close/>
                  <a:moveTo>
                    <a:pt x="4954" y="1534"/>
                  </a:moveTo>
                  <a:lnTo>
                    <a:pt x="5537" y="2117"/>
                  </a:lnTo>
                  <a:lnTo>
                    <a:pt x="6125" y="2700"/>
                  </a:lnTo>
                  <a:cubicBezTo>
                    <a:pt x="6083" y="2903"/>
                    <a:pt x="5993" y="3086"/>
                    <a:pt x="5866" y="3237"/>
                  </a:cubicBezTo>
                  <a:lnTo>
                    <a:pt x="5142" y="2512"/>
                  </a:lnTo>
                  <a:lnTo>
                    <a:pt x="4422" y="1788"/>
                  </a:lnTo>
                  <a:cubicBezTo>
                    <a:pt x="4573" y="1661"/>
                    <a:pt x="4751" y="1576"/>
                    <a:pt x="4954" y="1534"/>
                  </a:cubicBezTo>
                  <a:close/>
                  <a:moveTo>
                    <a:pt x="4286" y="1924"/>
                  </a:moveTo>
                  <a:lnTo>
                    <a:pt x="5010" y="2649"/>
                  </a:lnTo>
                  <a:lnTo>
                    <a:pt x="5735" y="3368"/>
                  </a:lnTo>
                  <a:cubicBezTo>
                    <a:pt x="5584" y="3495"/>
                    <a:pt x="5401" y="3585"/>
                    <a:pt x="5198" y="3627"/>
                  </a:cubicBezTo>
                  <a:lnTo>
                    <a:pt x="4615" y="3044"/>
                  </a:lnTo>
                  <a:lnTo>
                    <a:pt x="4032" y="2456"/>
                  </a:lnTo>
                  <a:cubicBezTo>
                    <a:pt x="4074" y="2254"/>
                    <a:pt x="4159" y="2075"/>
                    <a:pt x="4286" y="1924"/>
                  </a:cubicBezTo>
                  <a:close/>
                  <a:moveTo>
                    <a:pt x="4004" y="2696"/>
                  </a:moveTo>
                  <a:lnTo>
                    <a:pt x="4483" y="3175"/>
                  </a:lnTo>
                  <a:lnTo>
                    <a:pt x="4963" y="3655"/>
                  </a:lnTo>
                  <a:cubicBezTo>
                    <a:pt x="4893" y="3655"/>
                    <a:pt x="4822" y="3655"/>
                    <a:pt x="4751" y="3646"/>
                  </a:cubicBezTo>
                  <a:lnTo>
                    <a:pt x="4074" y="3580"/>
                  </a:lnTo>
                  <a:lnTo>
                    <a:pt x="4008" y="2907"/>
                  </a:lnTo>
                  <a:cubicBezTo>
                    <a:pt x="4004" y="2832"/>
                    <a:pt x="3999" y="2766"/>
                    <a:pt x="4004" y="2696"/>
                  </a:cubicBezTo>
                  <a:close/>
                  <a:moveTo>
                    <a:pt x="2696" y="4003"/>
                  </a:moveTo>
                  <a:cubicBezTo>
                    <a:pt x="2762" y="4003"/>
                    <a:pt x="2832" y="4003"/>
                    <a:pt x="2903" y="4008"/>
                  </a:cubicBezTo>
                  <a:lnTo>
                    <a:pt x="3580" y="4074"/>
                  </a:lnTo>
                  <a:lnTo>
                    <a:pt x="3646" y="4751"/>
                  </a:lnTo>
                  <a:cubicBezTo>
                    <a:pt x="3655" y="4822"/>
                    <a:pt x="3655" y="4892"/>
                    <a:pt x="3655" y="4963"/>
                  </a:cubicBezTo>
                  <a:lnTo>
                    <a:pt x="3176" y="4483"/>
                  </a:lnTo>
                  <a:lnTo>
                    <a:pt x="2696" y="4003"/>
                  </a:lnTo>
                  <a:close/>
                  <a:moveTo>
                    <a:pt x="2456" y="4032"/>
                  </a:moveTo>
                  <a:lnTo>
                    <a:pt x="3039" y="4615"/>
                  </a:lnTo>
                  <a:lnTo>
                    <a:pt x="3627" y="5198"/>
                  </a:lnTo>
                  <a:cubicBezTo>
                    <a:pt x="3585" y="5400"/>
                    <a:pt x="3496" y="5584"/>
                    <a:pt x="3369" y="5734"/>
                  </a:cubicBezTo>
                  <a:lnTo>
                    <a:pt x="2644" y="5010"/>
                  </a:lnTo>
                  <a:lnTo>
                    <a:pt x="1925" y="4290"/>
                  </a:lnTo>
                  <a:cubicBezTo>
                    <a:pt x="2075" y="4159"/>
                    <a:pt x="2254" y="4074"/>
                    <a:pt x="2456" y="4032"/>
                  </a:cubicBezTo>
                  <a:close/>
                  <a:moveTo>
                    <a:pt x="1788" y="4422"/>
                  </a:moveTo>
                  <a:lnTo>
                    <a:pt x="2512" y="5146"/>
                  </a:lnTo>
                  <a:lnTo>
                    <a:pt x="3237" y="5866"/>
                  </a:lnTo>
                  <a:cubicBezTo>
                    <a:pt x="3086" y="5993"/>
                    <a:pt x="2903" y="6082"/>
                    <a:pt x="2701" y="6125"/>
                  </a:cubicBezTo>
                  <a:lnTo>
                    <a:pt x="2117" y="5541"/>
                  </a:lnTo>
                  <a:lnTo>
                    <a:pt x="1534" y="4953"/>
                  </a:lnTo>
                  <a:cubicBezTo>
                    <a:pt x="1576" y="4751"/>
                    <a:pt x="1661" y="4572"/>
                    <a:pt x="1788" y="4422"/>
                  </a:cubicBezTo>
                  <a:close/>
                  <a:moveTo>
                    <a:pt x="1506" y="5193"/>
                  </a:moveTo>
                  <a:lnTo>
                    <a:pt x="1986" y="5673"/>
                  </a:lnTo>
                  <a:lnTo>
                    <a:pt x="2461" y="6153"/>
                  </a:lnTo>
                  <a:cubicBezTo>
                    <a:pt x="2395" y="6153"/>
                    <a:pt x="2324" y="6153"/>
                    <a:pt x="2254" y="6144"/>
                  </a:cubicBezTo>
                  <a:lnTo>
                    <a:pt x="1576" y="6078"/>
                  </a:lnTo>
                  <a:lnTo>
                    <a:pt x="1511" y="5405"/>
                  </a:lnTo>
                  <a:cubicBezTo>
                    <a:pt x="1506" y="5330"/>
                    <a:pt x="1501" y="5264"/>
                    <a:pt x="1506" y="5193"/>
                  </a:cubicBezTo>
                  <a:close/>
                  <a:moveTo>
                    <a:pt x="6468" y="0"/>
                  </a:moveTo>
                  <a:lnTo>
                    <a:pt x="5932" y="57"/>
                  </a:lnTo>
                  <a:lnTo>
                    <a:pt x="6026" y="1031"/>
                  </a:lnTo>
                  <a:lnTo>
                    <a:pt x="5457" y="974"/>
                  </a:lnTo>
                  <a:cubicBezTo>
                    <a:pt x="5386" y="967"/>
                    <a:pt x="5316" y="964"/>
                    <a:pt x="5248" y="964"/>
                  </a:cubicBezTo>
                  <a:cubicBezTo>
                    <a:pt x="4748" y="964"/>
                    <a:pt x="4301" y="1142"/>
                    <a:pt x="3971" y="1473"/>
                  </a:cubicBezTo>
                  <a:cubicBezTo>
                    <a:pt x="3594" y="1849"/>
                    <a:pt x="3416" y="2376"/>
                    <a:pt x="3472" y="2959"/>
                  </a:cubicBezTo>
                  <a:lnTo>
                    <a:pt x="3500" y="3223"/>
                  </a:lnTo>
                  <a:lnTo>
                    <a:pt x="3528" y="3528"/>
                  </a:lnTo>
                  <a:lnTo>
                    <a:pt x="3223" y="3500"/>
                  </a:lnTo>
                  <a:lnTo>
                    <a:pt x="2955" y="3472"/>
                  </a:lnTo>
                  <a:cubicBezTo>
                    <a:pt x="2885" y="3465"/>
                    <a:pt x="2815" y="3462"/>
                    <a:pt x="2747" y="3462"/>
                  </a:cubicBezTo>
                  <a:cubicBezTo>
                    <a:pt x="2251" y="3462"/>
                    <a:pt x="1804" y="3640"/>
                    <a:pt x="1473" y="3970"/>
                  </a:cubicBezTo>
                  <a:cubicBezTo>
                    <a:pt x="1097" y="4347"/>
                    <a:pt x="918" y="4874"/>
                    <a:pt x="974" y="5457"/>
                  </a:cubicBezTo>
                  <a:lnTo>
                    <a:pt x="1031" y="6026"/>
                  </a:lnTo>
                  <a:lnTo>
                    <a:pt x="52" y="5932"/>
                  </a:lnTo>
                  <a:lnTo>
                    <a:pt x="1" y="6468"/>
                  </a:lnTo>
                  <a:lnTo>
                    <a:pt x="1083" y="6572"/>
                  </a:lnTo>
                  <a:lnTo>
                    <a:pt x="1186" y="7653"/>
                  </a:lnTo>
                  <a:lnTo>
                    <a:pt x="1727" y="7602"/>
                  </a:lnTo>
                  <a:lnTo>
                    <a:pt x="1628" y="6628"/>
                  </a:lnTo>
                  <a:lnTo>
                    <a:pt x="2202" y="6684"/>
                  </a:lnTo>
                  <a:cubicBezTo>
                    <a:pt x="2269" y="6690"/>
                    <a:pt x="2335" y="6693"/>
                    <a:pt x="2400" y="6693"/>
                  </a:cubicBezTo>
                  <a:cubicBezTo>
                    <a:pt x="2901" y="6693"/>
                    <a:pt x="3355" y="6519"/>
                    <a:pt x="3688" y="6186"/>
                  </a:cubicBezTo>
                  <a:cubicBezTo>
                    <a:pt x="4065" y="5810"/>
                    <a:pt x="4239" y="5283"/>
                    <a:pt x="4182" y="4699"/>
                  </a:cubicBezTo>
                  <a:lnTo>
                    <a:pt x="4159" y="4436"/>
                  </a:lnTo>
                  <a:lnTo>
                    <a:pt x="4131" y="4130"/>
                  </a:lnTo>
                  <a:lnTo>
                    <a:pt x="4131" y="4130"/>
                  </a:lnTo>
                  <a:lnTo>
                    <a:pt x="4436" y="4159"/>
                  </a:lnTo>
                  <a:lnTo>
                    <a:pt x="4700" y="4182"/>
                  </a:lnTo>
                  <a:cubicBezTo>
                    <a:pt x="4772" y="4189"/>
                    <a:pt x="4843" y="4193"/>
                    <a:pt x="4913" y="4193"/>
                  </a:cubicBezTo>
                  <a:cubicBezTo>
                    <a:pt x="5411" y="4193"/>
                    <a:pt x="5856" y="4018"/>
                    <a:pt x="6186" y="3688"/>
                  </a:cubicBezTo>
                  <a:cubicBezTo>
                    <a:pt x="6562" y="3312"/>
                    <a:pt x="6736" y="2785"/>
                    <a:pt x="6680" y="2202"/>
                  </a:cubicBezTo>
                  <a:lnTo>
                    <a:pt x="6628" y="1633"/>
                  </a:lnTo>
                  <a:lnTo>
                    <a:pt x="6628" y="1633"/>
                  </a:lnTo>
                  <a:lnTo>
                    <a:pt x="7602" y="1727"/>
                  </a:lnTo>
                  <a:lnTo>
                    <a:pt x="7654" y="1191"/>
                  </a:lnTo>
                  <a:lnTo>
                    <a:pt x="6572"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6828376" y="-351359"/>
              <a:ext cx="376653" cy="376653"/>
            </a:xfrm>
            <a:custGeom>
              <a:avLst/>
              <a:gdLst/>
              <a:ahLst/>
              <a:cxnLst/>
              <a:rect l="l" t="t" r="r" b="b"/>
              <a:pathLst>
                <a:path w="7654" h="7654" extrusionOk="0">
                  <a:moveTo>
                    <a:pt x="5189" y="1501"/>
                  </a:moveTo>
                  <a:cubicBezTo>
                    <a:pt x="5259" y="1501"/>
                    <a:pt x="5330" y="1501"/>
                    <a:pt x="5401" y="1510"/>
                  </a:cubicBezTo>
                  <a:lnTo>
                    <a:pt x="6078" y="1576"/>
                  </a:lnTo>
                  <a:lnTo>
                    <a:pt x="6144" y="2249"/>
                  </a:lnTo>
                  <a:cubicBezTo>
                    <a:pt x="6148" y="2324"/>
                    <a:pt x="6148" y="2390"/>
                    <a:pt x="6148" y="2461"/>
                  </a:cubicBezTo>
                  <a:lnTo>
                    <a:pt x="5669" y="1981"/>
                  </a:lnTo>
                  <a:lnTo>
                    <a:pt x="5189" y="1501"/>
                  </a:lnTo>
                  <a:close/>
                  <a:moveTo>
                    <a:pt x="4954" y="1529"/>
                  </a:moveTo>
                  <a:lnTo>
                    <a:pt x="5537" y="2112"/>
                  </a:lnTo>
                  <a:lnTo>
                    <a:pt x="6120" y="2700"/>
                  </a:lnTo>
                  <a:cubicBezTo>
                    <a:pt x="6078" y="2903"/>
                    <a:pt x="5993" y="3081"/>
                    <a:pt x="5862" y="3232"/>
                  </a:cubicBezTo>
                  <a:lnTo>
                    <a:pt x="5142" y="2508"/>
                  </a:lnTo>
                  <a:lnTo>
                    <a:pt x="4418" y="1788"/>
                  </a:lnTo>
                  <a:cubicBezTo>
                    <a:pt x="4568" y="1661"/>
                    <a:pt x="4751" y="1572"/>
                    <a:pt x="4954" y="1529"/>
                  </a:cubicBezTo>
                  <a:close/>
                  <a:moveTo>
                    <a:pt x="4286" y="1920"/>
                  </a:moveTo>
                  <a:lnTo>
                    <a:pt x="5005" y="2644"/>
                  </a:lnTo>
                  <a:lnTo>
                    <a:pt x="5730" y="3368"/>
                  </a:lnTo>
                  <a:cubicBezTo>
                    <a:pt x="5579" y="3495"/>
                    <a:pt x="5401" y="3580"/>
                    <a:pt x="5198" y="3622"/>
                  </a:cubicBezTo>
                  <a:lnTo>
                    <a:pt x="4610" y="3039"/>
                  </a:lnTo>
                  <a:lnTo>
                    <a:pt x="4027" y="2456"/>
                  </a:lnTo>
                  <a:cubicBezTo>
                    <a:pt x="4069" y="2254"/>
                    <a:pt x="4159" y="2070"/>
                    <a:pt x="4286" y="1920"/>
                  </a:cubicBezTo>
                  <a:close/>
                  <a:moveTo>
                    <a:pt x="3999" y="2691"/>
                  </a:moveTo>
                  <a:lnTo>
                    <a:pt x="4479" y="3171"/>
                  </a:lnTo>
                  <a:lnTo>
                    <a:pt x="4958" y="3651"/>
                  </a:lnTo>
                  <a:cubicBezTo>
                    <a:pt x="4888" y="3651"/>
                    <a:pt x="4822" y="3651"/>
                    <a:pt x="4747" y="3646"/>
                  </a:cubicBezTo>
                  <a:lnTo>
                    <a:pt x="4074" y="3580"/>
                  </a:lnTo>
                  <a:lnTo>
                    <a:pt x="4008" y="2903"/>
                  </a:lnTo>
                  <a:cubicBezTo>
                    <a:pt x="3999" y="2832"/>
                    <a:pt x="3999" y="2762"/>
                    <a:pt x="3999" y="2691"/>
                  </a:cubicBezTo>
                  <a:close/>
                  <a:moveTo>
                    <a:pt x="2691" y="3999"/>
                  </a:moveTo>
                  <a:cubicBezTo>
                    <a:pt x="2762" y="3999"/>
                    <a:pt x="2832" y="3999"/>
                    <a:pt x="2903" y="4008"/>
                  </a:cubicBezTo>
                  <a:lnTo>
                    <a:pt x="3580" y="4074"/>
                  </a:lnTo>
                  <a:lnTo>
                    <a:pt x="3646" y="4751"/>
                  </a:lnTo>
                  <a:cubicBezTo>
                    <a:pt x="3651" y="4822"/>
                    <a:pt x="3651" y="4888"/>
                    <a:pt x="3651" y="4958"/>
                  </a:cubicBezTo>
                  <a:lnTo>
                    <a:pt x="3171" y="4478"/>
                  </a:lnTo>
                  <a:lnTo>
                    <a:pt x="2691" y="3999"/>
                  </a:lnTo>
                  <a:close/>
                  <a:moveTo>
                    <a:pt x="2456" y="4027"/>
                  </a:moveTo>
                  <a:lnTo>
                    <a:pt x="3039" y="4615"/>
                  </a:lnTo>
                  <a:lnTo>
                    <a:pt x="3623" y="5198"/>
                  </a:lnTo>
                  <a:cubicBezTo>
                    <a:pt x="3580" y="5400"/>
                    <a:pt x="3496" y="5579"/>
                    <a:pt x="3364" y="5730"/>
                  </a:cubicBezTo>
                  <a:lnTo>
                    <a:pt x="2644" y="5010"/>
                  </a:lnTo>
                  <a:lnTo>
                    <a:pt x="1920" y="4286"/>
                  </a:lnTo>
                  <a:cubicBezTo>
                    <a:pt x="2070" y="4159"/>
                    <a:pt x="2254" y="4069"/>
                    <a:pt x="2456" y="4027"/>
                  </a:cubicBezTo>
                  <a:close/>
                  <a:moveTo>
                    <a:pt x="1788" y="4417"/>
                  </a:moveTo>
                  <a:lnTo>
                    <a:pt x="2508" y="5142"/>
                  </a:lnTo>
                  <a:lnTo>
                    <a:pt x="3232" y="5866"/>
                  </a:lnTo>
                  <a:cubicBezTo>
                    <a:pt x="3082" y="5993"/>
                    <a:pt x="2903" y="6078"/>
                    <a:pt x="2701" y="6120"/>
                  </a:cubicBezTo>
                  <a:lnTo>
                    <a:pt x="2113" y="5537"/>
                  </a:lnTo>
                  <a:lnTo>
                    <a:pt x="1529" y="4954"/>
                  </a:lnTo>
                  <a:cubicBezTo>
                    <a:pt x="1572" y="4751"/>
                    <a:pt x="1661" y="4568"/>
                    <a:pt x="1788" y="4417"/>
                  </a:cubicBezTo>
                  <a:close/>
                  <a:moveTo>
                    <a:pt x="1501" y="5189"/>
                  </a:moveTo>
                  <a:lnTo>
                    <a:pt x="1981" y="5668"/>
                  </a:lnTo>
                  <a:lnTo>
                    <a:pt x="2461" y="6148"/>
                  </a:lnTo>
                  <a:cubicBezTo>
                    <a:pt x="2440" y="6150"/>
                    <a:pt x="2420" y="6150"/>
                    <a:pt x="2400" y="6150"/>
                  </a:cubicBezTo>
                  <a:cubicBezTo>
                    <a:pt x="2351" y="6150"/>
                    <a:pt x="2302" y="6147"/>
                    <a:pt x="2249" y="6144"/>
                  </a:cubicBezTo>
                  <a:lnTo>
                    <a:pt x="1576" y="6078"/>
                  </a:lnTo>
                  <a:lnTo>
                    <a:pt x="1511" y="5400"/>
                  </a:lnTo>
                  <a:cubicBezTo>
                    <a:pt x="1501" y="5330"/>
                    <a:pt x="1501" y="5259"/>
                    <a:pt x="1501" y="5189"/>
                  </a:cubicBezTo>
                  <a:close/>
                  <a:moveTo>
                    <a:pt x="6464" y="1"/>
                  </a:moveTo>
                  <a:lnTo>
                    <a:pt x="5927" y="52"/>
                  </a:lnTo>
                  <a:lnTo>
                    <a:pt x="6021" y="1026"/>
                  </a:lnTo>
                  <a:lnTo>
                    <a:pt x="5452" y="974"/>
                  </a:lnTo>
                  <a:cubicBezTo>
                    <a:pt x="5380" y="967"/>
                    <a:pt x="5309" y="964"/>
                    <a:pt x="5239" y="964"/>
                  </a:cubicBezTo>
                  <a:cubicBezTo>
                    <a:pt x="4741" y="964"/>
                    <a:pt x="4296" y="1138"/>
                    <a:pt x="3966" y="1468"/>
                  </a:cubicBezTo>
                  <a:cubicBezTo>
                    <a:pt x="3590" y="1844"/>
                    <a:pt x="3416" y="2371"/>
                    <a:pt x="3472" y="2954"/>
                  </a:cubicBezTo>
                  <a:lnTo>
                    <a:pt x="3496" y="3218"/>
                  </a:lnTo>
                  <a:lnTo>
                    <a:pt x="3524" y="3524"/>
                  </a:lnTo>
                  <a:lnTo>
                    <a:pt x="3218" y="3495"/>
                  </a:lnTo>
                  <a:lnTo>
                    <a:pt x="2955" y="3472"/>
                  </a:lnTo>
                  <a:cubicBezTo>
                    <a:pt x="2883" y="3465"/>
                    <a:pt x="2812" y="3461"/>
                    <a:pt x="2742" y="3461"/>
                  </a:cubicBezTo>
                  <a:cubicBezTo>
                    <a:pt x="2244" y="3461"/>
                    <a:pt x="1798" y="3636"/>
                    <a:pt x="1468" y="3966"/>
                  </a:cubicBezTo>
                  <a:cubicBezTo>
                    <a:pt x="1092" y="4342"/>
                    <a:pt x="918" y="4869"/>
                    <a:pt x="970" y="5452"/>
                  </a:cubicBezTo>
                  <a:lnTo>
                    <a:pt x="1026" y="6021"/>
                  </a:lnTo>
                  <a:lnTo>
                    <a:pt x="52" y="5927"/>
                  </a:lnTo>
                  <a:lnTo>
                    <a:pt x="1" y="6463"/>
                  </a:lnTo>
                  <a:lnTo>
                    <a:pt x="1083" y="6572"/>
                  </a:lnTo>
                  <a:lnTo>
                    <a:pt x="1186" y="7653"/>
                  </a:lnTo>
                  <a:lnTo>
                    <a:pt x="1722" y="7602"/>
                  </a:lnTo>
                  <a:lnTo>
                    <a:pt x="1628" y="6623"/>
                  </a:lnTo>
                  <a:lnTo>
                    <a:pt x="2197" y="6680"/>
                  </a:lnTo>
                  <a:cubicBezTo>
                    <a:pt x="2268" y="6687"/>
                    <a:pt x="2338" y="6690"/>
                    <a:pt x="2407" y="6690"/>
                  </a:cubicBezTo>
                  <a:cubicBezTo>
                    <a:pt x="2906" y="6690"/>
                    <a:pt x="3353" y="6512"/>
                    <a:pt x="3684" y="6181"/>
                  </a:cubicBezTo>
                  <a:cubicBezTo>
                    <a:pt x="4060" y="5805"/>
                    <a:pt x="4239" y="5278"/>
                    <a:pt x="4182" y="4695"/>
                  </a:cubicBezTo>
                  <a:lnTo>
                    <a:pt x="4154" y="4431"/>
                  </a:lnTo>
                  <a:lnTo>
                    <a:pt x="4126" y="4126"/>
                  </a:lnTo>
                  <a:lnTo>
                    <a:pt x="4432" y="4154"/>
                  </a:lnTo>
                  <a:lnTo>
                    <a:pt x="4695" y="4182"/>
                  </a:lnTo>
                  <a:cubicBezTo>
                    <a:pt x="4766" y="4189"/>
                    <a:pt x="4836" y="4192"/>
                    <a:pt x="4904" y="4192"/>
                  </a:cubicBezTo>
                  <a:cubicBezTo>
                    <a:pt x="5404" y="4192"/>
                    <a:pt x="5851" y="4014"/>
                    <a:pt x="6181" y="3684"/>
                  </a:cubicBezTo>
                  <a:cubicBezTo>
                    <a:pt x="6558" y="3307"/>
                    <a:pt x="6736" y="2780"/>
                    <a:pt x="6680" y="2197"/>
                  </a:cubicBezTo>
                  <a:lnTo>
                    <a:pt x="6624" y="1628"/>
                  </a:lnTo>
                  <a:lnTo>
                    <a:pt x="7597" y="1722"/>
                  </a:lnTo>
                  <a:lnTo>
                    <a:pt x="7654" y="1186"/>
                  </a:lnTo>
                  <a:lnTo>
                    <a:pt x="6572" y="1082"/>
                  </a:lnTo>
                  <a:lnTo>
                    <a:pt x="646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a:off x="7268042" y="-1638019"/>
              <a:ext cx="150287" cy="148565"/>
            </a:xfrm>
            <a:custGeom>
              <a:avLst/>
              <a:gdLst/>
              <a:ahLst/>
              <a:cxnLst/>
              <a:rect l="l" t="t" r="r" b="b"/>
              <a:pathLst>
                <a:path w="3054" h="3019" extrusionOk="0">
                  <a:moveTo>
                    <a:pt x="2881" y="0"/>
                  </a:moveTo>
                  <a:cubicBezTo>
                    <a:pt x="2841" y="0"/>
                    <a:pt x="2801" y="15"/>
                    <a:pt x="2771" y="46"/>
                  </a:cubicBezTo>
                  <a:lnTo>
                    <a:pt x="62" y="2755"/>
                  </a:lnTo>
                  <a:cubicBezTo>
                    <a:pt x="0" y="2816"/>
                    <a:pt x="0" y="2915"/>
                    <a:pt x="62" y="2976"/>
                  </a:cubicBezTo>
                  <a:cubicBezTo>
                    <a:pt x="95" y="3005"/>
                    <a:pt x="137" y="3019"/>
                    <a:pt x="174" y="3019"/>
                  </a:cubicBezTo>
                  <a:cubicBezTo>
                    <a:pt x="217" y="3019"/>
                    <a:pt x="254" y="3005"/>
                    <a:pt x="287"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28"/>
          <p:cNvSpPr/>
          <p:nvPr/>
        </p:nvSpPr>
        <p:spPr>
          <a:xfrm rot="-5400187">
            <a:off x="6242723" y="1793300"/>
            <a:ext cx="5517000" cy="1753500"/>
          </a:xfrm>
          <a:prstGeom prst="doubleWave">
            <a:avLst>
              <a:gd name="adj1" fmla="val 3766"/>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43"/>
        <p:cNvGrpSpPr/>
        <p:nvPr/>
      </p:nvGrpSpPr>
      <p:grpSpPr>
        <a:xfrm>
          <a:off x="0" y="0"/>
          <a:ext cx="0" cy="0"/>
          <a:chOff x="0" y="0"/>
          <a:chExt cx="0" cy="0"/>
        </a:xfrm>
      </p:grpSpPr>
      <p:sp>
        <p:nvSpPr>
          <p:cNvPr id="744" name="Google Shape;744;p32"/>
          <p:cNvSpPr/>
          <p:nvPr/>
        </p:nvSpPr>
        <p:spPr>
          <a:xfrm rot="5400084">
            <a:off x="-3371185" y="2126074"/>
            <a:ext cx="5237310" cy="3075304"/>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rot="-8999969">
            <a:off x="-62722" y="-28466"/>
            <a:ext cx="33061" cy="32717"/>
          </a:xfrm>
          <a:custGeom>
            <a:avLst/>
            <a:gdLst/>
            <a:ahLst/>
            <a:cxnLst/>
            <a:rect l="l" t="t" r="r" b="b"/>
            <a:pathLst>
              <a:path w="481" h="476" extrusionOk="0">
                <a:moveTo>
                  <a:pt x="240" y="1"/>
                </a:moveTo>
                <a:cubicBezTo>
                  <a:pt x="109" y="1"/>
                  <a:pt x="0" y="104"/>
                  <a:pt x="0" y="236"/>
                </a:cubicBezTo>
                <a:cubicBezTo>
                  <a:pt x="0" y="373"/>
                  <a:pt x="109" y="476"/>
                  <a:pt x="240" y="476"/>
                </a:cubicBezTo>
                <a:cubicBezTo>
                  <a:pt x="372" y="476"/>
                  <a:pt x="480" y="373"/>
                  <a:pt x="480" y="236"/>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rot="-8999969">
            <a:off x="282068" y="1124871"/>
            <a:ext cx="52100" cy="47495"/>
          </a:xfrm>
          <a:custGeom>
            <a:avLst/>
            <a:gdLst/>
            <a:ahLst/>
            <a:cxnLst/>
            <a:rect l="l" t="t" r="r" b="b"/>
            <a:pathLst>
              <a:path w="758" h="691" extrusionOk="0">
                <a:moveTo>
                  <a:pt x="374" y="1"/>
                </a:moveTo>
                <a:cubicBezTo>
                  <a:pt x="287" y="1"/>
                  <a:pt x="200" y="34"/>
                  <a:pt x="132" y="99"/>
                </a:cubicBezTo>
                <a:cubicBezTo>
                  <a:pt x="0" y="235"/>
                  <a:pt x="0" y="452"/>
                  <a:pt x="132" y="588"/>
                </a:cubicBezTo>
                <a:cubicBezTo>
                  <a:pt x="200" y="656"/>
                  <a:pt x="288" y="691"/>
                  <a:pt x="377" y="691"/>
                </a:cubicBezTo>
                <a:cubicBezTo>
                  <a:pt x="465" y="691"/>
                  <a:pt x="553" y="656"/>
                  <a:pt x="621" y="588"/>
                </a:cubicBezTo>
                <a:cubicBezTo>
                  <a:pt x="758" y="452"/>
                  <a:pt x="758" y="235"/>
                  <a:pt x="621" y="104"/>
                </a:cubicBezTo>
                <a:cubicBezTo>
                  <a:pt x="552" y="35"/>
                  <a:pt x="463" y="1"/>
                  <a:pt x="37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rot="-9000007">
            <a:off x="117399" y="1049826"/>
            <a:ext cx="448815" cy="438523"/>
          </a:xfrm>
          <a:custGeom>
            <a:avLst/>
            <a:gdLst/>
            <a:ahLst/>
            <a:cxnLst/>
            <a:rect l="l" t="t" r="r" b="b"/>
            <a:pathLst>
              <a:path w="3928" h="3838" extrusionOk="0">
                <a:moveTo>
                  <a:pt x="2366" y="48"/>
                </a:moveTo>
                <a:cubicBezTo>
                  <a:pt x="2376" y="48"/>
                  <a:pt x="2385" y="49"/>
                  <a:pt x="2394" y="51"/>
                </a:cubicBezTo>
                <a:cubicBezTo>
                  <a:pt x="2587" y="98"/>
                  <a:pt x="2653" y="597"/>
                  <a:pt x="2583" y="1255"/>
                </a:cubicBezTo>
                <a:cubicBezTo>
                  <a:pt x="2437" y="1270"/>
                  <a:pt x="2286" y="1293"/>
                  <a:pt x="2131" y="1326"/>
                </a:cubicBezTo>
                <a:cubicBezTo>
                  <a:pt x="1995" y="1199"/>
                  <a:pt x="1858" y="1081"/>
                  <a:pt x="1726" y="978"/>
                </a:cubicBezTo>
                <a:cubicBezTo>
                  <a:pt x="1936" y="424"/>
                  <a:pt x="2185" y="48"/>
                  <a:pt x="2366" y="48"/>
                </a:cubicBezTo>
                <a:close/>
                <a:moveTo>
                  <a:pt x="1708" y="1030"/>
                </a:moveTo>
                <a:cubicBezTo>
                  <a:pt x="1825" y="1124"/>
                  <a:pt x="1948" y="1222"/>
                  <a:pt x="2070" y="1335"/>
                </a:cubicBezTo>
                <a:cubicBezTo>
                  <a:pt x="1995" y="1349"/>
                  <a:pt x="1919" y="1368"/>
                  <a:pt x="1839" y="1387"/>
                </a:cubicBezTo>
                <a:cubicBezTo>
                  <a:pt x="1745" y="1406"/>
                  <a:pt x="1656" y="1429"/>
                  <a:pt x="1567" y="1453"/>
                </a:cubicBezTo>
                <a:cubicBezTo>
                  <a:pt x="1614" y="1302"/>
                  <a:pt x="1661" y="1161"/>
                  <a:pt x="1708" y="1030"/>
                </a:cubicBezTo>
                <a:close/>
                <a:moveTo>
                  <a:pt x="733" y="522"/>
                </a:moveTo>
                <a:cubicBezTo>
                  <a:pt x="929" y="522"/>
                  <a:pt x="1274" y="701"/>
                  <a:pt x="1665" y="997"/>
                </a:cubicBezTo>
                <a:cubicBezTo>
                  <a:pt x="1609" y="1143"/>
                  <a:pt x="1562" y="1302"/>
                  <a:pt x="1510" y="1472"/>
                </a:cubicBezTo>
                <a:cubicBezTo>
                  <a:pt x="1345" y="1519"/>
                  <a:pt x="1186" y="1571"/>
                  <a:pt x="1040" y="1622"/>
                </a:cubicBezTo>
                <a:cubicBezTo>
                  <a:pt x="663" y="1128"/>
                  <a:pt x="475" y="700"/>
                  <a:pt x="607" y="564"/>
                </a:cubicBezTo>
                <a:cubicBezTo>
                  <a:pt x="636" y="536"/>
                  <a:pt x="679" y="522"/>
                  <a:pt x="733" y="522"/>
                </a:cubicBezTo>
                <a:close/>
                <a:moveTo>
                  <a:pt x="2578" y="1307"/>
                </a:moveTo>
                <a:lnTo>
                  <a:pt x="2578" y="1307"/>
                </a:lnTo>
                <a:cubicBezTo>
                  <a:pt x="2559" y="1434"/>
                  <a:pt x="2540" y="1566"/>
                  <a:pt x="2517" y="1702"/>
                </a:cubicBezTo>
                <a:cubicBezTo>
                  <a:pt x="2460" y="1646"/>
                  <a:pt x="2409" y="1589"/>
                  <a:pt x="2352" y="1533"/>
                </a:cubicBezTo>
                <a:cubicBezTo>
                  <a:pt x="2296" y="1476"/>
                  <a:pt x="2234" y="1420"/>
                  <a:pt x="2178" y="1368"/>
                </a:cubicBezTo>
                <a:cubicBezTo>
                  <a:pt x="2314" y="1340"/>
                  <a:pt x="2451" y="1321"/>
                  <a:pt x="2578" y="1307"/>
                </a:cubicBezTo>
                <a:close/>
                <a:moveTo>
                  <a:pt x="1496" y="1524"/>
                </a:moveTo>
                <a:cubicBezTo>
                  <a:pt x="1472" y="1613"/>
                  <a:pt x="1449" y="1702"/>
                  <a:pt x="1430" y="1796"/>
                </a:cubicBezTo>
                <a:cubicBezTo>
                  <a:pt x="1411" y="1876"/>
                  <a:pt x="1393" y="1952"/>
                  <a:pt x="1378" y="2027"/>
                </a:cubicBezTo>
                <a:cubicBezTo>
                  <a:pt x="1266" y="1905"/>
                  <a:pt x="1162" y="1782"/>
                  <a:pt x="1073" y="1665"/>
                </a:cubicBezTo>
                <a:cubicBezTo>
                  <a:pt x="1204" y="1618"/>
                  <a:pt x="1345" y="1571"/>
                  <a:pt x="1496" y="1524"/>
                </a:cubicBezTo>
                <a:close/>
                <a:moveTo>
                  <a:pt x="3119" y="1274"/>
                </a:moveTo>
                <a:cubicBezTo>
                  <a:pt x="3522" y="1274"/>
                  <a:pt x="3798" y="1345"/>
                  <a:pt x="3829" y="1486"/>
                </a:cubicBezTo>
                <a:cubicBezTo>
                  <a:pt x="3871" y="1674"/>
                  <a:pt x="3486" y="1937"/>
                  <a:pt x="2902" y="2159"/>
                </a:cubicBezTo>
                <a:cubicBezTo>
                  <a:pt x="2804" y="2027"/>
                  <a:pt x="2686" y="1886"/>
                  <a:pt x="2559" y="1749"/>
                </a:cubicBezTo>
                <a:cubicBezTo>
                  <a:pt x="2587" y="1594"/>
                  <a:pt x="2611" y="1444"/>
                  <a:pt x="2630" y="1302"/>
                </a:cubicBezTo>
                <a:cubicBezTo>
                  <a:pt x="2806" y="1284"/>
                  <a:pt x="2971" y="1274"/>
                  <a:pt x="3119" y="1274"/>
                </a:cubicBezTo>
                <a:close/>
                <a:moveTo>
                  <a:pt x="2545" y="1810"/>
                </a:moveTo>
                <a:cubicBezTo>
                  <a:pt x="2658" y="1933"/>
                  <a:pt x="2761" y="2055"/>
                  <a:pt x="2855" y="2177"/>
                </a:cubicBezTo>
                <a:cubicBezTo>
                  <a:pt x="2719" y="2224"/>
                  <a:pt x="2578" y="2271"/>
                  <a:pt x="2427" y="2314"/>
                </a:cubicBezTo>
                <a:cubicBezTo>
                  <a:pt x="2451" y="2224"/>
                  <a:pt x="2474" y="2135"/>
                  <a:pt x="2498" y="2046"/>
                </a:cubicBezTo>
                <a:cubicBezTo>
                  <a:pt x="2517" y="1966"/>
                  <a:pt x="2531" y="1886"/>
                  <a:pt x="2545" y="1810"/>
                </a:cubicBezTo>
                <a:close/>
                <a:moveTo>
                  <a:pt x="2117" y="1378"/>
                </a:moveTo>
                <a:cubicBezTo>
                  <a:pt x="2183" y="1439"/>
                  <a:pt x="2249" y="1500"/>
                  <a:pt x="2314" y="1566"/>
                </a:cubicBezTo>
                <a:cubicBezTo>
                  <a:pt x="2380" y="1632"/>
                  <a:pt x="2441" y="1698"/>
                  <a:pt x="2503" y="1763"/>
                </a:cubicBezTo>
                <a:cubicBezTo>
                  <a:pt x="2488" y="1853"/>
                  <a:pt x="2470" y="1942"/>
                  <a:pt x="2446" y="2032"/>
                </a:cubicBezTo>
                <a:cubicBezTo>
                  <a:pt x="2427" y="2135"/>
                  <a:pt x="2399" y="2234"/>
                  <a:pt x="2371" y="2328"/>
                </a:cubicBezTo>
                <a:cubicBezTo>
                  <a:pt x="2277" y="2356"/>
                  <a:pt x="2178" y="2384"/>
                  <a:pt x="2075" y="2408"/>
                </a:cubicBezTo>
                <a:cubicBezTo>
                  <a:pt x="1985" y="2427"/>
                  <a:pt x="1896" y="2445"/>
                  <a:pt x="1806" y="2460"/>
                </a:cubicBezTo>
                <a:cubicBezTo>
                  <a:pt x="1741" y="2398"/>
                  <a:pt x="1675" y="2337"/>
                  <a:pt x="1609" y="2271"/>
                </a:cubicBezTo>
                <a:cubicBezTo>
                  <a:pt x="1543" y="2206"/>
                  <a:pt x="1482" y="2140"/>
                  <a:pt x="1421" y="2074"/>
                </a:cubicBezTo>
                <a:cubicBezTo>
                  <a:pt x="1440" y="1989"/>
                  <a:pt x="1454" y="1900"/>
                  <a:pt x="1477" y="1806"/>
                </a:cubicBezTo>
                <a:cubicBezTo>
                  <a:pt x="1501" y="1707"/>
                  <a:pt x="1524" y="1608"/>
                  <a:pt x="1552" y="1509"/>
                </a:cubicBezTo>
                <a:cubicBezTo>
                  <a:pt x="1651" y="1481"/>
                  <a:pt x="1750" y="1458"/>
                  <a:pt x="1849" y="1434"/>
                </a:cubicBezTo>
                <a:cubicBezTo>
                  <a:pt x="1943" y="1415"/>
                  <a:pt x="2028" y="1397"/>
                  <a:pt x="2117" y="1378"/>
                </a:cubicBezTo>
                <a:close/>
                <a:moveTo>
                  <a:pt x="1411" y="2135"/>
                </a:moveTo>
                <a:cubicBezTo>
                  <a:pt x="1463" y="2191"/>
                  <a:pt x="1520" y="2253"/>
                  <a:pt x="1576" y="2309"/>
                </a:cubicBezTo>
                <a:cubicBezTo>
                  <a:pt x="1632" y="2365"/>
                  <a:pt x="1689" y="2422"/>
                  <a:pt x="1745" y="2474"/>
                </a:cubicBezTo>
                <a:cubicBezTo>
                  <a:pt x="1609" y="2497"/>
                  <a:pt x="1477" y="2516"/>
                  <a:pt x="1350" y="2535"/>
                </a:cubicBezTo>
                <a:cubicBezTo>
                  <a:pt x="1364" y="2408"/>
                  <a:pt x="1383" y="2271"/>
                  <a:pt x="1411" y="2135"/>
                </a:cubicBezTo>
                <a:close/>
                <a:moveTo>
                  <a:pt x="1021" y="1683"/>
                </a:moveTo>
                <a:cubicBezTo>
                  <a:pt x="1124" y="1815"/>
                  <a:pt x="1237" y="1952"/>
                  <a:pt x="1369" y="2093"/>
                </a:cubicBezTo>
                <a:cubicBezTo>
                  <a:pt x="1336" y="2248"/>
                  <a:pt x="1313" y="2394"/>
                  <a:pt x="1298" y="2540"/>
                </a:cubicBezTo>
                <a:cubicBezTo>
                  <a:pt x="1127" y="2558"/>
                  <a:pt x="966" y="2567"/>
                  <a:pt x="821" y="2567"/>
                </a:cubicBezTo>
                <a:cubicBezTo>
                  <a:pt x="410" y="2567"/>
                  <a:pt x="129" y="2494"/>
                  <a:pt x="94" y="2351"/>
                </a:cubicBezTo>
                <a:cubicBezTo>
                  <a:pt x="52" y="2168"/>
                  <a:pt x="438" y="1905"/>
                  <a:pt x="1021" y="1683"/>
                </a:cubicBezTo>
                <a:close/>
                <a:moveTo>
                  <a:pt x="2357" y="2384"/>
                </a:moveTo>
                <a:lnTo>
                  <a:pt x="2357" y="2384"/>
                </a:lnTo>
                <a:cubicBezTo>
                  <a:pt x="2314" y="2535"/>
                  <a:pt x="2267" y="2676"/>
                  <a:pt x="2216" y="2812"/>
                </a:cubicBezTo>
                <a:cubicBezTo>
                  <a:pt x="2098" y="2718"/>
                  <a:pt x="1976" y="2615"/>
                  <a:pt x="1853" y="2502"/>
                </a:cubicBezTo>
                <a:cubicBezTo>
                  <a:pt x="1929" y="2488"/>
                  <a:pt x="2009" y="2474"/>
                  <a:pt x="2089" y="2455"/>
                </a:cubicBezTo>
                <a:cubicBezTo>
                  <a:pt x="2178" y="2431"/>
                  <a:pt x="2267" y="2408"/>
                  <a:pt x="2357" y="2384"/>
                </a:cubicBezTo>
                <a:close/>
                <a:moveTo>
                  <a:pt x="2888" y="2220"/>
                </a:moveTo>
                <a:cubicBezTo>
                  <a:pt x="3265" y="2714"/>
                  <a:pt x="3453" y="3142"/>
                  <a:pt x="3316" y="3273"/>
                </a:cubicBezTo>
                <a:cubicBezTo>
                  <a:pt x="3287" y="3303"/>
                  <a:pt x="3244" y="3318"/>
                  <a:pt x="3189" y="3318"/>
                </a:cubicBezTo>
                <a:cubicBezTo>
                  <a:pt x="2993" y="3318"/>
                  <a:pt x="2647" y="3139"/>
                  <a:pt x="2258" y="2845"/>
                </a:cubicBezTo>
                <a:cubicBezTo>
                  <a:pt x="2314" y="2695"/>
                  <a:pt x="2366" y="2540"/>
                  <a:pt x="2413" y="2370"/>
                </a:cubicBezTo>
                <a:cubicBezTo>
                  <a:pt x="2583" y="2323"/>
                  <a:pt x="2738" y="2271"/>
                  <a:pt x="2888" y="2220"/>
                </a:cubicBezTo>
                <a:close/>
                <a:moveTo>
                  <a:pt x="1792" y="2516"/>
                </a:moveTo>
                <a:cubicBezTo>
                  <a:pt x="1929" y="2643"/>
                  <a:pt x="2065" y="2761"/>
                  <a:pt x="2202" y="2859"/>
                </a:cubicBezTo>
                <a:cubicBezTo>
                  <a:pt x="1992" y="3413"/>
                  <a:pt x="1743" y="3789"/>
                  <a:pt x="1558" y="3789"/>
                </a:cubicBezTo>
                <a:cubicBezTo>
                  <a:pt x="1548" y="3789"/>
                  <a:pt x="1538" y="3788"/>
                  <a:pt x="1529" y="3786"/>
                </a:cubicBezTo>
                <a:cubicBezTo>
                  <a:pt x="1336" y="3744"/>
                  <a:pt x="1275" y="3245"/>
                  <a:pt x="1345" y="2587"/>
                </a:cubicBezTo>
                <a:cubicBezTo>
                  <a:pt x="1487" y="2568"/>
                  <a:pt x="1637" y="2544"/>
                  <a:pt x="1792" y="2516"/>
                </a:cubicBezTo>
                <a:close/>
                <a:moveTo>
                  <a:pt x="2368" y="0"/>
                </a:moveTo>
                <a:cubicBezTo>
                  <a:pt x="2161" y="0"/>
                  <a:pt x="1902" y="372"/>
                  <a:pt x="1684" y="945"/>
                </a:cubicBezTo>
                <a:cubicBezTo>
                  <a:pt x="1293" y="650"/>
                  <a:pt x="947" y="475"/>
                  <a:pt x="735" y="475"/>
                </a:cubicBezTo>
                <a:cubicBezTo>
                  <a:pt x="666" y="475"/>
                  <a:pt x="612" y="493"/>
                  <a:pt x="574" y="531"/>
                </a:cubicBezTo>
                <a:cubicBezTo>
                  <a:pt x="419" y="686"/>
                  <a:pt x="598" y="1124"/>
                  <a:pt x="988" y="1641"/>
                </a:cubicBezTo>
                <a:cubicBezTo>
                  <a:pt x="381" y="1872"/>
                  <a:pt x="0" y="2149"/>
                  <a:pt x="47" y="2365"/>
                </a:cubicBezTo>
                <a:cubicBezTo>
                  <a:pt x="86" y="2533"/>
                  <a:pt x="385" y="2617"/>
                  <a:pt x="829" y="2617"/>
                </a:cubicBezTo>
                <a:cubicBezTo>
                  <a:pt x="970" y="2617"/>
                  <a:pt x="1126" y="2608"/>
                  <a:pt x="1294" y="2591"/>
                </a:cubicBezTo>
                <a:lnTo>
                  <a:pt x="1294" y="2591"/>
                </a:lnTo>
                <a:cubicBezTo>
                  <a:pt x="1218" y="3283"/>
                  <a:pt x="1298" y="3786"/>
                  <a:pt x="1520" y="3833"/>
                </a:cubicBezTo>
                <a:cubicBezTo>
                  <a:pt x="1532" y="3836"/>
                  <a:pt x="1545" y="3838"/>
                  <a:pt x="1559" y="3838"/>
                </a:cubicBezTo>
                <a:cubicBezTo>
                  <a:pt x="1765" y="3838"/>
                  <a:pt x="2023" y="3467"/>
                  <a:pt x="2239" y="2892"/>
                </a:cubicBezTo>
                <a:cubicBezTo>
                  <a:pt x="2635" y="3191"/>
                  <a:pt x="2981" y="3367"/>
                  <a:pt x="3194" y="3367"/>
                </a:cubicBezTo>
                <a:cubicBezTo>
                  <a:pt x="3262" y="3367"/>
                  <a:pt x="3316" y="3349"/>
                  <a:pt x="3354" y="3311"/>
                </a:cubicBezTo>
                <a:cubicBezTo>
                  <a:pt x="3504" y="3156"/>
                  <a:pt x="3330" y="2718"/>
                  <a:pt x="2935" y="2201"/>
                </a:cubicBezTo>
                <a:cubicBezTo>
                  <a:pt x="3547" y="1966"/>
                  <a:pt x="3928" y="1688"/>
                  <a:pt x="3876" y="1476"/>
                </a:cubicBezTo>
                <a:cubicBezTo>
                  <a:pt x="3837" y="1310"/>
                  <a:pt x="3543" y="1223"/>
                  <a:pt x="3104" y="1223"/>
                </a:cubicBezTo>
                <a:cubicBezTo>
                  <a:pt x="2962" y="1223"/>
                  <a:pt x="2804" y="1232"/>
                  <a:pt x="2634" y="1251"/>
                </a:cubicBezTo>
                <a:cubicBezTo>
                  <a:pt x="2705" y="559"/>
                  <a:pt x="2625" y="56"/>
                  <a:pt x="2404" y="4"/>
                </a:cubicBezTo>
                <a:cubicBezTo>
                  <a:pt x="2392" y="2"/>
                  <a:pt x="2380" y="0"/>
                  <a:pt x="2368"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rot="-8999969">
            <a:off x="170856" y="517581"/>
            <a:ext cx="80900" cy="73751"/>
          </a:xfrm>
          <a:custGeom>
            <a:avLst/>
            <a:gdLst/>
            <a:ahLst/>
            <a:cxnLst/>
            <a:rect l="l" t="t" r="r" b="b"/>
            <a:pathLst>
              <a:path w="1177" h="1073" extrusionOk="0">
                <a:moveTo>
                  <a:pt x="591" y="1"/>
                </a:moveTo>
                <a:cubicBezTo>
                  <a:pt x="347" y="1"/>
                  <a:pt x="127" y="168"/>
                  <a:pt x="66" y="414"/>
                </a:cubicBezTo>
                <a:cubicBezTo>
                  <a:pt x="0" y="701"/>
                  <a:pt x="179" y="993"/>
                  <a:pt x="471" y="1059"/>
                </a:cubicBezTo>
                <a:cubicBezTo>
                  <a:pt x="511" y="1068"/>
                  <a:pt x="551" y="1072"/>
                  <a:pt x="590" y="1072"/>
                </a:cubicBezTo>
                <a:cubicBezTo>
                  <a:pt x="834" y="1072"/>
                  <a:pt x="1054" y="905"/>
                  <a:pt x="1110" y="654"/>
                </a:cubicBezTo>
                <a:cubicBezTo>
                  <a:pt x="1176" y="367"/>
                  <a:pt x="997" y="80"/>
                  <a:pt x="711" y="15"/>
                </a:cubicBezTo>
                <a:cubicBezTo>
                  <a:pt x="670" y="5"/>
                  <a:pt x="630" y="1"/>
                  <a:pt x="59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rot="-8999969">
            <a:off x="1119" y="354800"/>
            <a:ext cx="420033" cy="399344"/>
          </a:xfrm>
          <a:custGeom>
            <a:avLst/>
            <a:gdLst/>
            <a:ahLst/>
            <a:cxnLst/>
            <a:rect l="l" t="t" r="r" b="b"/>
            <a:pathLst>
              <a:path w="6111" h="5810" extrusionOk="0">
                <a:moveTo>
                  <a:pt x="2154" y="79"/>
                </a:moveTo>
                <a:cubicBezTo>
                  <a:pt x="2447" y="79"/>
                  <a:pt x="2907" y="659"/>
                  <a:pt x="3321" y="1519"/>
                </a:cubicBezTo>
                <a:cubicBezTo>
                  <a:pt x="3147" y="1660"/>
                  <a:pt x="2969" y="1815"/>
                  <a:pt x="2790" y="1980"/>
                </a:cubicBezTo>
                <a:cubicBezTo>
                  <a:pt x="2503" y="1924"/>
                  <a:pt x="2225" y="1886"/>
                  <a:pt x="1967" y="1858"/>
                </a:cubicBezTo>
                <a:cubicBezTo>
                  <a:pt x="1779" y="908"/>
                  <a:pt x="1807" y="183"/>
                  <a:pt x="2089" y="89"/>
                </a:cubicBezTo>
                <a:cubicBezTo>
                  <a:pt x="2110" y="82"/>
                  <a:pt x="2131" y="79"/>
                  <a:pt x="2154" y="79"/>
                </a:cubicBezTo>
                <a:close/>
                <a:moveTo>
                  <a:pt x="3359" y="1594"/>
                </a:moveTo>
                <a:cubicBezTo>
                  <a:pt x="3444" y="1773"/>
                  <a:pt x="3528" y="1966"/>
                  <a:pt x="3608" y="2163"/>
                </a:cubicBezTo>
                <a:cubicBezTo>
                  <a:pt x="3491" y="2135"/>
                  <a:pt x="3368" y="2102"/>
                  <a:pt x="3246" y="2074"/>
                </a:cubicBezTo>
                <a:cubicBezTo>
                  <a:pt x="3124" y="2046"/>
                  <a:pt x="3006" y="2022"/>
                  <a:pt x="2884" y="1999"/>
                </a:cubicBezTo>
                <a:cubicBezTo>
                  <a:pt x="3044" y="1853"/>
                  <a:pt x="3204" y="1717"/>
                  <a:pt x="3359" y="1594"/>
                </a:cubicBezTo>
                <a:close/>
                <a:moveTo>
                  <a:pt x="4963" y="733"/>
                </a:moveTo>
                <a:cubicBezTo>
                  <a:pt x="5048" y="733"/>
                  <a:pt x="5115" y="754"/>
                  <a:pt x="5160" y="799"/>
                </a:cubicBezTo>
                <a:cubicBezTo>
                  <a:pt x="5372" y="1006"/>
                  <a:pt x="5081" y="1670"/>
                  <a:pt x="4493" y="2441"/>
                </a:cubicBezTo>
                <a:cubicBezTo>
                  <a:pt x="4248" y="2352"/>
                  <a:pt x="3985" y="2267"/>
                  <a:pt x="3698" y="2192"/>
                </a:cubicBezTo>
                <a:cubicBezTo>
                  <a:pt x="3608" y="1961"/>
                  <a:pt x="3519" y="1745"/>
                  <a:pt x="3420" y="1543"/>
                </a:cubicBezTo>
                <a:cubicBezTo>
                  <a:pt x="4064" y="1041"/>
                  <a:pt x="4642" y="733"/>
                  <a:pt x="4963" y="733"/>
                </a:cubicBezTo>
                <a:close/>
                <a:moveTo>
                  <a:pt x="1986" y="1942"/>
                </a:moveTo>
                <a:cubicBezTo>
                  <a:pt x="2216" y="1966"/>
                  <a:pt x="2465" y="1999"/>
                  <a:pt x="2719" y="2046"/>
                </a:cubicBezTo>
                <a:cubicBezTo>
                  <a:pt x="2630" y="2131"/>
                  <a:pt x="2541" y="2215"/>
                  <a:pt x="2451" y="2305"/>
                </a:cubicBezTo>
                <a:cubicBezTo>
                  <a:pt x="2348" y="2408"/>
                  <a:pt x="2249" y="2512"/>
                  <a:pt x="2150" y="2615"/>
                </a:cubicBezTo>
                <a:cubicBezTo>
                  <a:pt x="2084" y="2385"/>
                  <a:pt x="2028" y="2159"/>
                  <a:pt x="1986" y="1942"/>
                </a:cubicBezTo>
                <a:close/>
                <a:moveTo>
                  <a:pt x="3735" y="2281"/>
                </a:moveTo>
                <a:lnTo>
                  <a:pt x="3735" y="2281"/>
                </a:lnTo>
                <a:cubicBezTo>
                  <a:pt x="3985" y="2352"/>
                  <a:pt x="4220" y="2427"/>
                  <a:pt x="4441" y="2507"/>
                </a:cubicBezTo>
                <a:cubicBezTo>
                  <a:pt x="4304" y="2681"/>
                  <a:pt x="4154" y="2860"/>
                  <a:pt x="3994" y="3043"/>
                </a:cubicBezTo>
                <a:cubicBezTo>
                  <a:pt x="3952" y="2907"/>
                  <a:pt x="3909" y="2770"/>
                  <a:pt x="3862" y="2629"/>
                </a:cubicBezTo>
                <a:cubicBezTo>
                  <a:pt x="3820" y="2512"/>
                  <a:pt x="3778" y="2394"/>
                  <a:pt x="3735" y="2281"/>
                </a:cubicBezTo>
                <a:close/>
                <a:moveTo>
                  <a:pt x="1272" y="1902"/>
                </a:moveTo>
                <a:cubicBezTo>
                  <a:pt x="1465" y="1902"/>
                  <a:pt x="1676" y="1912"/>
                  <a:pt x="1901" y="1933"/>
                </a:cubicBezTo>
                <a:cubicBezTo>
                  <a:pt x="1953" y="2168"/>
                  <a:pt x="2014" y="2422"/>
                  <a:pt x="2089" y="2681"/>
                </a:cubicBezTo>
                <a:cubicBezTo>
                  <a:pt x="1906" y="2883"/>
                  <a:pt x="1741" y="3081"/>
                  <a:pt x="1590" y="3274"/>
                </a:cubicBezTo>
                <a:cubicBezTo>
                  <a:pt x="683" y="2930"/>
                  <a:pt x="85" y="2521"/>
                  <a:pt x="151" y="2234"/>
                </a:cubicBezTo>
                <a:cubicBezTo>
                  <a:pt x="202" y="2014"/>
                  <a:pt x="637" y="1902"/>
                  <a:pt x="1272" y="1902"/>
                </a:cubicBezTo>
                <a:close/>
                <a:moveTo>
                  <a:pt x="2117" y="2770"/>
                </a:moveTo>
                <a:cubicBezTo>
                  <a:pt x="2155" y="2907"/>
                  <a:pt x="2202" y="3043"/>
                  <a:pt x="2249" y="3184"/>
                </a:cubicBezTo>
                <a:cubicBezTo>
                  <a:pt x="2287" y="3302"/>
                  <a:pt x="2329" y="3419"/>
                  <a:pt x="2376" y="3532"/>
                </a:cubicBezTo>
                <a:cubicBezTo>
                  <a:pt x="2127" y="3462"/>
                  <a:pt x="1891" y="3382"/>
                  <a:pt x="1670" y="3302"/>
                </a:cubicBezTo>
                <a:cubicBezTo>
                  <a:pt x="1807" y="3128"/>
                  <a:pt x="1953" y="2949"/>
                  <a:pt x="2117" y="2770"/>
                </a:cubicBezTo>
                <a:close/>
                <a:moveTo>
                  <a:pt x="2813" y="2065"/>
                </a:moveTo>
                <a:cubicBezTo>
                  <a:pt x="2950" y="2088"/>
                  <a:pt x="3091" y="2116"/>
                  <a:pt x="3227" y="2149"/>
                </a:cubicBezTo>
                <a:cubicBezTo>
                  <a:pt x="3368" y="2182"/>
                  <a:pt x="3505" y="2220"/>
                  <a:pt x="3641" y="2253"/>
                </a:cubicBezTo>
                <a:cubicBezTo>
                  <a:pt x="3693" y="2385"/>
                  <a:pt x="3740" y="2516"/>
                  <a:pt x="3787" y="2653"/>
                </a:cubicBezTo>
                <a:cubicBezTo>
                  <a:pt x="3839" y="2808"/>
                  <a:pt x="3886" y="2958"/>
                  <a:pt x="3933" y="3109"/>
                </a:cubicBezTo>
                <a:cubicBezTo>
                  <a:pt x="3825" y="3222"/>
                  <a:pt x="3716" y="3339"/>
                  <a:pt x="3604" y="3452"/>
                </a:cubicBezTo>
                <a:cubicBezTo>
                  <a:pt x="3500" y="3556"/>
                  <a:pt x="3397" y="3655"/>
                  <a:pt x="3298" y="3749"/>
                </a:cubicBezTo>
                <a:cubicBezTo>
                  <a:pt x="3161" y="3720"/>
                  <a:pt x="3020" y="3692"/>
                  <a:pt x="2879" y="3659"/>
                </a:cubicBezTo>
                <a:cubicBezTo>
                  <a:pt x="2738" y="3631"/>
                  <a:pt x="2602" y="3593"/>
                  <a:pt x="2470" y="3556"/>
                </a:cubicBezTo>
                <a:cubicBezTo>
                  <a:pt x="2418" y="3429"/>
                  <a:pt x="2367" y="3292"/>
                  <a:pt x="2319" y="3156"/>
                </a:cubicBezTo>
                <a:cubicBezTo>
                  <a:pt x="2268" y="3005"/>
                  <a:pt x="2221" y="2855"/>
                  <a:pt x="2178" y="2704"/>
                </a:cubicBezTo>
                <a:cubicBezTo>
                  <a:pt x="2282" y="2587"/>
                  <a:pt x="2390" y="2474"/>
                  <a:pt x="2508" y="2356"/>
                </a:cubicBezTo>
                <a:cubicBezTo>
                  <a:pt x="2606" y="2258"/>
                  <a:pt x="2710" y="2159"/>
                  <a:pt x="2813" y="2065"/>
                </a:cubicBezTo>
                <a:close/>
                <a:moveTo>
                  <a:pt x="3956" y="3194"/>
                </a:moveTo>
                <a:cubicBezTo>
                  <a:pt x="4027" y="3429"/>
                  <a:pt x="4079" y="3655"/>
                  <a:pt x="4126" y="3871"/>
                </a:cubicBezTo>
                <a:cubicBezTo>
                  <a:pt x="3890" y="3847"/>
                  <a:pt x="3646" y="3810"/>
                  <a:pt x="3392" y="3767"/>
                </a:cubicBezTo>
                <a:cubicBezTo>
                  <a:pt x="3481" y="3683"/>
                  <a:pt x="3571" y="3598"/>
                  <a:pt x="3660" y="3509"/>
                </a:cubicBezTo>
                <a:cubicBezTo>
                  <a:pt x="3763" y="3405"/>
                  <a:pt x="3862" y="3302"/>
                  <a:pt x="3956" y="3194"/>
                </a:cubicBezTo>
                <a:close/>
                <a:moveTo>
                  <a:pt x="4516" y="2540"/>
                </a:moveTo>
                <a:cubicBezTo>
                  <a:pt x="5424" y="2883"/>
                  <a:pt x="6026" y="3288"/>
                  <a:pt x="5955" y="3575"/>
                </a:cubicBezTo>
                <a:cubicBezTo>
                  <a:pt x="5905" y="3798"/>
                  <a:pt x="5472" y="3911"/>
                  <a:pt x="4835" y="3911"/>
                </a:cubicBezTo>
                <a:cubicBezTo>
                  <a:pt x="4642" y="3911"/>
                  <a:pt x="4431" y="3901"/>
                  <a:pt x="4206" y="3880"/>
                </a:cubicBezTo>
                <a:cubicBezTo>
                  <a:pt x="4159" y="3640"/>
                  <a:pt x="4097" y="3391"/>
                  <a:pt x="4017" y="3128"/>
                </a:cubicBezTo>
                <a:cubicBezTo>
                  <a:pt x="4201" y="2925"/>
                  <a:pt x="4370" y="2728"/>
                  <a:pt x="4516" y="2540"/>
                </a:cubicBezTo>
                <a:close/>
                <a:moveTo>
                  <a:pt x="2503" y="3645"/>
                </a:moveTo>
                <a:cubicBezTo>
                  <a:pt x="2621" y="3678"/>
                  <a:pt x="2738" y="3706"/>
                  <a:pt x="2860" y="3739"/>
                </a:cubicBezTo>
                <a:cubicBezTo>
                  <a:pt x="2987" y="3767"/>
                  <a:pt x="3105" y="3791"/>
                  <a:pt x="3223" y="3814"/>
                </a:cubicBezTo>
                <a:cubicBezTo>
                  <a:pt x="3067" y="3960"/>
                  <a:pt x="2907" y="4097"/>
                  <a:pt x="2752" y="4219"/>
                </a:cubicBezTo>
                <a:cubicBezTo>
                  <a:pt x="2668" y="4040"/>
                  <a:pt x="2583" y="3847"/>
                  <a:pt x="2503" y="3645"/>
                </a:cubicBezTo>
                <a:close/>
                <a:moveTo>
                  <a:pt x="1619" y="3368"/>
                </a:moveTo>
                <a:cubicBezTo>
                  <a:pt x="1863" y="3457"/>
                  <a:pt x="2127" y="3542"/>
                  <a:pt x="2409" y="3622"/>
                </a:cubicBezTo>
                <a:cubicBezTo>
                  <a:pt x="2498" y="3852"/>
                  <a:pt x="2592" y="4068"/>
                  <a:pt x="2686" y="4271"/>
                </a:cubicBezTo>
                <a:cubicBezTo>
                  <a:pt x="2047" y="4773"/>
                  <a:pt x="1469" y="5081"/>
                  <a:pt x="1148" y="5081"/>
                </a:cubicBezTo>
                <a:cubicBezTo>
                  <a:pt x="1063" y="5081"/>
                  <a:pt x="996" y="5059"/>
                  <a:pt x="951" y="5014"/>
                </a:cubicBezTo>
                <a:cubicBezTo>
                  <a:pt x="739" y="4802"/>
                  <a:pt x="1031" y="4139"/>
                  <a:pt x="1619" y="3368"/>
                </a:cubicBezTo>
                <a:close/>
                <a:moveTo>
                  <a:pt x="3321" y="3833"/>
                </a:moveTo>
                <a:cubicBezTo>
                  <a:pt x="3608" y="3885"/>
                  <a:pt x="3886" y="3927"/>
                  <a:pt x="4140" y="3951"/>
                </a:cubicBezTo>
                <a:cubicBezTo>
                  <a:pt x="4333" y="4906"/>
                  <a:pt x="4300" y="5625"/>
                  <a:pt x="4022" y="5724"/>
                </a:cubicBezTo>
                <a:cubicBezTo>
                  <a:pt x="4001" y="5731"/>
                  <a:pt x="3979" y="5735"/>
                  <a:pt x="3956" y="5735"/>
                </a:cubicBezTo>
                <a:cubicBezTo>
                  <a:pt x="3660" y="5735"/>
                  <a:pt x="3204" y="5154"/>
                  <a:pt x="2785" y="4290"/>
                </a:cubicBezTo>
                <a:cubicBezTo>
                  <a:pt x="2959" y="4153"/>
                  <a:pt x="3138" y="3998"/>
                  <a:pt x="3321" y="3833"/>
                </a:cubicBezTo>
                <a:close/>
                <a:moveTo>
                  <a:pt x="2145" y="0"/>
                </a:moveTo>
                <a:cubicBezTo>
                  <a:pt x="2116" y="0"/>
                  <a:pt x="2088" y="5"/>
                  <a:pt x="2061" y="14"/>
                </a:cubicBezTo>
                <a:cubicBezTo>
                  <a:pt x="1741" y="127"/>
                  <a:pt x="1689" y="856"/>
                  <a:pt x="1887" y="1853"/>
                </a:cubicBezTo>
                <a:cubicBezTo>
                  <a:pt x="1670" y="1833"/>
                  <a:pt x="1466" y="1823"/>
                  <a:pt x="1279" y="1823"/>
                </a:cubicBezTo>
                <a:cubicBezTo>
                  <a:pt x="594" y="1823"/>
                  <a:pt x="135" y="1957"/>
                  <a:pt x="76" y="2215"/>
                </a:cubicBezTo>
                <a:cubicBezTo>
                  <a:pt x="1" y="2549"/>
                  <a:pt x="593" y="2977"/>
                  <a:pt x="1543" y="3339"/>
                </a:cubicBezTo>
                <a:cubicBezTo>
                  <a:pt x="932" y="4148"/>
                  <a:pt x="654" y="4826"/>
                  <a:pt x="894" y="5066"/>
                </a:cubicBezTo>
                <a:cubicBezTo>
                  <a:pt x="953" y="5125"/>
                  <a:pt x="1038" y="5154"/>
                  <a:pt x="1145" y="5154"/>
                </a:cubicBezTo>
                <a:cubicBezTo>
                  <a:pt x="1493" y="5154"/>
                  <a:pt x="2073" y="4852"/>
                  <a:pt x="2724" y="4341"/>
                </a:cubicBezTo>
                <a:cubicBezTo>
                  <a:pt x="3155" y="5233"/>
                  <a:pt x="3625" y="5809"/>
                  <a:pt x="3958" y="5809"/>
                </a:cubicBezTo>
                <a:cubicBezTo>
                  <a:pt x="3988" y="5809"/>
                  <a:pt x="4018" y="5805"/>
                  <a:pt x="4046" y="5795"/>
                </a:cubicBezTo>
                <a:cubicBezTo>
                  <a:pt x="4370" y="5687"/>
                  <a:pt x="4417" y="4953"/>
                  <a:pt x="4224" y="3960"/>
                </a:cubicBezTo>
                <a:lnTo>
                  <a:pt x="4224" y="3960"/>
                </a:lnTo>
                <a:cubicBezTo>
                  <a:pt x="4434" y="3979"/>
                  <a:pt x="4631" y="3988"/>
                  <a:pt x="4813" y="3988"/>
                </a:cubicBezTo>
                <a:cubicBezTo>
                  <a:pt x="5504" y="3988"/>
                  <a:pt x="5972" y="3854"/>
                  <a:pt x="6035" y="3593"/>
                </a:cubicBezTo>
                <a:cubicBezTo>
                  <a:pt x="6111" y="3264"/>
                  <a:pt x="5513" y="2831"/>
                  <a:pt x="4568" y="2474"/>
                </a:cubicBezTo>
                <a:cubicBezTo>
                  <a:pt x="5179" y="1665"/>
                  <a:pt x="5457" y="983"/>
                  <a:pt x="5217" y="743"/>
                </a:cubicBezTo>
                <a:cubicBezTo>
                  <a:pt x="5159" y="685"/>
                  <a:pt x="5075" y="657"/>
                  <a:pt x="4969" y="657"/>
                </a:cubicBezTo>
                <a:cubicBezTo>
                  <a:pt x="4622" y="657"/>
                  <a:pt x="4040" y="958"/>
                  <a:pt x="3387" y="1467"/>
                </a:cubicBezTo>
                <a:cubicBezTo>
                  <a:pt x="2951" y="577"/>
                  <a:pt x="2478" y="0"/>
                  <a:pt x="2145"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rot="-8999969">
            <a:off x="640941" y="35618"/>
            <a:ext cx="296174" cy="276585"/>
          </a:xfrm>
          <a:custGeom>
            <a:avLst/>
            <a:gdLst/>
            <a:ahLst/>
            <a:cxnLst/>
            <a:rect l="l" t="t" r="r" b="b"/>
            <a:pathLst>
              <a:path w="4309" h="4024" extrusionOk="0">
                <a:moveTo>
                  <a:pt x="1593" y="0"/>
                </a:moveTo>
                <a:cubicBezTo>
                  <a:pt x="1475" y="0"/>
                  <a:pt x="1368" y="79"/>
                  <a:pt x="1336" y="202"/>
                </a:cubicBezTo>
                <a:cubicBezTo>
                  <a:pt x="1298" y="343"/>
                  <a:pt x="1383" y="489"/>
                  <a:pt x="1529" y="526"/>
                </a:cubicBezTo>
                <a:cubicBezTo>
                  <a:pt x="1550" y="531"/>
                  <a:pt x="1571" y="534"/>
                  <a:pt x="1592" y="534"/>
                </a:cubicBezTo>
                <a:cubicBezTo>
                  <a:pt x="1612" y="534"/>
                  <a:pt x="1632" y="531"/>
                  <a:pt x="1651" y="526"/>
                </a:cubicBezTo>
                <a:lnTo>
                  <a:pt x="2098" y="1618"/>
                </a:lnTo>
                <a:cubicBezTo>
                  <a:pt x="1966" y="1684"/>
                  <a:pt x="1863" y="1806"/>
                  <a:pt x="1820" y="1961"/>
                </a:cubicBezTo>
                <a:cubicBezTo>
                  <a:pt x="1806" y="2013"/>
                  <a:pt x="1802" y="2065"/>
                  <a:pt x="1806" y="2116"/>
                </a:cubicBezTo>
                <a:lnTo>
                  <a:pt x="729" y="2253"/>
                </a:lnTo>
                <a:cubicBezTo>
                  <a:pt x="701" y="2135"/>
                  <a:pt x="607" y="2036"/>
                  <a:pt x="480" y="2003"/>
                </a:cubicBezTo>
                <a:cubicBezTo>
                  <a:pt x="451" y="1996"/>
                  <a:pt x="422" y="1993"/>
                  <a:pt x="394" y="1993"/>
                </a:cubicBezTo>
                <a:cubicBezTo>
                  <a:pt x="236" y="1993"/>
                  <a:pt x="92" y="2098"/>
                  <a:pt x="52" y="2257"/>
                </a:cubicBezTo>
                <a:cubicBezTo>
                  <a:pt x="0" y="2446"/>
                  <a:pt x="113" y="2638"/>
                  <a:pt x="306" y="2685"/>
                </a:cubicBezTo>
                <a:cubicBezTo>
                  <a:pt x="335" y="2693"/>
                  <a:pt x="364" y="2696"/>
                  <a:pt x="392" y="2696"/>
                </a:cubicBezTo>
                <a:cubicBezTo>
                  <a:pt x="548" y="2696"/>
                  <a:pt x="690" y="2591"/>
                  <a:pt x="734" y="2431"/>
                </a:cubicBezTo>
                <a:cubicBezTo>
                  <a:pt x="739" y="2403"/>
                  <a:pt x="743" y="2375"/>
                  <a:pt x="743" y="2347"/>
                </a:cubicBezTo>
                <a:lnTo>
                  <a:pt x="1816" y="2206"/>
                </a:lnTo>
                <a:cubicBezTo>
                  <a:pt x="1853" y="2361"/>
                  <a:pt x="1952" y="2497"/>
                  <a:pt x="2103" y="2573"/>
                </a:cubicBezTo>
                <a:lnTo>
                  <a:pt x="1736" y="3495"/>
                </a:lnTo>
                <a:cubicBezTo>
                  <a:pt x="1718" y="3491"/>
                  <a:pt x="1699" y="3489"/>
                  <a:pt x="1682" y="3489"/>
                </a:cubicBezTo>
                <a:cubicBezTo>
                  <a:pt x="1561" y="3489"/>
                  <a:pt x="1453" y="3569"/>
                  <a:pt x="1421" y="3692"/>
                </a:cubicBezTo>
                <a:cubicBezTo>
                  <a:pt x="1388" y="3833"/>
                  <a:pt x="1472" y="3979"/>
                  <a:pt x="1613" y="4017"/>
                </a:cubicBezTo>
                <a:cubicBezTo>
                  <a:pt x="1635" y="4021"/>
                  <a:pt x="1656" y="4024"/>
                  <a:pt x="1677" y="4024"/>
                </a:cubicBezTo>
                <a:cubicBezTo>
                  <a:pt x="1799" y="4024"/>
                  <a:pt x="1910" y="3944"/>
                  <a:pt x="1938" y="3824"/>
                </a:cubicBezTo>
                <a:cubicBezTo>
                  <a:pt x="1971" y="3706"/>
                  <a:pt x="1919" y="3589"/>
                  <a:pt x="1820" y="3527"/>
                </a:cubicBezTo>
                <a:lnTo>
                  <a:pt x="2187" y="2606"/>
                </a:lnTo>
                <a:cubicBezTo>
                  <a:pt x="2192" y="2606"/>
                  <a:pt x="2201" y="2610"/>
                  <a:pt x="2206" y="2610"/>
                </a:cubicBezTo>
                <a:cubicBezTo>
                  <a:pt x="2251" y="2622"/>
                  <a:pt x="2296" y="2628"/>
                  <a:pt x="2340" y="2628"/>
                </a:cubicBezTo>
                <a:cubicBezTo>
                  <a:pt x="2472" y="2628"/>
                  <a:pt x="2596" y="2578"/>
                  <a:pt x="2691" y="2497"/>
                </a:cubicBezTo>
                <a:lnTo>
                  <a:pt x="3448" y="3231"/>
                </a:lnTo>
                <a:cubicBezTo>
                  <a:pt x="3424" y="3259"/>
                  <a:pt x="3410" y="3288"/>
                  <a:pt x="3401" y="3320"/>
                </a:cubicBezTo>
                <a:cubicBezTo>
                  <a:pt x="3363" y="3476"/>
                  <a:pt x="3457" y="3631"/>
                  <a:pt x="3608" y="3669"/>
                </a:cubicBezTo>
                <a:cubicBezTo>
                  <a:pt x="3631" y="3674"/>
                  <a:pt x="3654" y="3677"/>
                  <a:pt x="3677" y="3677"/>
                </a:cubicBezTo>
                <a:cubicBezTo>
                  <a:pt x="3803" y="3677"/>
                  <a:pt x="3919" y="3593"/>
                  <a:pt x="3951" y="3462"/>
                </a:cubicBezTo>
                <a:cubicBezTo>
                  <a:pt x="3994" y="3311"/>
                  <a:pt x="3899" y="3156"/>
                  <a:pt x="3749" y="3118"/>
                </a:cubicBezTo>
                <a:cubicBezTo>
                  <a:pt x="3726" y="3112"/>
                  <a:pt x="3703" y="3109"/>
                  <a:pt x="3680" y="3109"/>
                </a:cubicBezTo>
                <a:cubicBezTo>
                  <a:pt x="3618" y="3109"/>
                  <a:pt x="3557" y="3131"/>
                  <a:pt x="3509" y="3165"/>
                </a:cubicBezTo>
                <a:lnTo>
                  <a:pt x="2752" y="2431"/>
                </a:lnTo>
                <a:cubicBezTo>
                  <a:pt x="2799" y="2375"/>
                  <a:pt x="2836" y="2304"/>
                  <a:pt x="2855" y="2225"/>
                </a:cubicBezTo>
                <a:cubicBezTo>
                  <a:pt x="2893" y="2088"/>
                  <a:pt x="2869" y="1952"/>
                  <a:pt x="2808" y="1834"/>
                </a:cubicBezTo>
                <a:lnTo>
                  <a:pt x="3674" y="1251"/>
                </a:lnTo>
                <a:cubicBezTo>
                  <a:pt x="3716" y="1303"/>
                  <a:pt x="3777" y="1340"/>
                  <a:pt x="3843" y="1359"/>
                </a:cubicBezTo>
                <a:cubicBezTo>
                  <a:pt x="3872" y="1366"/>
                  <a:pt x="3901" y="1370"/>
                  <a:pt x="3929" y="1370"/>
                </a:cubicBezTo>
                <a:cubicBezTo>
                  <a:pt x="4084" y="1370"/>
                  <a:pt x="4222" y="1265"/>
                  <a:pt x="4262" y="1110"/>
                </a:cubicBezTo>
                <a:cubicBezTo>
                  <a:pt x="4309" y="926"/>
                  <a:pt x="4201" y="738"/>
                  <a:pt x="4017" y="691"/>
                </a:cubicBezTo>
                <a:cubicBezTo>
                  <a:pt x="3989" y="684"/>
                  <a:pt x="3961" y="680"/>
                  <a:pt x="3933" y="680"/>
                </a:cubicBezTo>
                <a:cubicBezTo>
                  <a:pt x="3779" y="680"/>
                  <a:pt x="3638" y="785"/>
                  <a:pt x="3598" y="940"/>
                </a:cubicBezTo>
                <a:cubicBezTo>
                  <a:pt x="3575" y="1020"/>
                  <a:pt x="3589" y="1105"/>
                  <a:pt x="3622" y="1176"/>
                </a:cubicBezTo>
                <a:lnTo>
                  <a:pt x="2756" y="1759"/>
                </a:lnTo>
                <a:cubicBezTo>
                  <a:pt x="2686" y="1669"/>
                  <a:pt x="2587" y="1604"/>
                  <a:pt x="2474" y="1575"/>
                </a:cubicBezTo>
                <a:cubicBezTo>
                  <a:pt x="2430" y="1565"/>
                  <a:pt x="2386" y="1560"/>
                  <a:pt x="2343" y="1560"/>
                </a:cubicBezTo>
                <a:cubicBezTo>
                  <a:pt x="2287" y="1560"/>
                  <a:pt x="2233" y="1569"/>
                  <a:pt x="2183" y="1585"/>
                </a:cubicBezTo>
                <a:lnTo>
                  <a:pt x="1736" y="494"/>
                </a:lnTo>
                <a:cubicBezTo>
                  <a:pt x="1792" y="456"/>
                  <a:pt x="1835" y="404"/>
                  <a:pt x="1853" y="334"/>
                </a:cubicBezTo>
                <a:cubicBezTo>
                  <a:pt x="1891" y="193"/>
                  <a:pt x="1802" y="47"/>
                  <a:pt x="1661" y="9"/>
                </a:cubicBezTo>
                <a:cubicBezTo>
                  <a:pt x="1638" y="3"/>
                  <a:pt x="1615" y="0"/>
                  <a:pt x="159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rot="-5400000">
            <a:off x="8821842" y="1999602"/>
            <a:ext cx="407721" cy="393287"/>
          </a:xfrm>
          <a:custGeom>
            <a:avLst/>
            <a:gdLst/>
            <a:ahLst/>
            <a:cxnLst/>
            <a:rect l="l" t="t" r="r" b="b"/>
            <a:pathLst>
              <a:path w="5932" h="5722" extrusionOk="0">
                <a:moveTo>
                  <a:pt x="2107" y="0"/>
                </a:moveTo>
                <a:cubicBezTo>
                  <a:pt x="2046" y="0"/>
                  <a:pt x="1985" y="15"/>
                  <a:pt x="1929" y="46"/>
                </a:cubicBezTo>
                <a:cubicBezTo>
                  <a:pt x="1750" y="145"/>
                  <a:pt x="1689" y="371"/>
                  <a:pt x="1788" y="549"/>
                </a:cubicBezTo>
                <a:cubicBezTo>
                  <a:pt x="1854" y="671"/>
                  <a:pt x="1979" y="737"/>
                  <a:pt x="2108" y="737"/>
                </a:cubicBezTo>
                <a:cubicBezTo>
                  <a:pt x="2135" y="737"/>
                  <a:pt x="2161" y="734"/>
                  <a:pt x="2187" y="728"/>
                </a:cubicBezTo>
                <a:lnTo>
                  <a:pt x="2695" y="2003"/>
                </a:lnTo>
                <a:cubicBezTo>
                  <a:pt x="2686" y="2008"/>
                  <a:pt x="2677" y="2012"/>
                  <a:pt x="2667" y="2017"/>
                </a:cubicBezTo>
                <a:cubicBezTo>
                  <a:pt x="2451" y="2139"/>
                  <a:pt x="2314" y="2356"/>
                  <a:pt x="2291" y="2591"/>
                </a:cubicBezTo>
                <a:lnTo>
                  <a:pt x="837" y="2572"/>
                </a:lnTo>
                <a:cubicBezTo>
                  <a:pt x="833" y="2525"/>
                  <a:pt x="819" y="2483"/>
                  <a:pt x="795" y="2440"/>
                </a:cubicBezTo>
                <a:cubicBezTo>
                  <a:pt x="721" y="2309"/>
                  <a:pt x="589" y="2236"/>
                  <a:pt x="450" y="2236"/>
                </a:cubicBezTo>
                <a:cubicBezTo>
                  <a:pt x="386" y="2236"/>
                  <a:pt x="320" y="2252"/>
                  <a:pt x="259" y="2285"/>
                </a:cubicBezTo>
                <a:cubicBezTo>
                  <a:pt x="71" y="2389"/>
                  <a:pt x="0" y="2628"/>
                  <a:pt x="108" y="2821"/>
                </a:cubicBezTo>
                <a:cubicBezTo>
                  <a:pt x="179" y="2949"/>
                  <a:pt x="312" y="3023"/>
                  <a:pt x="449" y="3023"/>
                </a:cubicBezTo>
                <a:cubicBezTo>
                  <a:pt x="514" y="3023"/>
                  <a:pt x="580" y="3006"/>
                  <a:pt x="640" y="2972"/>
                </a:cubicBezTo>
                <a:cubicBezTo>
                  <a:pt x="748" y="2911"/>
                  <a:pt x="814" y="2807"/>
                  <a:pt x="837" y="2699"/>
                </a:cubicBezTo>
                <a:lnTo>
                  <a:pt x="2291" y="2718"/>
                </a:lnTo>
                <a:cubicBezTo>
                  <a:pt x="2300" y="2821"/>
                  <a:pt x="2329" y="2925"/>
                  <a:pt x="2380" y="3019"/>
                </a:cubicBezTo>
                <a:cubicBezTo>
                  <a:pt x="2479" y="3193"/>
                  <a:pt x="2630" y="3311"/>
                  <a:pt x="2804" y="3367"/>
                </a:cubicBezTo>
                <a:lnTo>
                  <a:pt x="2488" y="4773"/>
                </a:lnTo>
                <a:cubicBezTo>
                  <a:pt x="2473" y="4772"/>
                  <a:pt x="2457" y="4771"/>
                  <a:pt x="2441" y="4771"/>
                </a:cubicBezTo>
                <a:cubicBezTo>
                  <a:pt x="2363" y="4771"/>
                  <a:pt x="2286" y="4791"/>
                  <a:pt x="2216" y="4830"/>
                </a:cubicBezTo>
                <a:cubicBezTo>
                  <a:pt x="1985" y="4957"/>
                  <a:pt x="1905" y="5244"/>
                  <a:pt x="2032" y="5474"/>
                </a:cubicBezTo>
                <a:cubicBezTo>
                  <a:pt x="2119" y="5632"/>
                  <a:pt x="2281" y="5721"/>
                  <a:pt x="2448" y="5721"/>
                </a:cubicBezTo>
                <a:cubicBezTo>
                  <a:pt x="2526" y="5721"/>
                  <a:pt x="2604" y="5702"/>
                  <a:pt x="2677" y="5662"/>
                </a:cubicBezTo>
                <a:cubicBezTo>
                  <a:pt x="2907" y="5535"/>
                  <a:pt x="2987" y="5244"/>
                  <a:pt x="2860" y="5013"/>
                </a:cubicBezTo>
                <a:cubicBezTo>
                  <a:pt x="2804" y="4910"/>
                  <a:pt x="2714" y="4839"/>
                  <a:pt x="2611" y="4802"/>
                </a:cubicBezTo>
                <a:lnTo>
                  <a:pt x="2926" y="3395"/>
                </a:lnTo>
                <a:cubicBezTo>
                  <a:pt x="2959" y="3399"/>
                  <a:pt x="2992" y="3401"/>
                  <a:pt x="3025" y="3401"/>
                </a:cubicBezTo>
                <a:cubicBezTo>
                  <a:pt x="3148" y="3401"/>
                  <a:pt x="3272" y="3373"/>
                  <a:pt x="3387" y="3306"/>
                </a:cubicBezTo>
                <a:cubicBezTo>
                  <a:pt x="3509" y="3240"/>
                  <a:pt x="3608" y="3141"/>
                  <a:pt x="3669" y="3024"/>
                </a:cubicBezTo>
                <a:lnTo>
                  <a:pt x="5151" y="3696"/>
                </a:lnTo>
                <a:cubicBezTo>
                  <a:pt x="5127" y="3781"/>
                  <a:pt x="5137" y="3880"/>
                  <a:pt x="5188" y="3964"/>
                </a:cubicBezTo>
                <a:cubicBezTo>
                  <a:pt x="5256" y="4087"/>
                  <a:pt x="5381" y="4156"/>
                  <a:pt x="5510" y="4156"/>
                </a:cubicBezTo>
                <a:cubicBezTo>
                  <a:pt x="5570" y="4156"/>
                  <a:pt x="5631" y="4141"/>
                  <a:pt x="5687" y="4110"/>
                </a:cubicBezTo>
                <a:cubicBezTo>
                  <a:pt x="5866" y="4011"/>
                  <a:pt x="5932" y="3786"/>
                  <a:pt x="5833" y="3607"/>
                </a:cubicBezTo>
                <a:cubicBezTo>
                  <a:pt x="5766" y="3486"/>
                  <a:pt x="5641" y="3419"/>
                  <a:pt x="5511" y="3419"/>
                </a:cubicBezTo>
                <a:cubicBezTo>
                  <a:pt x="5450" y="3419"/>
                  <a:pt x="5387" y="3434"/>
                  <a:pt x="5329" y="3466"/>
                </a:cubicBezTo>
                <a:cubicBezTo>
                  <a:pt x="5278" y="3494"/>
                  <a:pt x="5235" y="3536"/>
                  <a:pt x="5207" y="3579"/>
                </a:cubicBezTo>
                <a:lnTo>
                  <a:pt x="3721" y="2911"/>
                </a:lnTo>
                <a:cubicBezTo>
                  <a:pt x="3791" y="2718"/>
                  <a:pt x="3782" y="2497"/>
                  <a:pt x="3674" y="2304"/>
                </a:cubicBezTo>
                <a:cubicBezTo>
                  <a:pt x="3636" y="2238"/>
                  <a:pt x="3594" y="2182"/>
                  <a:pt x="3542" y="2135"/>
                </a:cubicBezTo>
                <a:lnTo>
                  <a:pt x="4488" y="973"/>
                </a:lnTo>
                <a:cubicBezTo>
                  <a:pt x="4566" y="1021"/>
                  <a:pt x="4657" y="1047"/>
                  <a:pt x="4749" y="1047"/>
                </a:cubicBezTo>
                <a:cubicBezTo>
                  <a:pt x="4828" y="1047"/>
                  <a:pt x="4908" y="1028"/>
                  <a:pt x="4981" y="987"/>
                </a:cubicBezTo>
                <a:cubicBezTo>
                  <a:pt x="5217" y="855"/>
                  <a:pt x="5301" y="559"/>
                  <a:pt x="5170" y="324"/>
                </a:cubicBezTo>
                <a:cubicBezTo>
                  <a:pt x="5080" y="164"/>
                  <a:pt x="4914" y="73"/>
                  <a:pt x="4743" y="73"/>
                </a:cubicBezTo>
                <a:cubicBezTo>
                  <a:pt x="4663" y="73"/>
                  <a:pt x="4582" y="93"/>
                  <a:pt x="4506" y="136"/>
                </a:cubicBezTo>
                <a:cubicBezTo>
                  <a:pt x="4271" y="267"/>
                  <a:pt x="4186" y="564"/>
                  <a:pt x="4318" y="799"/>
                </a:cubicBezTo>
                <a:cubicBezTo>
                  <a:pt x="4337" y="836"/>
                  <a:pt x="4365" y="865"/>
                  <a:pt x="4389" y="893"/>
                </a:cubicBezTo>
                <a:lnTo>
                  <a:pt x="3443" y="2055"/>
                </a:lnTo>
                <a:cubicBezTo>
                  <a:pt x="3320" y="1969"/>
                  <a:pt x="3174" y="1924"/>
                  <a:pt x="3027" y="1924"/>
                </a:cubicBezTo>
                <a:cubicBezTo>
                  <a:pt x="2955" y="1924"/>
                  <a:pt x="2883" y="1934"/>
                  <a:pt x="2813" y="1956"/>
                </a:cubicBezTo>
                <a:lnTo>
                  <a:pt x="2300" y="681"/>
                </a:lnTo>
                <a:cubicBezTo>
                  <a:pt x="2470" y="578"/>
                  <a:pt x="2526" y="361"/>
                  <a:pt x="2432" y="192"/>
                </a:cubicBezTo>
                <a:cubicBezTo>
                  <a:pt x="2364" y="70"/>
                  <a:pt x="2237" y="0"/>
                  <a:pt x="21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rot="-8999969">
            <a:off x="570256" y="355952"/>
            <a:ext cx="33061" cy="32717"/>
          </a:xfrm>
          <a:custGeom>
            <a:avLst/>
            <a:gdLst/>
            <a:ahLst/>
            <a:cxnLst/>
            <a:rect l="l" t="t" r="r" b="b"/>
            <a:pathLst>
              <a:path w="481" h="476" extrusionOk="0">
                <a:moveTo>
                  <a:pt x="241" y="0"/>
                </a:moveTo>
                <a:cubicBezTo>
                  <a:pt x="109" y="0"/>
                  <a:pt x="1" y="104"/>
                  <a:pt x="1" y="240"/>
                </a:cubicBezTo>
                <a:cubicBezTo>
                  <a:pt x="1" y="372"/>
                  <a:pt x="109" y="475"/>
                  <a:pt x="241" y="475"/>
                </a:cubicBezTo>
                <a:cubicBezTo>
                  <a:pt x="372" y="475"/>
                  <a:pt x="481" y="372"/>
                  <a:pt x="481" y="240"/>
                </a:cubicBezTo>
                <a:cubicBezTo>
                  <a:pt x="481" y="104"/>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rot="-5400000">
            <a:off x="8794349" y="2590495"/>
            <a:ext cx="33060" cy="33060"/>
          </a:xfrm>
          <a:custGeom>
            <a:avLst/>
            <a:gdLst/>
            <a:ahLst/>
            <a:cxnLst/>
            <a:rect l="l" t="t" r="r" b="b"/>
            <a:pathLst>
              <a:path w="481" h="481" extrusionOk="0">
                <a:moveTo>
                  <a:pt x="241" y="1"/>
                </a:moveTo>
                <a:cubicBezTo>
                  <a:pt x="109" y="1"/>
                  <a:pt x="1" y="109"/>
                  <a:pt x="1" y="241"/>
                </a:cubicBezTo>
                <a:cubicBezTo>
                  <a:pt x="1" y="372"/>
                  <a:pt x="109" y="481"/>
                  <a:pt x="241" y="481"/>
                </a:cubicBezTo>
                <a:cubicBezTo>
                  <a:pt x="373" y="481"/>
                  <a:pt x="481" y="372"/>
                  <a:pt x="481" y="241"/>
                </a:cubicBezTo>
                <a:cubicBezTo>
                  <a:pt x="481" y="109"/>
                  <a:pt x="373"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rot="-8999969">
            <a:off x="-452235" y="-78740"/>
            <a:ext cx="32717" cy="33061"/>
          </a:xfrm>
          <a:custGeom>
            <a:avLst/>
            <a:gdLst/>
            <a:ahLst/>
            <a:cxnLst/>
            <a:rect l="l" t="t" r="r" b="b"/>
            <a:pathLst>
              <a:path w="476" h="481" extrusionOk="0">
                <a:moveTo>
                  <a:pt x="236" y="1"/>
                </a:moveTo>
                <a:cubicBezTo>
                  <a:pt x="104" y="1"/>
                  <a:pt x="1" y="109"/>
                  <a:pt x="1" y="241"/>
                </a:cubicBezTo>
                <a:cubicBezTo>
                  <a:pt x="1" y="372"/>
                  <a:pt x="104" y="481"/>
                  <a:pt x="236" y="481"/>
                </a:cubicBezTo>
                <a:cubicBezTo>
                  <a:pt x="368" y="481"/>
                  <a:pt x="476" y="372"/>
                  <a:pt x="476" y="241"/>
                </a:cubicBezTo>
                <a:cubicBezTo>
                  <a:pt x="476" y="109"/>
                  <a:pt x="368"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rot="-5400000">
            <a:off x="8733899" y="1699484"/>
            <a:ext cx="56361" cy="56292"/>
          </a:xfrm>
          <a:custGeom>
            <a:avLst/>
            <a:gdLst/>
            <a:ahLst/>
            <a:cxnLst/>
            <a:rect l="l" t="t" r="r" b="b"/>
            <a:pathLst>
              <a:path w="820" h="819" extrusionOk="0">
                <a:moveTo>
                  <a:pt x="410" y="0"/>
                </a:moveTo>
                <a:cubicBezTo>
                  <a:pt x="184" y="0"/>
                  <a:pt x="1" y="184"/>
                  <a:pt x="1" y="409"/>
                </a:cubicBezTo>
                <a:cubicBezTo>
                  <a:pt x="1" y="635"/>
                  <a:pt x="184" y="819"/>
                  <a:pt x="410" y="819"/>
                </a:cubicBezTo>
                <a:cubicBezTo>
                  <a:pt x="636" y="819"/>
                  <a:pt x="819" y="635"/>
                  <a:pt x="819" y="409"/>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756;p32"/>
          <p:cNvGrpSpPr/>
          <p:nvPr/>
        </p:nvGrpSpPr>
        <p:grpSpPr>
          <a:xfrm>
            <a:off x="6854519" y="103553"/>
            <a:ext cx="2302348" cy="1279377"/>
            <a:chOff x="6854519" y="103553"/>
            <a:chExt cx="2302348" cy="1279377"/>
          </a:xfrm>
        </p:grpSpPr>
        <p:sp>
          <p:nvSpPr>
            <p:cNvPr id="757" name="Google Shape;757;p32"/>
            <p:cNvSpPr/>
            <p:nvPr/>
          </p:nvSpPr>
          <p:spPr>
            <a:xfrm>
              <a:off x="8852650" y="1084569"/>
              <a:ext cx="304216" cy="298360"/>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8004686" y="137113"/>
              <a:ext cx="376653" cy="376653"/>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8402253" y="781447"/>
              <a:ext cx="376653" cy="376407"/>
            </a:xfrm>
            <a:custGeom>
              <a:avLst/>
              <a:gdLst/>
              <a:ahLst/>
              <a:cxnLst/>
              <a:rect l="l" t="t" r="r" b="b"/>
              <a:pathLst>
                <a:path w="7654" h="7649" extrusionOk="0">
                  <a:moveTo>
                    <a:pt x="5189" y="1501"/>
                  </a:moveTo>
                  <a:cubicBezTo>
                    <a:pt x="5259" y="1501"/>
                    <a:pt x="5330" y="1501"/>
                    <a:pt x="5400" y="1505"/>
                  </a:cubicBezTo>
                  <a:lnTo>
                    <a:pt x="6078" y="1571"/>
                  </a:lnTo>
                  <a:lnTo>
                    <a:pt x="6144" y="2249"/>
                  </a:lnTo>
                  <a:cubicBezTo>
                    <a:pt x="6148" y="2319"/>
                    <a:pt x="6153" y="2390"/>
                    <a:pt x="6148" y="2460"/>
                  </a:cubicBezTo>
                  <a:lnTo>
                    <a:pt x="5669" y="1980"/>
                  </a:lnTo>
                  <a:lnTo>
                    <a:pt x="5189" y="1501"/>
                  </a:lnTo>
                  <a:close/>
                  <a:moveTo>
                    <a:pt x="4954" y="1529"/>
                  </a:moveTo>
                  <a:lnTo>
                    <a:pt x="5537" y="2112"/>
                  </a:lnTo>
                  <a:lnTo>
                    <a:pt x="6120" y="2695"/>
                  </a:lnTo>
                  <a:cubicBezTo>
                    <a:pt x="6078" y="2898"/>
                    <a:pt x="5993" y="3081"/>
                    <a:pt x="5866" y="3232"/>
                  </a:cubicBezTo>
                  <a:lnTo>
                    <a:pt x="5142" y="2507"/>
                  </a:lnTo>
                  <a:lnTo>
                    <a:pt x="4417" y="1788"/>
                  </a:lnTo>
                  <a:cubicBezTo>
                    <a:pt x="4568" y="1656"/>
                    <a:pt x="4751" y="1571"/>
                    <a:pt x="4954" y="1529"/>
                  </a:cubicBezTo>
                  <a:close/>
                  <a:moveTo>
                    <a:pt x="4286" y="1919"/>
                  </a:moveTo>
                  <a:lnTo>
                    <a:pt x="5010" y="2644"/>
                  </a:lnTo>
                  <a:lnTo>
                    <a:pt x="5730" y="3363"/>
                  </a:lnTo>
                  <a:cubicBezTo>
                    <a:pt x="5579" y="3490"/>
                    <a:pt x="5400" y="3580"/>
                    <a:pt x="5198" y="3622"/>
                  </a:cubicBezTo>
                  <a:lnTo>
                    <a:pt x="4615" y="3039"/>
                  </a:lnTo>
                  <a:lnTo>
                    <a:pt x="4027" y="2451"/>
                  </a:lnTo>
                  <a:cubicBezTo>
                    <a:pt x="4069" y="2253"/>
                    <a:pt x="4159" y="2070"/>
                    <a:pt x="4286" y="1919"/>
                  </a:cubicBezTo>
                  <a:close/>
                  <a:moveTo>
                    <a:pt x="3999" y="2691"/>
                  </a:moveTo>
                  <a:lnTo>
                    <a:pt x="4479" y="3171"/>
                  </a:lnTo>
                  <a:lnTo>
                    <a:pt x="4958" y="3650"/>
                  </a:lnTo>
                  <a:cubicBezTo>
                    <a:pt x="4888" y="3650"/>
                    <a:pt x="4822" y="3650"/>
                    <a:pt x="4751" y="3641"/>
                  </a:cubicBezTo>
                  <a:lnTo>
                    <a:pt x="4074" y="3575"/>
                  </a:lnTo>
                  <a:lnTo>
                    <a:pt x="4008" y="2902"/>
                  </a:lnTo>
                  <a:cubicBezTo>
                    <a:pt x="3999" y="2832"/>
                    <a:pt x="3999" y="2761"/>
                    <a:pt x="3999" y="2691"/>
                  </a:cubicBezTo>
                  <a:close/>
                  <a:moveTo>
                    <a:pt x="2691" y="3998"/>
                  </a:moveTo>
                  <a:cubicBezTo>
                    <a:pt x="2762" y="3998"/>
                    <a:pt x="2832" y="3998"/>
                    <a:pt x="2903" y="4008"/>
                  </a:cubicBezTo>
                  <a:lnTo>
                    <a:pt x="3580" y="4074"/>
                  </a:lnTo>
                  <a:lnTo>
                    <a:pt x="3646" y="4746"/>
                  </a:lnTo>
                  <a:cubicBezTo>
                    <a:pt x="3651" y="4817"/>
                    <a:pt x="3651" y="4887"/>
                    <a:pt x="3651" y="4958"/>
                  </a:cubicBezTo>
                  <a:lnTo>
                    <a:pt x="3171" y="4478"/>
                  </a:lnTo>
                  <a:lnTo>
                    <a:pt x="2691" y="3998"/>
                  </a:lnTo>
                  <a:close/>
                  <a:moveTo>
                    <a:pt x="2456" y="4027"/>
                  </a:moveTo>
                  <a:lnTo>
                    <a:pt x="3039" y="4610"/>
                  </a:lnTo>
                  <a:lnTo>
                    <a:pt x="3622" y="5198"/>
                  </a:lnTo>
                  <a:cubicBezTo>
                    <a:pt x="3580" y="5395"/>
                    <a:pt x="3495" y="5579"/>
                    <a:pt x="3368" y="5729"/>
                  </a:cubicBezTo>
                  <a:lnTo>
                    <a:pt x="2644" y="5005"/>
                  </a:lnTo>
                  <a:lnTo>
                    <a:pt x="1920" y="4285"/>
                  </a:lnTo>
                  <a:cubicBezTo>
                    <a:pt x="2070" y="4158"/>
                    <a:pt x="2254" y="4069"/>
                    <a:pt x="2456" y="4027"/>
                  </a:cubicBezTo>
                  <a:close/>
                  <a:moveTo>
                    <a:pt x="1788" y="4417"/>
                  </a:moveTo>
                  <a:lnTo>
                    <a:pt x="2508" y="5141"/>
                  </a:lnTo>
                  <a:lnTo>
                    <a:pt x="3232" y="5861"/>
                  </a:lnTo>
                  <a:cubicBezTo>
                    <a:pt x="3082" y="5993"/>
                    <a:pt x="2903" y="6077"/>
                    <a:pt x="2701" y="6120"/>
                  </a:cubicBezTo>
                  <a:lnTo>
                    <a:pt x="2113" y="5536"/>
                  </a:lnTo>
                  <a:lnTo>
                    <a:pt x="1529" y="4949"/>
                  </a:lnTo>
                  <a:cubicBezTo>
                    <a:pt x="1572" y="4751"/>
                    <a:pt x="1661" y="4568"/>
                    <a:pt x="1788" y="4417"/>
                  </a:cubicBezTo>
                  <a:close/>
                  <a:moveTo>
                    <a:pt x="1501" y="5188"/>
                  </a:moveTo>
                  <a:lnTo>
                    <a:pt x="1981" y="5668"/>
                  </a:lnTo>
                  <a:lnTo>
                    <a:pt x="2461" y="6148"/>
                  </a:lnTo>
                  <a:cubicBezTo>
                    <a:pt x="2390" y="6148"/>
                    <a:pt x="2324" y="6148"/>
                    <a:pt x="2249" y="6139"/>
                  </a:cubicBezTo>
                  <a:lnTo>
                    <a:pt x="1576" y="6077"/>
                  </a:lnTo>
                  <a:lnTo>
                    <a:pt x="1511" y="5400"/>
                  </a:lnTo>
                  <a:cubicBezTo>
                    <a:pt x="1501" y="5330"/>
                    <a:pt x="1501" y="5259"/>
                    <a:pt x="1501" y="5188"/>
                  </a:cubicBezTo>
                  <a:close/>
                  <a:moveTo>
                    <a:pt x="6464" y="0"/>
                  </a:moveTo>
                  <a:lnTo>
                    <a:pt x="5927" y="52"/>
                  </a:lnTo>
                  <a:lnTo>
                    <a:pt x="6021" y="1026"/>
                  </a:lnTo>
                  <a:lnTo>
                    <a:pt x="6021" y="1026"/>
                  </a:lnTo>
                  <a:lnTo>
                    <a:pt x="5452" y="969"/>
                  </a:lnTo>
                  <a:cubicBezTo>
                    <a:pt x="5382" y="962"/>
                    <a:pt x="5312" y="959"/>
                    <a:pt x="5243" y="959"/>
                  </a:cubicBezTo>
                  <a:cubicBezTo>
                    <a:pt x="4743" y="959"/>
                    <a:pt x="4297" y="1137"/>
                    <a:pt x="3966" y="1468"/>
                  </a:cubicBezTo>
                  <a:cubicBezTo>
                    <a:pt x="3590" y="1844"/>
                    <a:pt x="3416" y="2371"/>
                    <a:pt x="3472" y="2954"/>
                  </a:cubicBezTo>
                  <a:lnTo>
                    <a:pt x="3495" y="3218"/>
                  </a:lnTo>
                  <a:lnTo>
                    <a:pt x="3524" y="3523"/>
                  </a:lnTo>
                  <a:lnTo>
                    <a:pt x="3218" y="3495"/>
                  </a:lnTo>
                  <a:lnTo>
                    <a:pt x="2955" y="3467"/>
                  </a:lnTo>
                  <a:cubicBezTo>
                    <a:pt x="2884" y="3460"/>
                    <a:pt x="2814" y="3457"/>
                    <a:pt x="2745" y="3457"/>
                  </a:cubicBezTo>
                  <a:cubicBezTo>
                    <a:pt x="2246" y="3457"/>
                    <a:pt x="1799" y="3635"/>
                    <a:pt x="1468" y="3965"/>
                  </a:cubicBezTo>
                  <a:cubicBezTo>
                    <a:pt x="1092" y="4342"/>
                    <a:pt x="918" y="4869"/>
                    <a:pt x="974" y="5452"/>
                  </a:cubicBezTo>
                  <a:lnTo>
                    <a:pt x="1026" y="6021"/>
                  </a:lnTo>
                  <a:lnTo>
                    <a:pt x="52" y="5927"/>
                  </a:lnTo>
                  <a:lnTo>
                    <a:pt x="1" y="6463"/>
                  </a:lnTo>
                  <a:lnTo>
                    <a:pt x="1082" y="6571"/>
                  </a:lnTo>
                  <a:lnTo>
                    <a:pt x="1186" y="7648"/>
                  </a:lnTo>
                  <a:lnTo>
                    <a:pt x="1722" y="7597"/>
                  </a:lnTo>
                  <a:lnTo>
                    <a:pt x="1628" y="6623"/>
                  </a:lnTo>
                  <a:lnTo>
                    <a:pt x="2197" y="6679"/>
                  </a:lnTo>
                  <a:cubicBezTo>
                    <a:pt x="2268" y="6686"/>
                    <a:pt x="2338" y="6690"/>
                    <a:pt x="2407" y="6690"/>
                  </a:cubicBezTo>
                  <a:cubicBezTo>
                    <a:pt x="2906" y="6690"/>
                    <a:pt x="3353" y="6512"/>
                    <a:pt x="3684" y="6181"/>
                  </a:cubicBezTo>
                  <a:cubicBezTo>
                    <a:pt x="4060" y="5805"/>
                    <a:pt x="4239" y="5278"/>
                    <a:pt x="4182" y="4695"/>
                  </a:cubicBezTo>
                  <a:lnTo>
                    <a:pt x="4154" y="4431"/>
                  </a:lnTo>
                  <a:lnTo>
                    <a:pt x="4126" y="4125"/>
                  </a:lnTo>
                  <a:lnTo>
                    <a:pt x="4432" y="4154"/>
                  </a:lnTo>
                  <a:lnTo>
                    <a:pt x="4695" y="4182"/>
                  </a:lnTo>
                  <a:cubicBezTo>
                    <a:pt x="4766" y="4189"/>
                    <a:pt x="4835" y="4192"/>
                    <a:pt x="4904" y="4192"/>
                  </a:cubicBezTo>
                  <a:cubicBezTo>
                    <a:pt x="5404" y="4192"/>
                    <a:pt x="5851" y="4014"/>
                    <a:pt x="6181" y="3683"/>
                  </a:cubicBezTo>
                  <a:cubicBezTo>
                    <a:pt x="6558" y="3307"/>
                    <a:pt x="6736" y="2780"/>
                    <a:pt x="6680" y="2197"/>
                  </a:cubicBezTo>
                  <a:lnTo>
                    <a:pt x="6623" y="1628"/>
                  </a:lnTo>
                  <a:lnTo>
                    <a:pt x="7602" y="1722"/>
                  </a:lnTo>
                  <a:lnTo>
                    <a:pt x="7654" y="1186"/>
                  </a:lnTo>
                  <a:lnTo>
                    <a:pt x="6572" y="1077"/>
                  </a:lnTo>
                  <a:lnTo>
                    <a:pt x="6464"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8891436" y="216931"/>
              <a:ext cx="226661" cy="226661"/>
            </a:xfrm>
            <a:custGeom>
              <a:avLst/>
              <a:gdLst/>
              <a:ahLst/>
              <a:cxnLst/>
              <a:rect l="l" t="t" r="r" b="b"/>
              <a:pathLst>
                <a:path w="4606" h="4606" extrusionOk="0">
                  <a:moveTo>
                    <a:pt x="3123" y="904"/>
                  </a:moveTo>
                  <a:cubicBezTo>
                    <a:pt x="3166" y="904"/>
                    <a:pt x="3208" y="904"/>
                    <a:pt x="3250" y="909"/>
                  </a:cubicBezTo>
                  <a:lnTo>
                    <a:pt x="3660" y="946"/>
                  </a:lnTo>
                  <a:lnTo>
                    <a:pt x="3697" y="1356"/>
                  </a:lnTo>
                  <a:cubicBezTo>
                    <a:pt x="3702" y="1398"/>
                    <a:pt x="3702" y="1440"/>
                    <a:pt x="3702" y="1483"/>
                  </a:cubicBezTo>
                  <a:lnTo>
                    <a:pt x="3415" y="1191"/>
                  </a:lnTo>
                  <a:lnTo>
                    <a:pt x="3123" y="904"/>
                  </a:lnTo>
                  <a:close/>
                  <a:moveTo>
                    <a:pt x="2982" y="923"/>
                  </a:moveTo>
                  <a:lnTo>
                    <a:pt x="3330" y="1271"/>
                  </a:lnTo>
                  <a:lnTo>
                    <a:pt x="3683" y="1624"/>
                  </a:lnTo>
                  <a:cubicBezTo>
                    <a:pt x="3660" y="1746"/>
                    <a:pt x="3608" y="1854"/>
                    <a:pt x="3528" y="1944"/>
                  </a:cubicBezTo>
                  <a:lnTo>
                    <a:pt x="3095" y="1511"/>
                  </a:lnTo>
                  <a:lnTo>
                    <a:pt x="2658" y="1073"/>
                  </a:lnTo>
                  <a:cubicBezTo>
                    <a:pt x="2752" y="998"/>
                    <a:pt x="2860" y="946"/>
                    <a:pt x="2982" y="923"/>
                  </a:cubicBezTo>
                  <a:close/>
                  <a:moveTo>
                    <a:pt x="2578" y="1153"/>
                  </a:moveTo>
                  <a:lnTo>
                    <a:pt x="3015" y="1591"/>
                  </a:lnTo>
                  <a:lnTo>
                    <a:pt x="3448" y="2024"/>
                  </a:lnTo>
                  <a:cubicBezTo>
                    <a:pt x="3359" y="2103"/>
                    <a:pt x="3250" y="2155"/>
                    <a:pt x="3128" y="2179"/>
                  </a:cubicBezTo>
                  <a:lnTo>
                    <a:pt x="2775" y="1826"/>
                  </a:lnTo>
                  <a:lnTo>
                    <a:pt x="2427" y="1478"/>
                  </a:lnTo>
                  <a:cubicBezTo>
                    <a:pt x="2451" y="1356"/>
                    <a:pt x="2503" y="1247"/>
                    <a:pt x="2578" y="1153"/>
                  </a:cubicBezTo>
                  <a:close/>
                  <a:moveTo>
                    <a:pt x="2408" y="1619"/>
                  </a:moveTo>
                  <a:lnTo>
                    <a:pt x="2695" y="1911"/>
                  </a:lnTo>
                  <a:lnTo>
                    <a:pt x="2987" y="2198"/>
                  </a:lnTo>
                  <a:cubicBezTo>
                    <a:pt x="2945" y="2198"/>
                    <a:pt x="2902" y="2198"/>
                    <a:pt x="2860" y="2193"/>
                  </a:cubicBezTo>
                  <a:lnTo>
                    <a:pt x="2451" y="2155"/>
                  </a:lnTo>
                  <a:lnTo>
                    <a:pt x="2413" y="1746"/>
                  </a:lnTo>
                  <a:cubicBezTo>
                    <a:pt x="2408" y="1704"/>
                    <a:pt x="2408" y="1661"/>
                    <a:pt x="2408" y="1619"/>
                  </a:cubicBezTo>
                  <a:close/>
                  <a:moveTo>
                    <a:pt x="1682" y="2406"/>
                  </a:moveTo>
                  <a:cubicBezTo>
                    <a:pt x="1703" y="2406"/>
                    <a:pt x="1724" y="2407"/>
                    <a:pt x="1745" y="2409"/>
                  </a:cubicBezTo>
                  <a:lnTo>
                    <a:pt x="2154" y="2452"/>
                  </a:lnTo>
                  <a:lnTo>
                    <a:pt x="2192" y="2856"/>
                  </a:lnTo>
                  <a:cubicBezTo>
                    <a:pt x="2197" y="2898"/>
                    <a:pt x="2202" y="2941"/>
                    <a:pt x="2197" y="2983"/>
                  </a:cubicBezTo>
                  <a:lnTo>
                    <a:pt x="1910" y="2696"/>
                  </a:lnTo>
                  <a:lnTo>
                    <a:pt x="1623" y="2409"/>
                  </a:lnTo>
                  <a:cubicBezTo>
                    <a:pt x="1642" y="2407"/>
                    <a:pt x="1662" y="2406"/>
                    <a:pt x="1682" y="2406"/>
                  </a:cubicBezTo>
                  <a:close/>
                  <a:moveTo>
                    <a:pt x="1477" y="2423"/>
                  </a:moveTo>
                  <a:lnTo>
                    <a:pt x="1830" y="2776"/>
                  </a:lnTo>
                  <a:lnTo>
                    <a:pt x="2183" y="3129"/>
                  </a:lnTo>
                  <a:cubicBezTo>
                    <a:pt x="2154" y="3246"/>
                    <a:pt x="2103" y="3359"/>
                    <a:pt x="2027" y="3449"/>
                  </a:cubicBezTo>
                  <a:lnTo>
                    <a:pt x="1590" y="3011"/>
                  </a:lnTo>
                  <a:lnTo>
                    <a:pt x="1157" y="2579"/>
                  </a:lnTo>
                  <a:cubicBezTo>
                    <a:pt x="1247" y="2503"/>
                    <a:pt x="1355" y="2452"/>
                    <a:pt x="1477" y="2423"/>
                  </a:cubicBezTo>
                  <a:close/>
                  <a:moveTo>
                    <a:pt x="1077" y="2659"/>
                  </a:moveTo>
                  <a:lnTo>
                    <a:pt x="1510" y="3091"/>
                  </a:lnTo>
                  <a:lnTo>
                    <a:pt x="1948" y="3529"/>
                  </a:lnTo>
                  <a:cubicBezTo>
                    <a:pt x="1858" y="3604"/>
                    <a:pt x="1745" y="3656"/>
                    <a:pt x="1628" y="3684"/>
                  </a:cubicBezTo>
                  <a:lnTo>
                    <a:pt x="1275" y="3331"/>
                  </a:lnTo>
                  <a:lnTo>
                    <a:pt x="922" y="2978"/>
                  </a:lnTo>
                  <a:cubicBezTo>
                    <a:pt x="946" y="2856"/>
                    <a:pt x="1002" y="2748"/>
                    <a:pt x="1077" y="2659"/>
                  </a:cubicBezTo>
                  <a:close/>
                  <a:moveTo>
                    <a:pt x="903" y="3124"/>
                  </a:moveTo>
                  <a:lnTo>
                    <a:pt x="1195" y="3411"/>
                  </a:lnTo>
                  <a:lnTo>
                    <a:pt x="1482" y="3698"/>
                  </a:lnTo>
                  <a:cubicBezTo>
                    <a:pt x="1468" y="3700"/>
                    <a:pt x="1454" y="3700"/>
                    <a:pt x="1440" y="3700"/>
                  </a:cubicBezTo>
                  <a:cubicBezTo>
                    <a:pt x="1411" y="3700"/>
                    <a:pt x="1383" y="3698"/>
                    <a:pt x="1355" y="3698"/>
                  </a:cubicBezTo>
                  <a:lnTo>
                    <a:pt x="950" y="3656"/>
                  </a:lnTo>
                  <a:lnTo>
                    <a:pt x="908" y="3251"/>
                  </a:lnTo>
                  <a:cubicBezTo>
                    <a:pt x="903" y="3204"/>
                    <a:pt x="903" y="3167"/>
                    <a:pt x="903" y="3124"/>
                  </a:cubicBezTo>
                  <a:close/>
                  <a:moveTo>
                    <a:pt x="3890" y="1"/>
                  </a:moveTo>
                  <a:lnTo>
                    <a:pt x="3570" y="29"/>
                  </a:lnTo>
                  <a:lnTo>
                    <a:pt x="3627" y="617"/>
                  </a:lnTo>
                  <a:lnTo>
                    <a:pt x="3283" y="584"/>
                  </a:lnTo>
                  <a:cubicBezTo>
                    <a:pt x="3242" y="580"/>
                    <a:pt x="3201" y="578"/>
                    <a:pt x="3160" y="578"/>
                  </a:cubicBezTo>
                  <a:cubicBezTo>
                    <a:pt x="2858" y="578"/>
                    <a:pt x="2589" y="686"/>
                    <a:pt x="2390" y="885"/>
                  </a:cubicBezTo>
                  <a:cubicBezTo>
                    <a:pt x="2164" y="1111"/>
                    <a:pt x="2056" y="1426"/>
                    <a:pt x="2089" y="1779"/>
                  </a:cubicBezTo>
                  <a:lnTo>
                    <a:pt x="2103" y="1939"/>
                  </a:lnTo>
                  <a:lnTo>
                    <a:pt x="2122" y="2122"/>
                  </a:lnTo>
                  <a:lnTo>
                    <a:pt x="2122" y="2122"/>
                  </a:lnTo>
                  <a:lnTo>
                    <a:pt x="1938" y="2103"/>
                  </a:lnTo>
                  <a:lnTo>
                    <a:pt x="1778" y="2089"/>
                  </a:lnTo>
                  <a:cubicBezTo>
                    <a:pt x="1736" y="2085"/>
                    <a:pt x="1694" y="2083"/>
                    <a:pt x="1653" y="2083"/>
                  </a:cubicBezTo>
                  <a:cubicBezTo>
                    <a:pt x="1354" y="2083"/>
                    <a:pt x="1083" y="2187"/>
                    <a:pt x="885" y="2386"/>
                  </a:cubicBezTo>
                  <a:cubicBezTo>
                    <a:pt x="659" y="2611"/>
                    <a:pt x="551" y="2931"/>
                    <a:pt x="588" y="3279"/>
                  </a:cubicBezTo>
                  <a:lnTo>
                    <a:pt x="621" y="3623"/>
                  </a:lnTo>
                  <a:lnTo>
                    <a:pt x="33" y="3566"/>
                  </a:lnTo>
                  <a:lnTo>
                    <a:pt x="0" y="3891"/>
                  </a:lnTo>
                  <a:lnTo>
                    <a:pt x="649" y="3952"/>
                  </a:lnTo>
                  <a:lnTo>
                    <a:pt x="715" y="4606"/>
                  </a:lnTo>
                  <a:lnTo>
                    <a:pt x="1040" y="4573"/>
                  </a:lnTo>
                  <a:lnTo>
                    <a:pt x="979" y="3985"/>
                  </a:lnTo>
                  <a:lnTo>
                    <a:pt x="1327" y="4018"/>
                  </a:lnTo>
                  <a:cubicBezTo>
                    <a:pt x="1369" y="4022"/>
                    <a:pt x="1411" y="4024"/>
                    <a:pt x="1452" y="4024"/>
                  </a:cubicBezTo>
                  <a:cubicBezTo>
                    <a:pt x="1750" y="4024"/>
                    <a:pt x="2018" y="3920"/>
                    <a:pt x="2220" y="3722"/>
                  </a:cubicBezTo>
                  <a:cubicBezTo>
                    <a:pt x="2446" y="3491"/>
                    <a:pt x="2550" y="3176"/>
                    <a:pt x="2517" y="2828"/>
                  </a:cubicBezTo>
                  <a:lnTo>
                    <a:pt x="2503" y="2668"/>
                  </a:lnTo>
                  <a:lnTo>
                    <a:pt x="2484" y="2484"/>
                  </a:lnTo>
                  <a:lnTo>
                    <a:pt x="2667" y="2499"/>
                  </a:lnTo>
                  <a:lnTo>
                    <a:pt x="2827" y="2517"/>
                  </a:lnTo>
                  <a:cubicBezTo>
                    <a:pt x="2868" y="2521"/>
                    <a:pt x="2909" y="2523"/>
                    <a:pt x="2949" y="2523"/>
                  </a:cubicBezTo>
                  <a:cubicBezTo>
                    <a:pt x="3249" y="2523"/>
                    <a:pt x="3522" y="2416"/>
                    <a:pt x="3721" y="2216"/>
                  </a:cubicBezTo>
                  <a:cubicBezTo>
                    <a:pt x="3947" y="1991"/>
                    <a:pt x="4055" y="1671"/>
                    <a:pt x="4022" y="1323"/>
                  </a:cubicBezTo>
                  <a:lnTo>
                    <a:pt x="3989" y="979"/>
                  </a:lnTo>
                  <a:lnTo>
                    <a:pt x="4572" y="1036"/>
                  </a:lnTo>
                  <a:lnTo>
                    <a:pt x="4605" y="711"/>
                  </a:lnTo>
                  <a:lnTo>
                    <a:pt x="3956" y="650"/>
                  </a:lnTo>
                  <a:lnTo>
                    <a:pt x="3890"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6854519" y="103553"/>
              <a:ext cx="226661" cy="226661"/>
            </a:xfrm>
            <a:custGeom>
              <a:avLst/>
              <a:gdLst/>
              <a:ahLst/>
              <a:cxnLst/>
              <a:rect l="l" t="t" r="r" b="b"/>
              <a:pathLst>
                <a:path w="4606" h="4606" extrusionOk="0">
                  <a:moveTo>
                    <a:pt x="3187" y="904"/>
                  </a:moveTo>
                  <a:cubicBezTo>
                    <a:pt x="3209" y="904"/>
                    <a:pt x="3230" y="906"/>
                    <a:pt x="3251" y="908"/>
                  </a:cubicBezTo>
                  <a:lnTo>
                    <a:pt x="3656" y="950"/>
                  </a:lnTo>
                  <a:lnTo>
                    <a:pt x="3698" y="1355"/>
                  </a:lnTo>
                  <a:cubicBezTo>
                    <a:pt x="3703" y="1397"/>
                    <a:pt x="3703" y="1439"/>
                    <a:pt x="3703" y="1482"/>
                  </a:cubicBezTo>
                  <a:lnTo>
                    <a:pt x="3411" y="1195"/>
                  </a:lnTo>
                  <a:lnTo>
                    <a:pt x="3124" y="908"/>
                  </a:lnTo>
                  <a:cubicBezTo>
                    <a:pt x="3145" y="906"/>
                    <a:pt x="3166" y="904"/>
                    <a:pt x="3187" y="904"/>
                  </a:cubicBezTo>
                  <a:close/>
                  <a:moveTo>
                    <a:pt x="2983" y="922"/>
                  </a:moveTo>
                  <a:lnTo>
                    <a:pt x="3331" y="1275"/>
                  </a:lnTo>
                  <a:lnTo>
                    <a:pt x="3684" y="1628"/>
                  </a:lnTo>
                  <a:cubicBezTo>
                    <a:pt x="3660" y="1745"/>
                    <a:pt x="3608" y="1858"/>
                    <a:pt x="3529" y="1947"/>
                  </a:cubicBezTo>
                  <a:lnTo>
                    <a:pt x="3096" y="1510"/>
                  </a:lnTo>
                  <a:lnTo>
                    <a:pt x="2658" y="1077"/>
                  </a:lnTo>
                  <a:cubicBezTo>
                    <a:pt x="2748" y="1002"/>
                    <a:pt x="2861" y="946"/>
                    <a:pt x="2983" y="922"/>
                  </a:cubicBezTo>
                  <a:close/>
                  <a:moveTo>
                    <a:pt x="2578" y="1157"/>
                  </a:moveTo>
                  <a:lnTo>
                    <a:pt x="3016" y="1590"/>
                  </a:lnTo>
                  <a:lnTo>
                    <a:pt x="3449" y="2027"/>
                  </a:lnTo>
                  <a:cubicBezTo>
                    <a:pt x="3359" y="2103"/>
                    <a:pt x="3251" y="2154"/>
                    <a:pt x="3129" y="2183"/>
                  </a:cubicBezTo>
                  <a:lnTo>
                    <a:pt x="2776" y="1830"/>
                  </a:lnTo>
                  <a:lnTo>
                    <a:pt x="2423" y="1477"/>
                  </a:lnTo>
                  <a:cubicBezTo>
                    <a:pt x="2451" y="1355"/>
                    <a:pt x="2503" y="1247"/>
                    <a:pt x="2578" y="1157"/>
                  </a:cubicBezTo>
                  <a:close/>
                  <a:moveTo>
                    <a:pt x="2409" y="1623"/>
                  </a:moveTo>
                  <a:lnTo>
                    <a:pt x="2696" y="1910"/>
                  </a:lnTo>
                  <a:lnTo>
                    <a:pt x="2983" y="2197"/>
                  </a:lnTo>
                  <a:cubicBezTo>
                    <a:pt x="2972" y="2198"/>
                    <a:pt x="2960" y="2199"/>
                    <a:pt x="2949" y="2199"/>
                  </a:cubicBezTo>
                  <a:cubicBezTo>
                    <a:pt x="2920" y="2199"/>
                    <a:pt x="2891" y="2195"/>
                    <a:pt x="2861" y="2192"/>
                  </a:cubicBezTo>
                  <a:lnTo>
                    <a:pt x="2451" y="2154"/>
                  </a:lnTo>
                  <a:lnTo>
                    <a:pt x="2414" y="1750"/>
                  </a:lnTo>
                  <a:cubicBezTo>
                    <a:pt x="2409" y="1703"/>
                    <a:pt x="2409" y="1665"/>
                    <a:pt x="2409" y="1623"/>
                  </a:cubicBezTo>
                  <a:close/>
                  <a:moveTo>
                    <a:pt x="1624" y="2408"/>
                  </a:moveTo>
                  <a:cubicBezTo>
                    <a:pt x="1661" y="2408"/>
                    <a:pt x="1703" y="2408"/>
                    <a:pt x="1746" y="2413"/>
                  </a:cubicBezTo>
                  <a:lnTo>
                    <a:pt x="2155" y="2451"/>
                  </a:lnTo>
                  <a:lnTo>
                    <a:pt x="2193" y="2860"/>
                  </a:lnTo>
                  <a:cubicBezTo>
                    <a:pt x="2197" y="2902"/>
                    <a:pt x="2197" y="2945"/>
                    <a:pt x="2197" y="2987"/>
                  </a:cubicBezTo>
                  <a:lnTo>
                    <a:pt x="1910" y="2695"/>
                  </a:lnTo>
                  <a:lnTo>
                    <a:pt x="1624" y="2408"/>
                  </a:lnTo>
                  <a:close/>
                  <a:moveTo>
                    <a:pt x="1478" y="2427"/>
                  </a:moveTo>
                  <a:lnTo>
                    <a:pt x="1830" y="2775"/>
                  </a:lnTo>
                  <a:lnTo>
                    <a:pt x="2179" y="3128"/>
                  </a:lnTo>
                  <a:cubicBezTo>
                    <a:pt x="2155" y="3250"/>
                    <a:pt x="2103" y="3359"/>
                    <a:pt x="2028" y="3448"/>
                  </a:cubicBezTo>
                  <a:lnTo>
                    <a:pt x="1591" y="3015"/>
                  </a:lnTo>
                  <a:lnTo>
                    <a:pt x="1158" y="2578"/>
                  </a:lnTo>
                  <a:cubicBezTo>
                    <a:pt x="1247" y="2502"/>
                    <a:pt x="1355" y="2451"/>
                    <a:pt x="1478" y="2427"/>
                  </a:cubicBezTo>
                  <a:close/>
                  <a:moveTo>
                    <a:pt x="1078" y="2662"/>
                  </a:moveTo>
                  <a:lnTo>
                    <a:pt x="1511" y="3095"/>
                  </a:lnTo>
                  <a:lnTo>
                    <a:pt x="1948" y="3528"/>
                  </a:lnTo>
                  <a:cubicBezTo>
                    <a:pt x="1854" y="3608"/>
                    <a:pt x="1746" y="3660"/>
                    <a:pt x="1624" y="3683"/>
                  </a:cubicBezTo>
                  <a:lnTo>
                    <a:pt x="1275" y="3335"/>
                  </a:lnTo>
                  <a:lnTo>
                    <a:pt x="923" y="2982"/>
                  </a:lnTo>
                  <a:cubicBezTo>
                    <a:pt x="946" y="2860"/>
                    <a:pt x="998" y="2752"/>
                    <a:pt x="1078" y="2662"/>
                  </a:cubicBezTo>
                  <a:close/>
                  <a:moveTo>
                    <a:pt x="904" y="3123"/>
                  </a:moveTo>
                  <a:lnTo>
                    <a:pt x="1195" y="3415"/>
                  </a:lnTo>
                  <a:lnTo>
                    <a:pt x="1482" y="3702"/>
                  </a:lnTo>
                  <a:cubicBezTo>
                    <a:pt x="1440" y="3702"/>
                    <a:pt x="1398" y="3702"/>
                    <a:pt x="1355" y="3697"/>
                  </a:cubicBezTo>
                  <a:lnTo>
                    <a:pt x="946" y="3660"/>
                  </a:lnTo>
                  <a:lnTo>
                    <a:pt x="909" y="3250"/>
                  </a:lnTo>
                  <a:cubicBezTo>
                    <a:pt x="904" y="3208"/>
                    <a:pt x="904" y="3166"/>
                    <a:pt x="904" y="3123"/>
                  </a:cubicBezTo>
                  <a:close/>
                  <a:moveTo>
                    <a:pt x="3891" y="0"/>
                  </a:moveTo>
                  <a:lnTo>
                    <a:pt x="3566" y="33"/>
                  </a:lnTo>
                  <a:lnTo>
                    <a:pt x="3627" y="621"/>
                  </a:lnTo>
                  <a:lnTo>
                    <a:pt x="3279" y="588"/>
                  </a:lnTo>
                  <a:cubicBezTo>
                    <a:pt x="3234" y="583"/>
                    <a:pt x="3189" y="581"/>
                    <a:pt x="3145" y="581"/>
                  </a:cubicBezTo>
                  <a:cubicBezTo>
                    <a:pt x="2850" y="581"/>
                    <a:pt x="2586" y="688"/>
                    <a:pt x="2390" y="884"/>
                  </a:cubicBezTo>
                  <a:cubicBezTo>
                    <a:pt x="2160" y="1110"/>
                    <a:pt x="2056" y="1430"/>
                    <a:pt x="2089" y="1778"/>
                  </a:cubicBezTo>
                  <a:lnTo>
                    <a:pt x="2103" y="1938"/>
                  </a:lnTo>
                  <a:lnTo>
                    <a:pt x="2122" y="2121"/>
                  </a:lnTo>
                  <a:lnTo>
                    <a:pt x="1939" y="2107"/>
                  </a:lnTo>
                  <a:lnTo>
                    <a:pt x="1779" y="2089"/>
                  </a:lnTo>
                  <a:cubicBezTo>
                    <a:pt x="1738" y="2085"/>
                    <a:pt x="1697" y="2083"/>
                    <a:pt x="1657" y="2083"/>
                  </a:cubicBezTo>
                  <a:cubicBezTo>
                    <a:pt x="1357" y="2083"/>
                    <a:pt x="1084" y="2190"/>
                    <a:pt x="885" y="2390"/>
                  </a:cubicBezTo>
                  <a:cubicBezTo>
                    <a:pt x="659" y="2615"/>
                    <a:pt x="551" y="2931"/>
                    <a:pt x="584" y="3283"/>
                  </a:cubicBezTo>
                  <a:lnTo>
                    <a:pt x="617" y="3627"/>
                  </a:lnTo>
                  <a:lnTo>
                    <a:pt x="34" y="3570"/>
                  </a:lnTo>
                  <a:lnTo>
                    <a:pt x="1" y="3890"/>
                  </a:lnTo>
                  <a:lnTo>
                    <a:pt x="650" y="3956"/>
                  </a:lnTo>
                  <a:lnTo>
                    <a:pt x="716" y="4605"/>
                  </a:lnTo>
                  <a:lnTo>
                    <a:pt x="1036" y="4572"/>
                  </a:lnTo>
                  <a:lnTo>
                    <a:pt x="979" y="3989"/>
                  </a:lnTo>
                  <a:lnTo>
                    <a:pt x="1322" y="4022"/>
                  </a:lnTo>
                  <a:cubicBezTo>
                    <a:pt x="1364" y="4026"/>
                    <a:pt x="1405" y="4028"/>
                    <a:pt x="1446" y="4028"/>
                  </a:cubicBezTo>
                  <a:cubicBezTo>
                    <a:pt x="1748" y="4028"/>
                    <a:pt x="2017" y="3920"/>
                    <a:pt x="2216" y="3721"/>
                  </a:cubicBezTo>
                  <a:cubicBezTo>
                    <a:pt x="2447" y="3495"/>
                    <a:pt x="2550" y="3175"/>
                    <a:pt x="2517" y="2827"/>
                  </a:cubicBezTo>
                  <a:lnTo>
                    <a:pt x="2503" y="2667"/>
                  </a:lnTo>
                  <a:lnTo>
                    <a:pt x="2484" y="2484"/>
                  </a:lnTo>
                  <a:lnTo>
                    <a:pt x="2668" y="2502"/>
                  </a:lnTo>
                  <a:lnTo>
                    <a:pt x="2828" y="2517"/>
                  </a:lnTo>
                  <a:cubicBezTo>
                    <a:pt x="2870" y="2521"/>
                    <a:pt x="2912" y="2523"/>
                    <a:pt x="2953" y="2523"/>
                  </a:cubicBezTo>
                  <a:cubicBezTo>
                    <a:pt x="3252" y="2523"/>
                    <a:pt x="3523" y="2419"/>
                    <a:pt x="3721" y="2220"/>
                  </a:cubicBezTo>
                  <a:cubicBezTo>
                    <a:pt x="3947" y="1990"/>
                    <a:pt x="4055" y="1675"/>
                    <a:pt x="4018" y="1327"/>
                  </a:cubicBezTo>
                  <a:lnTo>
                    <a:pt x="3985" y="983"/>
                  </a:lnTo>
                  <a:lnTo>
                    <a:pt x="4573" y="1040"/>
                  </a:lnTo>
                  <a:lnTo>
                    <a:pt x="4606" y="715"/>
                  </a:lnTo>
                  <a:lnTo>
                    <a:pt x="3957" y="654"/>
                  </a:lnTo>
                  <a:lnTo>
                    <a:pt x="3891"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2"/>
            <p:cNvSpPr/>
            <p:nvPr/>
          </p:nvSpPr>
          <p:spPr>
            <a:xfrm>
              <a:off x="8551401" y="190161"/>
              <a:ext cx="150041" cy="148614"/>
            </a:xfrm>
            <a:custGeom>
              <a:avLst/>
              <a:gdLst/>
              <a:ahLst/>
              <a:cxnLst/>
              <a:rect l="l" t="t" r="r" b="b"/>
              <a:pathLst>
                <a:path w="3049" h="3020" extrusionOk="0">
                  <a:moveTo>
                    <a:pt x="2877" y="0"/>
                  </a:moveTo>
                  <a:cubicBezTo>
                    <a:pt x="2837" y="0"/>
                    <a:pt x="2797" y="16"/>
                    <a:pt x="2766" y="46"/>
                  </a:cubicBezTo>
                  <a:lnTo>
                    <a:pt x="62" y="2751"/>
                  </a:lnTo>
                  <a:cubicBezTo>
                    <a:pt x="0" y="2812"/>
                    <a:pt x="0" y="2911"/>
                    <a:pt x="62" y="2972"/>
                  </a:cubicBezTo>
                  <a:cubicBezTo>
                    <a:pt x="90" y="3005"/>
                    <a:pt x="132" y="3019"/>
                    <a:pt x="170" y="3019"/>
                  </a:cubicBezTo>
                  <a:cubicBezTo>
                    <a:pt x="212" y="3019"/>
                    <a:pt x="250" y="3005"/>
                    <a:pt x="283" y="2972"/>
                  </a:cubicBezTo>
                  <a:lnTo>
                    <a:pt x="2987" y="267"/>
                  </a:lnTo>
                  <a:cubicBezTo>
                    <a:pt x="3048" y="206"/>
                    <a:pt x="3048" y="107"/>
                    <a:pt x="2987" y="46"/>
                  </a:cubicBezTo>
                  <a:cubicBezTo>
                    <a:pt x="2957" y="16"/>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2"/>
            <p:cNvSpPr/>
            <p:nvPr/>
          </p:nvSpPr>
          <p:spPr>
            <a:xfrm>
              <a:off x="7596151" y="154583"/>
              <a:ext cx="150041" cy="148762"/>
            </a:xfrm>
            <a:custGeom>
              <a:avLst/>
              <a:gdLst/>
              <a:ahLst/>
              <a:cxnLst/>
              <a:rect l="l" t="t" r="r" b="b"/>
              <a:pathLst>
                <a:path w="3049" h="3023" extrusionOk="0">
                  <a:moveTo>
                    <a:pt x="2877" y="0"/>
                  </a:moveTo>
                  <a:cubicBezTo>
                    <a:pt x="2837" y="0"/>
                    <a:pt x="2797" y="17"/>
                    <a:pt x="2766" y="50"/>
                  </a:cubicBezTo>
                  <a:lnTo>
                    <a:pt x="62" y="2754"/>
                  </a:lnTo>
                  <a:cubicBezTo>
                    <a:pt x="0" y="2815"/>
                    <a:pt x="0" y="2914"/>
                    <a:pt x="62" y="2975"/>
                  </a:cubicBezTo>
                  <a:cubicBezTo>
                    <a:pt x="90" y="3008"/>
                    <a:pt x="132" y="3022"/>
                    <a:pt x="170" y="3022"/>
                  </a:cubicBezTo>
                  <a:cubicBezTo>
                    <a:pt x="212" y="3022"/>
                    <a:pt x="250" y="3008"/>
                    <a:pt x="283" y="2975"/>
                  </a:cubicBezTo>
                  <a:lnTo>
                    <a:pt x="2987" y="271"/>
                  </a:lnTo>
                  <a:cubicBezTo>
                    <a:pt x="3048" y="210"/>
                    <a:pt x="3048" y="111"/>
                    <a:pt x="2987" y="50"/>
                  </a:cubicBezTo>
                  <a:cubicBezTo>
                    <a:pt x="2957" y="17"/>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32"/>
          <p:cNvSpPr/>
          <p:nvPr/>
        </p:nvSpPr>
        <p:spPr>
          <a:xfrm rot="-462761">
            <a:off x="6407055" y="3940703"/>
            <a:ext cx="5237283" cy="3075327"/>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32"/>
          <p:cNvGrpSpPr/>
          <p:nvPr/>
        </p:nvGrpSpPr>
        <p:grpSpPr>
          <a:xfrm>
            <a:off x="-3" y="4499896"/>
            <a:ext cx="937075" cy="643465"/>
            <a:chOff x="9347316" y="4986537"/>
            <a:chExt cx="985358" cy="676619"/>
          </a:xfrm>
        </p:grpSpPr>
        <p:grpSp>
          <p:nvGrpSpPr>
            <p:cNvPr id="766" name="Google Shape;766;p32"/>
            <p:cNvGrpSpPr/>
            <p:nvPr/>
          </p:nvGrpSpPr>
          <p:grpSpPr>
            <a:xfrm>
              <a:off x="9347316" y="5181115"/>
              <a:ext cx="302865" cy="477501"/>
              <a:chOff x="8620841" y="5181115"/>
              <a:chExt cx="302865" cy="477501"/>
            </a:xfrm>
          </p:grpSpPr>
          <p:sp>
            <p:nvSpPr>
              <p:cNvPr id="767" name="Google Shape;767;p32"/>
              <p:cNvSpPr/>
              <p:nvPr/>
            </p:nvSpPr>
            <p:spPr>
              <a:xfrm>
                <a:off x="8647944" y="5220491"/>
                <a:ext cx="248403" cy="438125"/>
              </a:xfrm>
              <a:custGeom>
                <a:avLst/>
                <a:gdLst/>
                <a:ahLst/>
                <a:cxnLst/>
                <a:rect l="l" t="t" r="r" b="b"/>
                <a:pathLst>
                  <a:path w="3886" h="6854" extrusionOk="0">
                    <a:moveTo>
                      <a:pt x="0" y="0"/>
                    </a:moveTo>
                    <a:lnTo>
                      <a:pt x="0" y="6454"/>
                    </a:lnTo>
                    <a:cubicBezTo>
                      <a:pt x="0" y="6675"/>
                      <a:pt x="179" y="6854"/>
                      <a:pt x="400" y="6854"/>
                    </a:cubicBezTo>
                    <a:lnTo>
                      <a:pt x="3486" y="6854"/>
                    </a:lnTo>
                    <a:cubicBezTo>
                      <a:pt x="3707" y="6854"/>
                      <a:pt x="3886" y="6675"/>
                      <a:pt x="3886" y="6454"/>
                    </a:cubicBezTo>
                    <a:lnTo>
                      <a:pt x="3886"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2"/>
              <p:cNvSpPr/>
              <p:nvPr/>
            </p:nvSpPr>
            <p:spPr>
              <a:xfrm>
                <a:off x="8620841" y="5181115"/>
                <a:ext cx="302865" cy="39440"/>
              </a:xfrm>
              <a:custGeom>
                <a:avLst/>
                <a:gdLst/>
                <a:ahLst/>
                <a:cxnLst/>
                <a:rect l="l" t="t" r="r" b="b"/>
                <a:pathLst>
                  <a:path w="4738" h="617" extrusionOk="0">
                    <a:moveTo>
                      <a:pt x="293" y="0"/>
                    </a:moveTo>
                    <a:cubicBezTo>
                      <a:pt x="133" y="0"/>
                      <a:pt x="1" y="132"/>
                      <a:pt x="1" y="296"/>
                    </a:cubicBezTo>
                    <a:lnTo>
                      <a:pt x="1" y="320"/>
                    </a:lnTo>
                    <a:cubicBezTo>
                      <a:pt x="1" y="485"/>
                      <a:pt x="133" y="616"/>
                      <a:pt x="293" y="616"/>
                    </a:cubicBezTo>
                    <a:lnTo>
                      <a:pt x="4441" y="616"/>
                    </a:lnTo>
                    <a:cubicBezTo>
                      <a:pt x="4601" y="616"/>
                      <a:pt x="4738" y="485"/>
                      <a:pt x="4738" y="320"/>
                    </a:cubicBezTo>
                    <a:lnTo>
                      <a:pt x="4738" y="296"/>
                    </a:lnTo>
                    <a:cubicBezTo>
                      <a:pt x="4738" y="132"/>
                      <a:pt x="4601" y="0"/>
                      <a:pt x="4441" y="0"/>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2"/>
              <p:cNvSpPr/>
              <p:nvPr/>
            </p:nvSpPr>
            <p:spPr>
              <a:xfrm>
                <a:off x="8665970" y="5369621"/>
                <a:ext cx="212351" cy="270967"/>
              </a:xfrm>
              <a:custGeom>
                <a:avLst/>
                <a:gdLst/>
                <a:ahLst/>
                <a:cxnLst/>
                <a:rect l="l" t="t" r="r" b="b"/>
                <a:pathLst>
                  <a:path w="3322" h="4239" extrusionOk="0">
                    <a:moveTo>
                      <a:pt x="1" y="0"/>
                    </a:moveTo>
                    <a:lnTo>
                      <a:pt x="1" y="3867"/>
                    </a:lnTo>
                    <a:cubicBezTo>
                      <a:pt x="1" y="4069"/>
                      <a:pt x="170" y="4238"/>
                      <a:pt x="377" y="4238"/>
                    </a:cubicBezTo>
                    <a:lnTo>
                      <a:pt x="2950" y="4238"/>
                    </a:lnTo>
                    <a:cubicBezTo>
                      <a:pt x="3152" y="4238"/>
                      <a:pt x="3321" y="4069"/>
                      <a:pt x="3321" y="3867"/>
                    </a:cubicBezTo>
                    <a:lnTo>
                      <a:pt x="33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8816634" y="5533452"/>
                <a:ext cx="29532" cy="29852"/>
              </a:xfrm>
              <a:custGeom>
                <a:avLst/>
                <a:gdLst/>
                <a:ahLst/>
                <a:cxnLst/>
                <a:rect l="l" t="t" r="r" b="b"/>
                <a:pathLst>
                  <a:path w="462" h="467" extrusionOk="0">
                    <a:moveTo>
                      <a:pt x="231" y="1"/>
                    </a:moveTo>
                    <a:cubicBezTo>
                      <a:pt x="104" y="1"/>
                      <a:pt x="0" y="104"/>
                      <a:pt x="0" y="236"/>
                    </a:cubicBezTo>
                    <a:cubicBezTo>
                      <a:pt x="0" y="363"/>
                      <a:pt x="104" y="467"/>
                      <a:pt x="231" y="467"/>
                    </a:cubicBezTo>
                    <a:cubicBezTo>
                      <a:pt x="358" y="467"/>
                      <a:pt x="461" y="363"/>
                      <a:pt x="461" y="236"/>
                    </a:cubicBezTo>
                    <a:cubicBezTo>
                      <a:pt x="461" y="104"/>
                      <a:pt x="358" y="1"/>
                      <a:pt x="2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8665970" y="5355749"/>
                <a:ext cx="212351" cy="27742"/>
              </a:xfrm>
              <a:custGeom>
                <a:avLst/>
                <a:gdLst/>
                <a:ahLst/>
                <a:cxnLst/>
                <a:rect l="l" t="t" r="r" b="b"/>
                <a:pathLst>
                  <a:path w="3322" h="434" extrusionOk="0">
                    <a:moveTo>
                      <a:pt x="1661" y="1"/>
                    </a:moveTo>
                    <a:cubicBezTo>
                      <a:pt x="744" y="1"/>
                      <a:pt x="1" y="100"/>
                      <a:pt x="1" y="217"/>
                    </a:cubicBezTo>
                    <a:cubicBezTo>
                      <a:pt x="1" y="340"/>
                      <a:pt x="744" y="434"/>
                      <a:pt x="1661" y="434"/>
                    </a:cubicBezTo>
                    <a:cubicBezTo>
                      <a:pt x="2578" y="434"/>
                      <a:pt x="3321" y="340"/>
                      <a:pt x="3321" y="217"/>
                    </a:cubicBezTo>
                    <a:cubicBezTo>
                      <a:pt x="3321" y="100"/>
                      <a:pt x="2578" y="1"/>
                      <a:pt x="1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32"/>
            <p:cNvSpPr/>
            <p:nvPr/>
          </p:nvSpPr>
          <p:spPr>
            <a:xfrm>
              <a:off x="9587853" y="5077689"/>
              <a:ext cx="390311" cy="585466"/>
            </a:xfrm>
            <a:custGeom>
              <a:avLst/>
              <a:gdLst/>
              <a:ahLst/>
              <a:cxnLst/>
              <a:rect l="l" t="t" r="r" b="b"/>
              <a:pathLst>
                <a:path w="6106" h="9159" extrusionOk="0">
                  <a:moveTo>
                    <a:pt x="1783" y="0"/>
                  </a:moveTo>
                  <a:cubicBezTo>
                    <a:pt x="795" y="0"/>
                    <a:pt x="0" y="800"/>
                    <a:pt x="0" y="1783"/>
                  </a:cubicBezTo>
                  <a:lnTo>
                    <a:pt x="0" y="7375"/>
                  </a:lnTo>
                  <a:cubicBezTo>
                    <a:pt x="0" y="8363"/>
                    <a:pt x="795" y="9158"/>
                    <a:pt x="1783" y="9158"/>
                  </a:cubicBezTo>
                  <a:lnTo>
                    <a:pt x="4323" y="9158"/>
                  </a:lnTo>
                  <a:cubicBezTo>
                    <a:pt x="5306" y="9158"/>
                    <a:pt x="6105" y="8363"/>
                    <a:pt x="6105" y="7375"/>
                  </a:cubicBezTo>
                  <a:lnTo>
                    <a:pt x="6105" y="1783"/>
                  </a:lnTo>
                  <a:cubicBezTo>
                    <a:pt x="6105" y="800"/>
                    <a:pt x="5306" y="0"/>
                    <a:pt x="432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9645830" y="4986537"/>
              <a:ext cx="273972" cy="91217"/>
            </a:xfrm>
            <a:custGeom>
              <a:avLst/>
              <a:gdLst/>
              <a:ahLst/>
              <a:cxnLst/>
              <a:rect l="l" t="t" r="r" b="b"/>
              <a:pathLst>
                <a:path w="4286" h="1427" extrusionOk="0">
                  <a:moveTo>
                    <a:pt x="377" y="1"/>
                  </a:moveTo>
                  <a:cubicBezTo>
                    <a:pt x="170" y="1"/>
                    <a:pt x="1" y="165"/>
                    <a:pt x="1" y="372"/>
                  </a:cubicBezTo>
                  <a:lnTo>
                    <a:pt x="1" y="1054"/>
                  </a:lnTo>
                  <a:cubicBezTo>
                    <a:pt x="1" y="1261"/>
                    <a:pt x="170" y="1426"/>
                    <a:pt x="377" y="1426"/>
                  </a:cubicBezTo>
                  <a:lnTo>
                    <a:pt x="3914" y="1426"/>
                  </a:lnTo>
                  <a:cubicBezTo>
                    <a:pt x="4121" y="1426"/>
                    <a:pt x="4286" y="1261"/>
                    <a:pt x="4286" y="1054"/>
                  </a:cubicBezTo>
                  <a:lnTo>
                    <a:pt x="4286" y="372"/>
                  </a:lnTo>
                  <a:cubicBezTo>
                    <a:pt x="4286" y="165"/>
                    <a:pt x="4121" y="1"/>
                    <a:pt x="3914" y="1"/>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9600765" y="5216272"/>
              <a:ext cx="364486" cy="433906"/>
            </a:xfrm>
            <a:custGeom>
              <a:avLst/>
              <a:gdLst/>
              <a:ahLst/>
              <a:cxnLst/>
              <a:rect l="l" t="t" r="r" b="b"/>
              <a:pathLst>
                <a:path w="5702" h="6788" extrusionOk="0">
                  <a:moveTo>
                    <a:pt x="0" y="0"/>
                  </a:moveTo>
                  <a:lnTo>
                    <a:pt x="0" y="5207"/>
                  </a:lnTo>
                  <a:cubicBezTo>
                    <a:pt x="0" y="6082"/>
                    <a:pt x="706" y="6788"/>
                    <a:pt x="1581" y="6788"/>
                  </a:cubicBezTo>
                  <a:lnTo>
                    <a:pt x="4121" y="6788"/>
                  </a:lnTo>
                  <a:cubicBezTo>
                    <a:pt x="4991" y="6788"/>
                    <a:pt x="5701" y="6082"/>
                    <a:pt x="5701" y="5207"/>
                  </a:cubicBezTo>
                  <a:lnTo>
                    <a:pt x="5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9587853" y="5290805"/>
              <a:ext cx="390311" cy="159423"/>
            </a:xfrm>
            <a:custGeom>
              <a:avLst/>
              <a:gdLst/>
              <a:ahLst/>
              <a:cxnLst/>
              <a:rect l="l" t="t" r="r" b="b"/>
              <a:pathLst>
                <a:path w="6106" h="2494" extrusionOk="0">
                  <a:moveTo>
                    <a:pt x="0" y="1"/>
                  </a:moveTo>
                  <a:lnTo>
                    <a:pt x="0" y="2494"/>
                  </a:lnTo>
                  <a:lnTo>
                    <a:pt x="6105" y="2494"/>
                  </a:lnTo>
                  <a:lnTo>
                    <a:pt x="6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9600765" y="5194027"/>
              <a:ext cx="364486" cy="44554"/>
            </a:xfrm>
            <a:custGeom>
              <a:avLst/>
              <a:gdLst/>
              <a:ahLst/>
              <a:cxnLst/>
              <a:rect l="l" t="t" r="r" b="b"/>
              <a:pathLst>
                <a:path w="5702" h="697" extrusionOk="0">
                  <a:moveTo>
                    <a:pt x="2851" y="0"/>
                  </a:moveTo>
                  <a:cubicBezTo>
                    <a:pt x="1275" y="0"/>
                    <a:pt x="0" y="156"/>
                    <a:pt x="0" y="348"/>
                  </a:cubicBezTo>
                  <a:cubicBezTo>
                    <a:pt x="0" y="541"/>
                    <a:pt x="1275" y="697"/>
                    <a:pt x="2851" y="697"/>
                  </a:cubicBezTo>
                  <a:cubicBezTo>
                    <a:pt x="4426" y="697"/>
                    <a:pt x="5701" y="541"/>
                    <a:pt x="5701" y="348"/>
                  </a:cubicBezTo>
                  <a:cubicBezTo>
                    <a:pt x="5701" y="156"/>
                    <a:pt x="4426" y="0"/>
                    <a:pt x="2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10062282" y="5049691"/>
              <a:ext cx="270392" cy="613464"/>
            </a:xfrm>
            <a:custGeom>
              <a:avLst/>
              <a:gdLst/>
              <a:ahLst/>
              <a:cxnLst/>
              <a:rect l="l" t="t" r="r" b="b"/>
              <a:pathLst>
                <a:path w="4230" h="9597" extrusionOk="0">
                  <a:moveTo>
                    <a:pt x="1233" y="1"/>
                  </a:moveTo>
                  <a:cubicBezTo>
                    <a:pt x="551" y="1"/>
                    <a:pt x="0" y="556"/>
                    <a:pt x="0" y="1238"/>
                  </a:cubicBezTo>
                  <a:lnTo>
                    <a:pt x="0" y="8364"/>
                  </a:lnTo>
                  <a:cubicBezTo>
                    <a:pt x="0" y="9046"/>
                    <a:pt x="551" y="9596"/>
                    <a:pt x="1233" y="9596"/>
                  </a:cubicBezTo>
                  <a:lnTo>
                    <a:pt x="2997" y="9596"/>
                  </a:lnTo>
                  <a:cubicBezTo>
                    <a:pt x="3679" y="9596"/>
                    <a:pt x="4229" y="9046"/>
                    <a:pt x="4229" y="8364"/>
                  </a:cubicBezTo>
                  <a:lnTo>
                    <a:pt x="4229" y="1238"/>
                  </a:lnTo>
                  <a:cubicBezTo>
                    <a:pt x="4229" y="556"/>
                    <a:pt x="3679" y="1"/>
                    <a:pt x="2997"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10102553" y="4986537"/>
              <a:ext cx="189786" cy="63219"/>
            </a:xfrm>
            <a:custGeom>
              <a:avLst/>
              <a:gdLst/>
              <a:ahLst/>
              <a:cxnLst/>
              <a:rect l="l" t="t" r="r" b="b"/>
              <a:pathLst>
                <a:path w="2969" h="989" extrusionOk="0">
                  <a:moveTo>
                    <a:pt x="259" y="1"/>
                  </a:moveTo>
                  <a:cubicBezTo>
                    <a:pt x="114" y="1"/>
                    <a:pt x="1" y="114"/>
                    <a:pt x="1" y="260"/>
                  </a:cubicBezTo>
                  <a:lnTo>
                    <a:pt x="1" y="730"/>
                  </a:lnTo>
                  <a:cubicBezTo>
                    <a:pt x="1" y="876"/>
                    <a:pt x="114" y="989"/>
                    <a:pt x="259" y="989"/>
                  </a:cubicBezTo>
                  <a:lnTo>
                    <a:pt x="2710" y="989"/>
                  </a:lnTo>
                  <a:cubicBezTo>
                    <a:pt x="2856" y="989"/>
                    <a:pt x="2969" y="876"/>
                    <a:pt x="2969" y="730"/>
                  </a:cubicBezTo>
                  <a:lnTo>
                    <a:pt x="2969" y="260"/>
                  </a:lnTo>
                  <a:cubicBezTo>
                    <a:pt x="2969" y="114"/>
                    <a:pt x="2856" y="1"/>
                    <a:pt x="2710" y="1"/>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10070976" y="5145894"/>
              <a:ext cx="252941" cy="508248"/>
            </a:xfrm>
            <a:custGeom>
              <a:avLst/>
              <a:gdLst/>
              <a:ahLst/>
              <a:cxnLst/>
              <a:rect l="l" t="t" r="r" b="b"/>
              <a:pathLst>
                <a:path w="3957" h="7951" extrusionOk="0">
                  <a:moveTo>
                    <a:pt x="1" y="1"/>
                  </a:moveTo>
                  <a:lnTo>
                    <a:pt x="1" y="6859"/>
                  </a:lnTo>
                  <a:cubicBezTo>
                    <a:pt x="1" y="7461"/>
                    <a:pt x="495" y="7950"/>
                    <a:pt x="1097" y="7950"/>
                  </a:cubicBezTo>
                  <a:lnTo>
                    <a:pt x="2861" y="7950"/>
                  </a:lnTo>
                  <a:cubicBezTo>
                    <a:pt x="3463" y="7950"/>
                    <a:pt x="3957" y="7461"/>
                    <a:pt x="3957" y="6859"/>
                  </a:cubicBezTo>
                  <a:lnTo>
                    <a:pt x="39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10062282" y="5253283"/>
              <a:ext cx="270392" cy="103171"/>
            </a:xfrm>
            <a:custGeom>
              <a:avLst/>
              <a:gdLst/>
              <a:ahLst/>
              <a:cxnLst/>
              <a:rect l="l" t="t" r="r" b="b"/>
              <a:pathLst>
                <a:path w="4230" h="1614" extrusionOk="0">
                  <a:moveTo>
                    <a:pt x="0" y="0"/>
                  </a:moveTo>
                  <a:lnTo>
                    <a:pt x="0" y="1613"/>
                  </a:lnTo>
                  <a:lnTo>
                    <a:pt x="4229" y="1613"/>
                  </a:lnTo>
                  <a:lnTo>
                    <a:pt x="42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10070976" y="5130297"/>
              <a:ext cx="252941" cy="31002"/>
            </a:xfrm>
            <a:custGeom>
              <a:avLst/>
              <a:gdLst/>
              <a:ahLst/>
              <a:cxnLst/>
              <a:rect l="l" t="t" r="r" b="b"/>
              <a:pathLst>
                <a:path w="3957" h="485" extrusionOk="0">
                  <a:moveTo>
                    <a:pt x="1981" y="0"/>
                  </a:moveTo>
                  <a:cubicBezTo>
                    <a:pt x="890" y="0"/>
                    <a:pt x="1" y="108"/>
                    <a:pt x="1" y="245"/>
                  </a:cubicBezTo>
                  <a:cubicBezTo>
                    <a:pt x="1" y="376"/>
                    <a:pt x="890" y="485"/>
                    <a:pt x="1981" y="485"/>
                  </a:cubicBezTo>
                  <a:cubicBezTo>
                    <a:pt x="3072" y="485"/>
                    <a:pt x="3957" y="376"/>
                    <a:pt x="3957" y="245"/>
                  </a:cubicBezTo>
                  <a:cubicBezTo>
                    <a:pt x="3957" y="108"/>
                    <a:pt x="3072" y="0"/>
                    <a:pt x="1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32"/>
          <p:cNvSpPr/>
          <p:nvPr/>
        </p:nvSpPr>
        <p:spPr>
          <a:xfrm>
            <a:off x="8443117" y="4190205"/>
            <a:ext cx="700606" cy="953067"/>
          </a:xfrm>
          <a:custGeom>
            <a:avLst/>
            <a:gdLst/>
            <a:ahLst/>
            <a:cxnLst/>
            <a:rect l="l" t="t" r="r" b="b"/>
            <a:pathLst>
              <a:path w="11525" h="15678" extrusionOk="0">
                <a:moveTo>
                  <a:pt x="4328" y="1"/>
                </a:moveTo>
                <a:lnTo>
                  <a:pt x="4328" y="3265"/>
                </a:lnTo>
                <a:cubicBezTo>
                  <a:pt x="4328" y="3877"/>
                  <a:pt x="3984" y="4441"/>
                  <a:pt x="3429" y="4690"/>
                </a:cubicBezTo>
                <a:cubicBezTo>
                  <a:pt x="1411" y="5579"/>
                  <a:pt x="0" y="7592"/>
                  <a:pt x="0" y="9935"/>
                </a:cubicBezTo>
                <a:cubicBezTo>
                  <a:pt x="0" y="13105"/>
                  <a:pt x="2574" y="15678"/>
                  <a:pt x="5742" y="15678"/>
                </a:cubicBezTo>
                <a:cubicBezTo>
                  <a:pt x="5850" y="15678"/>
                  <a:pt x="5959" y="15675"/>
                  <a:pt x="6068" y="15669"/>
                </a:cubicBezTo>
                <a:cubicBezTo>
                  <a:pt x="9041" y="15504"/>
                  <a:pt x="11435" y="13016"/>
                  <a:pt x="11487" y="10038"/>
                </a:cubicBezTo>
                <a:cubicBezTo>
                  <a:pt x="11524" y="7649"/>
                  <a:pt x="10104" y="5589"/>
                  <a:pt x="8058" y="4690"/>
                </a:cubicBezTo>
                <a:cubicBezTo>
                  <a:pt x="7503" y="4441"/>
                  <a:pt x="7159" y="3877"/>
                  <a:pt x="7159" y="3265"/>
                </a:cubicBezTo>
                <a:lnTo>
                  <a:pt x="7159" y="1"/>
                </a:lnTo>
                <a:cubicBezTo>
                  <a:pt x="7093" y="38"/>
                  <a:pt x="7018" y="62"/>
                  <a:pt x="6938" y="62"/>
                </a:cubicBezTo>
                <a:lnTo>
                  <a:pt x="4553" y="62"/>
                </a:lnTo>
                <a:cubicBezTo>
                  <a:pt x="4469" y="62"/>
                  <a:pt x="4394" y="38"/>
                  <a:pt x="432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8470533" y="4701200"/>
            <a:ext cx="644010" cy="414892"/>
          </a:xfrm>
          <a:custGeom>
            <a:avLst/>
            <a:gdLst/>
            <a:ahLst/>
            <a:cxnLst/>
            <a:rect l="l" t="t" r="r" b="b"/>
            <a:pathLst>
              <a:path w="10594" h="6825" extrusionOk="0">
                <a:moveTo>
                  <a:pt x="227" y="0"/>
                </a:moveTo>
                <a:cubicBezTo>
                  <a:pt x="81" y="489"/>
                  <a:pt x="1" y="1002"/>
                  <a:pt x="1" y="1529"/>
                </a:cubicBezTo>
                <a:cubicBezTo>
                  <a:pt x="1" y="3001"/>
                  <a:pt x="589" y="4365"/>
                  <a:pt x="1657" y="5377"/>
                </a:cubicBezTo>
                <a:cubicBezTo>
                  <a:pt x="2652" y="6315"/>
                  <a:pt x="3933" y="6824"/>
                  <a:pt x="5295" y="6824"/>
                </a:cubicBezTo>
                <a:cubicBezTo>
                  <a:pt x="5394" y="6824"/>
                  <a:pt x="5494" y="6821"/>
                  <a:pt x="5594" y="6816"/>
                </a:cubicBezTo>
                <a:cubicBezTo>
                  <a:pt x="8345" y="6665"/>
                  <a:pt x="10537" y="4384"/>
                  <a:pt x="10584" y="1623"/>
                </a:cubicBezTo>
                <a:cubicBezTo>
                  <a:pt x="10594" y="1063"/>
                  <a:pt x="10514" y="518"/>
                  <a:pt x="10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8484271" y="4659134"/>
            <a:ext cx="615986" cy="84133"/>
          </a:xfrm>
          <a:custGeom>
            <a:avLst/>
            <a:gdLst/>
            <a:ahLst/>
            <a:cxnLst/>
            <a:rect l="l" t="t" r="r" b="b"/>
            <a:pathLst>
              <a:path w="10133" h="1384" extrusionOk="0">
                <a:moveTo>
                  <a:pt x="5066" y="1"/>
                </a:moveTo>
                <a:cubicBezTo>
                  <a:pt x="2268" y="1"/>
                  <a:pt x="1" y="311"/>
                  <a:pt x="1" y="692"/>
                </a:cubicBezTo>
                <a:cubicBezTo>
                  <a:pt x="1" y="1073"/>
                  <a:pt x="2268" y="1384"/>
                  <a:pt x="5066" y="1384"/>
                </a:cubicBezTo>
                <a:cubicBezTo>
                  <a:pt x="7865" y="1384"/>
                  <a:pt x="10132" y="1073"/>
                  <a:pt x="10132" y="692"/>
                </a:cubicBezTo>
                <a:cubicBezTo>
                  <a:pt x="10132" y="311"/>
                  <a:pt x="7865" y="1"/>
                  <a:pt x="50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8609253" y="4937063"/>
            <a:ext cx="68936" cy="68693"/>
          </a:xfrm>
          <a:custGeom>
            <a:avLst/>
            <a:gdLst/>
            <a:ahLst/>
            <a:cxnLst/>
            <a:rect l="l" t="t" r="r" b="b"/>
            <a:pathLst>
              <a:path w="1134" h="1130" extrusionOk="0">
                <a:moveTo>
                  <a:pt x="569" y="1"/>
                </a:moveTo>
                <a:cubicBezTo>
                  <a:pt x="254" y="1"/>
                  <a:pt x="0" y="250"/>
                  <a:pt x="0" y="565"/>
                </a:cubicBezTo>
                <a:cubicBezTo>
                  <a:pt x="0" y="876"/>
                  <a:pt x="254" y="1130"/>
                  <a:pt x="569" y="1130"/>
                </a:cubicBezTo>
                <a:cubicBezTo>
                  <a:pt x="880" y="1130"/>
                  <a:pt x="1134" y="876"/>
                  <a:pt x="1134" y="565"/>
                </a:cubicBezTo>
                <a:cubicBezTo>
                  <a:pt x="1134" y="250"/>
                  <a:pt x="880"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8748216" y="4862170"/>
            <a:ext cx="42067" cy="42067"/>
          </a:xfrm>
          <a:custGeom>
            <a:avLst/>
            <a:gdLst/>
            <a:ahLst/>
            <a:cxnLst/>
            <a:rect l="l" t="t" r="r" b="b"/>
            <a:pathLst>
              <a:path w="692" h="692" extrusionOk="0">
                <a:moveTo>
                  <a:pt x="343" y="0"/>
                </a:moveTo>
                <a:cubicBezTo>
                  <a:pt x="155" y="0"/>
                  <a:pt x="0" y="156"/>
                  <a:pt x="0" y="344"/>
                </a:cubicBezTo>
                <a:cubicBezTo>
                  <a:pt x="0" y="537"/>
                  <a:pt x="155" y="692"/>
                  <a:pt x="343" y="692"/>
                </a:cubicBezTo>
                <a:cubicBezTo>
                  <a:pt x="536" y="692"/>
                  <a:pt x="692" y="537"/>
                  <a:pt x="692" y="344"/>
                </a:cubicBezTo>
                <a:cubicBezTo>
                  <a:pt x="692" y="156"/>
                  <a:pt x="536"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8546336" y="4789223"/>
            <a:ext cx="26930" cy="26687"/>
          </a:xfrm>
          <a:custGeom>
            <a:avLst/>
            <a:gdLst/>
            <a:ahLst/>
            <a:cxnLst/>
            <a:rect l="l" t="t" r="r" b="b"/>
            <a:pathLst>
              <a:path w="443" h="439" extrusionOk="0">
                <a:moveTo>
                  <a:pt x="221" y="1"/>
                </a:moveTo>
                <a:cubicBezTo>
                  <a:pt x="99" y="1"/>
                  <a:pt x="0" y="100"/>
                  <a:pt x="0" y="217"/>
                </a:cubicBezTo>
                <a:cubicBezTo>
                  <a:pt x="0" y="340"/>
                  <a:pt x="99" y="438"/>
                  <a:pt x="221" y="438"/>
                </a:cubicBezTo>
                <a:cubicBezTo>
                  <a:pt x="344" y="438"/>
                  <a:pt x="442" y="340"/>
                  <a:pt x="442" y="217"/>
                </a:cubicBezTo>
                <a:cubicBezTo>
                  <a:pt x="442" y="100"/>
                  <a:pt x="344"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8938060" y="4810438"/>
            <a:ext cx="42371" cy="42067"/>
          </a:xfrm>
          <a:custGeom>
            <a:avLst/>
            <a:gdLst/>
            <a:ahLst/>
            <a:cxnLst/>
            <a:rect l="l" t="t" r="r" b="b"/>
            <a:pathLst>
              <a:path w="697" h="692" extrusionOk="0">
                <a:moveTo>
                  <a:pt x="348" y="0"/>
                </a:moveTo>
                <a:cubicBezTo>
                  <a:pt x="156" y="0"/>
                  <a:pt x="0" y="155"/>
                  <a:pt x="0" y="343"/>
                </a:cubicBezTo>
                <a:cubicBezTo>
                  <a:pt x="0" y="536"/>
                  <a:pt x="156" y="691"/>
                  <a:pt x="348" y="691"/>
                </a:cubicBezTo>
                <a:cubicBezTo>
                  <a:pt x="541" y="691"/>
                  <a:pt x="696" y="536"/>
                  <a:pt x="696" y="343"/>
                </a:cubicBezTo>
                <a:cubicBezTo>
                  <a:pt x="696" y="155"/>
                  <a:pt x="54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8850828" y="4958521"/>
            <a:ext cx="100182" cy="100121"/>
          </a:xfrm>
          <a:custGeom>
            <a:avLst/>
            <a:gdLst/>
            <a:ahLst/>
            <a:cxnLst/>
            <a:rect l="l" t="t" r="r" b="b"/>
            <a:pathLst>
              <a:path w="1648" h="1647" extrusionOk="0">
                <a:moveTo>
                  <a:pt x="824" y="1"/>
                </a:moveTo>
                <a:cubicBezTo>
                  <a:pt x="368" y="1"/>
                  <a:pt x="1" y="367"/>
                  <a:pt x="1" y="824"/>
                </a:cubicBezTo>
                <a:cubicBezTo>
                  <a:pt x="1" y="1280"/>
                  <a:pt x="368" y="1647"/>
                  <a:pt x="824" y="1647"/>
                </a:cubicBezTo>
                <a:cubicBezTo>
                  <a:pt x="1280" y="1647"/>
                  <a:pt x="1647" y="1280"/>
                  <a:pt x="1647" y="824"/>
                </a:cubicBezTo>
                <a:cubicBezTo>
                  <a:pt x="1647" y="367"/>
                  <a:pt x="1280"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32"/>
          <p:cNvGrpSpPr/>
          <p:nvPr/>
        </p:nvGrpSpPr>
        <p:grpSpPr>
          <a:xfrm flipH="1">
            <a:off x="49113" y="3337908"/>
            <a:ext cx="585847" cy="907210"/>
            <a:chOff x="7554003" y="2113754"/>
            <a:chExt cx="371330" cy="575021"/>
          </a:xfrm>
        </p:grpSpPr>
        <p:grpSp>
          <p:nvGrpSpPr>
            <p:cNvPr id="791" name="Google Shape;791;p32"/>
            <p:cNvGrpSpPr/>
            <p:nvPr/>
          </p:nvGrpSpPr>
          <p:grpSpPr>
            <a:xfrm>
              <a:off x="7650277" y="2113754"/>
              <a:ext cx="186558" cy="544556"/>
              <a:chOff x="7650277" y="2113754"/>
              <a:chExt cx="186558" cy="544556"/>
            </a:xfrm>
          </p:grpSpPr>
          <p:sp>
            <p:nvSpPr>
              <p:cNvPr id="792" name="Google Shape;792;p32"/>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32"/>
            <p:cNvGrpSpPr/>
            <p:nvPr/>
          </p:nvGrpSpPr>
          <p:grpSpPr>
            <a:xfrm>
              <a:off x="7682425" y="2230764"/>
              <a:ext cx="122262" cy="310535"/>
              <a:chOff x="7682425" y="2230764"/>
              <a:chExt cx="122262" cy="310535"/>
            </a:xfrm>
          </p:grpSpPr>
          <p:sp>
            <p:nvSpPr>
              <p:cNvPr id="796" name="Google Shape;796;p32"/>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32"/>
            <p:cNvGrpSpPr/>
            <p:nvPr/>
          </p:nvGrpSpPr>
          <p:grpSpPr>
            <a:xfrm>
              <a:off x="7682425" y="2230764"/>
              <a:ext cx="110379" cy="310535"/>
              <a:chOff x="7682425" y="2230764"/>
              <a:chExt cx="110379" cy="310535"/>
            </a:xfrm>
          </p:grpSpPr>
          <p:sp>
            <p:nvSpPr>
              <p:cNvPr id="803" name="Google Shape;803;p32"/>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32"/>
            <p:cNvGrpSpPr/>
            <p:nvPr/>
          </p:nvGrpSpPr>
          <p:grpSpPr>
            <a:xfrm>
              <a:off x="7650277" y="2113754"/>
              <a:ext cx="186558" cy="544557"/>
              <a:chOff x="7650277" y="2113754"/>
              <a:chExt cx="186558" cy="544557"/>
            </a:xfrm>
          </p:grpSpPr>
          <p:sp>
            <p:nvSpPr>
              <p:cNvPr id="810" name="Google Shape;810;p32"/>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32"/>
            <p:cNvGrpSpPr/>
            <p:nvPr/>
          </p:nvGrpSpPr>
          <p:grpSpPr>
            <a:xfrm>
              <a:off x="7554003" y="2175659"/>
              <a:ext cx="371330" cy="513115"/>
              <a:chOff x="7554003" y="2175659"/>
              <a:chExt cx="371330" cy="513115"/>
            </a:xfrm>
          </p:grpSpPr>
          <p:sp>
            <p:nvSpPr>
              <p:cNvPr id="813" name="Google Shape;813;p32"/>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28"/>
        <p:cNvGrpSpPr/>
        <p:nvPr/>
      </p:nvGrpSpPr>
      <p:grpSpPr>
        <a:xfrm>
          <a:off x="0" y="0"/>
          <a:ext cx="0" cy="0"/>
          <a:chOff x="0" y="0"/>
          <a:chExt cx="0" cy="0"/>
        </a:xfrm>
      </p:grpSpPr>
      <p:sp>
        <p:nvSpPr>
          <p:cNvPr id="829" name="Google Shape;829;p33"/>
          <p:cNvSpPr/>
          <p:nvPr/>
        </p:nvSpPr>
        <p:spPr>
          <a:xfrm rot="-8099932">
            <a:off x="7015478" y="-1347895"/>
            <a:ext cx="4590972" cy="2695782"/>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 name="Google Shape;830;p33"/>
          <p:cNvGrpSpPr/>
          <p:nvPr/>
        </p:nvGrpSpPr>
        <p:grpSpPr>
          <a:xfrm rot="-5400000">
            <a:off x="-1292337" y="22114"/>
            <a:ext cx="3104386" cy="736518"/>
            <a:chOff x="3734632" y="-201517"/>
            <a:chExt cx="3104386" cy="736518"/>
          </a:xfrm>
        </p:grpSpPr>
        <p:sp>
          <p:nvSpPr>
            <p:cNvPr id="831" name="Google Shape;831;p33"/>
            <p:cNvSpPr/>
            <p:nvPr/>
          </p:nvSpPr>
          <p:spPr>
            <a:xfrm>
              <a:off x="5002528" y="3286"/>
              <a:ext cx="376653" cy="376653"/>
            </a:xfrm>
            <a:custGeom>
              <a:avLst/>
              <a:gdLst/>
              <a:ahLst/>
              <a:cxnLst/>
              <a:rect l="l" t="t" r="r" b="b"/>
              <a:pathLst>
                <a:path w="7654" h="7654" extrusionOk="0">
                  <a:moveTo>
                    <a:pt x="5252" y="1504"/>
                  </a:moveTo>
                  <a:cubicBezTo>
                    <a:pt x="5300" y="1504"/>
                    <a:pt x="5350" y="1507"/>
                    <a:pt x="5400" y="1511"/>
                  </a:cubicBezTo>
                  <a:lnTo>
                    <a:pt x="6077" y="1577"/>
                  </a:lnTo>
                  <a:lnTo>
                    <a:pt x="6143" y="2254"/>
                  </a:lnTo>
                  <a:cubicBezTo>
                    <a:pt x="6153" y="2324"/>
                    <a:pt x="6153" y="2395"/>
                    <a:pt x="6148" y="2461"/>
                  </a:cubicBezTo>
                  <a:lnTo>
                    <a:pt x="5673" y="1986"/>
                  </a:lnTo>
                  <a:lnTo>
                    <a:pt x="5193" y="1506"/>
                  </a:lnTo>
                  <a:cubicBezTo>
                    <a:pt x="5212" y="1505"/>
                    <a:pt x="5232" y="1504"/>
                    <a:pt x="5252" y="1504"/>
                  </a:cubicBezTo>
                  <a:close/>
                  <a:moveTo>
                    <a:pt x="4953" y="1534"/>
                  </a:moveTo>
                  <a:lnTo>
                    <a:pt x="5536" y="2117"/>
                  </a:lnTo>
                  <a:lnTo>
                    <a:pt x="6120" y="2701"/>
                  </a:lnTo>
                  <a:cubicBezTo>
                    <a:pt x="6082" y="2903"/>
                    <a:pt x="5993" y="3086"/>
                    <a:pt x="5866" y="3237"/>
                  </a:cubicBezTo>
                  <a:lnTo>
                    <a:pt x="5141" y="2513"/>
                  </a:lnTo>
                  <a:lnTo>
                    <a:pt x="4422" y="1788"/>
                  </a:lnTo>
                  <a:cubicBezTo>
                    <a:pt x="4572" y="1661"/>
                    <a:pt x="4751" y="1577"/>
                    <a:pt x="4953" y="1534"/>
                  </a:cubicBezTo>
                  <a:close/>
                  <a:moveTo>
                    <a:pt x="4285" y="1925"/>
                  </a:moveTo>
                  <a:lnTo>
                    <a:pt x="5010" y="2644"/>
                  </a:lnTo>
                  <a:lnTo>
                    <a:pt x="5734" y="3369"/>
                  </a:lnTo>
                  <a:cubicBezTo>
                    <a:pt x="5584" y="3496"/>
                    <a:pt x="5400" y="3585"/>
                    <a:pt x="5198" y="3623"/>
                  </a:cubicBezTo>
                  <a:lnTo>
                    <a:pt x="4615" y="3039"/>
                  </a:lnTo>
                  <a:lnTo>
                    <a:pt x="4031" y="2456"/>
                  </a:lnTo>
                  <a:cubicBezTo>
                    <a:pt x="4074" y="2254"/>
                    <a:pt x="4158" y="2075"/>
                    <a:pt x="4285" y="1925"/>
                  </a:cubicBezTo>
                  <a:close/>
                  <a:moveTo>
                    <a:pt x="4003" y="2696"/>
                  </a:moveTo>
                  <a:lnTo>
                    <a:pt x="4483" y="3176"/>
                  </a:lnTo>
                  <a:lnTo>
                    <a:pt x="4958" y="3651"/>
                  </a:lnTo>
                  <a:cubicBezTo>
                    <a:pt x="4931" y="3653"/>
                    <a:pt x="4903" y="3654"/>
                    <a:pt x="4874" y="3654"/>
                  </a:cubicBezTo>
                  <a:cubicBezTo>
                    <a:pt x="4834" y="3654"/>
                    <a:pt x="4792" y="3652"/>
                    <a:pt x="4751" y="3646"/>
                  </a:cubicBezTo>
                  <a:lnTo>
                    <a:pt x="4074" y="3580"/>
                  </a:lnTo>
                  <a:lnTo>
                    <a:pt x="4008" y="2903"/>
                  </a:lnTo>
                  <a:cubicBezTo>
                    <a:pt x="4003" y="2832"/>
                    <a:pt x="3998" y="2762"/>
                    <a:pt x="4003" y="2696"/>
                  </a:cubicBezTo>
                  <a:close/>
                  <a:moveTo>
                    <a:pt x="2754" y="4002"/>
                  </a:moveTo>
                  <a:cubicBezTo>
                    <a:pt x="2803" y="4002"/>
                    <a:pt x="2853" y="4005"/>
                    <a:pt x="2902" y="4008"/>
                  </a:cubicBezTo>
                  <a:lnTo>
                    <a:pt x="3580" y="4074"/>
                  </a:lnTo>
                  <a:lnTo>
                    <a:pt x="3646" y="4752"/>
                  </a:lnTo>
                  <a:cubicBezTo>
                    <a:pt x="3650" y="4822"/>
                    <a:pt x="3655" y="4893"/>
                    <a:pt x="3650" y="4958"/>
                  </a:cubicBezTo>
                  <a:lnTo>
                    <a:pt x="3175" y="4483"/>
                  </a:lnTo>
                  <a:lnTo>
                    <a:pt x="2695" y="4004"/>
                  </a:lnTo>
                  <a:cubicBezTo>
                    <a:pt x="2715" y="4002"/>
                    <a:pt x="2734" y="4002"/>
                    <a:pt x="2754" y="4002"/>
                  </a:cubicBezTo>
                  <a:close/>
                  <a:moveTo>
                    <a:pt x="2456" y="4032"/>
                  </a:moveTo>
                  <a:lnTo>
                    <a:pt x="3039" y="4615"/>
                  </a:lnTo>
                  <a:lnTo>
                    <a:pt x="3622" y="5198"/>
                  </a:lnTo>
                  <a:cubicBezTo>
                    <a:pt x="3580" y="5401"/>
                    <a:pt x="3495" y="5584"/>
                    <a:pt x="3368" y="5735"/>
                  </a:cubicBezTo>
                  <a:lnTo>
                    <a:pt x="2644" y="5010"/>
                  </a:lnTo>
                  <a:lnTo>
                    <a:pt x="1919" y="4286"/>
                  </a:lnTo>
                  <a:cubicBezTo>
                    <a:pt x="2075" y="4159"/>
                    <a:pt x="2253" y="4074"/>
                    <a:pt x="2456" y="4032"/>
                  </a:cubicBezTo>
                  <a:close/>
                  <a:moveTo>
                    <a:pt x="1788" y="4422"/>
                  </a:moveTo>
                  <a:lnTo>
                    <a:pt x="2512" y="5142"/>
                  </a:lnTo>
                  <a:lnTo>
                    <a:pt x="3236" y="5866"/>
                  </a:lnTo>
                  <a:cubicBezTo>
                    <a:pt x="3086" y="5993"/>
                    <a:pt x="2902" y="6083"/>
                    <a:pt x="2700" y="6125"/>
                  </a:cubicBezTo>
                  <a:lnTo>
                    <a:pt x="2117" y="5537"/>
                  </a:lnTo>
                  <a:lnTo>
                    <a:pt x="1534" y="4954"/>
                  </a:lnTo>
                  <a:cubicBezTo>
                    <a:pt x="1576" y="4752"/>
                    <a:pt x="1661" y="4573"/>
                    <a:pt x="1788" y="4422"/>
                  </a:cubicBezTo>
                  <a:close/>
                  <a:moveTo>
                    <a:pt x="1505" y="5194"/>
                  </a:moveTo>
                  <a:lnTo>
                    <a:pt x="1985" y="5673"/>
                  </a:lnTo>
                  <a:lnTo>
                    <a:pt x="2460" y="6149"/>
                  </a:lnTo>
                  <a:cubicBezTo>
                    <a:pt x="2433" y="6150"/>
                    <a:pt x="2405" y="6152"/>
                    <a:pt x="2376" y="6152"/>
                  </a:cubicBezTo>
                  <a:cubicBezTo>
                    <a:pt x="2336" y="6152"/>
                    <a:pt x="2295" y="6149"/>
                    <a:pt x="2253" y="6144"/>
                  </a:cubicBezTo>
                  <a:lnTo>
                    <a:pt x="1576" y="6078"/>
                  </a:lnTo>
                  <a:lnTo>
                    <a:pt x="1510" y="5401"/>
                  </a:lnTo>
                  <a:cubicBezTo>
                    <a:pt x="1505" y="5330"/>
                    <a:pt x="1501" y="5260"/>
                    <a:pt x="1505" y="5194"/>
                  </a:cubicBezTo>
                  <a:close/>
                  <a:moveTo>
                    <a:pt x="6468" y="1"/>
                  </a:moveTo>
                  <a:lnTo>
                    <a:pt x="5932" y="53"/>
                  </a:lnTo>
                  <a:lnTo>
                    <a:pt x="6026" y="1031"/>
                  </a:lnTo>
                  <a:lnTo>
                    <a:pt x="6026" y="1031"/>
                  </a:lnTo>
                  <a:lnTo>
                    <a:pt x="5452" y="974"/>
                  </a:lnTo>
                  <a:cubicBezTo>
                    <a:pt x="5382" y="968"/>
                    <a:pt x="5312" y="964"/>
                    <a:pt x="5244" y="964"/>
                  </a:cubicBezTo>
                  <a:cubicBezTo>
                    <a:pt x="4748" y="964"/>
                    <a:pt x="4301" y="1142"/>
                    <a:pt x="3970" y="1473"/>
                  </a:cubicBezTo>
                  <a:cubicBezTo>
                    <a:pt x="3594" y="1849"/>
                    <a:pt x="3415" y="2376"/>
                    <a:pt x="3472" y="2955"/>
                  </a:cubicBezTo>
                  <a:lnTo>
                    <a:pt x="3495" y="3223"/>
                  </a:lnTo>
                  <a:lnTo>
                    <a:pt x="3528" y="3529"/>
                  </a:lnTo>
                  <a:lnTo>
                    <a:pt x="3528" y="3529"/>
                  </a:lnTo>
                  <a:lnTo>
                    <a:pt x="3222" y="3496"/>
                  </a:lnTo>
                  <a:lnTo>
                    <a:pt x="3222" y="3500"/>
                  </a:lnTo>
                  <a:lnTo>
                    <a:pt x="2954" y="3472"/>
                  </a:lnTo>
                  <a:cubicBezTo>
                    <a:pt x="2884" y="3465"/>
                    <a:pt x="2815" y="3462"/>
                    <a:pt x="2746" y="3462"/>
                  </a:cubicBezTo>
                  <a:cubicBezTo>
                    <a:pt x="2250" y="3462"/>
                    <a:pt x="1803" y="3640"/>
                    <a:pt x="1473" y="3971"/>
                  </a:cubicBezTo>
                  <a:cubicBezTo>
                    <a:pt x="1096" y="4347"/>
                    <a:pt x="917" y="4874"/>
                    <a:pt x="974" y="5452"/>
                  </a:cubicBezTo>
                  <a:lnTo>
                    <a:pt x="1030" y="6026"/>
                  </a:lnTo>
                  <a:lnTo>
                    <a:pt x="52" y="5932"/>
                  </a:lnTo>
                  <a:lnTo>
                    <a:pt x="0" y="6468"/>
                  </a:lnTo>
                  <a:lnTo>
                    <a:pt x="1082" y="6572"/>
                  </a:lnTo>
                  <a:lnTo>
                    <a:pt x="1186" y="7654"/>
                  </a:lnTo>
                  <a:lnTo>
                    <a:pt x="1722" y="7602"/>
                  </a:lnTo>
                  <a:lnTo>
                    <a:pt x="1628" y="6624"/>
                  </a:lnTo>
                  <a:lnTo>
                    <a:pt x="2202" y="6680"/>
                  </a:lnTo>
                  <a:cubicBezTo>
                    <a:pt x="2273" y="6687"/>
                    <a:pt x="2344" y="6690"/>
                    <a:pt x="2413" y="6690"/>
                  </a:cubicBezTo>
                  <a:cubicBezTo>
                    <a:pt x="2908" y="6690"/>
                    <a:pt x="3353" y="6516"/>
                    <a:pt x="3683" y="6186"/>
                  </a:cubicBezTo>
                  <a:cubicBezTo>
                    <a:pt x="4064" y="5805"/>
                    <a:pt x="4238" y="5278"/>
                    <a:pt x="4182" y="4700"/>
                  </a:cubicBezTo>
                  <a:lnTo>
                    <a:pt x="4158" y="4436"/>
                  </a:lnTo>
                  <a:lnTo>
                    <a:pt x="4125" y="4126"/>
                  </a:lnTo>
                  <a:lnTo>
                    <a:pt x="4436" y="4159"/>
                  </a:lnTo>
                  <a:lnTo>
                    <a:pt x="4699" y="4182"/>
                  </a:lnTo>
                  <a:cubicBezTo>
                    <a:pt x="4771" y="4189"/>
                    <a:pt x="4841" y="4193"/>
                    <a:pt x="4911" y="4193"/>
                  </a:cubicBezTo>
                  <a:cubicBezTo>
                    <a:pt x="5406" y="4193"/>
                    <a:pt x="5852" y="4018"/>
                    <a:pt x="6186" y="3688"/>
                  </a:cubicBezTo>
                  <a:cubicBezTo>
                    <a:pt x="6562" y="3307"/>
                    <a:pt x="6736" y="2781"/>
                    <a:pt x="6679" y="2202"/>
                  </a:cubicBezTo>
                  <a:lnTo>
                    <a:pt x="6623" y="1628"/>
                  </a:lnTo>
                  <a:lnTo>
                    <a:pt x="7601" y="1722"/>
                  </a:lnTo>
                  <a:lnTo>
                    <a:pt x="7653" y="1186"/>
                  </a:lnTo>
                  <a:lnTo>
                    <a:pt x="6571" y="1083"/>
                  </a:lnTo>
                  <a:lnTo>
                    <a:pt x="646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5756610" y="308340"/>
              <a:ext cx="226661" cy="226661"/>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4483814" y="78287"/>
              <a:ext cx="226661" cy="226661"/>
            </a:xfrm>
            <a:custGeom>
              <a:avLst/>
              <a:gdLst/>
              <a:ahLst/>
              <a:cxnLst/>
              <a:rect l="l" t="t" r="r" b="b"/>
              <a:pathLst>
                <a:path w="4606" h="4606" extrusionOk="0">
                  <a:moveTo>
                    <a:pt x="3123" y="903"/>
                  </a:moveTo>
                  <a:cubicBezTo>
                    <a:pt x="3161" y="903"/>
                    <a:pt x="3203" y="903"/>
                    <a:pt x="3246" y="908"/>
                  </a:cubicBezTo>
                  <a:lnTo>
                    <a:pt x="3655" y="946"/>
                  </a:lnTo>
                  <a:lnTo>
                    <a:pt x="3693" y="1355"/>
                  </a:lnTo>
                  <a:cubicBezTo>
                    <a:pt x="3697" y="1397"/>
                    <a:pt x="3702" y="1440"/>
                    <a:pt x="3697" y="1477"/>
                  </a:cubicBezTo>
                  <a:lnTo>
                    <a:pt x="3410" y="1190"/>
                  </a:lnTo>
                  <a:lnTo>
                    <a:pt x="3123" y="903"/>
                  </a:lnTo>
                  <a:close/>
                  <a:moveTo>
                    <a:pt x="2978" y="922"/>
                  </a:moveTo>
                  <a:lnTo>
                    <a:pt x="3330" y="1270"/>
                  </a:lnTo>
                  <a:lnTo>
                    <a:pt x="3683" y="1623"/>
                  </a:lnTo>
                  <a:cubicBezTo>
                    <a:pt x="3655" y="1745"/>
                    <a:pt x="3603" y="1853"/>
                    <a:pt x="3528" y="1943"/>
                  </a:cubicBezTo>
                  <a:lnTo>
                    <a:pt x="3091" y="1510"/>
                  </a:lnTo>
                  <a:lnTo>
                    <a:pt x="2658" y="1073"/>
                  </a:lnTo>
                  <a:cubicBezTo>
                    <a:pt x="2747" y="997"/>
                    <a:pt x="2855" y="946"/>
                    <a:pt x="2978" y="922"/>
                  </a:cubicBezTo>
                  <a:close/>
                  <a:moveTo>
                    <a:pt x="2578" y="1153"/>
                  </a:moveTo>
                  <a:lnTo>
                    <a:pt x="3011" y="1590"/>
                  </a:lnTo>
                  <a:lnTo>
                    <a:pt x="3448" y="2023"/>
                  </a:lnTo>
                  <a:cubicBezTo>
                    <a:pt x="3359" y="2103"/>
                    <a:pt x="3246" y="2154"/>
                    <a:pt x="3123" y="2178"/>
                  </a:cubicBezTo>
                  <a:lnTo>
                    <a:pt x="2775" y="1825"/>
                  </a:lnTo>
                  <a:lnTo>
                    <a:pt x="2423" y="1477"/>
                  </a:lnTo>
                  <a:cubicBezTo>
                    <a:pt x="2446" y="1355"/>
                    <a:pt x="2503" y="1247"/>
                    <a:pt x="2578" y="1153"/>
                  </a:cubicBezTo>
                  <a:close/>
                  <a:moveTo>
                    <a:pt x="2404" y="1618"/>
                  </a:moveTo>
                  <a:lnTo>
                    <a:pt x="2695" y="1905"/>
                  </a:lnTo>
                  <a:lnTo>
                    <a:pt x="2982" y="2197"/>
                  </a:lnTo>
                  <a:cubicBezTo>
                    <a:pt x="2940" y="2197"/>
                    <a:pt x="2898" y="2197"/>
                    <a:pt x="2855" y="2192"/>
                  </a:cubicBezTo>
                  <a:lnTo>
                    <a:pt x="2451" y="2154"/>
                  </a:lnTo>
                  <a:lnTo>
                    <a:pt x="2409" y="1745"/>
                  </a:lnTo>
                  <a:cubicBezTo>
                    <a:pt x="2404" y="1703"/>
                    <a:pt x="2404" y="1661"/>
                    <a:pt x="2404" y="1618"/>
                  </a:cubicBezTo>
                  <a:close/>
                  <a:moveTo>
                    <a:pt x="1682" y="2405"/>
                  </a:moveTo>
                  <a:cubicBezTo>
                    <a:pt x="1703" y="2405"/>
                    <a:pt x="1724" y="2406"/>
                    <a:pt x="1745" y="2408"/>
                  </a:cubicBezTo>
                  <a:lnTo>
                    <a:pt x="2150" y="2451"/>
                  </a:lnTo>
                  <a:lnTo>
                    <a:pt x="2192" y="2855"/>
                  </a:lnTo>
                  <a:cubicBezTo>
                    <a:pt x="2197" y="2898"/>
                    <a:pt x="2197" y="2940"/>
                    <a:pt x="2197" y="2982"/>
                  </a:cubicBezTo>
                  <a:lnTo>
                    <a:pt x="1905" y="2695"/>
                  </a:lnTo>
                  <a:lnTo>
                    <a:pt x="1618" y="2408"/>
                  </a:lnTo>
                  <a:cubicBezTo>
                    <a:pt x="1639" y="2406"/>
                    <a:pt x="1661" y="2405"/>
                    <a:pt x="1682" y="2405"/>
                  </a:cubicBezTo>
                  <a:close/>
                  <a:moveTo>
                    <a:pt x="1477" y="2423"/>
                  </a:moveTo>
                  <a:lnTo>
                    <a:pt x="1825" y="2775"/>
                  </a:lnTo>
                  <a:lnTo>
                    <a:pt x="2178" y="3128"/>
                  </a:lnTo>
                  <a:cubicBezTo>
                    <a:pt x="2155" y="3246"/>
                    <a:pt x="2103" y="3359"/>
                    <a:pt x="2023" y="3448"/>
                  </a:cubicBezTo>
                  <a:lnTo>
                    <a:pt x="1590" y="3011"/>
                  </a:lnTo>
                  <a:lnTo>
                    <a:pt x="1153" y="2578"/>
                  </a:lnTo>
                  <a:cubicBezTo>
                    <a:pt x="1247" y="2503"/>
                    <a:pt x="1355" y="2446"/>
                    <a:pt x="1477" y="2423"/>
                  </a:cubicBezTo>
                  <a:close/>
                  <a:moveTo>
                    <a:pt x="1073" y="2658"/>
                  </a:moveTo>
                  <a:lnTo>
                    <a:pt x="1510" y="3091"/>
                  </a:lnTo>
                  <a:lnTo>
                    <a:pt x="1943" y="3528"/>
                  </a:lnTo>
                  <a:cubicBezTo>
                    <a:pt x="1853" y="3603"/>
                    <a:pt x="1745" y="3655"/>
                    <a:pt x="1623" y="3683"/>
                  </a:cubicBezTo>
                  <a:lnTo>
                    <a:pt x="1270" y="3330"/>
                  </a:lnTo>
                  <a:lnTo>
                    <a:pt x="917" y="2978"/>
                  </a:lnTo>
                  <a:cubicBezTo>
                    <a:pt x="946" y="2855"/>
                    <a:pt x="997" y="2747"/>
                    <a:pt x="1073" y="2658"/>
                  </a:cubicBezTo>
                  <a:close/>
                  <a:moveTo>
                    <a:pt x="903" y="3123"/>
                  </a:moveTo>
                  <a:lnTo>
                    <a:pt x="1190" y="3410"/>
                  </a:lnTo>
                  <a:lnTo>
                    <a:pt x="1477" y="3697"/>
                  </a:lnTo>
                  <a:cubicBezTo>
                    <a:pt x="1466" y="3699"/>
                    <a:pt x="1455" y="3699"/>
                    <a:pt x="1443" y="3699"/>
                  </a:cubicBezTo>
                  <a:cubicBezTo>
                    <a:pt x="1415" y="3699"/>
                    <a:pt x="1385" y="3696"/>
                    <a:pt x="1355" y="3693"/>
                  </a:cubicBezTo>
                  <a:lnTo>
                    <a:pt x="946" y="3655"/>
                  </a:lnTo>
                  <a:lnTo>
                    <a:pt x="908" y="3250"/>
                  </a:lnTo>
                  <a:cubicBezTo>
                    <a:pt x="903" y="3203"/>
                    <a:pt x="903" y="3166"/>
                    <a:pt x="903" y="3123"/>
                  </a:cubicBezTo>
                  <a:close/>
                  <a:moveTo>
                    <a:pt x="3890" y="0"/>
                  </a:moveTo>
                  <a:lnTo>
                    <a:pt x="3566" y="28"/>
                  </a:lnTo>
                  <a:lnTo>
                    <a:pt x="3622" y="616"/>
                  </a:lnTo>
                  <a:lnTo>
                    <a:pt x="3279" y="583"/>
                  </a:lnTo>
                  <a:cubicBezTo>
                    <a:pt x="3237" y="579"/>
                    <a:pt x="3195" y="577"/>
                    <a:pt x="3154" y="577"/>
                  </a:cubicBezTo>
                  <a:cubicBezTo>
                    <a:pt x="2854" y="577"/>
                    <a:pt x="2583" y="682"/>
                    <a:pt x="2385" y="884"/>
                  </a:cubicBezTo>
                  <a:cubicBezTo>
                    <a:pt x="2159" y="1110"/>
                    <a:pt x="2051" y="1425"/>
                    <a:pt x="2089" y="1778"/>
                  </a:cubicBezTo>
                  <a:lnTo>
                    <a:pt x="2103" y="1938"/>
                  </a:lnTo>
                  <a:lnTo>
                    <a:pt x="2122" y="2122"/>
                  </a:lnTo>
                  <a:lnTo>
                    <a:pt x="2122" y="2122"/>
                  </a:lnTo>
                  <a:lnTo>
                    <a:pt x="1933" y="2103"/>
                  </a:lnTo>
                  <a:lnTo>
                    <a:pt x="1778" y="2089"/>
                  </a:lnTo>
                  <a:cubicBezTo>
                    <a:pt x="1732" y="2084"/>
                    <a:pt x="1687" y="2081"/>
                    <a:pt x="1642" y="2081"/>
                  </a:cubicBezTo>
                  <a:cubicBezTo>
                    <a:pt x="1345" y="2081"/>
                    <a:pt x="1081" y="2189"/>
                    <a:pt x="885" y="2385"/>
                  </a:cubicBezTo>
                  <a:cubicBezTo>
                    <a:pt x="654" y="2611"/>
                    <a:pt x="551" y="2931"/>
                    <a:pt x="583" y="3279"/>
                  </a:cubicBezTo>
                  <a:lnTo>
                    <a:pt x="616" y="3622"/>
                  </a:lnTo>
                  <a:lnTo>
                    <a:pt x="28" y="3566"/>
                  </a:lnTo>
                  <a:lnTo>
                    <a:pt x="0" y="3890"/>
                  </a:lnTo>
                  <a:lnTo>
                    <a:pt x="649" y="3951"/>
                  </a:lnTo>
                  <a:lnTo>
                    <a:pt x="710" y="4605"/>
                  </a:lnTo>
                  <a:lnTo>
                    <a:pt x="1035" y="4572"/>
                  </a:lnTo>
                  <a:lnTo>
                    <a:pt x="979" y="3984"/>
                  </a:lnTo>
                  <a:lnTo>
                    <a:pt x="1322" y="4017"/>
                  </a:lnTo>
                  <a:cubicBezTo>
                    <a:pt x="1364" y="4021"/>
                    <a:pt x="1406" y="4023"/>
                    <a:pt x="1447" y="4023"/>
                  </a:cubicBezTo>
                  <a:cubicBezTo>
                    <a:pt x="1746" y="4023"/>
                    <a:pt x="2017" y="3919"/>
                    <a:pt x="2216" y="3721"/>
                  </a:cubicBezTo>
                  <a:cubicBezTo>
                    <a:pt x="2441" y="3490"/>
                    <a:pt x="2550" y="3175"/>
                    <a:pt x="2517" y="2827"/>
                  </a:cubicBezTo>
                  <a:lnTo>
                    <a:pt x="2498" y="2667"/>
                  </a:lnTo>
                  <a:lnTo>
                    <a:pt x="2479" y="2479"/>
                  </a:lnTo>
                  <a:lnTo>
                    <a:pt x="2667" y="2498"/>
                  </a:lnTo>
                  <a:lnTo>
                    <a:pt x="2827" y="2517"/>
                  </a:lnTo>
                  <a:cubicBezTo>
                    <a:pt x="2868" y="2521"/>
                    <a:pt x="2909" y="2522"/>
                    <a:pt x="2949" y="2522"/>
                  </a:cubicBezTo>
                  <a:cubicBezTo>
                    <a:pt x="3248" y="2522"/>
                    <a:pt x="3518" y="2415"/>
                    <a:pt x="3721" y="2216"/>
                  </a:cubicBezTo>
                  <a:cubicBezTo>
                    <a:pt x="3947" y="1990"/>
                    <a:pt x="4050" y="1670"/>
                    <a:pt x="4017" y="1322"/>
                  </a:cubicBezTo>
                  <a:lnTo>
                    <a:pt x="3984" y="979"/>
                  </a:lnTo>
                  <a:lnTo>
                    <a:pt x="3984" y="979"/>
                  </a:lnTo>
                  <a:lnTo>
                    <a:pt x="4572" y="1035"/>
                  </a:lnTo>
                  <a:lnTo>
                    <a:pt x="4605" y="710"/>
                  </a:lnTo>
                  <a:lnTo>
                    <a:pt x="3951" y="649"/>
                  </a:lnTo>
                  <a:lnTo>
                    <a:pt x="389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3734632" y="117747"/>
              <a:ext cx="376653" cy="376653"/>
            </a:xfrm>
            <a:custGeom>
              <a:avLst/>
              <a:gdLst/>
              <a:ahLst/>
              <a:cxnLst/>
              <a:rect l="l" t="t" r="r" b="b"/>
              <a:pathLst>
                <a:path w="7654" h="7654" extrusionOk="0">
                  <a:moveTo>
                    <a:pt x="5194" y="1506"/>
                  </a:moveTo>
                  <a:cubicBezTo>
                    <a:pt x="5264" y="1506"/>
                    <a:pt x="5330" y="1506"/>
                    <a:pt x="5401" y="1510"/>
                  </a:cubicBezTo>
                  <a:lnTo>
                    <a:pt x="6078" y="1576"/>
                  </a:lnTo>
                  <a:lnTo>
                    <a:pt x="6144" y="2254"/>
                  </a:lnTo>
                  <a:cubicBezTo>
                    <a:pt x="6153" y="2324"/>
                    <a:pt x="6153" y="2395"/>
                    <a:pt x="6153" y="2465"/>
                  </a:cubicBezTo>
                  <a:lnTo>
                    <a:pt x="5673" y="1985"/>
                  </a:lnTo>
                  <a:lnTo>
                    <a:pt x="5194" y="1506"/>
                  </a:lnTo>
                  <a:close/>
                  <a:moveTo>
                    <a:pt x="4954" y="1534"/>
                  </a:moveTo>
                  <a:lnTo>
                    <a:pt x="5537" y="2117"/>
                  </a:lnTo>
                  <a:lnTo>
                    <a:pt x="6125" y="2700"/>
                  </a:lnTo>
                  <a:cubicBezTo>
                    <a:pt x="6083" y="2903"/>
                    <a:pt x="5993" y="3086"/>
                    <a:pt x="5866" y="3237"/>
                  </a:cubicBezTo>
                  <a:lnTo>
                    <a:pt x="5142" y="2512"/>
                  </a:lnTo>
                  <a:lnTo>
                    <a:pt x="4422" y="1788"/>
                  </a:lnTo>
                  <a:cubicBezTo>
                    <a:pt x="4573" y="1661"/>
                    <a:pt x="4751" y="1576"/>
                    <a:pt x="4954" y="1534"/>
                  </a:cubicBezTo>
                  <a:close/>
                  <a:moveTo>
                    <a:pt x="4286" y="1924"/>
                  </a:moveTo>
                  <a:lnTo>
                    <a:pt x="5010" y="2649"/>
                  </a:lnTo>
                  <a:lnTo>
                    <a:pt x="5735" y="3368"/>
                  </a:lnTo>
                  <a:cubicBezTo>
                    <a:pt x="5584" y="3495"/>
                    <a:pt x="5401" y="3585"/>
                    <a:pt x="5198" y="3627"/>
                  </a:cubicBezTo>
                  <a:lnTo>
                    <a:pt x="4615" y="3044"/>
                  </a:lnTo>
                  <a:lnTo>
                    <a:pt x="4032" y="2456"/>
                  </a:lnTo>
                  <a:cubicBezTo>
                    <a:pt x="4074" y="2254"/>
                    <a:pt x="4159" y="2075"/>
                    <a:pt x="4286" y="1924"/>
                  </a:cubicBezTo>
                  <a:close/>
                  <a:moveTo>
                    <a:pt x="4004" y="2696"/>
                  </a:moveTo>
                  <a:lnTo>
                    <a:pt x="4483" y="3175"/>
                  </a:lnTo>
                  <a:lnTo>
                    <a:pt x="4963" y="3655"/>
                  </a:lnTo>
                  <a:cubicBezTo>
                    <a:pt x="4893" y="3655"/>
                    <a:pt x="4822" y="3655"/>
                    <a:pt x="4751" y="3646"/>
                  </a:cubicBezTo>
                  <a:lnTo>
                    <a:pt x="4074" y="3580"/>
                  </a:lnTo>
                  <a:lnTo>
                    <a:pt x="4008" y="2907"/>
                  </a:lnTo>
                  <a:cubicBezTo>
                    <a:pt x="4004" y="2832"/>
                    <a:pt x="3999" y="2766"/>
                    <a:pt x="4004" y="2696"/>
                  </a:cubicBezTo>
                  <a:close/>
                  <a:moveTo>
                    <a:pt x="2696" y="4003"/>
                  </a:moveTo>
                  <a:cubicBezTo>
                    <a:pt x="2762" y="4003"/>
                    <a:pt x="2832" y="4003"/>
                    <a:pt x="2903" y="4008"/>
                  </a:cubicBezTo>
                  <a:lnTo>
                    <a:pt x="3580" y="4074"/>
                  </a:lnTo>
                  <a:lnTo>
                    <a:pt x="3646" y="4751"/>
                  </a:lnTo>
                  <a:cubicBezTo>
                    <a:pt x="3655" y="4822"/>
                    <a:pt x="3655" y="4892"/>
                    <a:pt x="3655" y="4963"/>
                  </a:cubicBezTo>
                  <a:lnTo>
                    <a:pt x="3176" y="4483"/>
                  </a:lnTo>
                  <a:lnTo>
                    <a:pt x="2696" y="4003"/>
                  </a:lnTo>
                  <a:close/>
                  <a:moveTo>
                    <a:pt x="2456" y="4032"/>
                  </a:moveTo>
                  <a:lnTo>
                    <a:pt x="3039" y="4615"/>
                  </a:lnTo>
                  <a:lnTo>
                    <a:pt x="3627" y="5198"/>
                  </a:lnTo>
                  <a:cubicBezTo>
                    <a:pt x="3585" y="5400"/>
                    <a:pt x="3496" y="5584"/>
                    <a:pt x="3369" y="5734"/>
                  </a:cubicBezTo>
                  <a:lnTo>
                    <a:pt x="2644" y="5010"/>
                  </a:lnTo>
                  <a:lnTo>
                    <a:pt x="1925" y="4290"/>
                  </a:lnTo>
                  <a:cubicBezTo>
                    <a:pt x="2075" y="4159"/>
                    <a:pt x="2254" y="4074"/>
                    <a:pt x="2456" y="4032"/>
                  </a:cubicBezTo>
                  <a:close/>
                  <a:moveTo>
                    <a:pt x="1788" y="4422"/>
                  </a:moveTo>
                  <a:lnTo>
                    <a:pt x="2512" y="5146"/>
                  </a:lnTo>
                  <a:lnTo>
                    <a:pt x="3237" y="5866"/>
                  </a:lnTo>
                  <a:cubicBezTo>
                    <a:pt x="3086" y="5993"/>
                    <a:pt x="2903" y="6082"/>
                    <a:pt x="2701" y="6125"/>
                  </a:cubicBezTo>
                  <a:lnTo>
                    <a:pt x="2117" y="5541"/>
                  </a:lnTo>
                  <a:lnTo>
                    <a:pt x="1534" y="4953"/>
                  </a:lnTo>
                  <a:cubicBezTo>
                    <a:pt x="1576" y="4751"/>
                    <a:pt x="1661" y="4572"/>
                    <a:pt x="1788" y="4422"/>
                  </a:cubicBezTo>
                  <a:close/>
                  <a:moveTo>
                    <a:pt x="1506" y="5193"/>
                  </a:moveTo>
                  <a:lnTo>
                    <a:pt x="1986" y="5673"/>
                  </a:lnTo>
                  <a:lnTo>
                    <a:pt x="2461" y="6153"/>
                  </a:lnTo>
                  <a:cubicBezTo>
                    <a:pt x="2395" y="6153"/>
                    <a:pt x="2324" y="6153"/>
                    <a:pt x="2254" y="6144"/>
                  </a:cubicBezTo>
                  <a:lnTo>
                    <a:pt x="1576" y="6078"/>
                  </a:lnTo>
                  <a:lnTo>
                    <a:pt x="1511" y="5405"/>
                  </a:lnTo>
                  <a:cubicBezTo>
                    <a:pt x="1506" y="5330"/>
                    <a:pt x="1501" y="5264"/>
                    <a:pt x="1506" y="5193"/>
                  </a:cubicBezTo>
                  <a:close/>
                  <a:moveTo>
                    <a:pt x="6468" y="0"/>
                  </a:moveTo>
                  <a:lnTo>
                    <a:pt x="5932" y="57"/>
                  </a:lnTo>
                  <a:lnTo>
                    <a:pt x="6026" y="1031"/>
                  </a:lnTo>
                  <a:lnTo>
                    <a:pt x="5457" y="974"/>
                  </a:lnTo>
                  <a:cubicBezTo>
                    <a:pt x="5386" y="967"/>
                    <a:pt x="5316" y="964"/>
                    <a:pt x="5248" y="964"/>
                  </a:cubicBezTo>
                  <a:cubicBezTo>
                    <a:pt x="4748" y="964"/>
                    <a:pt x="4301" y="1142"/>
                    <a:pt x="3971" y="1473"/>
                  </a:cubicBezTo>
                  <a:cubicBezTo>
                    <a:pt x="3594" y="1849"/>
                    <a:pt x="3416" y="2376"/>
                    <a:pt x="3472" y="2959"/>
                  </a:cubicBezTo>
                  <a:lnTo>
                    <a:pt x="3500" y="3223"/>
                  </a:lnTo>
                  <a:lnTo>
                    <a:pt x="3528" y="3528"/>
                  </a:lnTo>
                  <a:lnTo>
                    <a:pt x="3223" y="3500"/>
                  </a:lnTo>
                  <a:lnTo>
                    <a:pt x="2955" y="3472"/>
                  </a:lnTo>
                  <a:cubicBezTo>
                    <a:pt x="2885" y="3465"/>
                    <a:pt x="2815" y="3462"/>
                    <a:pt x="2747" y="3462"/>
                  </a:cubicBezTo>
                  <a:cubicBezTo>
                    <a:pt x="2251" y="3462"/>
                    <a:pt x="1804" y="3640"/>
                    <a:pt x="1473" y="3970"/>
                  </a:cubicBezTo>
                  <a:cubicBezTo>
                    <a:pt x="1097" y="4347"/>
                    <a:pt x="918" y="4874"/>
                    <a:pt x="974" y="5457"/>
                  </a:cubicBezTo>
                  <a:lnTo>
                    <a:pt x="1031" y="6026"/>
                  </a:lnTo>
                  <a:lnTo>
                    <a:pt x="52" y="5932"/>
                  </a:lnTo>
                  <a:lnTo>
                    <a:pt x="1" y="6468"/>
                  </a:lnTo>
                  <a:lnTo>
                    <a:pt x="1083" y="6572"/>
                  </a:lnTo>
                  <a:lnTo>
                    <a:pt x="1186" y="7653"/>
                  </a:lnTo>
                  <a:lnTo>
                    <a:pt x="1727" y="7602"/>
                  </a:lnTo>
                  <a:lnTo>
                    <a:pt x="1628" y="6628"/>
                  </a:lnTo>
                  <a:lnTo>
                    <a:pt x="2202" y="6684"/>
                  </a:lnTo>
                  <a:cubicBezTo>
                    <a:pt x="2269" y="6690"/>
                    <a:pt x="2335" y="6693"/>
                    <a:pt x="2400" y="6693"/>
                  </a:cubicBezTo>
                  <a:cubicBezTo>
                    <a:pt x="2901" y="6693"/>
                    <a:pt x="3355" y="6519"/>
                    <a:pt x="3688" y="6186"/>
                  </a:cubicBezTo>
                  <a:cubicBezTo>
                    <a:pt x="4065" y="5810"/>
                    <a:pt x="4239" y="5283"/>
                    <a:pt x="4182" y="4699"/>
                  </a:cubicBezTo>
                  <a:lnTo>
                    <a:pt x="4159" y="4436"/>
                  </a:lnTo>
                  <a:lnTo>
                    <a:pt x="4131" y="4130"/>
                  </a:lnTo>
                  <a:lnTo>
                    <a:pt x="4131" y="4130"/>
                  </a:lnTo>
                  <a:lnTo>
                    <a:pt x="4436" y="4159"/>
                  </a:lnTo>
                  <a:lnTo>
                    <a:pt x="4700" y="4182"/>
                  </a:lnTo>
                  <a:cubicBezTo>
                    <a:pt x="4772" y="4189"/>
                    <a:pt x="4843" y="4193"/>
                    <a:pt x="4913" y="4193"/>
                  </a:cubicBezTo>
                  <a:cubicBezTo>
                    <a:pt x="5411" y="4193"/>
                    <a:pt x="5856" y="4018"/>
                    <a:pt x="6186" y="3688"/>
                  </a:cubicBezTo>
                  <a:cubicBezTo>
                    <a:pt x="6562" y="3312"/>
                    <a:pt x="6736" y="2785"/>
                    <a:pt x="6680" y="2202"/>
                  </a:cubicBezTo>
                  <a:lnTo>
                    <a:pt x="6628" y="1633"/>
                  </a:lnTo>
                  <a:lnTo>
                    <a:pt x="6628" y="1633"/>
                  </a:lnTo>
                  <a:lnTo>
                    <a:pt x="7602" y="1727"/>
                  </a:lnTo>
                  <a:lnTo>
                    <a:pt x="7654" y="1191"/>
                  </a:lnTo>
                  <a:lnTo>
                    <a:pt x="6572"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6688732" y="-201517"/>
              <a:ext cx="150287" cy="148614"/>
            </a:xfrm>
            <a:custGeom>
              <a:avLst/>
              <a:gdLst/>
              <a:ahLst/>
              <a:cxnLst/>
              <a:rect l="l" t="t" r="r" b="b"/>
              <a:pathLst>
                <a:path w="3054" h="3020" extrusionOk="0">
                  <a:moveTo>
                    <a:pt x="2882" y="1"/>
                  </a:moveTo>
                  <a:cubicBezTo>
                    <a:pt x="2842" y="1"/>
                    <a:pt x="2802" y="16"/>
                    <a:pt x="2771" y="46"/>
                  </a:cubicBezTo>
                  <a:lnTo>
                    <a:pt x="62" y="2751"/>
                  </a:lnTo>
                  <a:cubicBezTo>
                    <a:pt x="1" y="2812"/>
                    <a:pt x="1" y="2911"/>
                    <a:pt x="62" y="2972"/>
                  </a:cubicBezTo>
                  <a:cubicBezTo>
                    <a:pt x="95" y="3005"/>
                    <a:pt x="132" y="3019"/>
                    <a:pt x="175" y="3019"/>
                  </a:cubicBezTo>
                  <a:cubicBezTo>
                    <a:pt x="212" y="3019"/>
                    <a:pt x="255" y="3005"/>
                    <a:pt x="283" y="2972"/>
                  </a:cubicBezTo>
                  <a:lnTo>
                    <a:pt x="2992" y="268"/>
                  </a:lnTo>
                  <a:cubicBezTo>
                    <a:pt x="3053" y="206"/>
                    <a:pt x="3053" y="108"/>
                    <a:pt x="2992" y="46"/>
                  </a:cubicBezTo>
                  <a:cubicBezTo>
                    <a:pt x="2962" y="16"/>
                    <a:pt x="2922" y="1"/>
                    <a:pt x="2882"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5671232" y="20909"/>
              <a:ext cx="150238" cy="148614"/>
            </a:xfrm>
            <a:custGeom>
              <a:avLst/>
              <a:gdLst/>
              <a:ahLst/>
              <a:cxnLst/>
              <a:rect l="l" t="t" r="r" b="b"/>
              <a:pathLst>
                <a:path w="3053" h="3020" extrusionOk="0">
                  <a:moveTo>
                    <a:pt x="2879" y="1"/>
                  </a:moveTo>
                  <a:cubicBezTo>
                    <a:pt x="2838" y="1"/>
                    <a:pt x="2796" y="16"/>
                    <a:pt x="2766" y="47"/>
                  </a:cubicBezTo>
                  <a:lnTo>
                    <a:pt x="61" y="2751"/>
                  </a:lnTo>
                  <a:cubicBezTo>
                    <a:pt x="0" y="2812"/>
                    <a:pt x="0" y="2911"/>
                    <a:pt x="61" y="2972"/>
                  </a:cubicBezTo>
                  <a:cubicBezTo>
                    <a:pt x="94" y="3005"/>
                    <a:pt x="132" y="3019"/>
                    <a:pt x="174" y="3019"/>
                  </a:cubicBezTo>
                  <a:cubicBezTo>
                    <a:pt x="212" y="3019"/>
                    <a:pt x="254" y="3005"/>
                    <a:pt x="282" y="2972"/>
                  </a:cubicBezTo>
                  <a:lnTo>
                    <a:pt x="2992" y="268"/>
                  </a:lnTo>
                  <a:cubicBezTo>
                    <a:pt x="3053" y="207"/>
                    <a:pt x="3053" y="108"/>
                    <a:pt x="2992" y="47"/>
                  </a:cubicBezTo>
                  <a:cubicBezTo>
                    <a:pt x="2961" y="16"/>
                    <a:pt x="2920" y="1"/>
                    <a:pt x="287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33"/>
          <p:cNvGrpSpPr/>
          <p:nvPr/>
        </p:nvGrpSpPr>
        <p:grpSpPr>
          <a:xfrm flipH="1">
            <a:off x="4" y="2258795"/>
            <a:ext cx="7041313" cy="2969217"/>
            <a:chOff x="4710633" y="3026707"/>
            <a:chExt cx="4686710" cy="1976316"/>
          </a:xfrm>
        </p:grpSpPr>
        <p:sp>
          <p:nvSpPr>
            <p:cNvPr id="838" name="Google Shape;838;p33"/>
            <p:cNvSpPr/>
            <p:nvPr/>
          </p:nvSpPr>
          <p:spPr>
            <a:xfrm>
              <a:off x="5110113" y="4834831"/>
              <a:ext cx="23670" cy="23670"/>
            </a:xfrm>
            <a:custGeom>
              <a:avLst/>
              <a:gdLst/>
              <a:ahLst/>
              <a:cxnLst/>
              <a:rect l="l" t="t" r="r" b="b"/>
              <a:pathLst>
                <a:path w="481" h="481" extrusionOk="0">
                  <a:moveTo>
                    <a:pt x="241" y="0"/>
                  </a:moveTo>
                  <a:cubicBezTo>
                    <a:pt x="109" y="0"/>
                    <a:pt x="1" y="109"/>
                    <a:pt x="1" y="240"/>
                  </a:cubicBezTo>
                  <a:cubicBezTo>
                    <a:pt x="1" y="372"/>
                    <a:pt x="109" y="480"/>
                    <a:pt x="241" y="480"/>
                  </a:cubicBezTo>
                  <a:cubicBezTo>
                    <a:pt x="372" y="480"/>
                    <a:pt x="481" y="372"/>
                    <a:pt x="481" y="240"/>
                  </a:cubicBezTo>
                  <a:cubicBezTo>
                    <a:pt x="481" y="109"/>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3"/>
            <p:cNvSpPr/>
            <p:nvPr/>
          </p:nvSpPr>
          <p:spPr>
            <a:xfrm>
              <a:off x="8936913" y="4484012"/>
              <a:ext cx="23670" cy="23424"/>
            </a:xfrm>
            <a:custGeom>
              <a:avLst/>
              <a:gdLst/>
              <a:ahLst/>
              <a:cxnLst/>
              <a:rect l="l" t="t" r="r" b="b"/>
              <a:pathLst>
                <a:path w="481" h="476" extrusionOk="0">
                  <a:moveTo>
                    <a:pt x="240" y="0"/>
                  </a:moveTo>
                  <a:cubicBezTo>
                    <a:pt x="109" y="0"/>
                    <a:pt x="1" y="104"/>
                    <a:pt x="1" y="236"/>
                  </a:cubicBezTo>
                  <a:cubicBezTo>
                    <a:pt x="1" y="372"/>
                    <a:pt x="109" y="475"/>
                    <a:pt x="240" y="475"/>
                  </a:cubicBezTo>
                  <a:cubicBezTo>
                    <a:pt x="372" y="475"/>
                    <a:pt x="480" y="372"/>
                    <a:pt x="480" y="236"/>
                  </a:cubicBezTo>
                  <a:cubicBezTo>
                    <a:pt x="480" y="104"/>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9006814" y="3574307"/>
              <a:ext cx="40549" cy="40598"/>
            </a:xfrm>
            <a:custGeom>
              <a:avLst/>
              <a:gdLst/>
              <a:ahLst/>
              <a:cxnLst/>
              <a:rect l="l" t="t" r="r" b="b"/>
              <a:pathLst>
                <a:path w="824" h="825" extrusionOk="0">
                  <a:moveTo>
                    <a:pt x="414" y="1"/>
                  </a:moveTo>
                  <a:cubicBezTo>
                    <a:pt x="184" y="1"/>
                    <a:pt x="0" y="184"/>
                    <a:pt x="0" y="415"/>
                  </a:cubicBezTo>
                  <a:cubicBezTo>
                    <a:pt x="0" y="641"/>
                    <a:pt x="184" y="824"/>
                    <a:pt x="414" y="824"/>
                  </a:cubicBezTo>
                  <a:cubicBezTo>
                    <a:pt x="640" y="824"/>
                    <a:pt x="824" y="641"/>
                    <a:pt x="824" y="415"/>
                  </a:cubicBezTo>
                  <a:cubicBezTo>
                    <a:pt x="824" y="184"/>
                    <a:pt x="640" y="1"/>
                    <a:pt x="41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8888097" y="4242592"/>
              <a:ext cx="40549" cy="40549"/>
            </a:xfrm>
            <a:custGeom>
              <a:avLst/>
              <a:gdLst/>
              <a:ahLst/>
              <a:cxnLst/>
              <a:rect l="l" t="t" r="r" b="b"/>
              <a:pathLst>
                <a:path w="824" h="824" extrusionOk="0">
                  <a:moveTo>
                    <a:pt x="414" y="0"/>
                  </a:moveTo>
                  <a:cubicBezTo>
                    <a:pt x="184" y="0"/>
                    <a:pt x="0" y="184"/>
                    <a:pt x="0" y="414"/>
                  </a:cubicBezTo>
                  <a:cubicBezTo>
                    <a:pt x="0" y="640"/>
                    <a:pt x="184" y="824"/>
                    <a:pt x="414" y="824"/>
                  </a:cubicBezTo>
                  <a:cubicBezTo>
                    <a:pt x="640" y="824"/>
                    <a:pt x="823" y="640"/>
                    <a:pt x="823" y="414"/>
                  </a:cubicBezTo>
                  <a:cubicBezTo>
                    <a:pt x="823" y="184"/>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9054941" y="4239124"/>
              <a:ext cx="40352" cy="40303"/>
            </a:xfrm>
            <a:custGeom>
              <a:avLst/>
              <a:gdLst/>
              <a:ahLst/>
              <a:cxnLst/>
              <a:rect l="l" t="t" r="r" b="b"/>
              <a:pathLst>
                <a:path w="820" h="819" extrusionOk="0">
                  <a:moveTo>
                    <a:pt x="410" y="0"/>
                  </a:moveTo>
                  <a:cubicBezTo>
                    <a:pt x="184" y="0"/>
                    <a:pt x="1" y="183"/>
                    <a:pt x="1" y="409"/>
                  </a:cubicBezTo>
                  <a:cubicBezTo>
                    <a:pt x="1" y="635"/>
                    <a:pt x="184" y="818"/>
                    <a:pt x="410" y="818"/>
                  </a:cubicBezTo>
                  <a:cubicBezTo>
                    <a:pt x="636" y="818"/>
                    <a:pt x="819" y="635"/>
                    <a:pt x="819" y="409"/>
                  </a:cubicBezTo>
                  <a:cubicBezTo>
                    <a:pt x="819" y="183"/>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9213296" y="3459502"/>
              <a:ext cx="40303" cy="40598"/>
            </a:xfrm>
            <a:custGeom>
              <a:avLst/>
              <a:gdLst/>
              <a:ahLst/>
              <a:cxnLst/>
              <a:rect l="l" t="t" r="r" b="b"/>
              <a:pathLst>
                <a:path w="819" h="825" extrusionOk="0">
                  <a:moveTo>
                    <a:pt x="409" y="1"/>
                  </a:moveTo>
                  <a:cubicBezTo>
                    <a:pt x="184" y="1"/>
                    <a:pt x="0" y="184"/>
                    <a:pt x="0" y="415"/>
                  </a:cubicBezTo>
                  <a:cubicBezTo>
                    <a:pt x="0" y="641"/>
                    <a:pt x="184" y="824"/>
                    <a:pt x="409" y="824"/>
                  </a:cubicBezTo>
                  <a:cubicBezTo>
                    <a:pt x="635" y="824"/>
                    <a:pt x="819" y="641"/>
                    <a:pt x="819" y="415"/>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8939693" y="3247164"/>
              <a:ext cx="44486" cy="39073"/>
            </a:xfrm>
            <a:custGeom>
              <a:avLst/>
              <a:gdLst/>
              <a:ahLst/>
              <a:cxnLst/>
              <a:rect l="l" t="t" r="r" b="b"/>
              <a:pathLst>
                <a:path w="904" h="794" extrusionOk="0">
                  <a:moveTo>
                    <a:pt x="452" y="0"/>
                  </a:moveTo>
                  <a:cubicBezTo>
                    <a:pt x="376" y="0"/>
                    <a:pt x="298" y="22"/>
                    <a:pt x="231" y="68"/>
                  </a:cubicBezTo>
                  <a:cubicBezTo>
                    <a:pt x="47" y="191"/>
                    <a:pt x="0" y="440"/>
                    <a:pt x="123" y="619"/>
                  </a:cubicBezTo>
                  <a:cubicBezTo>
                    <a:pt x="201" y="732"/>
                    <a:pt x="325" y="794"/>
                    <a:pt x="450" y="794"/>
                  </a:cubicBezTo>
                  <a:cubicBezTo>
                    <a:pt x="527" y="794"/>
                    <a:pt x="605" y="771"/>
                    <a:pt x="673" y="722"/>
                  </a:cubicBezTo>
                  <a:cubicBezTo>
                    <a:pt x="856" y="600"/>
                    <a:pt x="903" y="355"/>
                    <a:pt x="781" y="172"/>
                  </a:cubicBezTo>
                  <a:cubicBezTo>
                    <a:pt x="705" y="61"/>
                    <a:pt x="579" y="0"/>
                    <a:pt x="45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855200" y="3155389"/>
              <a:ext cx="213719" cy="222478"/>
            </a:xfrm>
            <a:custGeom>
              <a:avLst/>
              <a:gdLst/>
              <a:ahLst/>
              <a:cxnLst/>
              <a:rect l="l" t="t" r="r" b="b"/>
              <a:pathLst>
                <a:path w="4343" h="4521" extrusionOk="0">
                  <a:moveTo>
                    <a:pt x="2090" y="61"/>
                  </a:moveTo>
                  <a:cubicBezTo>
                    <a:pt x="2305" y="61"/>
                    <a:pt x="2518" y="548"/>
                    <a:pt x="2639" y="1251"/>
                  </a:cubicBezTo>
                  <a:cubicBezTo>
                    <a:pt x="2470" y="1336"/>
                    <a:pt x="2291" y="1440"/>
                    <a:pt x="2103" y="1552"/>
                  </a:cubicBezTo>
                  <a:cubicBezTo>
                    <a:pt x="1934" y="1487"/>
                    <a:pt x="1769" y="1425"/>
                    <a:pt x="1614" y="1378"/>
                  </a:cubicBezTo>
                  <a:cubicBezTo>
                    <a:pt x="1675" y="616"/>
                    <a:pt x="1854" y="66"/>
                    <a:pt x="2084" y="61"/>
                  </a:cubicBezTo>
                  <a:cubicBezTo>
                    <a:pt x="2086" y="61"/>
                    <a:pt x="2088" y="61"/>
                    <a:pt x="2090" y="61"/>
                  </a:cubicBezTo>
                  <a:close/>
                  <a:moveTo>
                    <a:pt x="2649" y="1308"/>
                  </a:moveTo>
                  <a:cubicBezTo>
                    <a:pt x="2677" y="1473"/>
                    <a:pt x="2700" y="1642"/>
                    <a:pt x="2715" y="1821"/>
                  </a:cubicBezTo>
                  <a:cubicBezTo>
                    <a:pt x="2620" y="1774"/>
                    <a:pt x="2526" y="1727"/>
                    <a:pt x="2423" y="1684"/>
                  </a:cubicBezTo>
                  <a:cubicBezTo>
                    <a:pt x="2338" y="1647"/>
                    <a:pt x="2254" y="1614"/>
                    <a:pt x="2174" y="1581"/>
                  </a:cubicBezTo>
                  <a:cubicBezTo>
                    <a:pt x="2334" y="1477"/>
                    <a:pt x="2493" y="1388"/>
                    <a:pt x="2649" y="1308"/>
                  </a:cubicBezTo>
                  <a:close/>
                  <a:moveTo>
                    <a:pt x="1609" y="1435"/>
                  </a:moveTo>
                  <a:cubicBezTo>
                    <a:pt x="1750" y="1482"/>
                    <a:pt x="1896" y="1534"/>
                    <a:pt x="2042" y="1590"/>
                  </a:cubicBezTo>
                  <a:cubicBezTo>
                    <a:pt x="1967" y="1637"/>
                    <a:pt x="1891" y="1689"/>
                    <a:pt x="1816" y="1741"/>
                  </a:cubicBezTo>
                  <a:cubicBezTo>
                    <a:pt x="1736" y="1792"/>
                    <a:pt x="1666" y="1844"/>
                    <a:pt x="1590" y="1896"/>
                  </a:cubicBezTo>
                  <a:cubicBezTo>
                    <a:pt x="1590" y="1741"/>
                    <a:pt x="1600" y="1585"/>
                    <a:pt x="1609" y="1435"/>
                  </a:cubicBezTo>
                  <a:close/>
                  <a:moveTo>
                    <a:pt x="3768" y="938"/>
                  </a:moveTo>
                  <a:cubicBezTo>
                    <a:pt x="3877" y="938"/>
                    <a:pt x="3956" y="965"/>
                    <a:pt x="3994" y="1021"/>
                  </a:cubicBezTo>
                  <a:cubicBezTo>
                    <a:pt x="4116" y="1204"/>
                    <a:pt x="3811" y="1647"/>
                    <a:pt x="3279" y="2126"/>
                  </a:cubicBezTo>
                  <a:cubicBezTo>
                    <a:pt x="3124" y="2032"/>
                    <a:pt x="2954" y="1938"/>
                    <a:pt x="2776" y="1849"/>
                  </a:cubicBezTo>
                  <a:cubicBezTo>
                    <a:pt x="2757" y="1651"/>
                    <a:pt x="2733" y="1458"/>
                    <a:pt x="2705" y="1284"/>
                  </a:cubicBezTo>
                  <a:cubicBezTo>
                    <a:pt x="3144" y="1065"/>
                    <a:pt x="3530" y="938"/>
                    <a:pt x="3768" y="938"/>
                  </a:cubicBezTo>
                  <a:close/>
                  <a:moveTo>
                    <a:pt x="542" y="1233"/>
                  </a:moveTo>
                  <a:cubicBezTo>
                    <a:pt x="796" y="1233"/>
                    <a:pt x="1150" y="1300"/>
                    <a:pt x="1553" y="1421"/>
                  </a:cubicBezTo>
                  <a:cubicBezTo>
                    <a:pt x="1539" y="1585"/>
                    <a:pt x="1534" y="1759"/>
                    <a:pt x="1534" y="1943"/>
                  </a:cubicBezTo>
                  <a:cubicBezTo>
                    <a:pt x="1360" y="2070"/>
                    <a:pt x="1200" y="2202"/>
                    <a:pt x="1054" y="2329"/>
                  </a:cubicBezTo>
                  <a:cubicBezTo>
                    <a:pt x="443" y="1952"/>
                    <a:pt x="66" y="1571"/>
                    <a:pt x="151" y="1374"/>
                  </a:cubicBezTo>
                  <a:cubicBezTo>
                    <a:pt x="194" y="1278"/>
                    <a:pt x="334" y="1233"/>
                    <a:pt x="542" y="1233"/>
                  </a:cubicBezTo>
                  <a:close/>
                  <a:moveTo>
                    <a:pt x="2780" y="1919"/>
                  </a:moveTo>
                  <a:cubicBezTo>
                    <a:pt x="2940" y="1999"/>
                    <a:pt x="3091" y="2079"/>
                    <a:pt x="3232" y="2164"/>
                  </a:cubicBezTo>
                  <a:cubicBezTo>
                    <a:pt x="3100" y="2282"/>
                    <a:pt x="2959" y="2394"/>
                    <a:pt x="2804" y="2512"/>
                  </a:cubicBezTo>
                  <a:cubicBezTo>
                    <a:pt x="2804" y="2423"/>
                    <a:pt x="2804" y="2329"/>
                    <a:pt x="2799" y="2239"/>
                  </a:cubicBezTo>
                  <a:cubicBezTo>
                    <a:pt x="2795" y="2126"/>
                    <a:pt x="2790" y="2023"/>
                    <a:pt x="2780" y="1919"/>
                  </a:cubicBezTo>
                  <a:close/>
                  <a:moveTo>
                    <a:pt x="1534" y="2013"/>
                  </a:moveTo>
                  <a:cubicBezTo>
                    <a:pt x="1534" y="2103"/>
                    <a:pt x="1534" y="2192"/>
                    <a:pt x="1539" y="2286"/>
                  </a:cubicBezTo>
                  <a:cubicBezTo>
                    <a:pt x="1543" y="2394"/>
                    <a:pt x="1548" y="2503"/>
                    <a:pt x="1557" y="2606"/>
                  </a:cubicBezTo>
                  <a:cubicBezTo>
                    <a:pt x="1398" y="2526"/>
                    <a:pt x="1247" y="2441"/>
                    <a:pt x="1106" y="2357"/>
                  </a:cubicBezTo>
                  <a:cubicBezTo>
                    <a:pt x="1238" y="2244"/>
                    <a:pt x="1379" y="2126"/>
                    <a:pt x="1534" y="2013"/>
                  </a:cubicBezTo>
                  <a:close/>
                  <a:moveTo>
                    <a:pt x="2112" y="1618"/>
                  </a:moveTo>
                  <a:cubicBezTo>
                    <a:pt x="2207" y="1656"/>
                    <a:pt x="2305" y="1694"/>
                    <a:pt x="2399" y="1736"/>
                  </a:cubicBezTo>
                  <a:cubicBezTo>
                    <a:pt x="2512" y="1788"/>
                    <a:pt x="2616" y="1835"/>
                    <a:pt x="2719" y="1886"/>
                  </a:cubicBezTo>
                  <a:cubicBezTo>
                    <a:pt x="2729" y="2004"/>
                    <a:pt x="2738" y="2122"/>
                    <a:pt x="2743" y="2239"/>
                  </a:cubicBezTo>
                  <a:cubicBezTo>
                    <a:pt x="2747" y="2347"/>
                    <a:pt x="2747" y="2451"/>
                    <a:pt x="2747" y="2554"/>
                  </a:cubicBezTo>
                  <a:cubicBezTo>
                    <a:pt x="2663" y="2616"/>
                    <a:pt x="2578" y="2677"/>
                    <a:pt x="2493" y="2738"/>
                  </a:cubicBezTo>
                  <a:cubicBezTo>
                    <a:pt x="2404" y="2794"/>
                    <a:pt x="2315" y="2851"/>
                    <a:pt x="2230" y="2907"/>
                  </a:cubicBezTo>
                  <a:cubicBezTo>
                    <a:pt x="2131" y="2870"/>
                    <a:pt x="2037" y="2832"/>
                    <a:pt x="1938" y="2785"/>
                  </a:cubicBezTo>
                  <a:cubicBezTo>
                    <a:pt x="1830" y="2738"/>
                    <a:pt x="1722" y="2686"/>
                    <a:pt x="1619" y="2634"/>
                  </a:cubicBezTo>
                  <a:cubicBezTo>
                    <a:pt x="1609" y="2521"/>
                    <a:pt x="1600" y="2404"/>
                    <a:pt x="1595" y="2286"/>
                  </a:cubicBezTo>
                  <a:cubicBezTo>
                    <a:pt x="1590" y="2178"/>
                    <a:pt x="1590" y="2075"/>
                    <a:pt x="1590" y="1971"/>
                  </a:cubicBezTo>
                  <a:cubicBezTo>
                    <a:pt x="1675" y="1910"/>
                    <a:pt x="1760" y="1849"/>
                    <a:pt x="1849" y="1788"/>
                  </a:cubicBezTo>
                  <a:cubicBezTo>
                    <a:pt x="1934" y="1727"/>
                    <a:pt x="2023" y="1670"/>
                    <a:pt x="2112" y="1618"/>
                  </a:cubicBezTo>
                  <a:close/>
                  <a:moveTo>
                    <a:pt x="2747" y="2625"/>
                  </a:moveTo>
                  <a:cubicBezTo>
                    <a:pt x="2747" y="2785"/>
                    <a:pt x="2743" y="2940"/>
                    <a:pt x="2729" y="3086"/>
                  </a:cubicBezTo>
                  <a:cubicBezTo>
                    <a:pt x="2588" y="3044"/>
                    <a:pt x="2442" y="2992"/>
                    <a:pt x="2296" y="2935"/>
                  </a:cubicBezTo>
                  <a:cubicBezTo>
                    <a:pt x="2371" y="2884"/>
                    <a:pt x="2446" y="2837"/>
                    <a:pt x="2526" y="2785"/>
                  </a:cubicBezTo>
                  <a:cubicBezTo>
                    <a:pt x="2602" y="2733"/>
                    <a:pt x="2677" y="2677"/>
                    <a:pt x="2747" y="2625"/>
                  </a:cubicBezTo>
                  <a:close/>
                  <a:moveTo>
                    <a:pt x="1623" y="2705"/>
                  </a:moveTo>
                  <a:lnTo>
                    <a:pt x="1623" y="2705"/>
                  </a:lnTo>
                  <a:cubicBezTo>
                    <a:pt x="1717" y="2752"/>
                    <a:pt x="1816" y="2794"/>
                    <a:pt x="1915" y="2841"/>
                  </a:cubicBezTo>
                  <a:cubicBezTo>
                    <a:pt x="2000" y="2879"/>
                    <a:pt x="2084" y="2912"/>
                    <a:pt x="2169" y="2945"/>
                  </a:cubicBezTo>
                  <a:cubicBezTo>
                    <a:pt x="2004" y="3044"/>
                    <a:pt x="1844" y="3133"/>
                    <a:pt x="1689" y="3213"/>
                  </a:cubicBezTo>
                  <a:cubicBezTo>
                    <a:pt x="1661" y="3053"/>
                    <a:pt x="1642" y="2884"/>
                    <a:pt x="1623" y="2705"/>
                  </a:cubicBezTo>
                  <a:close/>
                  <a:moveTo>
                    <a:pt x="3284" y="2197"/>
                  </a:moveTo>
                  <a:cubicBezTo>
                    <a:pt x="3895" y="2573"/>
                    <a:pt x="4276" y="2954"/>
                    <a:pt x="4187" y="3152"/>
                  </a:cubicBezTo>
                  <a:cubicBezTo>
                    <a:pt x="4144" y="3246"/>
                    <a:pt x="4003" y="3290"/>
                    <a:pt x="3793" y="3290"/>
                  </a:cubicBezTo>
                  <a:cubicBezTo>
                    <a:pt x="3539" y="3290"/>
                    <a:pt x="3186" y="3226"/>
                    <a:pt x="2785" y="3105"/>
                  </a:cubicBezTo>
                  <a:cubicBezTo>
                    <a:pt x="2799" y="2940"/>
                    <a:pt x="2804" y="2766"/>
                    <a:pt x="2804" y="2583"/>
                  </a:cubicBezTo>
                  <a:cubicBezTo>
                    <a:pt x="2978" y="2456"/>
                    <a:pt x="3138" y="2324"/>
                    <a:pt x="3284" y="2197"/>
                  </a:cubicBezTo>
                  <a:close/>
                  <a:moveTo>
                    <a:pt x="1064" y="2399"/>
                  </a:moveTo>
                  <a:cubicBezTo>
                    <a:pt x="1214" y="2493"/>
                    <a:pt x="1383" y="2583"/>
                    <a:pt x="1562" y="2672"/>
                  </a:cubicBezTo>
                  <a:cubicBezTo>
                    <a:pt x="1581" y="2874"/>
                    <a:pt x="1605" y="3062"/>
                    <a:pt x="1633" y="3241"/>
                  </a:cubicBezTo>
                  <a:cubicBezTo>
                    <a:pt x="1196" y="3459"/>
                    <a:pt x="815" y="3586"/>
                    <a:pt x="577" y="3586"/>
                  </a:cubicBezTo>
                  <a:cubicBezTo>
                    <a:pt x="467" y="3586"/>
                    <a:pt x="387" y="3558"/>
                    <a:pt x="349" y="3500"/>
                  </a:cubicBezTo>
                  <a:cubicBezTo>
                    <a:pt x="222" y="3321"/>
                    <a:pt x="527" y="2879"/>
                    <a:pt x="1064" y="2399"/>
                  </a:cubicBezTo>
                  <a:close/>
                  <a:moveTo>
                    <a:pt x="2235" y="2973"/>
                  </a:moveTo>
                  <a:cubicBezTo>
                    <a:pt x="2404" y="3039"/>
                    <a:pt x="2569" y="3095"/>
                    <a:pt x="2724" y="3147"/>
                  </a:cubicBezTo>
                  <a:cubicBezTo>
                    <a:pt x="2663" y="3909"/>
                    <a:pt x="2484" y="4455"/>
                    <a:pt x="2254" y="4464"/>
                  </a:cubicBezTo>
                  <a:cubicBezTo>
                    <a:pt x="2252" y="4464"/>
                    <a:pt x="2250" y="4464"/>
                    <a:pt x="2248" y="4464"/>
                  </a:cubicBezTo>
                  <a:cubicBezTo>
                    <a:pt x="2033" y="4464"/>
                    <a:pt x="1824" y="3973"/>
                    <a:pt x="1699" y="3274"/>
                  </a:cubicBezTo>
                  <a:cubicBezTo>
                    <a:pt x="1873" y="3189"/>
                    <a:pt x="2051" y="3086"/>
                    <a:pt x="2235" y="2973"/>
                  </a:cubicBezTo>
                  <a:close/>
                  <a:moveTo>
                    <a:pt x="2087" y="0"/>
                  </a:moveTo>
                  <a:cubicBezTo>
                    <a:pt x="2084" y="0"/>
                    <a:pt x="2082" y="0"/>
                    <a:pt x="2080" y="0"/>
                  </a:cubicBezTo>
                  <a:cubicBezTo>
                    <a:pt x="1821" y="14"/>
                    <a:pt x="1623" y="565"/>
                    <a:pt x="1557" y="1360"/>
                  </a:cubicBezTo>
                  <a:cubicBezTo>
                    <a:pt x="1163" y="1241"/>
                    <a:pt x="816" y="1178"/>
                    <a:pt x="559" y="1178"/>
                  </a:cubicBezTo>
                  <a:cubicBezTo>
                    <a:pt x="316" y="1178"/>
                    <a:pt x="152" y="1234"/>
                    <a:pt x="99" y="1350"/>
                  </a:cubicBezTo>
                  <a:cubicBezTo>
                    <a:pt x="1" y="1576"/>
                    <a:pt x="372" y="1976"/>
                    <a:pt x="1007" y="2366"/>
                  </a:cubicBezTo>
                  <a:cubicBezTo>
                    <a:pt x="452" y="2870"/>
                    <a:pt x="156" y="3326"/>
                    <a:pt x="297" y="3533"/>
                  </a:cubicBezTo>
                  <a:cubicBezTo>
                    <a:pt x="346" y="3605"/>
                    <a:pt x="444" y="3639"/>
                    <a:pt x="578" y="3639"/>
                  </a:cubicBezTo>
                  <a:cubicBezTo>
                    <a:pt x="829" y="3639"/>
                    <a:pt x="1209" y="3520"/>
                    <a:pt x="1647" y="3302"/>
                  </a:cubicBezTo>
                  <a:cubicBezTo>
                    <a:pt x="1773" y="4034"/>
                    <a:pt x="2005" y="4521"/>
                    <a:pt x="2251" y="4521"/>
                  </a:cubicBezTo>
                  <a:cubicBezTo>
                    <a:pt x="2254" y="4521"/>
                    <a:pt x="2256" y="4521"/>
                    <a:pt x="2258" y="4521"/>
                  </a:cubicBezTo>
                  <a:cubicBezTo>
                    <a:pt x="2517" y="4511"/>
                    <a:pt x="2715" y="3961"/>
                    <a:pt x="2780" y="3166"/>
                  </a:cubicBezTo>
                  <a:cubicBezTo>
                    <a:pt x="3175" y="3285"/>
                    <a:pt x="3523" y="3347"/>
                    <a:pt x="3781" y="3347"/>
                  </a:cubicBezTo>
                  <a:cubicBezTo>
                    <a:pt x="4024" y="3347"/>
                    <a:pt x="4188" y="3292"/>
                    <a:pt x="4239" y="3175"/>
                  </a:cubicBezTo>
                  <a:cubicBezTo>
                    <a:pt x="4342" y="2945"/>
                    <a:pt x="3966" y="2550"/>
                    <a:pt x="3331" y="2155"/>
                  </a:cubicBezTo>
                  <a:cubicBezTo>
                    <a:pt x="3886" y="1656"/>
                    <a:pt x="4182" y="1200"/>
                    <a:pt x="4041" y="993"/>
                  </a:cubicBezTo>
                  <a:cubicBezTo>
                    <a:pt x="3992" y="919"/>
                    <a:pt x="3895" y="884"/>
                    <a:pt x="3760" y="884"/>
                  </a:cubicBezTo>
                  <a:cubicBezTo>
                    <a:pt x="3510" y="884"/>
                    <a:pt x="3131" y="1006"/>
                    <a:pt x="2696" y="1223"/>
                  </a:cubicBezTo>
                  <a:cubicBezTo>
                    <a:pt x="2565" y="492"/>
                    <a:pt x="2338" y="0"/>
                    <a:pt x="208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4770816" y="4784244"/>
              <a:ext cx="30363" cy="26918"/>
            </a:xfrm>
            <a:custGeom>
              <a:avLst/>
              <a:gdLst/>
              <a:ahLst/>
              <a:cxnLst/>
              <a:rect l="l" t="t" r="r" b="b"/>
              <a:pathLst>
                <a:path w="617" h="547" extrusionOk="0">
                  <a:moveTo>
                    <a:pt x="307" y="0"/>
                  </a:moveTo>
                  <a:cubicBezTo>
                    <a:pt x="246" y="0"/>
                    <a:pt x="186" y="21"/>
                    <a:pt x="137" y="64"/>
                  </a:cubicBezTo>
                  <a:cubicBezTo>
                    <a:pt x="19" y="158"/>
                    <a:pt x="0" y="327"/>
                    <a:pt x="99" y="445"/>
                  </a:cubicBezTo>
                  <a:cubicBezTo>
                    <a:pt x="152" y="512"/>
                    <a:pt x="229" y="546"/>
                    <a:pt x="307" y="546"/>
                  </a:cubicBezTo>
                  <a:cubicBezTo>
                    <a:pt x="368" y="546"/>
                    <a:pt x="429" y="526"/>
                    <a:pt x="480" y="483"/>
                  </a:cubicBezTo>
                  <a:cubicBezTo>
                    <a:pt x="598" y="389"/>
                    <a:pt x="616" y="215"/>
                    <a:pt x="518" y="102"/>
                  </a:cubicBezTo>
                  <a:cubicBezTo>
                    <a:pt x="464" y="35"/>
                    <a:pt x="386" y="0"/>
                    <a:pt x="3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4710633" y="4721600"/>
              <a:ext cx="150730" cy="152207"/>
            </a:xfrm>
            <a:custGeom>
              <a:avLst/>
              <a:gdLst/>
              <a:ahLst/>
              <a:cxnLst/>
              <a:rect l="l" t="t" r="r" b="b"/>
              <a:pathLst>
                <a:path w="3063" h="3093" extrusionOk="0">
                  <a:moveTo>
                    <a:pt x="1348" y="38"/>
                  </a:moveTo>
                  <a:cubicBezTo>
                    <a:pt x="1492" y="38"/>
                    <a:pt x="1664" y="358"/>
                    <a:pt x="1792" y="824"/>
                  </a:cubicBezTo>
                  <a:cubicBezTo>
                    <a:pt x="1679" y="890"/>
                    <a:pt x="1562" y="975"/>
                    <a:pt x="1444" y="1064"/>
                  </a:cubicBezTo>
                  <a:cubicBezTo>
                    <a:pt x="1322" y="1027"/>
                    <a:pt x="1204" y="998"/>
                    <a:pt x="1096" y="975"/>
                  </a:cubicBezTo>
                  <a:cubicBezTo>
                    <a:pt x="1091" y="448"/>
                    <a:pt x="1181" y="62"/>
                    <a:pt x="1336" y="39"/>
                  </a:cubicBezTo>
                  <a:cubicBezTo>
                    <a:pt x="1340" y="38"/>
                    <a:pt x="1344" y="38"/>
                    <a:pt x="1348" y="38"/>
                  </a:cubicBezTo>
                  <a:close/>
                  <a:moveTo>
                    <a:pt x="1802" y="862"/>
                  </a:moveTo>
                  <a:cubicBezTo>
                    <a:pt x="1830" y="970"/>
                    <a:pt x="1853" y="1088"/>
                    <a:pt x="1877" y="1210"/>
                  </a:cubicBezTo>
                  <a:cubicBezTo>
                    <a:pt x="1811" y="1182"/>
                    <a:pt x="1741" y="1158"/>
                    <a:pt x="1670" y="1135"/>
                  </a:cubicBezTo>
                  <a:cubicBezTo>
                    <a:pt x="1609" y="1111"/>
                    <a:pt x="1548" y="1097"/>
                    <a:pt x="1491" y="1078"/>
                  </a:cubicBezTo>
                  <a:cubicBezTo>
                    <a:pt x="1595" y="998"/>
                    <a:pt x="1698" y="928"/>
                    <a:pt x="1802" y="862"/>
                  </a:cubicBezTo>
                  <a:close/>
                  <a:moveTo>
                    <a:pt x="1096" y="1017"/>
                  </a:moveTo>
                  <a:lnTo>
                    <a:pt x="1096" y="1017"/>
                  </a:lnTo>
                  <a:cubicBezTo>
                    <a:pt x="1195" y="1036"/>
                    <a:pt x="1298" y="1064"/>
                    <a:pt x="1402" y="1092"/>
                  </a:cubicBezTo>
                  <a:cubicBezTo>
                    <a:pt x="1355" y="1130"/>
                    <a:pt x="1303" y="1168"/>
                    <a:pt x="1256" y="1210"/>
                  </a:cubicBezTo>
                  <a:cubicBezTo>
                    <a:pt x="1204" y="1252"/>
                    <a:pt x="1157" y="1290"/>
                    <a:pt x="1110" y="1332"/>
                  </a:cubicBezTo>
                  <a:cubicBezTo>
                    <a:pt x="1101" y="1224"/>
                    <a:pt x="1096" y="1116"/>
                    <a:pt x="1096" y="1017"/>
                  </a:cubicBezTo>
                  <a:close/>
                  <a:moveTo>
                    <a:pt x="2577" y="538"/>
                  </a:moveTo>
                  <a:cubicBezTo>
                    <a:pt x="2636" y="538"/>
                    <a:pt x="2680" y="553"/>
                    <a:pt x="2705" y="584"/>
                  </a:cubicBezTo>
                  <a:cubicBezTo>
                    <a:pt x="2799" y="697"/>
                    <a:pt x="2620" y="1022"/>
                    <a:pt x="2281" y="1384"/>
                  </a:cubicBezTo>
                  <a:cubicBezTo>
                    <a:pt x="2173" y="1328"/>
                    <a:pt x="2051" y="1276"/>
                    <a:pt x="1919" y="1224"/>
                  </a:cubicBezTo>
                  <a:cubicBezTo>
                    <a:pt x="1896" y="1088"/>
                    <a:pt x="1868" y="961"/>
                    <a:pt x="1835" y="838"/>
                  </a:cubicBezTo>
                  <a:cubicBezTo>
                    <a:pt x="2144" y="649"/>
                    <a:pt x="2416" y="538"/>
                    <a:pt x="2577" y="538"/>
                  </a:cubicBezTo>
                  <a:close/>
                  <a:moveTo>
                    <a:pt x="469" y="937"/>
                  </a:moveTo>
                  <a:cubicBezTo>
                    <a:pt x="629" y="937"/>
                    <a:pt x="831" y="961"/>
                    <a:pt x="1054" y="1008"/>
                  </a:cubicBezTo>
                  <a:cubicBezTo>
                    <a:pt x="1059" y="1121"/>
                    <a:pt x="1063" y="1243"/>
                    <a:pt x="1073" y="1365"/>
                  </a:cubicBezTo>
                  <a:cubicBezTo>
                    <a:pt x="964" y="1464"/>
                    <a:pt x="861" y="1563"/>
                    <a:pt x="772" y="1662"/>
                  </a:cubicBezTo>
                  <a:cubicBezTo>
                    <a:pt x="329" y="1441"/>
                    <a:pt x="43" y="1205"/>
                    <a:pt x="94" y="1060"/>
                  </a:cubicBezTo>
                  <a:cubicBezTo>
                    <a:pt x="121" y="977"/>
                    <a:pt x="260" y="937"/>
                    <a:pt x="469" y="937"/>
                  </a:cubicBezTo>
                  <a:close/>
                  <a:moveTo>
                    <a:pt x="1929" y="1271"/>
                  </a:moveTo>
                  <a:lnTo>
                    <a:pt x="1929" y="1271"/>
                  </a:lnTo>
                  <a:cubicBezTo>
                    <a:pt x="2042" y="1318"/>
                    <a:pt x="2150" y="1365"/>
                    <a:pt x="2253" y="1412"/>
                  </a:cubicBezTo>
                  <a:cubicBezTo>
                    <a:pt x="2173" y="1502"/>
                    <a:pt x="2079" y="1591"/>
                    <a:pt x="1985" y="1676"/>
                  </a:cubicBezTo>
                  <a:cubicBezTo>
                    <a:pt x="1976" y="1615"/>
                    <a:pt x="1971" y="1553"/>
                    <a:pt x="1962" y="1488"/>
                  </a:cubicBezTo>
                  <a:cubicBezTo>
                    <a:pt x="1952" y="1417"/>
                    <a:pt x="1943" y="1342"/>
                    <a:pt x="1929" y="1271"/>
                  </a:cubicBezTo>
                  <a:close/>
                  <a:moveTo>
                    <a:pt x="1077" y="1417"/>
                  </a:moveTo>
                  <a:cubicBezTo>
                    <a:pt x="1087" y="1478"/>
                    <a:pt x="1091" y="1539"/>
                    <a:pt x="1101" y="1600"/>
                  </a:cubicBezTo>
                  <a:cubicBezTo>
                    <a:pt x="1110" y="1676"/>
                    <a:pt x="1120" y="1751"/>
                    <a:pt x="1134" y="1822"/>
                  </a:cubicBezTo>
                  <a:cubicBezTo>
                    <a:pt x="1016" y="1775"/>
                    <a:pt x="908" y="1727"/>
                    <a:pt x="809" y="1680"/>
                  </a:cubicBezTo>
                  <a:cubicBezTo>
                    <a:pt x="889" y="1591"/>
                    <a:pt x="979" y="1502"/>
                    <a:pt x="1077" y="1417"/>
                  </a:cubicBezTo>
                  <a:close/>
                  <a:moveTo>
                    <a:pt x="1449" y="1107"/>
                  </a:moveTo>
                  <a:cubicBezTo>
                    <a:pt x="1519" y="1125"/>
                    <a:pt x="1585" y="1149"/>
                    <a:pt x="1656" y="1172"/>
                  </a:cubicBezTo>
                  <a:cubicBezTo>
                    <a:pt x="1736" y="1196"/>
                    <a:pt x="1811" y="1224"/>
                    <a:pt x="1886" y="1257"/>
                  </a:cubicBezTo>
                  <a:cubicBezTo>
                    <a:pt x="1900" y="1332"/>
                    <a:pt x="1910" y="1412"/>
                    <a:pt x="1924" y="1497"/>
                  </a:cubicBezTo>
                  <a:cubicBezTo>
                    <a:pt x="1933" y="1568"/>
                    <a:pt x="1938" y="1638"/>
                    <a:pt x="1948" y="1709"/>
                  </a:cubicBezTo>
                  <a:cubicBezTo>
                    <a:pt x="1891" y="1756"/>
                    <a:pt x="1839" y="1803"/>
                    <a:pt x="1783" y="1850"/>
                  </a:cubicBezTo>
                  <a:cubicBezTo>
                    <a:pt x="1726" y="1897"/>
                    <a:pt x="1670" y="1944"/>
                    <a:pt x="1614" y="1986"/>
                  </a:cubicBezTo>
                  <a:cubicBezTo>
                    <a:pt x="1543" y="1967"/>
                    <a:pt x="1472" y="1944"/>
                    <a:pt x="1407" y="1920"/>
                  </a:cubicBezTo>
                  <a:cubicBezTo>
                    <a:pt x="1327" y="1892"/>
                    <a:pt x="1251" y="1864"/>
                    <a:pt x="1176" y="1836"/>
                  </a:cubicBezTo>
                  <a:cubicBezTo>
                    <a:pt x="1162" y="1760"/>
                    <a:pt x="1148" y="1680"/>
                    <a:pt x="1138" y="1596"/>
                  </a:cubicBezTo>
                  <a:cubicBezTo>
                    <a:pt x="1129" y="1525"/>
                    <a:pt x="1120" y="1455"/>
                    <a:pt x="1115" y="1384"/>
                  </a:cubicBezTo>
                  <a:cubicBezTo>
                    <a:pt x="1167" y="1332"/>
                    <a:pt x="1223" y="1285"/>
                    <a:pt x="1280" y="1243"/>
                  </a:cubicBezTo>
                  <a:cubicBezTo>
                    <a:pt x="1336" y="1196"/>
                    <a:pt x="1392" y="1149"/>
                    <a:pt x="1449" y="1107"/>
                  </a:cubicBezTo>
                  <a:close/>
                  <a:moveTo>
                    <a:pt x="1952" y="1760"/>
                  </a:moveTo>
                  <a:cubicBezTo>
                    <a:pt x="1962" y="1869"/>
                    <a:pt x="1966" y="1977"/>
                    <a:pt x="1966" y="2076"/>
                  </a:cubicBezTo>
                  <a:cubicBezTo>
                    <a:pt x="1868" y="2057"/>
                    <a:pt x="1764" y="2029"/>
                    <a:pt x="1661" y="2000"/>
                  </a:cubicBezTo>
                  <a:cubicBezTo>
                    <a:pt x="1708" y="1963"/>
                    <a:pt x="1759" y="1925"/>
                    <a:pt x="1806" y="1883"/>
                  </a:cubicBezTo>
                  <a:cubicBezTo>
                    <a:pt x="1858" y="1840"/>
                    <a:pt x="1905" y="1803"/>
                    <a:pt x="1952" y="1760"/>
                  </a:cubicBezTo>
                  <a:close/>
                  <a:moveTo>
                    <a:pt x="2291" y="1431"/>
                  </a:moveTo>
                  <a:cubicBezTo>
                    <a:pt x="2733" y="1652"/>
                    <a:pt x="3020" y="1887"/>
                    <a:pt x="2968" y="2033"/>
                  </a:cubicBezTo>
                  <a:cubicBezTo>
                    <a:pt x="2942" y="2116"/>
                    <a:pt x="2802" y="2156"/>
                    <a:pt x="2594" y="2156"/>
                  </a:cubicBezTo>
                  <a:cubicBezTo>
                    <a:pt x="2433" y="2156"/>
                    <a:pt x="2232" y="2132"/>
                    <a:pt x="2009" y="2085"/>
                  </a:cubicBezTo>
                  <a:cubicBezTo>
                    <a:pt x="2004" y="1972"/>
                    <a:pt x="1999" y="1850"/>
                    <a:pt x="1985" y="1727"/>
                  </a:cubicBezTo>
                  <a:cubicBezTo>
                    <a:pt x="2098" y="1629"/>
                    <a:pt x="2202" y="1530"/>
                    <a:pt x="2291" y="1431"/>
                  </a:cubicBezTo>
                  <a:close/>
                  <a:moveTo>
                    <a:pt x="1186" y="1883"/>
                  </a:moveTo>
                  <a:cubicBezTo>
                    <a:pt x="1251" y="1911"/>
                    <a:pt x="1322" y="1934"/>
                    <a:pt x="1392" y="1958"/>
                  </a:cubicBezTo>
                  <a:cubicBezTo>
                    <a:pt x="1454" y="1977"/>
                    <a:pt x="1510" y="1996"/>
                    <a:pt x="1571" y="2014"/>
                  </a:cubicBezTo>
                  <a:cubicBezTo>
                    <a:pt x="1468" y="2094"/>
                    <a:pt x="1360" y="2165"/>
                    <a:pt x="1261" y="2231"/>
                  </a:cubicBezTo>
                  <a:cubicBezTo>
                    <a:pt x="1233" y="2118"/>
                    <a:pt x="1204" y="2005"/>
                    <a:pt x="1186" y="1883"/>
                  </a:cubicBezTo>
                  <a:close/>
                  <a:moveTo>
                    <a:pt x="781" y="1709"/>
                  </a:moveTo>
                  <a:cubicBezTo>
                    <a:pt x="889" y="1765"/>
                    <a:pt x="1011" y="1817"/>
                    <a:pt x="1138" y="1869"/>
                  </a:cubicBezTo>
                  <a:cubicBezTo>
                    <a:pt x="1167" y="2005"/>
                    <a:pt x="1195" y="2132"/>
                    <a:pt x="1223" y="2250"/>
                  </a:cubicBezTo>
                  <a:cubicBezTo>
                    <a:pt x="917" y="2443"/>
                    <a:pt x="645" y="2555"/>
                    <a:pt x="485" y="2555"/>
                  </a:cubicBezTo>
                  <a:cubicBezTo>
                    <a:pt x="427" y="2555"/>
                    <a:pt x="383" y="2540"/>
                    <a:pt x="358" y="2508"/>
                  </a:cubicBezTo>
                  <a:cubicBezTo>
                    <a:pt x="264" y="2395"/>
                    <a:pt x="442" y="2071"/>
                    <a:pt x="781" y="1709"/>
                  </a:cubicBezTo>
                  <a:close/>
                  <a:moveTo>
                    <a:pt x="1618" y="2029"/>
                  </a:moveTo>
                  <a:cubicBezTo>
                    <a:pt x="1741" y="2066"/>
                    <a:pt x="1858" y="2094"/>
                    <a:pt x="1966" y="2118"/>
                  </a:cubicBezTo>
                  <a:cubicBezTo>
                    <a:pt x="1971" y="2645"/>
                    <a:pt x="1882" y="3030"/>
                    <a:pt x="1726" y="3054"/>
                  </a:cubicBezTo>
                  <a:cubicBezTo>
                    <a:pt x="1722" y="3054"/>
                    <a:pt x="1718" y="3055"/>
                    <a:pt x="1714" y="3055"/>
                  </a:cubicBezTo>
                  <a:cubicBezTo>
                    <a:pt x="1566" y="3055"/>
                    <a:pt x="1398" y="2735"/>
                    <a:pt x="1270" y="2268"/>
                  </a:cubicBezTo>
                  <a:cubicBezTo>
                    <a:pt x="1383" y="2198"/>
                    <a:pt x="1501" y="2118"/>
                    <a:pt x="1618" y="2029"/>
                  </a:cubicBezTo>
                  <a:close/>
                  <a:moveTo>
                    <a:pt x="1349" y="0"/>
                  </a:moveTo>
                  <a:cubicBezTo>
                    <a:pt x="1343" y="0"/>
                    <a:pt x="1337" y="0"/>
                    <a:pt x="1331" y="1"/>
                  </a:cubicBezTo>
                  <a:cubicBezTo>
                    <a:pt x="1153" y="25"/>
                    <a:pt x="1049" y="415"/>
                    <a:pt x="1054" y="965"/>
                  </a:cubicBezTo>
                  <a:cubicBezTo>
                    <a:pt x="835" y="920"/>
                    <a:pt x="639" y="896"/>
                    <a:pt x="479" y="896"/>
                  </a:cubicBezTo>
                  <a:cubicBezTo>
                    <a:pt x="245" y="896"/>
                    <a:pt x="90" y="947"/>
                    <a:pt x="57" y="1050"/>
                  </a:cubicBezTo>
                  <a:cubicBezTo>
                    <a:pt x="0" y="1210"/>
                    <a:pt x="278" y="1459"/>
                    <a:pt x="743" y="1690"/>
                  </a:cubicBezTo>
                  <a:cubicBezTo>
                    <a:pt x="391" y="2071"/>
                    <a:pt x="217" y="2400"/>
                    <a:pt x="325" y="2537"/>
                  </a:cubicBezTo>
                  <a:cubicBezTo>
                    <a:pt x="358" y="2575"/>
                    <a:pt x="411" y="2593"/>
                    <a:pt x="482" y="2593"/>
                  </a:cubicBezTo>
                  <a:cubicBezTo>
                    <a:pt x="654" y="2593"/>
                    <a:pt x="924" y="2485"/>
                    <a:pt x="1237" y="2292"/>
                  </a:cubicBezTo>
                  <a:cubicBezTo>
                    <a:pt x="1369" y="2774"/>
                    <a:pt x="1549" y="3093"/>
                    <a:pt x="1714" y="3093"/>
                  </a:cubicBezTo>
                  <a:cubicBezTo>
                    <a:pt x="1720" y="3093"/>
                    <a:pt x="1725" y="3092"/>
                    <a:pt x="1731" y="3092"/>
                  </a:cubicBezTo>
                  <a:cubicBezTo>
                    <a:pt x="1910" y="3068"/>
                    <a:pt x="2013" y="2678"/>
                    <a:pt x="2009" y="2127"/>
                  </a:cubicBezTo>
                  <a:lnTo>
                    <a:pt x="2009" y="2127"/>
                  </a:lnTo>
                  <a:cubicBezTo>
                    <a:pt x="2226" y="2173"/>
                    <a:pt x="2422" y="2196"/>
                    <a:pt x="2581" y="2196"/>
                  </a:cubicBezTo>
                  <a:cubicBezTo>
                    <a:pt x="2816" y="2196"/>
                    <a:pt x="2972" y="2146"/>
                    <a:pt x="3006" y="2043"/>
                  </a:cubicBezTo>
                  <a:cubicBezTo>
                    <a:pt x="3062" y="1878"/>
                    <a:pt x="2780" y="1633"/>
                    <a:pt x="2319" y="1403"/>
                  </a:cubicBezTo>
                  <a:cubicBezTo>
                    <a:pt x="2672" y="1022"/>
                    <a:pt x="2846" y="693"/>
                    <a:pt x="2733" y="556"/>
                  </a:cubicBezTo>
                  <a:cubicBezTo>
                    <a:pt x="2701" y="518"/>
                    <a:pt x="2649" y="499"/>
                    <a:pt x="2579" y="499"/>
                  </a:cubicBezTo>
                  <a:cubicBezTo>
                    <a:pt x="2409" y="499"/>
                    <a:pt x="2138" y="608"/>
                    <a:pt x="1825" y="801"/>
                  </a:cubicBezTo>
                  <a:cubicBezTo>
                    <a:pt x="1693" y="319"/>
                    <a:pt x="1513" y="0"/>
                    <a:pt x="134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5723064" y="4819527"/>
              <a:ext cx="57920" cy="52802"/>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5601763" y="4699111"/>
              <a:ext cx="300476" cy="293685"/>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9216298" y="4020980"/>
              <a:ext cx="59741" cy="52753"/>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9095243" y="3908192"/>
              <a:ext cx="302100" cy="278332"/>
            </a:xfrm>
            <a:custGeom>
              <a:avLst/>
              <a:gdLst/>
              <a:ahLst/>
              <a:cxnLst/>
              <a:rect l="l" t="t" r="r" b="b"/>
              <a:pathLst>
                <a:path w="6139" h="5656" extrusionOk="0">
                  <a:moveTo>
                    <a:pt x="4165" y="76"/>
                  </a:moveTo>
                  <a:cubicBezTo>
                    <a:pt x="4195" y="76"/>
                    <a:pt x="4222" y="82"/>
                    <a:pt x="4248" y="93"/>
                  </a:cubicBezTo>
                  <a:cubicBezTo>
                    <a:pt x="4530" y="215"/>
                    <a:pt x="4492" y="991"/>
                    <a:pt x="4201" y="1984"/>
                  </a:cubicBezTo>
                  <a:cubicBezTo>
                    <a:pt x="4015" y="1972"/>
                    <a:pt x="3823" y="1964"/>
                    <a:pt x="3624" y="1964"/>
                  </a:cubicBezTo>
                  <a:cubicBezTo>
                    <a:pt x="3581" y="1964"/>
                    <a:pt x="3538" y="1964"/>
                    <a:pt x="3495" y="1965"/>
                  </a:cubicBezTo>
                  <a:cubicBezTo>
                    <a:pt x="3316" y="1730"/>
                    <a:pt x="3142" y="1513"/>
                    <a:pt x="2968" y="1320"/>
                  </a:cubicBezTo>
                  <a:cubicBezTo>
                    <a:pt x="3420" y="571"/>
                    <a:pt x="3882" y="76"/>
                    <a:pt x="4165" y="76"/>
                  </a:cubicBezTo>
                  <a:close/>
                  <a:moveTo>
                    <a:pt x="2926" y="1396"/>
                  </a:moveTo>
                  <a:cubicBezTo>
                    <a:pt x="3081" y="1570"/>
                    <a:pt x="3241" y="1758"/>
                    <a:pt x="3396" y="1965"/>
                  </a:cubicBezTo>
                  <a:cubicBezTo>
                    <a:pt x="3274" y="1965"/>
                    <a:pt x="3152" y="1970"/>
                    <a:pt x="3029" y="1974"/>
                  </a:cubicBezTo>
                  <a:cubicBezTo>
                    <a:pt x="2879" y="1984"/>
                    <a:pt x="2738" y="1993"/>
                    <a:pt x="2597" y="2002"/>
                  </a:cubicBezTo>
                  <a:cubicBezTo>
                    <a:pt x="2700" y="1786"/>
                    <a:pt x="2813" y="1584"/>
                    <a:pt x="2926" y="1396"/>
                  </a:cubicBezTo>
                  <a:close/>
                  <a:moveTo>
                    <a:pt x="1505" y="338"/>
                  </a:moveTo>
                  <a:cubicBezTo>
                    <a:pt x="1795" y="338"/>
                    <a:pt x="2314" y="722"/>
                    <a:pt x="2870" y="1330"/>
                  </a:cubicBezTo>
                  <a:cubicBezTo>
                    <a:pt x="2747" y="1542"/>
                    <a:pt x="2625" y="1767"/>
                    <a:pt x="2503" y="2012"/>
                  </a:cubicBezTo>
                  <a:cubicBezTo>
                    <a:pt x="2235" y="2040"/>
                    <a:pt x="1976" y="2073"/>
                    <a:pt x="1736" y="2115"/>
                  </a:cubicBezTo>
                  <a:cubicBezTo>
                    <a:pt x="1298" y="1250"/>
                    <a:pt x="1129" y="544"/>
                    <a:pt x="1374" y="375"/>
                  </a:cubicBezTo>
                  <a:cubicBezTo>
                    <a:pt x="1410" y="350"/>
                    <a:pt x="1454" y="338"/>
                    <a:pt x="1505" y="338"/>
                  </a:cubicBezTo>
                  <a:close/>
                  <a:moveTo>
                    <a:pt x="3552" y="2040"/>
                  </a:moveTo>
                  <a:cubicBezTo>
                    <a:pt x="3768" y="2040"/>
                    <a:pt x="3980" y="2050"/>
                    <a:pt x="4177" y="2059"/>
                  </a:cubicBezTo>
                  <a:cubicBezTo>
                    <a:pt x="4116" y="2252"/>
                    <a:pt x="4050" y="2449"/>
                    <a:pt x="3975" y="2652"/>
                  </a:cubicBezTo>
                  <a:cubicBezTo>
                    <a:pt x="3909" y="2548"/>
                    <a:pt x="3838" y="2445"/>
                    <a:pt x="3768" y="2341"/>
                  </a:cubicBezTo>
                  <a:cubicBezTo>
                    <a:pt x="3697" y="2238"/>
                    <a:pt x="3627" y="2139"/>
                    <a:pt x="3552" y="2040"/>
                  </a:cubicBezTo>
                  <a:close/>
                  <a:moveTo>
                    <a:pt x="2465" y="2097"/>
                  </a:moveTo>
                  <a:cubicBezTo>
                    <a:pt x="2404" y="2224"/>
                    <a:pt x="2343" y="2355"/>
                    <a:pt x="2286" y="2487"/>
                  </a:cubicBezTo>
                  <a:cubicBezTo>
                    <a:pt x="2235" y="2605"/>
                    <a:pt x="2187" y="2717"/>
                    <a:pt x="2145" y="2830"/>
                  </a:cubicBezTo>
                  <a:cubicBezTo>
                    <a:pt x="2009" y="2614"/>
                    <a:pt x="1882" y="2398"/>
                    <a:pt x="1774" y="2191"/>
                  </a:cubicBezTo>
                  <a:cubicBezTo>
                    <a:pt x="1995" y="2153"/>
                    <a:pt x="2225" y="2120"/>
                    <a:pt x="2465" y="2097"/>
                  </a:cubicBezTo>
                  <a:close/>
                  <a:moveTo>
                    <a:pt x="4257" y="2068"/>
                  </a:moveTo>
                  <a:cubicBezTo>
                    <a:pt x="5287" y="2144"/>
                    <a:pt x="6030" y="2379"/>
                    <a:pt x="6045" y="2685"/>
                  </a:cubicBezTo>
                  <a:cubicBezTo>
                    <a:pt x="6059" y="2981"/>
                    <a:pt x="5395" y="3277"/>
                    <a:pt x="4441" y="3451"/>
                  </a:cubicBezTo>
                  <a:cubicBezTo>
                    <a:pt x="4323" y="3221"/>
                    <a:pt x="4182" y="2981"/>
                    <a:pt x="4027" y="2732"/>
                  </a:cubicBezTo>
                  <a:cubicBezTo>
                    <a:pt x="4116" y="2501"/>
                    <a:pt x="4191" y="2280"/>
                    <a:pt x="4257" y="2068"/>
                  </a:cubicBezTo>
                  <a:close/>
                  <a:moveTo>
                    <a:pt x="3994" y="2821"/>
                  </a:moveTo>
                  <a:cubicBezTo>
                    <a:pt x="4130" y="3042"/>
                    <a:pt x="4252" y="3258"/>
                    <a:pt x="4361" y="3465"/>
                  </a:cubicBezTo>
                  <a:cubicBezTo>
                    <a:pt x="4144" y="3503"/>
                    <a:pt x="3914" y="3536"/>
                    <a:pt x="3669" y="3559"/>
                  </a:cubicBezTo>
                  <a:cubicBezTo>
                    <a:pt x="3730" y="3432"/>
                    <a:pt x="3791" y="3301"/>
                    <a:pt x="3853" y="3164"/>
                  </a:cubicBezTo>
                  <a:cubicBezTo>
                    <a:pt x="3900" y="3051"/>
                    <a:pt x="3947" y="2939"/>
                    <a:pt x="3994" y="2821"/>
                  </a:cubicBezTo>
                  <a:close/>
                  <a:moveTo>
                    <a:pt x="1694" y="2205"/>
                  </a:moveTo>
                  <a:cubicBezTo>
                    <a:pt x="1811" y="2435"/>
                    <a:pt x="1952" y="2675"/>
                    <a:pt x="2108" y="2924"/>
                  </a:cubicBezTo>
                  <a:cubicBezTo>
                    <a:pt x="2023" y="3150"/>
                    <a:pt x="1943" y="3376"/>
                    <a:pt x="1877" y="3588"/>
                  </a:cubicBezTo>
                  <a:cubicBezTo>
                    <a:pt x="852" y="3512"/>
                    <a:pt x="104" y="3277"/>
                    <a:pt x="90" y="2967"/>
                  </a:cubicBezTo>
                  <a:cubicBezTo>
                    <a:pt x="76" y="2670"/>
                    <a:pt x="739" y="2379"/>
                    <a:pt x="1694" y="2205"/>
                  </a:cubicBezTo>
                  <a:close/>
                  <a:moveTo>
                    <a:pt x="2159" y="3004"/>
                  </a:moveTo>
                  <a:cubicBezTo>
                    <a:pt x="2225" y="3108"/>
                    <a:pt x="2296" y="3211"/>
                    <a:pt x="2366" y="3315"/>
                  </a:cubicBezTo>
                  <a:cubicBezTo>
                    <a:pt x="2437" y="3418"/>
                    <a:pt x="2507" y="3517"/>
                    <a:pt x="2583" y="3611"/>
                  </a:cubicBezTo>
                  <a:cubicBezTo>
                    <a:pt x="2366" y="3611"/>
                    <a:pt x="2159" y="3606"/>
                    <a:pt x="1957" y="3592"/>
                  </a:cubicBezTo>
                  <a:cubicBezTo>
                    <a:pt x="2018" y="3404"/>
                    <a:pt x="2084" y="3207"/>
                    <a:pt x="2159" y="3004"/>
                  </a:cubicBezTo>
                  <a:close/>
                  <a:moveTo>
                    <a:pt x="3457" y="2040"/>
                  </a:moveTo>
                  <a:cubicBezTo>
                    <a:pt x="3537" y="2153"/>
                    <a:pt x="3622" y="2266"/>
                    <a:pt x="3707" y="2388"/>
                  </a:cubicBezTo>
                  <a:cubicBezTo>
                    <a:pt x="3787" y="2506"/>
                    <a:pt x="3867" y="2623"/>
                    <a:pt x="3937" y="2741"/>
                  </a:cubicBezTo>
                  <a:cubicBezTo>
                    <a:pt x="3890" y="2873"/>
                    <a:pt x="3838" y="3004"/>
                    <a:pt x="3777" y="3136"/>
                  </a:cubicBezTo>
                  <a:cubicBezTo>
                    <a:pt x="3716" y="3282"/>
                    <a:pt x="3650" y="3428"/>
                    <a:pt x="3580" y="3569"/>
                  </a:cubicBezTo>
                  <a:cubicBezTo>
                    <a:pt x="3425" y="3583"/>
                    <a:pt x="3265" y="3592"/>
                    <a:pt x="3105" y="3602"/>
                  </a:cubicBezTo>
                  <a:cubicBezTo>
                    <a:pt x="2959" y="3606"/>
                    <a:pt x="2818" y="3611"/>
                    <a:pt x="2681" y="3611"/>
                  </a:cubicBezTo>
                  <a:cubicBezTo>
                    <a:pt x="2597" y="3503"/>
                    <a:pt x="2512" y="3385"/>
                    <a:pt x="2432" y="3268"/>
                  </a:cubicBezTo>
                  <a:cubicBezTo>
                    <a:pt x="2347" y="3150"/>
                    <a:pt x="2272" y="3033"/>
                    <a:pt x="2197" y="2915"/>
                  </a:cubicBezTo>
                  <a:cubicBezTo>
                    <a:pt x="2244" y="2783"/>
                    <a:pt x="2300" y="2652"/>
                    <a:pt x="2357" y="2520"/>
                  </a:cubicBezTo>
                  <a:cubicBezTo>
                    <a:pt x="2418" y="2369"/>
                    <a:pt x="2489" y="2228"/>
                    <a:pt x="2554" y="2087"/>
                  </a:cubicBezTo>
                  <a:cubicBezTo>
                    <a:pt x="2710" y="2073"/>
                    <a:pt x="2870" y="2059"/>
                    <a:pt x="3029" y="2054"/>
                  </a:cubicBezTo>
                  <a:cubicBezTo>
                    <a:pt x="3175" y="2045"/>
                    <a:pt x="3316" y="2045"/>
                    <a:pt x="3457" y="2040"/>
                  </a:cubicBezTo>
                  <a:close/>
                  <a:moveTo>
                    <a:pt x="3542" y="3649"/>
                  </a:moveTo>
                  <a:lnTo>
                    <a:pt x="3542" y="3649"/>
                  </a:lnTo>
                  <a:cubicBezTo>
                    <a:pt x="3434" y="3865"/>
                    <a:pt x="3321" y="4072"/>
                    <a:pt x="3208" y="4260"/>
                  </a:cubicBezTo>
                  <a:cubicBezTo>
                    <a:pt x="3053" y="4086"/>
                    <a:pt x="2893" y="3898"/>
                    <a:pt x="2738" y="3691"/>
                  </a:cubicBezTo>
                  <a:cubicBezTo>
                    <a:pt x="2860" y="3686"/>
                    <a:pt x="2982" y="3686"/>
                    <a:pt x="3109" y="3682"/>
                  </a:cubicBezTo>
                  <a:cubicBezTo>
                    <a:pt x="3255" y="3672"/>
                    <a:pt x="3401" y="3663"/>
                    <a:pt x="3542" y="3649"/>
                  </a:cubicBezTo>
                  <a:close/>
                  <a:moveTo>
                    <a:pt x="4398" y="3541"/>
                  </a:moveTo>
                  <a:cubicBezTo>
                    <a:pt x="4836" y="4406"/>
                    <a:pt x="5005" y="5112"/>
                    <a:pt x="4760" y="5276"/>
                  </a:cubicBezTo>
                  <a:cubicBezTo>
                    <a:pt x="4724" y="5302"/>
                    <a:pt x="4679" y="5315"/>
                    <a:pt x="4626" y="5315"/>
                  </a:cubicBezTo>
                  <a:cubicBezTo>
                    <a:pt x="4335" y="5315"/>
                    <a:pt x="3819" y="4931"/>
                    <a:pt x="3265" y="4321"/>
                  </a:cubicBezTo>
                  <a:cubicBezTo>
                    <a:pt x="3387" y="4114"/>
                    <a:pt x="3514" y="3889"/>
                    <a:pt x="3632" y="3644"/>
                  </a:cubicBezTo>
                  <a:cubicBezTo>
                    <a:pt x="3900" y="3616"/>
                    <a:pt x="4158" y="3583"/>
                    <a:pt x="4398" y="3541"/>
                  </a:cubicBezTo>
                  <a:close/>
                  <a:moveTo>
                    <a:pt x="1938" y="3672"/>
                  </a:moveTo>
                  <a:cubicBezTo>
                    <a:pt x="2159" y="3686"/>
                    <a:pt x="2394" y="3691"/>
                    <a:pt x="2639" y="3691"/>
                  </a:cubicBezTo>
                  <a:cubicBezTo>
                    <a:pt x="2818" y="3926"/>
                    <a:pt x="2992" y="4138"/>
                    <a:pt x="3166" y="4331"/>
                  </a:cubicBezTo>
                  <a:cubicBezTo>
                    <a:pt x="2715" y="5084"/>
                    <a:pt x="2256" y="5580"/>
                    <a:pt x="1970" y="5580"/>
                  </a:cubicBezTo>
                  <a:cubicBezTo>
                    <a:pt x="1940" y="5580"/>
                    <a:pt x="1912" y="5574"/>
                    <a:pt x="1886" y="5563"/>
                  </a:cubicBezTo>
                  <a:cubicBezTo>
                    <a:pt x="1604" y="5441"/>
                    <a:pt x="1647" y="4660"/>
                    <a:pt x="1938" y="3672"/>
                  </a:cubicBezTo>
                  <a:close/>
                  <a:moveTo>
                    <a:pt x="4172" y="0"/>
                  </a:moveTo>
                  <a:cubicBezTo>
                    <a:pt x="3855" y="0"/>
                    <a:pt x="3382" y="488"/>
                    <a:pt x="2912" y="1259"/>
                  </a:cubicBezTo>
                  <a:cubicBezTo>
                    <a:pt x="2346" y="642"/>
                    <a:pt x="1822" y="265"/>
                    <a:pt x="1499" y="265"/>
                  </a:cubicBezTo>
                  <a:cubicBezTo>
                    <a:pt x="1432" y="265"/>
                    <a:pt x="1375" y="281"/>
                    <a:pt x="1327" y="314"/>
                  </a:cubicBezTo>
                  <a:cubicBezTo>
                    <a:pt x="1049" y="507"/>
                    <a:pt x="1200" y="1226"/>
                    <a:pt x="1656" y="2129"/>
                  </a:cubicBezTo>
                  <a:cubicBezTo>
                    <a:pt x="659" y="2313"/>
                    <a:pt x="0" y="2633"/>
                    <a:pt x="14" y="2971"/>
                  </a:cubicBezTo>
                  <a:cubicBezTo>
                    <a:pt x="28" y="3324"/>
                    <a:pt x="776" y="3588"/>
                    <a:pt x="1854" y="3668"/>
                  </a:cubicBezTo>
                  <a:cubicBezTo>
                    <a:pt x="1548" y="4702"/>
                    <a:pt x="1529" y="5493"/>
                    <a:pt x="1854" y="5634"/>
                  </a:cubicBezTo>
                  <a:cubicBezTo>
                    <a:pt x="1888" y="5649"/>
                    <a:pt x="1924" y="5656"/>
                    <a:pt x="1963" y="5656"/>
                  </a:cubicBezTo>
                  <a:cubicBezTo>
                    <a:pt x="2283" y="5656"/>
                    <a:pt x="2753" y="5168"/>
                    <a:pt x="3222" y="4392"/>
                  </a:cubicBezTo>
                  <a:cubicBezTo>
                    <a:pt x="3792" y="5013"/>
                    <a:pt x="4317" y="5391"/>
                    <a:pt x="4638" y="5391"/>
                  </a:cubicBezTo>
                  <a:cubicBezTo>
                    <a:pt x="4703" y="5391"/>
                    <a:pt x="4760" y="5375"/>
                    <a:pt x="4807" y="5342"/>
                  </a:cubicBezTo>
                  <a:cubicBezTo>
                    <a:pt x="5085" y="5149"/>
                    <a:pt x="4934" y="4430"/>
                    <a:pt x="4478" y="3526"/>
                  </a:cubicBezTo>
                  <a:cubicBezTo>
                    <a:pt x="5475" y="3338"/>
                    <a:pt x="6139" y="3023"/>
                    <a:pt x="6120" y="2685"/>
                  </a:cubicBezTo>
                  <a:cubicBezTo>
                    <a:pt x="6106" y="2332"/>
                    <a:pt x="5358" y="2068"/>
                    <a:pt x="4281" y="1988"/>
                  </a:cubicBezTo>
                  <a:cubicBezTo>
                    <a:pt x="4586" y="954"/>
                    <a:pt x="4605" y="163"/>
                    <a:pt x="4281" y="22"/>
                  </a:cubicBezTo>
                  <a:cubicBezTo>
                    <a:pt x="4247" y="7"/>
                    <a:pt x="4211" y="0"/>
                    <a:pt x="41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3"/>
            <p:cNvSpPr/>
            <p:nvPr/>
          </p:nvSpPr>
          <p:spPr>
            <a:xfrm>
              <a:off x="7019475" y="4696990"/>
              <a:ext cx="304167" cy="298360"/>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3"/>
            <p:cNvSpPr/>
            <p:nvPr/>
          </p:nvSpPr>
          <p:spPr>
            <a:xfrm>
              <a:off x="8928104" y="4609201"/>
              <a:ext cx="277594" cy="266964"/>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6452148" y="4802402"/>
              <a:ext cx="23670" cy="23670"/>
            </a:xfrm>
            <a:custGeom>
              <a:avLst/>
              <a:gdLst/>
              <a:ahLst/>
              <a:cxnLst/>
              <a:rect l="l" t="t" r="r" b="b"/>
              <a:pathLst>
                <a:path w="481" h="481" extrusionOk="0">
                  <a:moveTo>
                    <a:pt x="241" y="1"/>
                  </a:moveTo>
                  <a:cubicBezTo>
                    <a:pt x="109" y="1"/>
                    <a:pt x="1" y="109"/>
                    <a:pt x="1" y="241"/>
                  </a:cubicBezTo>
                  <a:cubicBezTo>
                    <a:pt x="1" y="372"/>
                    <a:pt x="109" y="481"/>
                    <a:pt x="241" y="481"/>
                  </a:cubicBezTo>
                  <a:cubicBezTo>
                    <a:pt x="372" y="481"/>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3"/>
            <p:cNvSpPr/>
            <p:nvPr/>
          </p:nvSpPr>
          <p:spPr>
            <a:xfrm>
              <a:off x="9165612" y="3026707"/>
              <a:ext cx="23621" cy="23621"/>
            </a:xfrm>
            <a:custGeom>
              <a:avLst/>
              <a:gdLst/>
              <a:ahLst/>
              <a:cxnLst/>
              <a:rect l="l" t="t" r="r" b="b"/>
              <a:pathLst>
                <a:path w="480" h="480"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3"/>
            <p:cNvSpPr/>
            <p:nvPr/>
          </p:nvSpPr>
          <p:spPr>
            <a:xfrm>
              <a:off x="7401634" y="4979353"/>
              <a:ext cx="23621" cy="23670"/>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3"/>
            <p:cNvSpPr/>
            <p:nvPr/>
          </p:nvSpPr>
          <p:spPr>
            <a:xfrm>
              <a:off x="8972072" y="4003461"/>
              <a:ext cx="23670" cy="23670"/>
            </a:xfrm>
            <a:custGeom>
              <a:avLst/>
              <a:gdLst/>
              <a:ahLst/>
              <a:cxnLst/>
              <a:rect l="l" t="t" r="r" b="b"/>
              <a:pathLst>
                <a:path w="481" h="481" extrusionOk="0">
                  <a:moveTo>
                    <a:pt x="241" y="1"/>
                  </a:moveTo>
                  <a:cubicBezTo>
                    <a:pt x="109" y="1"/>
                    <a:pt x="1" y="109"/>
                    <a:pt x="1" y="241"/>
                  </a:cubicBezTo>
                  <a:cubicBezTo>
                    <a:pt x="1" y="372"/>
                    <a:pt x="109" y="480"/>
                    <a:pt x="241" y="480"/>
                  </a:cubicBezTo>
                  <a:cubicBezTo>
                    <a:pt x="372" y="480"/>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3"/>
            <p:cNvSpPr/>
            <p:nvPr/>
          </p:nvSpPr>
          <p:spPr>
            <a:xfrm>
              <a:off x="9134807" y="3665984"/>
              <a:ext cx="23424" cy="23670"/>
            </a:xfrm>
            <a:custGeom>
              <a:avLst/>
              <a:gdLst/>
              <a:ahLst/>
              <a:cxnLst/>
              <a:rect l="l" t="t" r="r" b="b"/>
              <a:pathLst>
                <a:path w="476" h="481" extrusionOk="0">
                  <a:moveTo>
                    <a:pt x="236" y="1"/>
                  </a:moveTo>
                  <a:cubicBezTo>
                    <a:pt x="104" y="1"/>
                    <a:pt x="1" y="109"/>
                    <a:pt x="1" y="241"/>
                  </a:cubicBezTo>
                  <a:cubicBezTo>
                    <a:pt x="1" y="372"/>
                    <a:pt x="104" y="480"/>
                    <a:pt x="236" y="480"/>
                  </a:cubicBezTo>
                  <a:cubicBezTo>
                    <a:pt x="372" y="480"/>
                    <a:pt x="476" y="372"/>
                    <a:pt x="476" y="241"/>
                  </a:cubicBezTo>
                  <a:cubicBezTo>
                    <a:pt x="476" y="109"/>
                    <a:pt x="372"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 name="Google Shape;859;p33"/>
          <p:cNvSpPr/>
          <p:nvPr/>
        </p:nvSpPr>
        <p:spPr>
          <a:xfrm rot="-9933176">
            <a:off x="4795692" y="4743649"/>
            <a:ext cx="5979596" cy="3511183"/>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3"/>
          <p:cNvSpPr/>
          <p:nvPr/>
        </p:nvSpPr>
        <p:spPr>
          <a:xfrm rot="6300039">
            <a:off x="39493" y="-4372389"/>
            <a:ext cx="5979635" cy="3511215"/>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3"/>
          <p:cNvSpPr/>
          <p:nvPr/>
        </p:nvSpPr>
        <p:spPr>
          <a:xfrm rot="5400000">
            <a:off x="7883901" y="3498434"/>
            <a:ext cx="98055" cy="86585"/>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33"/>
          <p:cNvGrpSpPr/>
          <p:nvPr/>
        </p:nvGrpSpPr>
        <p:grpSpPr>
          <a:xfrm rot="10800000" flipH="1">
            <a:off x="8397714" y="-100256"/>
            <a:ext cx="736533" cy="1140611"/>
            <a:chOff x="7554003" y="2113754"/>
            <a:chExt cx="371330" cy="575021"/>
          </a:xfrm>
        </p:grpSpPr>
        <p:grpSp>
          <p:nvGrpSpPr>
            <p:cNvPr id="863" name="Google Shape;863;p33"/>
            <p:cNvGrpSpPr/>
            <p:nvPr/>
          </p:nvGrpSpPr>
          <p:grpSpPr>
            <a:xfrm>
              <a:off x="7650277" y="2113754"/>
              <a:ext cx="186558" cy="544556"/>
              <a:chOff x="7650277" y="2113754"/>
              <a:chExt cx="186558" cy="544556"/>
            </a:xfrm>
          </p:grpSpPr>
          <p:sp>
            <p:nvSpPr>
              <p:cNvPr id="864" name="Google Shape;864;p33"/>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3"/>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3"/>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7" name="Google Shape;867;p33"/>
            <p:cNvGrpSpPr/>
            <p:nvPr/>
          </p:nvGrpSpPr>
          <p:grpSpPr>
            <a:xfrm>
              <a:off x="7682425" y="2230764"/>
              <a:ext cx="122262" cy="310535"/>
              <a:chOff x="7682425" y="2230764"/>
              <a:chExt cx="122262" cy="310535"/>
            </a:xfrm>
          </p:grpSpPr>
          <p:sp>
            <p:nvSpPr>
              <p:cNvPr id="868" name="Google Shape;868;p33"/>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3"/>
            <p:cNvGrpSpPr/>
            <p:nvPr/>
          </p:nvGrpSpPr>
          <p:grpSpPr>
            <a:xfrm>
              <a:off x="7682425" y="2230764"/>
              <a:ext cx="110379" cy="310535"/>
              <a:chOff x="7682425" y="2230764"/>
              <a:chExt cx="110379" cy="310535"/>
            </a:xfrm>
          </p:grpSpPr>
          <p:sp>
            <p:nvSpPr>
              <p:cNvPr id="875" name="Google Shape;875;p33"/>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33"/>
            <p:cNvGrpSpPr/>
            <p:nvPr/>
          </p:nvGrpSpPr>
          <p:grpSpPr>
            <a:xfrm>
              <a:off x="7650277" y="2113754"/>
              <a:ext cx="186558" cy="544557"/>
              <a:chOff x="7650277" y="2113754"/>
              <a:chExt cx="186558" cy="544557"/>
            </a:xfrm>
          </p:grpSpPr>
          <p:sp>
            <p:nvSpPr>
              <p:cNvPr id="882" name="Google Shape;882;p33"/>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3"/>
            <p:cNvGrpSpPr/>
            <p:nvPr/>
          </p:nvGrpSpPr>
          <p:grpSpPr>
            <a:xfrm>
              <a:off x="7554003" y="2175659"/>
              <a:ext cx="371330" cy="513115"/>
              <a:chOff x="7554003" y="2175659"/>
              <a:chExt cx="371330" cy="513115"/>
            </a:xfrm>
          </p:grpSpPr>
          <p:sp>
            <p:nvSpPr>
              <p:cNvPr id="885" name="Google Shape;885;p33"/>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3"/>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3"/>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3"/>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3"/>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3"/>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3"/>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3"/>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3"/>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39725" y="1128425"/>
            <a:ext cx="6264600" cy="22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700" b="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0" name="Google Shape;10;p2"/>
          <p:cNvSpPr txBox="1">
            <a:spLocks noGrp="1"/>
          </p:cNvSpPr>
          <p:nvPr>
            <p:ph type="subTitle" idx="1"/>
          </p:nvPr>
        </p:nvSpPr>
        <p:spPr>
          <a:xfrm>
            <a:off x="2532475" y="3584588"/>
            <a:ext cx="4079100" cy="430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sz="1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1" name="Google Shape;11;p2"/>
          <p:cNvGrpSpPr/>
          <p:nvPr/>
        </p:nvGrpSpPr>
        <p:grpSpPr>
          <a:xfrm>
            <a:off x="-71750" y="-660501"/>
            <a:ext cx="9250226" cy="5885576"/>
            <a:chOff x="-71750" y="-660501"/>
            <a:chExt cx="9250226" cy="5885576"/>
          </a:xfrm>
        </p:grpSpPr>
        <p:sp>
          <p:nvSpPr>
            <p:cNvPr id="12" name="Google Shape;12;p2"/>
            <p:cNvSpPr/>
            <p:nvPr/>
          </p:nvSpPr>
          <p:spPr>
            <a:xfrm>
              <a:off x="1143100" y="4884275"/>
              <a:ext cx="1403400" cy="3408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 name="Google Shape;13;p2"/>
            <p:cNvGrpSpPr/>
            <p:nvPr/>
          </p:nvGrpSpPr>
          <p:grpSpPr>
            <a:xfrm>
              <a:off x="-71750" y="-660501"/>
              <a:ext cx="9250226" cy="5871302"/>
              <a:chOff x="-71750" y="-660501"/>
              <a:chExt cx="9250226" cy="5871302"/>
            </a:xfrm>
          </p:grpSpPr>
          <p:grpSp>
            <p:nvGrpSpPr>
              <p:cNvPr id="14" name="Google Shape;14;p2"/>
              <p:cNvGrpSpPr/>
              <p:nvPr/>
            </p:nvGrpSpPr>
            <p:grpSpPr>
              <a:xfrm>
                <a:off x="242152" y="-58450"/>
                <a:ext cx="1743761" cy="1015025"/>
                <a:chOff x="218777" y="0"/>
                <a:chExt cx="1743761" cy="1015025"/>
              </a:xfrm>
            </p:grpSpPr>
            <p:sp>
              <p:nvSpPr>
                <p:cNvPr id="15" name="Google Shape;15;p2"/>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2"/>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 name="Google Shape;22;p2"/>
              <p:cNvGrpSpPr/>
              <p:nvPr/>
            </p:nvGrpSpPr>
            <p:grpSpPr>
              <a:xfrm>
                <a:off x="-71750" y="3569325"/>
                <a:ext cx="1595438" cy="1641476"/>
                <a:chOff x="-71750" y="3569325"/>
                <a:chExt cx="1595438" cy="1641476"/>
              </a:xfrm>
            </p:grpSpPr>
            <p:sp>
              <p:nvSpPr>
                <p:cNvPr id="23" name="Google Shape;23;p2"/>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 name="Google Shape;28;p2"/>
                <p:cNvGrpSpPr/>
                <p:nvPr/>
              </p:nvGrpSpPr>
              <p:grpSpPr>
                <a:xfrm>
                  <a:off x="169550" y="4461500"/>
                  <a:ext cx="630238" cy="514351"/>
                  <a:chOff x="169550" y="4461500"/>
                  <a:chExt cx="630238" cy="514351"/>
                </a:xfrm>
              </p:grpSpPr>
              <p:sp>
                <p:nvSpPr>
                  <p:cNvPr id="29" name="Google Shape;29;p2"/>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 name="Google Shape;36;p2"/>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7" name="Google Shape;37;p2"/>
              <p:cNvGrpSpPr/>
              <p:nvPr/>
            </p:nvGrpSpPr>
            <p:grpSpPr>
              <a:xfrm>
                <a:off x="7937493" y="2556501"/>
                <a:ext cx="1240983" cy="2634183"/>
                <a:chOff x="7937493" y="2556501"/>
                <a:chExt cx="1240983" cy="2634183"/>
              </a:xfrm>
            </p:grpSpPr>
            <p:sp>
              <p:nvSpPr>
                <p:cNvPr id="38" name="Google Shape;38;p2"/>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2"/>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 name="Google Shape;40;p2"/>
                <p:cNvGrpSpPr/>
                <p:nvPr/>
              </p:nvGrpSpPr>
              <p:grpSpPr>
                <a:xfrm>
                  <a:off x="8548238" y="2908925"/>
                  <a:ext cx="284162" cy="681037"/>
                  <a:chOff x="8548238" y="2908926"/>
                  <a:chExt cx="284162" cy="681037"/>
                </a:xfrm>
              </p:grpSpPr>
              <p:sp>
                <p:nvSpPr>
                  <p:cNvPr id="41" name="Google Shape;41;p2"/>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2"/>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2"/>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6" name="Google Shape;46;p2"/>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rot="2869024">
                  <a:off x="8031725" y="4641688"/>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15823" y="-660501"/>
                <a:ext cx="3138637" cy="1742837"/>
                <a:chOff x="5915823" y="-660501"/>
                <a:chExt cx="3138637" cy="1742837"/>
              </a:xfrm>
            </p:grpSpPr>
            <p:sp>
              <p:nvSpPr>
                <p:cNvPr id="51" name="Google Shape;51;p2"/>
                <p:cNvSpPr/>
                <p:nvPr/>
              </p:nvSpPr>
              <p:spPr>
                <a:xfrm>
                  <a:off x="8582940" y="84246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8753011" y="40102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2"/>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2"/>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8554299" y="789479"/>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8710049" y="35304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3889766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sp>
        <p:nvSpPr>
          <p:cNvPr id="61" name="Google Shape;61;p3"/>
          <p:cNvSpPr txBox="1">
            <a:spLocks noGrp="1"/>
          </p:cNvSpPr>
          <p:nvPr>
            <p:ph type="title"/>
          </p:nvPr>
        </p:nvSpPr>
        <p:spPr>
          <a:xfrm>
            <a:off x="3755375" y="1521575"/>
            <a:ext cx="4017000" cy="17001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1786675" y="1735775"/>
            <a:ext cx="1719000" cy="16767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6000"/>
              <a:buNone/>
              <a:defRPr sz="76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3"/>
          <p:cNvSpPr txBox="1">
            <a:spLocks noGrp="1"/>
          </p:cNvSpPr>
          <p:nvPr>
            <p:ph type="subTitle" idx="1"/>
          </p:nvPr>
        </p:nvSpPr>
        <p:spPr>
          <a:xfrm>
            <a:off x="3755377" y="3107263"/>
            <a:ext cx="4017000" cy="42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4" name="Google Shape;64;p3"/>
          <p:cNvGrpSpPr/>
          <p:nvPr/>
        </p:nvGrpSpPr>
        <p:grpSpPr>
          <a:xfrm>
            <a:off x="-80025" y="-1623101"/>
            <a:ext cx="9463175" cy="6959626"/>
            <a:chOff x="-80025" y="-1623101"/>
            <a:chExt cx="9463175" cy="6959626"/>
          </a:xfrm>
        </p:grpSpPr>
        <p:grpSp>
          <p:nvGrpSpPr>
            <p:cNvPr id="65" name="Google Shape;65;p3"/>
            <p:cNvGrpSpPr/>
            <p:nvPr/>
          </p:nvGrpSpPr>
          <p:grpSpPr>
            <a:xfrm rot="-5400000" flipH="1">
              <a:off x="-444387" y="3662600"/>
              <a:ext cx="1743761" cy="1015025"/>
              <a:chOff x="218777" y="0"/>
              <a:chExt cx="1743761" cy="1015025"/>
            </a:xfrm>
          </p:grpSpPr>
          <p:sp>
            <p:nvSpPr>
              <p:cNvPr id="66" name="Google Shape;66;p3"/>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3"/>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3"/>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3"/>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3"/>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3"/>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3"/>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3"/>
            <p:cNvGrpSpPr/>
            <p:nvPr/>
          </p:nvGrpSpPr>
          <p:grpSpPr>
            <a:xfrm rot="5400000" flipH="1">
              <a:off x="616575" y="-777599"/>
              <a:ext cx="1240983" cy="2634183"/>
              <a:chOff x="7937493" y="2556501"/>
              <a:chExt cx="1240983" cy="2634183"/>
            </a:xfrm>
          </p:grpSpPr>
          <p:sp>
            <p:nvSpPr>
              <p:cNvPr id="74" name="Google Shape;74;p3"/>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3"/>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6" name="Google Shape;76;p3"/>
              <p:cNvGrpSpPr/>
              <p:nvPr/>
            </p:nvGrpSpPr>
            <p:grpSpPr>
              <a:xfrm>
                <a:off x="8548238" y="2908925"/>
                <a:ext cx="284162" cy="681037"/>
                <a:chOff x="8548238" y="2908926"/>
                <a:chExt cx="284162" cy="681037"/>
              </a:xfrm>
            </p:grpSpPr>
            <p:sp>
              <p:nvSpPr>
                <p:cNvPr id="77" name="Google Shape;77;p3"/>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3"/>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3"/>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3"/>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3"/>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 name="Google Shape;82;p3"/>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3"/>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3"/>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3"/>
              <p:cNvSpPr/>
              <p:nvPr/>
            </p:nvSpPr>
            <p:spPr>
              <a:xfrm rot="2869024">
                <a:off x="8031725" y="4641688"/>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 name="Google Shape;86;p3"/>
            <p:cNvGrpSpPr/>
            <p:nvPr/>
          </p:nvGrpSpPr>
          <p:grpSpPr>
            <a:xfrm rot="10800000" flipH="1">
              <a:off x="6698159" y="4399575"/>
              <a:ext cx="2530451" cy="936950"/>
              <a:chOff x="7040474" y="-81000"/>
              <a:chExt cx="2188025" cy="936950"/>
            </a:xfrm>
          </p:grpSpPr>
          <p:sp>
            <p:nvSpPr>
              <p:cNvPr id="87" name="Google Shape;87;p3"/>
              <p:cNvSpPr/>
              <p:nvPr/>
            </p:nvSpPr>
            <p:spPr>
              <a:xfrm flipH="1">
                <a:off x="7040474" y="-81000"/>
                <a:ext cx="2188025" cy="936950"/>
              </a:xfrm>
              <a:custGeom>
                <a:avLst/>
                <a:gdLst/>
                <a:ahLst/>
                <a:cxnLst/>
                <a:rect l="l" t="t" r="r" b="b"/>
                <a:pathLst>
                  <a:path w="234" h="83" extrusionOk="0">
                    <a:moveTo>
                      <a:pt x="57" y="2"/>
                    </a:moveTo>
                    <a:cubicBezTo>
                      <a:pt x="49" y="2"/>
                      <a:pt x="41" y="2"/>
                      <a:pt x="33" y="2"/>
                    </a:cubicBezTo>
                    <a:cubicBezTo>
                      <a:pt x="23" y="2"/>
                      <a:pt x="12" y="1"/>
                      <a:pt x="5" y="10"/>
                    </a:cubicBezTo>
                    <a:cubicBezTo>
                      <a:pt x="0" y="16"/>
                      <a:pt x="0" y="24"/>
                      <a:pt x="0" y="32"/>
                    </a:cubicBezTo>
                    <a:cubicBezTo>
                      <a:pt x="1" y="45"/>
                      <a:pt x="0" y="58"/>
                      <a:pt x="2" y="70"/>
                    </a:cubicBezTo>
                    <a:cubicBezTo>
                      <a:pt x="2" y="73"/>
                      <a:pt x="3" y="75"/>
                      <a:pt x="4" y="77"/>
                    </a:cubicBezTo>
                    <a:cubicBezTo>
                      <a:pt x="6" y="78"/>
                      <a:pt x="9" y="78"/>
                      <a:pt x="12" y="77"/>
                    </a:cubicBezTo>
                    <a:cubicBezTo>
                      <a:pt x="14" y="77"/>
                      <a:pt x="16" y="75"/>
                      <a:pt x="18" y="73"/>
                    </a:cubicBezTo>
                    <a:cubicBezTo>
                      <a:pt x="25" y="66"/>
                      <a:pt x="32" y="59"/>
                      <a:pt x="40" y="53"/>
                    </a:cubicBezTo>
                    <a:cubicBezTo>
                      <a:pt x="54" y="45"/>
                      <a:pt x="71" y="43"/>
                      <a:pt x="86" y="47"/>
                    </a:cubicBezTo>
                    <a:cubicBezTo>
                      <a:pt x="95" y="50"/>
                      <a:pt x="104" y="54"/>
                      <a:pt x="111" y="59"/>
                    </a:cubicBezTo>
                    <a:cubicBezTo>
                      <a:pt x="119" y="64"/>
                      <a:pt x="125" y="71"/>
                      <a:pt x="133" y="76"/>
                    </a:cubicBezTo>
                    <a:cubicBezTo>
                      <a:pt x="147" y="83"/>
                      <a:pt x="164" y="80"/>
                      <a:pt x="178" y="74"/>
                    </a:cubicBezTo>
                    <a:cubicBezTo>
                      <a:pt x="202" y="63"/>
                      <a:pt x="211" y="36"/>
                      <a:pt x="226" y="16"/>
                    </a:cubicBezTo>
                    <a:cubicBezTo>
                      <a:pt x="228" y="12"/>
                      <a:pt x="234" y="4"/>
                      <a:pt x="228" y="1"/>
                    </a:cubicBezTo>
                    <a:cubicBezTo>
                      <a:pt x="227" y="0"/>
                      <a:pt x="225" y="0"/>
                      <a:pt x="224" y="0"/>
                    </a:cubicBezTo>
                    <a:cubicBezTo>
                      <a:pt x="168" y="1"/>
                      <a:pt x="112" y="2"/>
                      <a:pt x="57" y="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3"/>
              <p:cNvSpPr/>
              <p:nvPr/>
            </p:nvSpPr>
            <p:spPr>
              <a:xfrm flipH="1">
                <a:off x="7208867" y="55449"/>
                <a:ext cx="972575" cy="609472"/>
              </a:xfrm>
              <a:custGeom>
                <a:avLst/>
                <a:gdLst/>
                <a:ahLst/>
                <a:cxnLst/>
                <a:rect l="l" t="t" r="r" b="b"/>
                <a:pathLst>
                  <a:path w="104" h="54" extrusionOk="0">
                    <a:moveTo>
                      <a:pt x="1" y="36"/>
                    </a:moveTo>
                    <a:cubicBezTo>
                      <a:pt x="8" y="41"/>
                      <a:pt x="14" y="47"/>
                      <a:pt x="22" y="50"/>
                    </a:cubicBezTo>
                    <a:cubicBezTo>
                      <a:pt x="29" y="53"/>
                      <a:pt x="38" y="54"/>
                      <a:pt x="46" y="53"/>
                    </a:cubicBezTo>
                    <a:cubicBezTo>
                      <a:pt x="63" y="51"/>
                      <a:pt x="77" y="40"/>
                      <a:pt x="86" y="27"/>
                    </a:cubicBezTo>
                    <a:cubicBezTo>
                      <a:pt x="92" y="19"/>
                      <a:pt x="97" y="10"/>
                      <a:pt x="103" y="2"/>
                    </a:cubicBezTo>
                    <a:cubicBezTo>
                      <a:pt x="104" y="1"/>
                      <a:pt x="102" y="0"/>
                      <a:pt x="102" y="0"/>
                    </a:cubicBezTo>
                    <a:cubicBezTo>
                      <a:pt x="95" y="6"/>
                      <a:pt x="91" y="13"/>
                      <a:pt x="86" y="19"/>
                    </a:cubicBezTo>
                    <a:cubicBezTo>
                      <a:pt x="82" y="26"/>
                      <a:pt x="77" y="32"/>
                      <a:pt x="71" y="37"/>
                    </a:cubicBezTo>
                    <a:cubicBezTo>
                      <a:pt x="58" y="47"/>
                      <a:pt x="41" y="52"/>
                      <a:pt x="26" y="47"/>
                    </a:cubicBezTo>
                    <a:cubicBezTo>
                      <a:pt x="17" y="44"/>
                      <a:pt x="11" y="37"/>
                      <a:pt x="2" y="34"/>
                    </a:cubicBezTo>
                    <a:cubicBezTo>
                      <a:pt x="1" y="34"/>
                      <a:pt x="0" y="35"/>
                      <a:pt x="1" y="3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3"/>
              <p:cNvSpPr/>
              <p:nvPr/>
            </p:nvSpPr>
            <p:spPr>
              <a:xfrm flipH="1">
                <a:off x="7742111" y="99633"/>
                <a:ext cx="1411908" cy="440536"/>
              </a:xfrm>
              <a:custGeom>
                <a:avLst/>
                <a:gdLst/>
                <a:ahLst/>
                <a:cxnLst/>
                <a:rect l="l" t="t" r="r" b="b"/>
                <a:pathLst>
                  <a:path w="151" h="39" extrusionOk="0">
                    <a:moveTo>
                      <a:pt x="2" y="33"/>
                    </a:moveTo>
                    <a:cubicBezTo>
                      <a:pt x="7" y="30"/>
                      <a:pt x="11" y="27"/>
                      <a:pt x="16" y="23"/>
                    </a:cubicBezTo>
                    <a:cubicBezTo>
                      <a:pt x="20" y="20"/>
                      <a:pt x="25" y="17"/>
                      <a:pt x="30" y="15"/>
                    </a:cubicBezTo>
                    <a:cubicBezTo>
                      <a:pt x="39" y="10"/>
                      <a:pt x="49" y="8"/>
                      <a:pt x="59" y="7"/>
                    </a:cubicBezTo>
                    <a:cubicBezTo>
                      <a:pt x="79" y="5"/>
                      <a:pt x="99" y="10"/>
                      <a:pt x="116" y="22"/>
                    </a:cubicBezTo>
                    <a:cubicBezTo>
                      <a:pt x="125" y="29"/>
                      <a:pt x="137" y="39"/>
                      <a:pt x="149" y="35"/>
                    </a:cubicBezTo>
                    <a:cubicBezTo>
                      <a:pt x="151" y="34"/>
                      <a:pt x="151" y="31"/>
                      <a:pt x="149" y="31"/>
                    </a:cubicBezTo>
                    <a:cubicBezTo>
                      <a:pt x="143" y="32"/>
                      <a:pt x="137" y="31"/>
                      <a:pt x="131" y="28"/>
                    </a:cubicBezTo>
                    <a:cubicBezTo>
                      <a:pt x="126" y="25"/>
                      <a:pt x="122" y="21"/>
                      <a:pt x="117" y="18"/>
                    </a:cubicBezTo>
                    <a:cubicBezTo>
                      <a:pt x="109" y="12"/>
                      <a:pt x="99" y="8"/>
                      <a:pt x="89" y="5"/>
                    </a:cubicBezTo>
                    <a:cubicBezTo>
                      <a:pt x="70" y="0"/>
                      <a:pt x="50" y="2"/>
                      <a:pt x="31" y="10"/>
                    </a:cubicBezTo>
                    <a:cubicBezTo>
                      <a:pt x="20" y="15"/>
                      <a:pt x="9" y="23"/>
                      <a:pt x="1" y="32"/>
                    </a:cubicBezTo>
                    <a:cubicBezTo>
                      <a:pt x="0" y="33"/>
                      <a:pt x="1" y="34"/>
                      <a:pt x="2"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 name="Google Shape;90;p3"/>
            <p:cNvGrpSpPr/>
            <p:nvPr/>
          </p:nvGrpSpPr>
          <p:grpSpPr>
            <a:xfrm>
              <a:off x="6177849" y="-1623101"/>
              <a:ext cx="3205301" cy="2869526"/>
              <a:chOff x="6177849" y="-1623101"/>
              <a:chExt cx="3205301" cy="2869526"/>
            </a:xfrm>
          </p:grpSpPr>
          <p:sp>
            <p:nvSpPr>
              <p:cNvPr id="91" name="Google Shape;91;p3"/>
              <p:cNvSpPr/>
              <p:nvPr/>
            </p:nvSpPr>
            <p:spPr>
              <a:xfrm>
                <a:off x="6177849" y="-1623101"/>
                <a:ext cx="3205301" cy="2606950"/>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3"/>
              <p:cNvSpPr/>
              <p:nvPr/>
            </p:nvSpPr>
            <p:spPr>
              <a:xfrm>
                <a:off x="6329631" y="-347347"/>
                <a:ext cx="2814371" cy="1243718"/>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3"/>
              <p:cNvSpPr/>
              <p:nvPr/>
            </p:nvSpPr>
            <p:spPr>
              <a:xfrm>
                <a:off x="8620094" y="1017737"/>
                <a:ext cx="202018" cy="205873"/>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3"/>
              <p:cNvSpPr/>
              <p:nvPr/>
            </p:nvSpPr>
            <p:spPr>
              <a:xfrm>
                <a:off x="8424010" y="616645"/>
                <a:ext cx="345435" cy="346205"/>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3"/>
              <p:cNvSpPr/>
              <p:nvPr/>
            </p:nvSpPr>
            <p:spPr>
              <a:xfrm>
                <a:off x="8641359" y="1044408"/>
                <a:ext cx="205102" cy="202017"/>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3"/>
              <p:cNvSpPr/>
              <p:nvPr/>
            </p:nvSpPr>
            <p:spPr>
              <a:xfrm>
                <a:off x="8385521" y="579950"/>
                <a:ext cx="345435" cy="345434"/>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516038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 name="Google Shape;99;p4"/>
          <p:cNvSpPr txBox="1">
            <a:spLocks noGrp="1"/>
          </p:cNvSpPr>
          <p:nvPr>
            <p:ph type="body" idx="1"/>
          </p:nvPr>
        </p:nvSpPr>
        <p:spPr>
          <a:xfrm>
            <a:off x="720000" y="1236563"/>
            <a:ext cx="7704000" cy="300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grpSp>
        <p:nvGrpSpPr>
          <p:cNvPr id="100" name="Google Shape;100;p4"/>
          <p:cNvGrpSpPr/>
          <p:nvPr/>
        </p:nvGrpSpPr>
        <p:grpSpPr>
          <a:xfrm>
            <a:off x="-49652" y="-95336"/>
            <a:ext cx="9317402" cy="5289393"/>
            <a:chOff x="-49652" y="-95336"/>
            <a:chExt cx="9317402" cy="5289393"/>
          </a:xfrm>
        </p:grpSpPr>
        <p:grpSp>
          <p:nvGrpSpPr>
            <p:cNvPr id="101" name="Google Shape;101;p4"/>
            <p:cNvGrpSpPr/>
            <p:nvPr/>
          </p:nvGrpSpPr>
          <p:grpSpPr>
            <a:xfrm flipH="1">
              <a:off x="7676139" y="4296015"/>
              <a:ext cx="1498056" cy="898031"/>
              <a:chOff x="1784476" y="3277515"/>
              <a:chExt cx="1498056" cy="898031"/>
            </a:xfrm>
          </p:grpSpPr>
          <p:sp>
            <p:nvSpPr>
              <p:cNvPr id="102" name="Google Shape;102;p4"/>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4"/>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4"/>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4"/>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4"/>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4"/>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4"/>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4"/>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 name="Google Shape;113;p4"/>
            <p:cNvGrpSpPr/>
            <p:nvPr/>
          </p:nvGrpSpPr>
          <p:grpSpPr>
            <a:xfrm>
              <a:off x="8180849" y="-95336"/>
              <a:ext cx="1086901" cy="1839941"/>
              <a:chOff x="8180849" y="-95336"/>
              <a:chExt cx="1086901" cy="1839941"/>
            </a:xfrm>
          </p:grpSpPr>
          <p:sp>
            <p:nvSpPr>
              <p:cNvPr id="114" name="Google Shape;114;p4"/>
              <p:cNvSpPr/>
              <p:nvPr/>
            </p:nvSpPr>
            <p:spPr>
              <a:xfrm>
                <a:off x="8180849" y="-95336"/>
                <a:ext cx="1086901" cy="1042447"/>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4"/>
              <p:cNvSpPr/>
              <p:nvPr/>
            </p:nvSpPr>
            <p:spPr>
              <a:xfrm>
                <a:off x="8715835" y="1092464"/>
                <a:ext cx="336762" cy="314044"/>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4"/>
              <p:cNvSpPr/>
              <p:nvPr/>
            </p:nvSpPr>
            <p:spPr>
              <a:xfrm>
                <a:off x="8334534" y="65753"/>
                <a:ext cx="627699" cy="194417"/>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4"/>
              <p:cNvSpPr/>
              <p:nvPr/>
            </p:nvSpPr>
            <p:spPr>
              <a:xfrm>
                <a:off x="8422486" y="251838"/>
                <a:ext cx="346253" cy="500856"/>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4"/>
              <p:cNvSpPr/>
              <p:nvPr/>
            </p:nvSpPr>
            <p:spPr>
              <a:xfrm>
                <a:off x="8744668" y="518468"/>
                <a:ext cx="152758" cy="162015"/>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4"/>
              <p:cNvSpPr/>
              <p:nvPr/>
            </p:nvSpPr>
            <p:spPr>
              <a:xfrm>
                <a:off x="8905759" y="494397"/>
                <a:ext cx="313849" cy="468453"/>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4"/>
              <p:cNvSpPr/>
              <p:nvPr/>
            </p:nvSpPr>
            <p:spPr>
              <a:xfrm>
                <a:off x="8703808" y="1092464"/>
                <a:ext cx="128290" cy="314044"/>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4"/>
              <p:cNvSpPr/>
              <p:nvPr/>
            </p:nvSpPr>
            <p:spPr>
              <a:xfrm>
                <a:off x="8866844" y="1383790"/>
                <a:ext cx="92208" cy="4677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4"/>
              <p:cNvSpPr/>
              <p:nvPr/>
            </p:nvSpPr>
            <p:spPr>
              <a:xfrm>
                <a:off x="8842789" y="1522771"/>
                <a:ext cx="232526" cy="221835"/>
              </a:xfrm>
              <a:custGeom>
                <a:avLst/>
                <a:gdLst/>
                <a:ahLst/>
                <a:cxnLst/>
                <a:rect l="l" t="t" r="r" b="b"/>
                <a:pathLst>
                  <a:path w="20" h="19" extrusionOk="0">
                    <a:moveTo>
                      <a:pt x="8" y="0"/>
                    </a:moveTo>
                    <a:cubicBezTo>
                      <a:pt x="7" y="0"/>
                      <a:pt x="5" y="1"/>
                      <a:pt x="4" y="2"/>
                    </a:cubicBezTo>
                    <a:cubicBezTo>
                      <a:pt x="0" y="5"/>
                      <a:pt x="0" y="12"/>
                      <a:pt x="4" y="15"/>
                    </a:cubicBezTo>
                    <a:cubicBezTo>
                      <a:pt x="5" y="18"/>
                      <a:pt x="8" y="19"/>
                      <a:pt x="11" y="18"/>
                    </a:cubicBezTo>
                    <a:cubicBezTo>
                      <a:pt x="14" y="17"/>
                      <a:pt x="15" y="15"/>
                      <a:pt x="18" y="13"/>
                    </a:cubicBezTo>
                    <a:cubicBezTo>
                      <a:pt x="20" y="12"/>
                      <a:pt x="20" y="10"/>
                      <a:pt x="19" y="7"/>
                    </a:cubicBezTo>
                    <a:cubicBezTo>
                      <a:pt x="18" y="3"/>
                      <a:pt x="13" y="0"/>
                      <a:pt x="8" y="0"/>
                    </a:cubicBezTo>
                    <a:close/>
                  </a:path>
                </a:pathLst>
              </a:custGeom>
              <a:solidFill>
                <a:srgbClr val="2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4"/>
              <p:cNvSpPr/>
              <p:nvPr/>
            </p:nvSpPr>
            <p:spPr>
              <a:xfrm>
                <a:off x="8962233" y="389782"/>
                <a:ext cx="72213" cy="96283"/>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4"/>
              <p:cNvSpPr/>
              <p:nvPr/>
            </p:nvSpPr>
            <p:spPr>
              <a:xfrm>
                <a:off x="8913165" y="260170"/>
                <a:ext cx="73139" cy="104615"/>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4"/>
              <p:cNvSpPr/>
              <p:nvPr/>
            </p:nvSpPr>
            <p:spPr>
              <a:xfrm>
                <a:off x="9002043" y="251838"/>
                <a:ext cx="63881" cy="80545"/>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4"/>
              <p:cNvSpPr/>
              <p:nvPr/>
            </p:nvSpPr>
            <p:spPr>
              <a:xfrm>
                <a:off x="9002043" y="9280"/>
                <a:ext cx="56474" cy="81470"/>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4"/>
              <p:cNvSpPr/>
              <p:nvPr/>
            </p:nvSpPr>
            <p:spPr>
              <a:xfrm>
                <a:off x="8945568" y="123152"/>
                <a:ext cx="64807" cy="80545"/>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4"/>
              <p:cNvSpPr/>
              <p:nvPr/>
            </p:nvSpPr>
            <p:spPr>
              <a:xfrm>
                <a:off x="9065923" y="453662"/>
                <a:ext cx="64807" cy="81470"/>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4"/>
              <p:cNvSpPr/>
              <p:nvPr/>
            </p:nvSpPr>
            <p:spPr>
              <a:xfrm>
                <a:off x="9058517" y="162962"/>
                <a:ext cx="63881" cy="80545"/>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4"/>
              <p:cNvSpPr/>
              <p:nvPr/>
            </p:nvSpPr>
            <p:spPr>
              <a:xfrm>
                <a:off x="8857616" y="364785"/>
                <a:ext cx="63881" cy="88876"/>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4"/>
              <p:cNvSpPr/>
              <p:nvPr/>
            </p:nvSpPr>
            <p:spPr>
              <a:xfrm>
                <a:off x="9098327" y="268503"/>
                <a:ext cx="64807" cy="88876"/>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4"/>
              <p:cNvSpPr/>
              <p:nvPr/>
            </p:nvSpPr>
            <p:spPr>
              <a:xfrm>
                <a:off x="8341940" y="65753"/>
                <a:ext cx="274040" cy="121280"/>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3" name="Google Shape;133;p4"/>
            <p:cNvGrpSpPr/>
            <p:nvPr/>
          </p:nvGrpSpPr>
          <p:grpSpPr>
            <a:xfrm>
              <a:off x="-49651" y="4279763"/>
              <a:ext cx="1293418" cy="914295"/>
              <a:chOff x="-49651" y="4279763"/>
              <a:chExt cx="1293418" cy="914295"/>
            </a:xfrm>
          </p:grpSpPr>
          <p:sp>
            <p:nvSpPr>
              <p:cNvPr id="134" name="Google Shape;134;p4"/>
              <p:cNvSpPr/>
              <p:nvPr/>
            </p:nvSpPr>
            <p:spPr>
              <a:xfrm>
                <a:off x="-49651" y="4279763"/>
                <a:ext cx="1293418" cy="914295"/>
              </a:xfrm>
              <a:custGeom>
                <a:avLst/>
                <a:gdLst/>
                <a:ahLst/>
                <a:cxnLst/>
                <a:rect l="l" t="t" r="r" b="b"/>
                <a:pathLst>
                  <a:path w="142" h="100" extrusionOk="0">
                    <a:moveTo>
                      <a:pt x="1" y="88"/>
                    </a:moveTo>
                    <a:cubicBezTo>
                      <a:pt x="1" y="90"/>
                      <a:pt x="1" y="92"/>
                      <a:pt x="2" y="94"/>
                    </a:cubicBezTo>
                    <a:cubicBezTo>
                      <a:pt x="5" y="100"/>
                      <a:pt x="14" y="98"/>
                      <a:pt x="22" y="98"/>
                    </a:cubicBezTo>
                    <a:cubicBezTo>
                      <a:pt x="58" y="98"/>
                      <a:pt x="78" y="98"/>
                      <a:pt x="111" y="98"/>
                    </a:cubicBezTo>
                    <a:cubicBezTo>
                      <a:pt x="114" y="98"/>
                      <a:pt x="117" y="98"/>
                      <a:pt x="120" y="98"/>
                    </a:cubicBezTo>
                    <a:cubicBezTo>
                      <a:pt x="123" y="98"/>
                      <a:pt x="126" y="98"/>
                      <a:pt x="129" y="98"/>
                    </a:cubicBezTo>
                    <a:cubicBezTo>
                      <a:pt x="131" y="98"/>
                      <a:pt x="134" y="98"/>
                      <a:pt x="137" y="97"/>
                    </a:cubicBezTo>
                    <a:cubicBezTo>
                      <a:pt x="140" y="96"/>
                      <a:pt x="142" y="92"/>
                      <a:pt x="139" y="89"/>
                    </a:cubicBezTo>
                    <a:cubicBezTo>
                      <a:pt x="138" y="88"/>
                      <a:pt x="136" y="88"/>
                      <a:pt x="135" y="87"/>
                    </a:cubicBezTo>
                    <a:cubicBezTo>
                      <a:pt x="129" y="85"/>
                      <a:pt x="122" y="84"/>
                      <a:pt x="116" y="82"/>
                    </a:cubicBezTo>
                    <a:cubicBezTo>
                      <a:pt x="108" y="80"/>
                      <a:pt x="101" y="77"/>
                      <a:pt x="94" y="72"/>
                    </a:cubicBezTo>
                    <a:cubicBezTo>
                      <a:pt x="87" y="67"/>
                      <a:pt x="84" y="60"/>
                      <a:pt x="77" y="54"/>
                    </a:cubicBezTo>
                    <a:cubicBezTo>
                      <a:pt x="70" y="48"/>
                      <a:pt x="60" y="46"/>
                      <a:pt x="50" y="49"/>
                    </a:cubicBezTo>
                    <a:cubicBezTo>
                      <a:pt x="46" y="50"/>
                      <a:pt x="42" y="52"/>
                      <a:pt x="38" y="52"/>
                    </a:cubicBezTo>
                    <a:cubicBezTo>
                      <a:pt x="30" y="52"/>
                      <a:pt x="25" y="44"/>
                      <a:pt x="22" y="37"/>
                    </a:cubicBezTo>
                    <a:cubicBezTo>
                      <a:pt x="19" y="31"/>
                      <a:pt x="15" y="7"/>
                      <a:pt x="10" y="4"/>
                    </a:cubicBezTo>
                    <a:cubicBezTo>
                      <a:pt x="4" y="0"/>
                      <a:pt x="1" y="10"/>
                      <a:pt x="1" y="15"/>
                    </a:cubicBezTo>
                    <a:cubicBezTo>
                      <a:pt x="0" y="40"/>
                      <a:pt x="1" y="63"/>
                      <a:pt x="1" y="8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4"/>
              <p:cNvSpPr/>
              <p:nvPr/>
            </p:nvSpPr>
            <p:spPr>
              <a:xfrm>
                <a:off x="269776" y="4782468"/>
                <a:ext cx="846221" cy="338279"/>
              </a:xfrm>
              <a:custGeom>
                <a:avLst/>
                <a:gdLst/>
                <a:ahLst/>
                <a:cxnLst/>
                <a:rect l="l" t="t" r="r" b="b"/>
                <a:pathLst>
                  <a:path w="93" h="37" extrusionOk="0">
                    <a:moveTo>
                      <a:pt x="0" y="8"/>
                    </a:moveTo>
                    <a:cubicBezTo>
                      <a:pt x="10" y="11"/>
                      <a:pt x="18" y="4"/>
                      <a:pt x="27" y="4"/>
                    </a:cubicBezTo>
                    <a:cubicBezTo>
                      <a:pt x="31" y="5"/>
                      <a:pt x="34" y="8"/>
                      <a:pt x="37" y="11"/>
                    </a:cubicBezTo>
                    <a:cubicBezTo>
                      <a:pt x="39" y="15"/>
                      <a:pt x="41" y="18"/>
                      <a:pt x="43" y="22"/>
                    </a:cubicBezTo>
                    <a:cubicBezTo>
                      <a:pt x="48" y="28"/>
                      <a:pt x="54" y="33"/>
                      <a:pt x="62" y="35"/>
                    </a:cubicBezTo>
                    <a:cubicBezTo>
                      <a:pt x="67" y="36"/>
                      <a:pt x="72" y="36"/>
                      <a:pt x="76" y="36"/>
                    </a:cubicBezTo>
                    <a:cubicBezTo>
                      <a:pt x="79" y="36"/>
                      <a:pt x="82" y="37"/>
                      <a:pt x="84" y="37"/>
                    </a:cubicBezTo>
                    <a:cubicBezTo>
                      <a:pt x="86" y="37"/>
                      <a:pt x="89" y="37"/>
                      <a:pt x="91" y="36"/>
                    </a:cubicBezTo>
                    <a:cubicBezTo>
                      <a:pt x="93" y="36"/>
                      <a:pt x="93" y="34"/>
                      <a:pt x="91" y="33"/>
                    </a:cubicBezTo>
                    <a:cubicBezTo>
                      <a:pt x="89" y="33"/>
                      <a:pt x="86" y="33"/>
                      <a:pt x="84" y="33"/>
                    </a:cubicBezTo>
                    <a:cubicBezTo>
                      <a:pt x="82" y="33"/>
                      <a:pt x="79" y="33"/>
                      <a:pt x="76" y="33"/>
                    </a:cubicBezTo>
                    <a:cubicBezTo>
                      <a:pt x="72" y="32"/>
                      <a:pt x="67" y="32"/>
                      <a:pt x="62" y="31"/>
                    </a:cubicBezTo>
                    <a:cubicBezTo>
                      <a:pt x="53" y="29"/>
                      <a:pt x="48" y="22"/>
                      <a:pt x="43" y="15"/>
                    </a:cubicBezTo>
                    <a:cubicBezTo>
                      <a:pt x="39" y="9"/>
                      <a:pt x="36" y="1"/>
                      <a:pt x="27" y="1"/>
                    </a:cubicBezTo>
                    <a:cubicBezTo>
                      <a:pt x="18" y="0"/>
                      <a:pt x="10" y="8"/>
                      <a:pt x="1" y="7"/>
                    </a:cubicBezTo>
                    <a:cubicBezTo>
                      <a:pt x="0" y="7"/>
                      <a:pt x="0" y="8"/>
                      <a:pt x="0"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4"/>
              <p:cNvSpPr/>
              <p:nvPr/>
            </p:nvSpPr>
            <p:spPr>
              <a:xfrm>
                <a:off x="442582" y="4892435"/>
                <a:ext cx="155001" cy="91116"/>
              </a:xfrm>
              <a:custGeom>
                <a:avLst/>
                <a:gdLst/>
                <a:ahLst/>
                <a:cxnLst/>
                <a:rect l="l" t="t" r="r" b="b"/>
                <a:pathLst>
                  <a:path w="17" h="10" extrusionOk="0">
                    <a:moveTo>
                      <a:pt x="2" y="2"/>
                    </a:moveTo>
                    <a:cubicBezTo>
                      <a:pt x="2" y="2"/>
                      <a:pt x="3" y="2"/>
                      <a:pt x="4" y="2"/>
                    </a:cubicBezTo>
                    <a:cubicBezTo>
                      <a:pt x="4" y="2"/>
                      <a:pt x="5" y="2"/>
                      <a:pt x="6" y="2"/>
                    </a:cubicBezTo>
                    <a:cubicBezTo>
                      <a:pt x="7" y="3"/>
                      <a:pt x="8" y="3"/>
                      <a:pt x="10" y="4"/>
                    </a:cubicBezTo>
                    <a:cubicBezTo>
                      <a:pt x="12" y="5"/>
                      <a:pt x="13" y="7"/>
                      <a:pt x="15" y="9"/>
                    </a:cubicBezTo>
                    <a:cubicBezTo>
                      <a:pt x="15" y="10"/>
                      <a:pt x="17" y="9"/>
                      <a:pt x="17" y="8"/>
                    </a:cubicBezTo>
                    <a:cubicBezTo>
                      <a:pt x="16" y="5"/>
                      <a:pt x="14" y="2"/>
                      <a:pt x="11" y="1"/>
                    </a:cubicBezTo>
                    <a:cubicBezTo>
                      <a:pt x="10" y="0"/>
                      <a:pt x="8" y="0"/>
                      <a:pt x="6" y="0"/>
                    </a:cubicBezTo>
                    <a:cubicBezTo>
                      <a:pt x="5" y="0"/>
                      <a:pt x="4" y="0"/>
                      <a:pt x="4" y="0"/>
                    </a:cubicBezTo>
                    <a:cubicBezTo>
                      <a:pt x="3" y="0"/>
                      <a:pt x="2" y="1"/>
                      <a:pt x="1" y="1"/>
                    </a:cubicBezTo>
                    <a:cubicBezTo>
                      <a:pt x="0" y="1"/>
                      <a:pt x="1" y="3"/>
                      <a:pt x="2"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4"/>
              <p:cNvSpPr/>
              <p:nvPr/>
            </p:nvSpPr>
            <p:spPr>
              <a:xfrm>
                <a:off x="14235" y="4461994"/>
                <a:ext cx="46081" cy="457671"/>
              </a:xfrm>
              <a:custGeom>
                <a:avLst/>
                <a:gdLst/>
                <a:ahLst/>
                <a:cxnLst/>
                <a:rect l="l" t="t" r="r" b="b"/>
                <a:pathLst>
                  <a:path w="5" h="50" extrusionOk="0">
                    <a:moveTo>
                      <a:pt x="0" y="2"/>
                    </a:moveTo>
                    <a:cubicBezTo>
                      <a:pt x="0" y="5"/>
                      <a:pt x="0" y="9"/>
                      <a:pt x="0" y="13"/>
                    </a:cubicBezTo>
                    <a:cubicBezTo>
                      <a:pt x="0" y="17"/>
                      <a:pt x="0" y="21"/>
                      <a:pt x="0" y="25"/>
                    </a:cubicBezTo>
                    <a:cubicBezTo>
                      <a:pt x="0" y="29"/>
                      <a:pt x="0" y="33"/>
                      <a:pt x="1" y="37"/>
                    </a:cubicBezTo>
                    <a:cubicBezTo>
                      <a:pt x="1" y="41"/>
                      <a:pt x="1" y="45"/>
                      <a:pt x="2" y="49"/>
                    </a:cubicBezTo>
                    <a:cubicBezTo>
                      <a:pt x="2" y="50"/>
                      <a:pt x="4" y="50"/>
                      <a:pt x="4" y="49"/>
                    </a:cubicBezTo>
                    <a:cubicBezTo>
                      <a:pt x="5" y="45"/>
                      <a:pt x="4" y="41"/>
                      <a:pt x="4" y="38"/>
                    </a:cubicBezTo>
                    <a:cubicBezTo>
                      <a:pt x="4" y="33"/>
                      <a:pt x="4" y="29"/>
                      <a:pt x="4" y="25"/>
                    </a:cubicBezTo>
                    <a:cubicBezTo>
                      <a:pt x="4" y="21"/>
                      <a:pt x="4" y="17"/>
                      <a:pt x="3" y="13"/>
                    </a:cubicBezTo>
                    <a:cubicBezTo>
                      <a:pt x="3" y="10"/>
                      <a:pt x="3" y="6"/>
                      <a:pt x="3" y="2"/>
                    </a:cubicBezTo>
                    <a:cubicBezTo>
                      <a:pt x="3" y="0"/>
                      <a:pt x="1" y="0"/>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 name="Google Shape;138;p4"/>
            <p:cNvGrpSpPr/>
            <p:nvPr/>
          </p:nvGrpSpPr>
          <p:grpSpPr>
            <a:xfrm>
              <a:off x="-49652" y="-18449"/>
              <a:ext cx="1230466" cy="1418707"/>
              <a:chOff x="-49649" y="-18440"/>
              <a:chExt cx="1453764" cy="1676166"/>
            </a:xfrm>
          </p:grpSpPr>
          <p:sp>
            <p:nvSpPr>
              <p:cNvPr id="139" name="Google Shape;139;p4"/>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4"/>
              <p:cNvSpPr/>
              <p:nvPr/>
            </p:nvSpPr>
            <p:spPr>
              <a:xfrm flipH="1">
                <a:off x="544837" y="-18440"/>
                <a:ext cx="859277" cy="547906"/>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4"/>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4"/>
              <p:cNvSpPr/>
              <p:nvPr/>
            </p:nvSpPr>
            <p:spPr>
              <a:xfrm flipH="1">
                <a:off x="544838" y="-18440"/>
                <a:ext cx="661496" cy="372844"/>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4"/>
              <p:cNvSpPr/>
              <p:nvPr/>
            </p:nvSpPr>
            <p:spPr>
              <a:xfrm flipH="1">
                <a:off x="673128" y="156623"/>
                <a:ext cx="359479" cy="128290"/>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4"/>
              <p:cNvSpPr/>
              <p:nvPr/>
            </p:nvSpPr>
            <p:spPr>
              <a:xfrm flipH="1">
                <a:off x="765336" y="260859"/>
                <a:ext cx="93545" cy="58800"/>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62566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920850" y="1593600"/>
            <a:ext cx="45324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715100" y="1538538"/>
            <a:ext cx="1100700" cy="9519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1920850" y="2630175"/>
            <a:ext cx="4532400" cy="3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highlight>
                  <a:schemeClr val="accent3"/>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p:nvPr/>
        </p:nvSpPr>
        <p:spPr>
          <a:xfrm rot="8100000">
            <a:off x="451449" y="4362745"/>
            <a:ext cx="297700" cy="297700"/>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8100000">
            <a:off x="158889" y="984417"/>
            <a:ext cx="297700" cy="297700"/>
          </a:xfrm>
          <a:custGeom>
            <a:avLst/>
            <a:gdLst/>
            <a:ahLst/>
            <a:cxnLst/>
            <a:rect l="l" t="t" r="r" b="b"/>
            <a:pathLst>
              <a:path w="4606" h="4606" extrusionOk="0">
                <a:moveTo>
                  <a:pt x="3123" y="904"/>
                </a:moveTo>
                <a:cubicBezTo>
                  <a:pt x="3166" y="904"/>
                  <a:pt x="3208" y="904"/>
                  <a:pt x="3250" y="909"/>
                </a:cubicBezTo>
                <a:lnTo>
                  <a:pt x="3660" y="946"/>
                </a:lnTo>
                <a:lnTo>
                  <a:pt x="3697" y="1356"/>
                </a:lnTo>
                <a:cubicBezTo>
                  <a:pt x="3702" y="1398"/>
                  <a:pt x="3702" y="1440"/>
                  <a:pt x="3702" y="1483"/>
                </a:cubicBezTo>
                <a:lnTo>
                  <a:pt x="3415" y="1191"/>
                </a:lnTo>
                <a:lnTo>
                  <a:pt x="3123" y="904"/>
                </a:lnTo>
                <a:close/>
                <a:moveTo>
                  <a:pt x="2982" y="923"/>
                </a:moveTo>
                <a:lnTo>
                  <a:pt x="3330" y="1271"/>
                </a:lnTo>
                <a:lnTo>
                  <a:pt x="3683" y="1624"/>
                </a:lnTo>
                <a:cubicBezTo>
                  <a:pt x="3660" y="1746"/>
                  <a:pt x="3608" y="1854"/>
                  <a:pt x="3528" y="1944"/>
                </a:cubicBezTo>
                <a:lnTo>
                  <a:pt x="3095" y="1511"/>
                </a:lnTo>
                <a:lnTo>
                  <a:pt x="2658" y="1073"/>
                </a:lnTo>
                <a:cubicBezTo>
                  <a:pt x="2752" y="998"/>
                  <a:pt x="2860" y="946"/>
                  <a:pt x="2982" y="923"/>
                </a:cubicBezTo>
                <a:close/>
                <a:moveTo>
                  <a:pt x="2578" y="1153"/>
                </a:moveTo>
                <a:lnTo>
                  <a:pt x="3015" y="1591"/>
                </a:lnTo>
                <a:lnTo>
                  <a:pt x="3448" y="2024"/>
                </a:lnTo>
                <a:cubicBezTo>
                  <a:pt x="3359" y="2103"/>
                  <a:pt x="3250" y="2155"/>
                  <a:pt x="3128" y="2179"/>
                </a:cubicBezTo>
                <a:lnTo>
                  <a:pt x="2775" y="1826"/>
                </a:lnTo>
                <a:lnTo>
                  <a:pt x="2427" y="1478"/>
                </a:lnTo>
                <a:cubicBezTo>
                  <a:pt x="2451" y="1356"/>
                  <a:pt x="2503" y="1247"/>
                  <a:pt x="2578" y="1153"/>
                </a:cubicBezTo>
                <a:close/>
                <a:moveTo>
                  <a:pt x="2408" y="1619"/>
                </a:moveTo>
                <a:lnTo>
                  <a:pt x="2695" y="1911"/>
                </a:lnTo>
                <a:lnTo>
                  <a:pt x="2987" y="2198"/>
                </a:lnTo>
                <a:cubicBezTo>
                  <a:pt x="2945" y="2198"/>
                  <a:pt x="2902" y="2198"/>
                  <a:pt x="2860" y="2193"/>
                </a:cubicBezTo>
                <a:lnTo>
                  <a:pt x="2451" y="2155"/>
                </a:lnTo>
                <a:lnTo>
                  <a:pt x="2413" y="1746"/>
                </a:lnTo>
                <a:cubicBezTo>
                  <a:pt x="2408" y="1704"/>
                  <a:pt x="2408" y="1661"/>
                  <a:pt x="2408" y="1619"/>
                </a:cubicBezTo>
                <a:close/>
                <a:moveTo>
                  <a:pt x="1682" y="2406"/>
                </a:moveTo>
                <a:cubicBezTo>
                  <a:pt x="1703" y="2406"/>
                  <a:pt x="1724" y="2407"/>
                  <a:pt x="1745" y="2409"/>
                </a:cubicBezTo>
                <a:lnTo>
                  <a:pt x="2154" y="2452"/>
                </a:lnTo>
                <a:lnTo>
                  <a:pt x="2192" y="2856"/>
                </a:lnTo>
                <a:cubicBezTo>
                  <a:pt x="2197" y="2898"/>
                  <a:pt x="2202" y="2941"/>
                  <a:pt x="2197" y="2983"/>
                </a:cubicBezTo>
                <a:lnTo>
                  <a:pt x="1910" y="2696"/>
                </a:lnTo>
                <a:lnTo>
                  <a:pt x="1623" y="2409"/>
                </a:lnTo>
                <a:cubicBezTo>
                  <a:pt x="1642" y="2407"/>
                  <a:pt x="1662" y="2406"/>
                  <a:pt x="1682" y="2406"/>
                </a:cubicBezTo>
                <a:close/>
                <a:moveTo>
                  <a:pt x="1477" y="2423"/>
                </a:moveTo>
                <a:lnTo>
                  <a:pt x="1830" y="2776"/>
                </a:lnTo>
                <a:lnTo>
                  <a:pt x="2183" y="3129"/>
                </a:lnTo>
                <a:cubicBezTo>
                  <a:pt x="2154" y="3246"/>
                  <a:pt x="2103" y="3359"/>
                  <a:pt x="2027" y="3449"/>
                </a:cubicBezTo>
                <a:lnTo>
                  <a:pt x="1590" y="3011"/>
                </a:lnTo>
                <a:lnTo>
                  <a:pt x="1157" y="2579"/>
                </a:lnTo>
                <a:cubicBezTo>
                  <a:pt x="1247" y="2503"/>
                  <a:pt x="1355" y="2452"/>
                  <a:pt x="1477" y="2423"/>
                </a:cubicBezTo>
                <a:close/>
                <a:moveTo>
                  <a:pt x="1077" y="2659"/>
                </a:moveTo>
                <a:lnTo>
                  <a:pt x="1510" y="3091"/>
                </a:lnTo>
                <a:lnTo>
                  <a:pt x="1948" y="3529"/>
                </a:lnTo>
                <a:cubicBezTo>
                  <a:pt x="1858" y="3604"/>
                  <a:pt x="1745" y="3656"/>
                  <a:pt x="1628" y="3684"/>
                </a:cubicBezTo>
                <a:lnTo>
                  <a:pt x="1275" y="3331"/>
                </a:lnTo>
                <a:lnTo>
                  <a:pt x="922" y="2978"/>
                </a:lnTo>
                <a:cubicBezTo>
                  <a:pt x="946" y="2856"/>
                  <a:pt x="1002" y="2748"/>
                  <a:pt x="1077" y="2659"/>
                </a:cubicBezTo>
                <a:close/>
                <a:moveTo>
                  <a:pt x="903" y="3124"/>
                </a:moveTo>
                <a:lnTo>
                  <a:pt x="1195" y="3411"/>
                </a:lnTo>
                <a:lnTo>
                  <a:pt x="1482" y="3698"/>
                </a:lnTo>
                <a:cubicBezTo>
                  <a:pt x="1468" y="3700"/>
                  <a:pt x="1454" y="3700"/>
                  <a:pt x="1440" y="3700"/>
                </a:cubicBezTo>
                <a:cubicBezTo>
                  <a:pt x="1411" y="3700"/>
                  <a:pt x="1383" y="3698"/>
                  <a:pt x="1355" y="3698"/>
                </a:cubicBezTo>
                <a:lnTo>
                  <a:pt x="950" y="3656"/>
                </a:lnTo>
                <a:lnTo>
                  <a:pt x="908" y="3251"/>
                </a:lnTo>
                <a:cubicBezTo>
                  <a:pt x="903" y="3204"/>
                  <a:pt x="903" y="3167"/>
                  <a:pt x="903" y="3124"/>
                </a:cubicBezTo>
                <a:close/>
                <a:moveTo>
                  <a:pt x="3890" y="1"/>
                </a:moveTo>
                <a:lnTo>
                  <a:pt x="3570" y="29"/>
                </a:lnTo>
                <a:lnTo>
                  <a:pt x="3627" y="617"/>
                </a:lnTo>
                <a:lnTo>
                  <a:pt x="3283" y="584"/>
                </a:lnTo>
                <a:cubicBezTo>
                  <a:pt x="3242" y="580"/>
                  <a:pt x="3201" y="578"/>
                  <a:pt x="3160" y="578"/>
                </a:cubicBezTo>
                <a:cubicBezTo>
                  <a:pt x="2858" y="578"/>
                  <a:pt x="2589" y="686"/>
                  <a:pt x="2390" y="885"/>
                </a:cubicBezTo>
                <a:cubicBezTo>
                  <a:pt x="2164" y="1111"/>
                  <a:pt x="2056" y="1426"/>
                  <a:pt x="2089" y="1779"/>
                </a:cubicBezTo>
                <a:lnTo>
                  <a:pt x="2103" y="1939"/>
                </a:lnTo>
                <a:lnTo>
                  <a:pt x="2122" y="2122"/>
                </a:lnTo>
                <a:lnTo>
                  <a:pt x="2122" y="2122"/>
                </a:lnTo>
                <a:lnTo>
                  <a:pt x="1938" y="2103"/>
                </a:lnTo>
                <a:lnTo>
                  <a:pt x="1778" y="2089"/>
                </a:lnTo>
                <a:cubicBezTo>
                  <a:pt x="1736" y="2085"/>
                  <a:pt x="1694" y="2083"/>
                  <a:pt x="1653" y="2083"/>
                </a:cubicBezTo>
                <a:cubicBezTo>
                  <a:pt x="1354" y="2083"/>
                  <a:pt x="1083" y="2187"/>
                  <a:pt x="885" y="2386"/>
                </a:cubicBezTo>
                <a:cubicBezTo>
                  <a:pt x="659" y="2611"/>
                  <a:pt x="551" y="2931"/>
                  <a:pt x="588" y="3279"/>
                </a:cubicBezTo>
                <a:lnTo>
                  <a:pt x="621" y="3623"/>
                </a:lnTo>
                <a:lnTo>
                  <a:pt x="33" y="3566"/>
                </a:lnTo>
                <a:lnTo>
                  <a:pt x="0" y="3891"/>
                </a:lnTo>
                <a:lnTo>
                  <a:pt x="649" y="3952"/>
                </a:lnTo>
                <a:lnTo>
                  <a:pt x="715" y="4606"/>
                </a:lnTo>
                <a:lnTo>
                  <a:pt x="1040" y="4573"/>
                </a:lnTo>
                <a:lnTo>
                  <a:pt x="979" y="3985"/>
                </a:lnTo>
                <a:lnTo>
                  <a:pt x="1327" y="4018"/>
                </a:lnTo>
                <a:cubicBezTo>
                  <a:pt x="1369" y="4022"/>
                  <a:pt x="1411" y="4024"/>
                  <a:pt x="1452" y="4024"/>
                </a:cubicBezTo>
                <a:cubicBezTo>
                  <a:pt x="1750" y="4024"/>
                  <a:pt x="2018" y="3920"/>
                  <a:pt x="2220" y="3722"/>
                </a:cubicBezTo>
                <a:cubicBezTo>
                  <a:pt x="2446" y="3491"/>
                  <a:pt x="2550" y="3176"/>
                  <a:pt x="2517" y="2828"/>
                </a:cubicBezTo>
                <a:lnTo>
                  <a:pt x="2503" y="2668"/>
                </a:lnTo>
                <a:lnTo>
                  <a:pt x="2484" y="2484"/>
                </a:lnTo>
                <a:lnTo>
                  <a:pt x="2667" y="2499"/>
                </a:lnTo>
                <a:lnTo>
                  <a:pt x="2827" y="2517"/>
                </a:lnTo>
                <a:cubicBezTo>
                  <a:pt x="2868" y="2521"/>
                  <a:pt x="2909" y="2523"/>
                  <a:pt x="2949" y="2523"/>
                </a:cubicBezTo>
                <a:cubicBezTo>
                  <a:pt x="3249" y="2523"/>
                  <a:pt x="3522" y="2416"/>
                  <a:pt x="3721" y="2216"/>
                </a:cubicBezTo>
                <a:cubicBezTo>
                  <a:pt x="3947" y="1991"/>
                  <a:pt x="4055" y="1671"/>
                  <a:pt x="4022" y="1323"/>
                </a:cubicBezTo>
                <a:lnTo>
                  <a:pt x="3989" y="979"/>
                </a:lnTo>
                <a:lnTo>
                  <a:pt x="4572" y="1036"/>
                </a:lnTo>
                <a:lnTo>
                  <a:pt x="4605" y="711"/>
                </a:lnTo>
                <a:lnTo>
                  <a:pt x="3956" y="650"/>
                </a:lnTo>
                <a:lnTo>
                  <a:pt x="3890"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8100000">
            <a:off x="325057" y="82794"/>
            <a:ext cx="297700" cy="297700"/>
          </a:xfrm>
          <a:custGeom>
            <a:avLst/>
            <a:gdLst/>
            <a:ahLst/>
            <a:cxnLst/>
            <a:rect l="l" t="t" r="r" b="b"/>
            <a:pathLst>
              <a:path w="4606" h="4606" extrusionOk="0">
                <a:moveTo>
                  <a:pt x="3123" y="903"/>
                </a:moveTo>
                <a:cubicBezTo>
                  <a:pt x="3161" y="903"/>
                  <a:pt x="3203" y="903"/>
                  <a:pt x="3246" y="908"/>
                </a:cubicBezTo>
                <a:lnTo>
                  <a:pt x="3655" y="946"/>
                </a:lnTo>
                <a:lnTo>
                  <a:pt x="3693" y="1355"/>
                </a:lnTo>
                <a:cubicBezTo>
                  <a:pt x="3697" y="1397"/>
                  <a:pt x="3702" y="1440"/>
                  <a:pt x="3697" y="1477"/>
                </a:cubicBezTo>
                <a:lnTo>
                  <a:pt x="3410" y="1190"/>
                </a:lnTo>
                <a:lnTo>
                  <a:pt x="3123" y="903"/>
                </a:lnTo>
                <a:close/>
                <a:moveTo>
                  <a:pt x="2978" y="922"/>
                </a:moveTo>
                <a:lnTo>
                  <a:pt x="3330" y="1270"/>
                </a:lnTo>
                <a:lnTo>
                  <a:pt x="3683" y="1623"/>
                </a:lnTo>
                <a:cubicBezTo>
                  <a:pt x="3655" y="1745"/>
                  <a:pt x="3603" y="1853"/>
                  <a:pt x="3528" y="1943"/>
                </a:cubicBezTo>
                <a:lnTo>
                  <a:pt x="3091" y="1510"/>
                </a:lnTo>
                <a:lnTo>
                  <a:pt x="2658" y="1073"/>
                </a:lnTo>
                <a:cubicBezTo>
                  <a:pt x="2747" y="997"/>
                  <a:pt x="2855" y="946"/>
                  <a:pt x="2978" y="922"/>
                </a:cubicBezTo>
                <a:close/>
                <a:moveTo>
                  <a:pt x="2578" y="1153"/>
                </a:moveTo>
                <a:lnTo>
                  <a:pt x="3011" y="1590"/>
                </a:lnTo>
                <a:lnTo>
                  <a:pt x="3448" y="2023"/>
                </a:lnTo>
                <a:cubicBezTo>
                  <a:pt x="3359" y="2103"/>
                  <a:pt x="3246" y="2154"/>
                  <a:pt x="3123" y="2178"/>
                </a:cubicBezTo>
                <a:lnTo>
                  <a:pt x="2775" y="1825"/>
                </a:lnTo>
                <a:lnTo>
                  <a:pt x="2423" y="1477"/>
                </a:lnTo>
                <a:cubicBezTo>
                  <a:pt x="2446" y="1355"/>
                  <a:pt x="2503" y="1247"/>
                  <a:pt x="2578" y="1153"/>
                </a:cubicBezTo>
                <a:close/>
                <a:moveTo>
                  <a:pt x="2404" y="1618"/>
                </a:moveTo>
                <a:lnTo>
                  <a:pt x="2695" y="1905"/>
                </a:lnTo>
                <a:lnTo>
                  <a:pt x="2982" y="2197"/>
                </a:lnTo>
                <a:cubicBezTo>
                  <a:pt x="2940" y="2197"/>
                  <a:pt x="2898" y="2197"/>
                  <a:pt x="2855" y="2192"/>
                </a:cubicBezTo>
                <a:lnTo>
                  <a:pt x="2451" y="2154"/>
                </a:lnTo>
                <a:lnTo>
                  <a:pt x="2409" y="1745"/>
                </a:lnTo>
                <a:cubicBezTo>
                  <a:pt x="2404" y="1703"/>
                  <a:pt x="2404" y="1661"/>
                  <a:pt x="2404" y="1618"/>
                </a:cubicBezTo>
                <a:close/>
                <a:moveTo>
                  <a:pt x="1682" y="2405"/>
                </a:moveTo>
                <a:cubicBezTo>
                  <a:pt x="1703" y="2405"/>
                  <a:pt x="1724" y="2406"/>
                  <a:pt x="1745" y="2408"/>
                </a:cubicBezTo>
                <a:lnTo>
                  <a:pt x="2150" y="2451"/>
                </a:lnTo>
                <a:lnTo>
                  <a:pt x="2192" y="2855"/>
                </a:lnTo>
                <a:cubicBezTo>
                  <a:pt x="2197" y="2898"/>
                  <a:pt x="2197" y="2940"/>
                  <a:pt x="2197" y="2982"/>
                </a:cubicBezTo>
                <a:lnTo>
                  <a:pt x="1905" y="2695"/>
                </a:lnTo>
                <a:lnTo>
                  <a:pt x="1618" y="2408"/>
                </a:lnTo>
                <a:cubicBezTo>
                  <a:pt x="1639" y="2406"/>
                  <a:pt x="1661" y="2405"/>
                  <a:pt x="1682" y="2405"/>
                </a:cubicBezTo>
                <a:close/>
                <a:moveTo>
                  <a:pt x="1477" y="2423"/>
                </a:moveTo>
                <a:lnTo>
                  <a:pt x="1825" y="2775"/>
                </a:lnTo>
                <a:lnTo>
                  <a:pt x="2178" y="3128"/>
                </a:lnTo>
                <a:cubicBezTo>
                  <a:pt x="2155" y="3246"/>
                  <a:pt x="2103" y="3359"/>
                  <a:pt x="2023" y="3448"/>
                </a:cubicBezTo>
                <a:lnTo>
                  <a:pt x="1590" y="3011"/>
                </a:lnTo>
                <a:lnTo>
                  <a:pt x="1153" y="2578"/>
                </a:lnTo>
                <a:cubicBezTo>
                  <a:pt x="1247" y="2503"/>
                  <a:pt x="1355" y="2446"/>
                  <a:pt x="1477" y="2423"/>
                </a:cubicBezTo>
                <a:close/>
                <a:moveTo>
                  <a:pt x="1073" y="2658"/>
                </a:moveTo>
                <a:lnTo>
                  <a:pt x="1510" y="3091"/>
                </a:lnTo>
                <a:lnTo>
                  <a:pt x="1943" y="3528"/>
                </a:lnTo>
                <a:cubicBezTo>
                  <a:pt x="1853" y="3603"/>
                  <a:pt x="1745" y="3655"/>
                  <a:pt x="1623" y="3683"/>
                </a:cubicBezTo>
                <a:lnTo>
                  <a:pt x="1270" y="3330"/>
                </a:lnTo>
                <a:lnTo>
                  <a:pt x="917" y="2978"/>
                </a:lnTo>
                <a:cubicBezTo>
                  <a:pt x="946" y="2855"/>
                  <a:pt x="997" y="2747"/>
                  <a:pt x="1073" y="2658"/>
                </a:cubicBezTo>
                <a:close/>
                <a:moveTo>
                  <a:pt x="903" y="3123"/>
                </a:moveTo>
                <a:lnTo>
                  <a:pt x="1190" y="3410"/>
                </a:lnTo>
                <a:lnTo>
                  <a:pt x="1477" y="3697"/>
                </a:lnTo>
                <a:cubicBezTo>
                  <a:pt x="1466" y="3699"/>
                  <a:pt x="1455" y="3699"/>
                  <a:pt x="1443" y="3699"/>
                </a:cubicBezTo>
                <a:cubicBezTo>
                  <a:pt x="1415" y="3699"/>
                  <a:pt x="1385" y="3696"/>
                  <a:pt x="1355" y="3693"/>
                </a:cubicBezTo>
                <a:lnTo>
                  <a:pt x="946" y="3655"/>
                </a:lnTo>
                <a:lnTo>
                  <a:pt x="908" y="3250"/>
                </a:lnTo>
                <a:cubicBezTo>
                  <a:pt x="903" y="3203"/>
                  <a:pt x="903" y="3166"/>
                  <a:pt x="903" y="3123"/>
                </a:cubicBezTo>
                <a:close/>
                <a:moveTo>
                  <a:pt x="3890" y="0"/>
                </a:moveTo>
                <a:lnTo>
                  <a:pt x="3566" y="28"/>
                </a:lnTo>
                <a:lnTo>
                  <a:pt x="3622" y="616"/>
                </a:lnTo>
                <a:lnTo>
                  <a:pt x="3279" y="583"/>
                </a:lnTo>
                <a:cubicBezTo>
                  <a:pt x="3237" y="579"/>
                  <a:pt x="3195" y="577"/>
                  <a:pt x="3154" y="577"/>
                </a:cubicBezTo>
                <a:cubicBezTo>
                  <a:pt x="2854" y="577"/>
                  <a:pt x="2583" y="682"/>
                  <a:pt x="2385" y="884"/>
                </a:cubicBezTo>
                <a:cubicBezTo>
                  <a:pt x="2159" y="1110"/>
                  <a:pt x="2051" y="1425"/>
                  <a:pt x="2089" y="1778"/>
                </a:cubicBezTo>
                <a:lnTo>
                  <a:pt x="2103" y="1938"/>
                </a:lnTo>
                <a:lnTo>
                  <a:pt x="2122" y="2122"/>
                </a:lnTo>
                <a:lnTo>
                  <a:pt x="2122" y="2122"/>
                </a:lnTo>
                <a:lnTo>
                  <a:pt x="1933" y="2103"/>
                </a:lnTo>
                <a:lnTo>
                  <a:pt x="1778" y="2089"/>
                </a:lnTo>
                <a:cubicBezTo>
                  <a:pt x="1732" y="2084"/>
                  <a:pt x="1687" y="2081"/>
                  <a:pt x="1642" y="2081"/>
                </a:cubicBezTo>
                <a:cubicBezTo>
                  <a:pt x="1345" y="2081"/>
                  <a:pt x="1081" y="2189"/>
                  <a:pt x="885" y="2385"/>
                </a:cubicBezTo>
                <a:cubicBezTo>
                  <a:pt x="654" y="2611"/>
                  <a:pt x="551" y="2931"/>
                  <a:pt x="583" y="3279"/>
                </a:cubicBezTo>
                <a:lnTo>
                  <a:pt x="616" y="3622"/>
                </a:lnTo>
                <a:lnTo>
                  <a:pt x="28" y="3566"/>
                </a:lnTo>
                <a:lnTo>
                  <a:pt x="0" y="3890"/>
                </a:lnTo>
                <a:lnTo>
                  <a:pt x="649" y="3951"/>
                </a:lnTo>
                <a:lnTo>
                  <a:pt x="710" y="4605"/>
                </a:lnTo>
                <a:lnTo>
                  <a:pt x="1035" y="4572"/>
                </a:lnTo>
                <a:lnTo>
                  <a:pt x="979" y="3984"/>
                </a:lnTo>
                <a:lnTo>
                  <a:pt x="1322" y="4017"/>
                </a:lnTo>
                <a:cubicBezTo>
                  <a:pt x="1364" y="4021"/>
                  <a:pt x="1406" y="4023"/>
                  <a:pt x="1447" y="4023"/>
                </a:cubicBezTo>
                <a:cubicBezTo>
                  <a:pt x="1746" y="4023"/>
                  <a:pt x="2017" y="3919"/>
                  <a:pt x="2216" y="3721"/>
                </a:cubicBezTo>
                <a:cubicBezTo>
                  <a:pt x="2441" y="3490"/>
                  <a:pt x="2550" y="3175"/>
                  <a:pt x="2517" y="2827"/>
                </a:cubicBezTo>
                <a:lnTo>
                  <a:pt x="2498" y="2667"/>
                </a:lnTo>
                <a:lnTo>
                  <a:pt x="2479" y="2479"/>
                </a:lnTo>
                <a:lnTo>
                  <a:pt x="2667" y="2498"/>
                </a:lnTo>
                <a:lnTo>
                  <a:pt x="2827" y="2517"/>
                </a:lnTo>
                <a:cubicBezTo>
                  <a:pt x="2868" y="2521"/>
                  <a:pt x="2909" y="2522"/>
                  <a:pt x="2949" y="2522"/>
                </a:cubicBezTo>
                <a:cubicBezTo>
                  <a:pt x="3248" y="2522"/>
                  <a:pt x="3518" y="2415"/>
                  <a:pt x="3721" y="2216"/>
                </a:cubicBezTo>
                <a:cubicBezTo>
                  <a:pt x="3947" y="1990"/>
                  <a:pt x="4050" y="1670"/>
                  <a:pt x="4017" y="1322"/>
                </a:cubicBezTo>
                <a:lnTo>
                  <a:pt x="3984" y="979"/>
                </a:lnTo>
                <a:lnTo>
                  <a:pt x="3984" y="979"/>
                </a:lnTo>
                <a:lnTo>
                  <a:pt x="4572" y="1035"/>
                </a:lnTo>
                <a:lnTo>
                  <a:pt x="4605" y="710"/>
                </a:lnTo>
                <a:lnTo>
                  <a:pt x="3951" y="649"/>
                </a:lnTo>
                <a:lnTo>
                  <a:pt x="389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8100000">
            <a:off x="1199298" y="-268295"/>
            <a:ext cx="494702" cy="494702"/>
          </a:xfrm>
          <a:custGeom>
            <a:avLst/>
            <a:gdLst/>
            <a:ahLst/>
            <a:cxnLst/>
            <a:rect l="l" t="t" r="r" b="b"/>
            <a:pathLst>
              <a:path w="7654" h="7654" extrusionOk="0">
                <a:moveTo>
                  <a:pt x="5194" y="1506"/>
                </a:moveTo>
                <a:cubicBezTo>
                  <a:pt x="5264" y="1506"/>
                  <a:pt x="5330" y="1506"/>
                  <a:pt x="5401" y="1510"/>
                </a:cubicBezTo>
                <a:lnTo>
                  <a:pt x="6078" y="1576"/>
                </a:lnTo>
                <a:lnTo>
                  <a:pt x="6144" y="2254"/>
                </a:lnTo>
                <a:cubicBezTo>
                  <a:pt x="6153" y="2324"/>
                  <a:pt x="6153" y="2395"/>
                  <a:pt x="6153" y="2465"/>
                </a:cubicBezTo>
                <a:lnTo>
                  <a:pt x="5673" y="1985"/>
                </a:lnTo>
                <a:lnTo>
                  <a:pt x="5194" y="1506"/>
                </a:lnTo>
                <a:close/>
                <a:moveTo>
                  <a:pt x="4954" y="1534"/>
                </a:moveTo>
                <a:lnTo>
                  <a:pt x="5537" y="2117"/>
                </a:lnTo>
                <a:lnTo>
                  <a:pt x="6125" y="2700"/>
                </a:lnTo>
                <a:cubicBezTo>
                  <a:pt x="6083" y="2903"/>
                  <a:pt x="5993" y="3086"/>
                  <a:pt x="5866" y="3237"/>
                </a:cubicBezTo>
                <a:lnTo>
                  <a:pt x="5142" y="2512"/>
                </a:lnTo>
                <a:lnTo>
                  <a:pt x="4422" y="1788"/>
                </a:lnTo>
                <a:cubicBezTo>
                  <a:pt x="4573" y="1661"/>
                  <a:pt x="4751" y="1576"/>
                  <a:pt x="4954" y="1534"/>
                </a:cubicBezTo>
                <a:close/>
                <a:moveTo>
                  <a:pt x="4286" y="1924"/>
                </a:moveTo>
                <a:lnTo>
                  <a:pt x="5010" y="2649"/>
                </a:lnTo>
                <a:lnTo>
                  <a:pt x="5735" y="3368"/>
                </a:lnTo>
                <a:cubicBezTo>
                  <a:pt x="5584" y="3495"/>
                  <a:pt x="5401" y="3585"/>
                  <a:pt x="5198" y="3627"/>
                </a:cubicBezTo>
                <a:lnTo>
                  <a:pt x="4615" y="3044"/>
                </a:lnTo>
                <a:lnTo>
                  <a:pt x="4032" y="2456"/>
                </a:lnTo>
                <a:cubicBezTo>
                  <a:pt x="4074" y="2254"/>
                  <a:pt x="4159" y="2075"/>
                  <a:pt x="4286" y="1924"/>
                </a:cubicBezTo>
                <a:close/>
                <a:moveTo>
                  <a:pt x="4004" y="2696"/>
                </a:moveTo>
                <a:lnTo>
                  <a:pt x="4483" y="3175"/>
                </a:lnTo>
                <a:lnTo>
                  <a:pt x="4963" y="3655"/>
                </a:lnTo>
                <a:cubicBezTo>
                  <a:pt x="4893" y="3655"/>
                  <a:pt x="4822" y="3655"/>
                  <a:pt x="4751" y="3646"/>
                </a:cubicBezTo>
                <a:lnTo>
                  <a:pt x="4074" y="3580"/>
                </a:lnTo>
                <a:lnTo>
                  <a:pt x="4008" y="2907"/>
                </a:lnTo>
                <a:cubicBezTo>
                  <a:pt x="4004" y="2832"/>
                  <a:pt x="3999" y="2766"/>
                  <a:pt x="4004" y="2696"/>
                </a:cubicBezTo>
                <a:close/>
                <a:moveTo>
                  <a:pt x="2696" y="4003"/>
                </a:moveTo>
                <a:cubicBezTo>
                  <a:pt x="2762" y="4003"/>
                  <a:pt x="2832" y="4003"/>
                  <a:pt x="2903" y="4008"/>
                </a:cubicBezTo>
                <a:lnTo>
                  <a:pt x="3580" y="4074"/>
                </a:lnTo>
                <a:lnTo>
                  <a:pt x="3646" y="4751"/>
                </a:lnTo>
                <a:cubicBezTo>
                  <a:pt x="3655" y="4822"/>
                  <a:pt x="3655" y="4892"/>
                  <a:pt x="3655" y="4963"/>
                </a:cubicBezTo>
                <a:lnTo>
                  <a:pt x="3176" y="4483"/>
                </a:lnTo>
                <a:lnTo>
                  <a:pt x="2696" y="4003"/>
                </a:lnTo>
                <a:close/>
                <a:moveTo>
                  <a:pt x="2456" y="4032"/>
                </a:moveTo>
                <a:lnTo>
                  <a:pt x="3039" y="4615"/>
                </a:lnTo>
                <a:lnTo>
                  <a:pt x="3627" y="5198"/>
                </a:lnTo>
                <a:cubicBezTo>
                  <a:pt x="3585" y="5400"/>
                  <a:pt x="3496" y="5584"/>
                  <a:pt x="3369" y="5734"/>
                </a:cubicBezTo>
                <a:lnTo>
                  <a:pt x="2644" y="5010"/>
                </a:lnTo>
                <a:lnTo>
                  <a:pt x="1925" y="4290"/>
                </a:lnTo>
                <a:cubicBezTo>
                  <a:pt x="2075" y="4159"/>
                  <a:pt x="2254" y="4074"/>
                  <a:pt x="2456" y="4032"/>
                </a:cubicBezTo>
                <a:close/>
                <a:moveTo>
                  <a:pt x="1788" y="4422"/>
                </a:moveTo>
                <a:lnTo>
                  <a:pt x="2512" y="5146"/>
                </a:lnTo>
                <a:lnTo>
                  <a:pt x="3237" y="5866"/>
                </a:lnTo>
                <a:cubicBezTo>
                  <a:pt x="3086" y="5993"/>
                  <a:pt x="2903" y="6082"/>
                  <a:pt x="2701" y="6125"/>
                </a:cubicBezTo>
                <a:lnTo>
                  <a:pt x="2117" y="5541"/>
                </a:lnTo>
                <a:lnTo>
                  <a:pt x="1534" y="4953"/>
                </a:lnTo>
                <a:cubicBezTo>
                  <a:pt x="1576" y="4751"/>
                  <a:pt x="1661" y="4572"/>
                  <a:pt x="1788" y="4422"/>
                </a:cubicBezTo>
                <a:close/>
                <a:moveTo>
                  <a:pt x="1506" y="5193"/>
                </a:moveTo>
                <a:lnTo>
                  <a:pt x="1986" y="5673"/>
                </a:lnTo>
                <a:lnTo>
                  <a:pt x="2461" y="6153"/>
                </a:lnTo>
                <a:cubicBezTo>
                  <a:pt x="2395" y="6153"/>
                  <a:pt x="2324" y="6153"/>
                  <a:pt x="2254" y="6144"/>
                </a:cubicBezTo>
                <a:lnTo>
                  <a:pt x="1576" y="6078"/>
                </a:lnTo>
                <a:lnTo>
                  <a:pt x="1511" y="5405"/>
                </a:lnTo>
                <a:cubicBezTo>
                  <a:pt x="1506" y="5330"/>
                  <a:pt x="1501" y="5264"/>
                  <a:pt x="1506" y="5193"/>
                </a:cubicBezTo>
                <a:close/>
                <a:moveTo>
                  <a:pt x="6468" y="0"/>
                </a:moveTo>
                <a:lnTo>
                  <a:pt x="5932" y="57"/>
                </a:lnTo>
                <a:lnTo>
                  <a:pt x="6026" y="1031"/>
                </a:lnTo>
                <a:lnTo>
                  <a:pt x="5457" y="974"/>
                </a:lnTo>
                <a:cubicBezTo>
                  <a:pt x="5386" y="967"/>
                  <a:pt x="5316" y="964"/>
                  <a:pt x="5248" y="964"/>
                </a:cubicBezTo>
                <a:cubicBezTo>
                  <a:pt x="4748" y="964"/>
                  <a:pt x="4301" y="1142"/>
                  <a:pt x="3971" y="1473"/>
                </a:cubicBezTo>
                <a:cubicBezTo>
                  <a:pt x="3594" y="1849"/>
                  <a:pt x="3416" y="2376"/>
                  <a:pt x="3472" y="2959"/>
                </a:cubicBezTo>
                <a:lnTo>
                  <a:pt x="3500" y="3223"/>
                </a:lnTo>
                <a:lnTo>
                  <a:pt x="3528" y="3528"/>
                </a:lnTo>
                <a:lnTo>
                  <a:pt x="3223" y="3500"/>
                </a:lnTo>
                <a:lnTo>
                  <a:pt x="2955" y="3472"/>
                </a:lnTo>
                <a:cubicBezTo>
                  <a:pt x="2885" y="3465"/>
                  <a:pt x="2815" y="3462"/>
                  <a:pt x="2747" y="3462"/>
                </a:cubicBezTo>
                <a:cubicBezTo>
                  <a:pt x="2251" y="3462"/>
                  <a:pt x="1804" y="3640"/>
                  <a:pt x="1473" y="3970"/>
                </a:cubicBezTo>
                <a:cubicBezTo>
                  <a:pt x="1097" y="4347"/>
                  <a:pt x="918" y="4874"/>
                  <a:pt x="974" y="5457"/>
                </a:cubicBezTo>
                <a:lnTo>
                  <a:pt x="1031" y="6026"/>
                </a:lnTo>
                <a:lnTo>
                  <a:pt x="52" y="5932"/>
                </a:lnTo>
                <a:lnTo>
                  <a:pt x="1" y="6468"/>
                </a:lnTo>
                <a:lnTo>
                  <a:pt x="1083" y="6572"/>
                </a:lnTo>
                <a:lnTo>
                  <a:pt x="1186" y="7653"/>
                </a:lnTo>
                <a:lnTo>
                  <a:pt x="1727" y="7602"/>
                </a:lnTo>
                <a:lnTo>
                  <a:pt x="1628" y="6628"/>
                </a:lnTo>
                <a:lnTo>
                  <a:pt x="2202" y="6684"/>
                </a:lnTo>
                <a:cubicBezTo>
                  <a:pt x="2269" y="6690"/>
                  <a:pt x="2335" y="6693"/>
                  <a:pt x="2400" y="6693"/>
                </a:cubicBezTo>
                <a:cubicBezTo>
                  <a:pt x="2901" y="6693"/>
                  <a:pt x="3355" y="6519"/>
                  <a:pt x="3688" y="6186"/>
                </a:cubicBezTo>
                <a:cubicBezTo>
                  <a:pt x="4065" y="5810"/>
                  <a:pt x="4239" y="5283"/>
                  <a:pt x="4182" y="4699"/>
                </a:cubicBezTo>
                <a:lnTo>
                  <a:pt x="4159" y="4436"/>
                </a:lnTo>
                <a:lnTo>
                  <a:pt x="4131" y="4130"/>
                </a:lnTo>
                <a:lnTo>
                  <a:pt x="4131" y="4130"/>
                </a:lnTo>
                <a:lnTo>
                  <a:pt x="4436" y="4159"/>
                </a:lnTo>
                <a:lnTo>
                  <a:pt x="4700" y="4182"/>
                </a:lnTo>
                <a:cubicBezTo>
                  <a:pt x="4772" y="4189"/>
                  <a:pt x="4843" y="4193"/>
                  <a:pt x="4913" y="4193"/>
                </a:cubicBezTo>
                <a:cubicBezTo>
                  <a:pt x="5411" y="4193"/>
                  <a:pt x="5856" y="4018"/>
                  <a:pt x="6186" y="3688"/>
                </a:cubicBezTo>
                <a:cubicBezTo>
                  <a:pt x="6562" y="3312"/>
                  <a:pt x="6736" y="2785"/>
                  <a:pt x="6680" y="2202"/>
                </a:cubicBezTo>
                <a:lnTo>
                  <a:pt x="6628" y="1633"/>
                </a:lnTo>
                <a:lnTo>
                  <a:pt x="6628" y="1633"/>
                </a:lnTo>
                <a:lnTo>
                  <a:pt x="7602" y="1727"/>
                </a:lnTo>
                <a:lnTo>
                  <a:pt x="7654" y="1191"/>
                </a:lnTo>
                <a:lnTo>
                  <a:pt x="6572"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8100000">
            <a:off x="991548" y="195268"/>
            <a:ext cx="197325" cy="195450"/>
          </a:xfrm>
          <a:custGeom>
            <a:avLst/>
            <a:gdLst/>
            <a:ahLst/>
            <a:cxnLst/>
            <a:rect l="l" t="t" r="r" b="b"/>
            <a:pathLst>
              <a:path w="3053" h="3024" extrusionOk="0">
                <a:moveTo>
                  <a:pt x="2881" y="0"/>
                </a:moveTo>
                <a:cubicBezTo>
                  <a:pt x="2841" y="0"/>
                  <a:pt x="2801" y="15"/>
                  <a:pt x="2771" y="46"/>
                </a:cubicBezTo>
                <a:lnTo>
                  <a:pt x="61" y="2755"/>
                </a:lnTo>
                <a:cubicBezTo>
                  <a:pt x="0" y="2817"/>
                  <a:pt x="0" y="2915"/>
                  <a:pt x="61" y="2976"/>
                </a:cubicBezTo>
                <a:cubicBezTo>
                  <a:pt x="94" y="3005"/>
                  <a:pt x="132" y="3023"/>
                  <a:pt x="174" y="3023"/>
                </a:cubicBezTo>
                <a:cubicBezTo>
                  <a:pt x="212" y="3023"/>
                  <a:pt x="254" y="3005"/>
                  <a:pt x="282"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8100000">
            <a:off x="1623606" y="187387"/>
            <a:ext cx="197389" cy="195127"/>
          </a:xfrm>
          <a:custGeom>
            <a:avLst/>
            <a:gdLst/>
            <a:ahLst/>
            <a:cxnLst/>
            <a:rect l="l" t="t" r="r" b="b"/>
            <a:pathLst>
              <a:path w="3054" h="3019" extrusionOk="0">
                <a:moveTo>
                  <a:pt x="2881" y="0"/>
                </a:moveTo>
                <a:cubicBezTo>
                  <a:pt x="2841" y="0"/>
                  <a:pt x="2801" y="15"/>
                  <a:pt x="2771" y="46"/>
                </a:cubicBezTo>
                <a:lnTo>
                  <a:pt x="62" y="2755"/>
                </a:lnTo>
                <a:cubicBezTo>
                  <a:pt x="0" y="2816"/>
                  <a:pt x="0" y="2915"/>
                  <a:pt x="62" y="2976"/>
                </a:cubicBezTo>
                <a:cubicBezTo>
                  <a:pt x="95" y="3005"/>
                  <a:pt x="137" y="3019"/>
                  <a:pt x="174" y="3019"/>
                </a:cubicBezTo>
                <a:cubicBezTo>
                  <a:pt x="217" y="3019"/>
                  <a:pt x="254" y="3005"/>
                  <a:pt x="287"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8100000">
            <a:off x="35777" y="4064698"/>
            <a:ext cx="197389" cy="195192"/>
          </a:xfrm>
          <a:custGeom>
            <a:avLst/>
            <a:gdLst/>
            <a:ahLst/>
            <a:cxnLst/>
            <a:rect l="l" t="t" r="r" b="b"/>
            <a:pathLst>
              <a:path w="3054" h="3020" extrusionOk="0">
                <a:moveTo>
                  <a:pt x="2882" y="1"/>
                </a:moveTo>
                <a:cubicBezTo>
                  <a:pt x="2842" y="1"/>
                  <a:pt x="2802" y="16"/>
                  <a:pt x="2771" y="46"/>
                </a:cubicBezTo>
                <a:lnTo>
                  <a:pt x="62" y="2751"/>
                </a:lnTo>
                <a:cubicBezTo>
                  <a:pt x="1" y="2812"/>
                  <a:pt x="1" y="2911"/>
                  <a:pt x="62" y="2972"/>
                </a:cubicBezTo>
                <a:cubicBezTo>
                  <a:pt x="95" y="3005"/>
                  <a:pt x="132" y="3019"/>
                  <a:pt x="175" y="3019"/>
                </a:cubicBezTo>
                <a:cubicBezTo>
                  <a:pt x="212" y="3019"/>
                  <a:pt x="255" y="3005"/>
                  <a:pt x="283" y="2972"/>
                </a:cubicBezTo>
                <a:lnTo>
                  <a:pt x="2992" y="268"/>
                </a:lnTo>
                <a:cubicBezTo>
                  <a:pt x="3053" y="206"/>
                  <a:pt x="3053" y="108"/>
                  <a:pt x="2992" y="46"/>
                </a:cubicBezTo>
                <a:cubicBezTo>
                  <a:pt x="2962" y="16"/>
                  <a:pt x="2922" y="1"/>
                  <a:pt x="2882"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8100000">
            <a:off x="107849" y="2845745"/>
            <a:ext cx="297700" cy="297700"/>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5"/>
        <p:cNvGrpSpPr/>
        <p:nvPr/>
      </p:nvGrpSpPr>
      <p:grpSpPr>
        <a:xfrm>
          <a:off x="0" y="0"/>
          <a:ext cx="0" cy="0"/>
          <a:chOff x="0" y="0"/>
          <a:chExt cx="0" cy="0"/>
        </a:xfrm>
      </p:grpSpPr>
      <p:sp>
        <p:nvSpPr>
          <p:cNvPr id="146" name="Google Shape;14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txBox="1">
            <a:spLocks noGrp="1"/>
          </p:cNvSpPr>
          <p:nvPr>
            <p:ph type="subTitle" idx="1"/>
          </p:nvPr>
        </p:nvSpPr>
        <p:spPr>
          <a:xfrm>
            <a:off x="4936775" y="3756725"/>
            <a:ext cx="2742600" cy="642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8" name="Google Shape;148;p5"/>
          <p:cNvSpPr txBox="1">
            <a:spLocks noGrp="1"/>
          </p:cNvSpPr>
          <p:nvPr>
            <p:ph type="subTitle" idx="2"/>
          </p:nvPr>
        </p:nvSpPr>
        <p:spPr>
          <a:xfrm>
            <a:off x="1464625" y="3756725"/>
            <a:ext cx="2742600" cy="642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9" name="Google Shape;149;p5"/>
          <p:cNvSpPr txBox="1">
            <a:spLocks noGrp="1"/>
          </p:cNvSpPr>
          <p:nvPr>
            <p:ph type="subTitle" idx="3"/>
          </p:nvPr>
        </p:nvSpPr>
        <p:spPr>
          <a:xfrm>
            <a:off x="4936775" y="3456350"/>
            <a:ext cx="27426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150" name="Google Shape;150;p5"/>
          <p:cNvSpPr txBox="1">
            <a:spLocks noGrp="1"/>
          </p:cNvSpPr>
          <p:nvPr>
            <p:ph type="subTitle" idx="4"/>
          </p:nvPr>
        </p:nvSpPr>
        <p:spPr>
          <a:xfrm>
            <a:off x="1464625" y="3456350"/>
            <a:ext cx="27426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grpSp>
        <p:nvGrpSpPr>
          <p:cNvPr id="151" name="Google Shape;151;p5"/>
          <p:cNvGrpSpPr/>
          <p:nvPr/>
        </p:nvGrpSpPr>
        <p:grpSpPr>
          <a:xfrm rot="10800000" flipH="1">
            <a:off x="7" y="-1029986"/>
            <a:ext cx="9316642" cy="6173486"/>
            <a:chOff x="-79930" y="-761"/>
            <a:chExt cx="9316642" cy="6173486"/>
          </a:xfrm>
        </p:grpSpPr>
        <p:grpSp>
          <p:nvGrpSpPr>
            <p:cNvPr id="152" name="Google Shape;152;p5"/>
            <p:cNvGrpSpPr/>
            <p:nvPr/>
          </p:nvGrpSpPr>
          <p:grpSpPr>
            <a:xfrm>
              <a:off x="6954200" y="4212327"/>
              <a:ext cx="2189800" cy="1960398"/>
              <a:chOff x="6954200" y="4212327"/>
              <a:chExt cx="2189800" cy="1960398"/>
            </a:xfrm>
          </p:grpSpPr>
          <p:sp>
            <p:nvSpPr>
              <p:cNvPr id="153" name="Google Shape;153;p5"/>
              <p:cNvSpPr/>
              <p:nvPr/>
            </p:nvSpPr>
            <p:spPr>
              <a:xfrm rot="10800000" flipH="1">
                <a:off x="8488734" y="4406060"/>
                <a:ext cx="235995" cy="236520"/>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5"/>
              <p:cNvSpPr/>
              <p:nvPr/>
            </p:nvSpPr>
            <p:spPr>
              <a:xfrm rot="10800000" flipH="1">
                <a:off x="8462439" y="4431655"/>
                <a:ext cx="235995" cy="235993"/>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5"/>
              <p:cNvSpPr/>
              <p:nvPr/>
            </p:nvSpPr>
            <p:spPr>
              <a:xfrm rot="10800000" flipH="1">
                <a:off x="6954200" y="4391713"/>
                <a:ext cx="2189800" cy="1781012"/>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5"/>
              <p:cNvSpPr/>
              <p:nvPr/>
            </p:nvSpPr>
            <p:spPr>
              <a:xfrm rot="10800000" flipH="1">
                <a:off x="7057894" y="4451477"/>
                <a:ext cx="1922724" cy="849681"/>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5"/>
              <p:cNvSpPr/>
              <p:nvPr/>
            </p:nvSpPr>
            <p:spPr>
              <a:xfrm rot="10800000" flipH="1">
                <a:off x="8622695" y="4220109"/>
                <a:ext cx="138015" cy="140648"/>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5"/>
              <p:cNvSpPr/>
              <p:nvPr/>
            </p:nvSpPr>
            <p:spPr>
              <a:xfrm rot="10800000" flipH="1">
                <a:off x="8637223" y="4212327"/>
                <a:ext cx="140122" cy="138014"/>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9" name="Google Shape;159;p5"/>
            <p:cNvGrpSpPr/>
            <p:nvPr/>
          </p:nvGrpSpPr>
          <p:grpSpPr>
            <a:xfrm rot="10800000" flipH="1">
              <a:off x="160450" y="4608392"/>
              <a:ext cx="842514" cy="439733"/>
              <a:chOff x="107100" y="221563"/>
              <a:chExt cx="842514" cy="439733"/>
            </a:xfrm>
          </p:grpSpPr>
          <p:grpSp>
            <p:nvGrpSpPr>
              <p:cNvPr id="160" name="Google Shape;160;p5"/>
              <p:cNvGrpSpPr/>
              <p:nvPr/>
            </p:nvGrpSpPr>
            <p:grpSpPr>
              <a:xfrm rot="-4500040" flipH="1">
                <a:off x="562665" y="230059"/>
                <a:ext cx="216550" cy="518985"/>
                <a:chOff x="8629097" y="2844390"/>
                <a:chExt cx="216557" cy="519000"/>
              </a:xfrm>
            </p:grpSpPr>
            <p:sp>
              <p:nvSpPr>
                <p:cNvPr id="161" name="Google Shape;161;p5"/>
                <p:cNvSpPr/>
                <p:nvPr/>
              </p:nvSpPr>
              <p:spPr>
                <a:xfrm rot="31">
                  <a:off x="8661761" y="3057314"/>
                  <a:ext cx="75009" cy="8468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5"/>
                <p:cNvSpPr/>
                <p:nvPr/>
              </p:nvSpPr>
              <p:spPr>
                <a:xfrm rot="31">
                  <a:off x="8765805" y="2953273"/>
                  <a:ext cx="79849" cy="8952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5"/>
                <p:cNvSpPr/>
                <p:nvPr/>
              </p:nvSpPr>
              <p:spPr>
                <a:xfrm rot="31">
                  <a:off x="8629098" y="3278705"/>
                  <a:ext cx="79849" cy="8468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5"/>
                <p:cNvSpPr/>
                <p:nvPr/>
              </p:nvSpPr>
              <p:spPr>
                <a:xfrm rot="31">
                  <a:off x="8760967" y="3104496"/>
                  <a:ext cx="79849" cy="8468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5"/>
                <p:cNvSpPr/>
                <p:nvPr/>
              </p:nvSpPr>
              <p:spPr>
                <a:xfrm rot="31">
                  <a:off x="8699264" y="2844391"/>
                  <a:ext cx="76220" cy="8468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6" name="Google Shape;166;p5"/>
              <p:cNvSpPr/>
              <p:nvPr/>
            </p:nvSpPr>
            <p:spPr>
              <a:xfrm rot="-4500030" flipH="1">
                <a:off x="119869" y="348757"/>
                <a:ext cx="254064" cy="221392"/>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5"/>
              <p:cNvSpPr/>
              <p:nvPr/>
            </p:nvSpPr>
            <p:spPr>
              <a:xfrm rot="-4500031" flipH="1">
                <a:off x="464831" y="218355"/>
                <a:ext cx="127032" cy="17421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8" name="Google Shape;168;p5"/>
            <p:cNvGrpSpPr/>
            <p:nvPr/>
          </p:nvGrpSpPr>
          <p:grpSpPr>
            <a:xfrm rot="10800000" flipH="1">
              <a:off x="-79930" y="82960"/>
              <a:ext cx="449048" cy="1623463"/>
              <a:chOff x="-156125" y="3249948"/>
              <a:chExt cx="534199" cy="1931315"/>
            </a:xfrm>
          </p:grpSpPr>
          <p:sp>
            <p:nvSpPr>
              <p:cNvPr id="169" name="Google Shape;169;p5"/>
              <p:cNvSpPr/>
              <p:nvPr/>
            </p:nvSpPr>
            <p:spPr>
              <a:xfrm flipH="1">
                <a:off x="-156125" y="3316913"/>
                <a:ext cx="417350" cy="1751450"/>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5"/>
              <p:cNvSpPr/>
              <p:nvPr/>
            </p:nvSpPr>
            <p:spPr>
              <a:xfrm flipH="1">
                <a:off x="118114" y="4084969"/>
                <a:ext cx="259960" cy="1096294"/>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5"/>
              <p:cNvSpPr/>
              <p:nvPr/>
            </p:nvSpPr>
            <p:spPr>
              <a:xfrm flipH="1">
                <a:off x="15705" y="3249948"/>
                <a:ext cx="86653" cy="379436"/>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2" name="Google Shape;172;p5"/>
            <p:cNvGrpSpPr/>
            <p:nvPr/>
          </p:nvGrpSpPr>
          <p:grpSpPr>
            <a:xfrm rot="10800000" flipH="1">
              <a:off x="8509296" y="-761"/>
              <a:ext cx="727416" cy="890233"/>
              <a:chOff x="8281731" y="4135336"/>
              <a:chExt cx="878734" cy="1075420"/>
            </a:xfrm>
          </p:grpSpPr>
          <p:sp>
            <p:nvSpPr>
              <p:cNvPr id="173" name="Google Shape;173;p5"/>
              <p:cNvSpPr/>
              <p:nvPr/>
            </p:nvSpPr>
            <p:spPr>
              <a:xfrm rot="-1067908" flipH="1">
                <a:off x="8615994" y="4178133"/>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5"/>
              <p:cNvSpPr/>
              <p:nvPr/>
            </p:nvSpPr>
            <p:spPr>
              <a:xfrm rot="-1067908" flipH="1">
                <a:off x="8353864" y="4625840"/>
                <a:ext cx="310002" cy="520509"/>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5"/>
              <p:cNvSpPr/>
              <p:nvPr/>
            </p:nvSpPr>
            <p:spPr>
              <a:xfrm rot="-1067908" flipH="1">
                <a:off x="8399930" y="4945269"/>
                <a:ext cx="272299" cy="229359"/>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5"/>
              <p:cNvSpPr/>
              <p:nvPr/>
            </p:nvSpPr>
            <p:spPr>
              <a:xfrm rot="-1067908" flipH="1">
                <a:off x="8659159" y="4463228"/>
                <a:ext cx="73311" cy="639901"/>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5"/>
              <p:cNvSpPr/>
              <p:nvPr/>
            </p:nvSpPr>
            <p:spPr>
              <a:xfrm rot="-1067908" flipH="1">
                <a:off x="8796906" y="4310545"/>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5"/>
              <p:cNvSpPr/>
              <p:nvPr/>
            </p:nvSpPr>
            <p:spPr>
              <a:xfrm rot="-1067908" flipH="1">
                <a:off x="8593350" y="4181678"/>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18580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9"/>
        <p:cNvGrpSpPr/>
        <p:nvPr/>
      </p:nvGrpSpPr>
      <p:grpSpPr>
        <a:xfrm>
          <a:off x="0" y="0"/>
          <a:ext cx="0" cy="0"/>
          <a:chOff x="0" y="0"/>
          <a:chExt cx="0" cy="0"/>
        </a:xfrm>
      </p:grpSpPr>
      <p:sp>
        <p:nvSpPr>
          <p:cNvPr id="180" name="Google Shape;18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1" name="Google Shape;181;p6"/>
          <p:cNvGrpSpPr/>
          <p:nvPr/>
        </p:nvGrpSpPr>
        <p:grpSpPr>
          <a:xfrm>
            <a:off x="-79930" y="-761"/>
            <a:ext cx="9453637" cy="5967769"/>
            <a:chOff x="-79930" y="-761"/>
            <a:chExt cx="9453637" cy="5967769"/>
          </a:xfrm>
        </p:grpSpPr>
        <p:grpSp>
          <p:nvGrpSpPr>
            <p:cNvPr id="182" name="Google Shape;182;p6"/>
            <p:cNvGrpSpPr/>
            <p:nvPr/>
          </p:nvGrpSpPr>
          <p:grpSpPr>
            <a:xfrm>
              <a:off x="7373543" y="4176381"/>
              <a:ext cx="2000163" cy="1790628"/>
              <a:chOff x="6954200" y="4212327"/>
              <a:chExt cx="2189800" cy="1960398"/>
            </a:xfrm>
          </p:grpSpPr>
          <p:sp>
            <p:nvSpPr>
              <p:cNvPr id="183" name="Google Shape;183;p6"/>
              <p:cNvSpPr/>
              <p:nvPr/>
            </p:nvSpPr>
            <p:spPr>
              <a:xfrm rot="10800000" flipH="1">
                <a:off x="8488734" y="4406060"/>
                <a:ext cx="235995" cy="236520"/>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6"/>
              <p:cNvSpPr/>
              <p:nvPr/>
            </p:nvSpPr>
            <p:spPr>
              <a:xfrm rot="10800000" flipH="1">
                <a:off x="8462439" y="4431655"/>
                <a:ext cx="235995" cy="235993"/>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6"/>
              <p:cNvSpPr/>
              <p:nvPr/>
            </p:nvSpPr>
            <p:spPr>
              <a:xfrm rot="10800000" flipH="1">
                <a:off x="6954200" y="4391713"/>
                <a:ext cx="2189800" cy="1781012"/>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6"/>
              <p:cNvSpPr/>
              <p:nvPr/>
            </p:nvSpPr>
            <p:spPr>
              <a:xfrm rot="10800000" flipH="1">
                <a:off x="7057894" y="4451477"/>
                <a:ext cx="1922724" cy="849681"/>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6"/>
              <p:cNvSpPr/>
              <p:nvPr/>
            </p:nvSpPr>
            <p:spPr>
              <a:xfrm rot="10800000" flipH="1">
                <a:off x="8622695" y="4220109"/>
                <a:ext cx="138015" cy="140648"/>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6"/>
              <p:cNvSpPr/>
              <p:nvPr/>
            </p:nvSpPr>
            <p:spPr>
              <a:xfrm rot="10800000" flipH="1">
                <a:off x="8637223" y="4212327"/>
                <a:ext cx="140122" cy="138014"/>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9" name="Google Shape;189;p6"/>
            <p:cNvGrpSpPr/>
            <p:nvPr/>
          </p:nvGrpSpPr>
          <p:grpSpPr>
            <a:xfrm rot="10800000" flipH="1">
              <a:off x="160450" y="4608392"/>
              <a:ext cx="842514" cy="439733"/>
              <a:chOff x="107100" y="221563"/>
              <a:chExt cx="842514" cy="439733"/>
            </a:xfrm>
          </p:grpSpPr>
          <p:grpSp>
            <p:nvGrpSpPr>
              <p:cNvPr id="190" name="Google Shape;190;p6"/>
              <p:cNvGrpSpPr/>
              <p:nvPr/>
            </p:nvGrpSpPr>
            <p:grpSpPr>
              <a:xfrm rot="-4500040" flipH="1">
                <a:off x="562665" y="230059"/>
                <a:ext cx="216550" cy="518985"/>
                <a:chOff x="8629097" y="2844390"/>
                <a:chExt cx="216557" cy="519000"/>
              </a:xfrm>
            </p:grpSpPr>
            <p:sp>
              <p:nvSpPr>
                <p:cNvPr id="191" name="Google Shape;191;p6"/>
                <p:cNvSpPr/>
                <p:nvPr/>
              </p:nvSpPr>
              <p:spPr>
                <a:xfrm rot="31">
                  <a:off x="8661761" y="3057314"/>
                  <a:ext cx="75009" cy="8468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6"/>
                <p:cNvSpPr/>
                <p:nvPr/>
              </p:nvSpPr>
              <p:spPr>
                <a:xfrm rot="31">
                  <a:off x="8765805" y="2953273"/>
                  <a:ext cx="79849" cy="8952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6"/>
                <p:cNvSpPr/>
                <p:nvPr/>
              </p:nvSpPr>
              <p:spPr>
                <a:xfrm rot="31">
                  <a:off x="8629098" y="3278705"/>
                  <a:ext cx="79849" cy="8468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6"/>
                <p:cNvSpPr/>
                <p:nvPr/>
              </p:nvSpPr>
              <p:spPr>
                <a:xfrm rot="31">
                  <a:off x="8760967" y="3104496"/>
                  <a:ext cx="79849" cy="8468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6"/>
                <p:cNvSpPr/>
                <p:nvPr/>
              </p:nvSpPr>
              <p:spPr>
                <a:xfrm rot="31">
                  <a:off x="8699264" y="2844391"/>
                  <a:ext cx="76220" cy="8468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6" name="Google Shape;196;p6"/>
              <p:cNvSpPr/>
              <p:nvPr/>
            </p:nvSpPr>
            <p:spPr>
              <a:xfrm rot="-4500030" flipH="1">
                <a:off x="119869" y="348757"/>
                <a:ext cx="254064" cy="221392"/>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6"/>
              <p:cNvSpPr/>
              <p:nvPr/>
            </p:nvSpPr>
            <p:spPr>
              <a:xfrm rot="-4500031" flipH="1">
                <a:off x="464831" y="218355"/>
                <a:ext cx="127032" cy="17421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8" name="Google Shape;198;p6"/>
            <p:cNvGrpSpPr/>
            <p:nvPr/>
          </p:nvGrpSpPr>
          <p:grpSpPr>
            <a:xfrm rot="10800000" flipH="1">
              <a:off x="-79930" y="82960"/>
              <a:ext cx="449048" cy="1623463"/>
              <a:chOff x="-156125" y="3249948"/>
              <a:chExt cx="534199" cy="1931315"/>
            </a:xfrm>
          </p:grpSpPr>
          <p:sp>
            <p:nvSpPr>
              <p:cNvPr id="199" name="Google Shape;199;p6"/>
              <p:cNvSpPr/>
              <p:nvPr/>
            </p:nvSpPr>
            <p:spPr>
              <a:xfrm flipH="1">
                <a:off x="-156125" y="3316913"/>
                <a:ext cx="417350" cy="1751450"/>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6"/>
              <p:cNvSpPr/>
              <p:nvPr/>
            </p:nvSpPr>
            <p:spPr>
              <a:xfrm flipH="1">
                <a:off x="118114" y="4084969"/>
                <a:ext cx="259960" cy="1096294"/>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6"/>
              <p:cNvSpPr/>
              <p:nvPr/>
            </p:nvSpPr>
            <p:spPr>
              <a:xfrm flipH="1">
                <a:off x="15705" y="3249948"/>
                <a:ext cx="86653" cy="379436"/>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2" name="Google Shape;202;p6"/>
            <p:cNvGrpSpPr/>
            <p:nvPr/>
          </p:nvGrpSpPr>
          <p:grpSpPr>
            <a:xfrm rot="10800000" flipH="1">
              <a:off x="8509296" y="-761"/>
              <a:ext cx="727416" cy="890233"/>
              <a:chOff x="8281731" y="4135336"/>
              <a:chExt cx="878734" cy="1075420"/>
            </a:xfrm>
          </p:grpSpPr>
          <p:sp>
            <p:nvSpPr>
              <p:cNvPr id="203" name="Google Shape;203;p6"/>
              <p:cNvSpPr/>
              <p:nvPr/>
            </p:nvSpPr>
            <p:spPr>
              <a:xfrm rot="-1067908" flipH="1">
                <a:off x="8615994" y="4178133"/>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6"/>
              <p:cNvSpPr/>
              <p:nvPr/>
            </p:nvSpPr>
            <p:spPr>
              <a:xfrm rot="-1067908" flipH="1">
                <a:off x="8353864" y="4625840"/>
                <a:ext cx="310002" cy="520509"/>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6"/>
              <p:cNvSpPr/>
              <p:nvPr/>
            </p:nvSpPr>
            <p:spPr>
              <a:xfrm rot="-1067908" flipH="1">
                <a:off x="8399930" y="4945269"/>
                <a:ext cx="272299" cy="229359"/>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6"/>
              <p:cNvSpPr/>
              <p:nvPr/>
            </p:nvSpPr>
            <p:spPr>
              <a:xfrm rot="-1067908" flipH="1">
                <a:off x="8659159" y="4463228"/>
                <a:ext cx="73311" cy="639901"/>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6"/>
              <p:cNvSpPr/>
              <p:nvPr/>
            </p:nvSpPr>
            <p:spPr>
              <a:xfrm rot="-1067908" flipH="1">
                <a:off x="8796906" y="4310545"/>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6"/>
              <p:cNvSpPr/>
              <p:nvPr/>
            </p:nvSpPr>
            <p:spPr>
              <a:xfrm rot="-1067908" flipH="1">
                <a:off x="8593350" y="4181678"/>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867832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770375" y="885375"/>
            <a:ext cx="3519600" cy="2296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7"/>
          <p:cNvSpPr txBox="1">
            <a:spLocks noGrp="1"/>
          </p:cNvSpPr>
          <p:nvPr>
            <p:ph type="subTitle" idx="1"/>
          </p:nvPr>
        </p:nvSpPr>
        <p:spPr>
          <a:xfrm>
            <a:off x="770375" y="3295725"/>
            <a:ext cx="3519600" cy="96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7"/>
          <p:cNvSpPr>
            <a:spLocks noGrp="1"/>
          </p:cNvSpPr>
          <p:nvPr>
            <p:ph type="pic" idx="2"/>
          </p:nvPr>
        </p:nvSpPr>
        <p:spPr>
          <a:xfrm>
            <a:off x="4655575" y="676500"/>
            <a:ext cx="3775200" cy="3790500"/>
          </a:xfrm>
          <a:prstGeom prst="ellipse">
            <a:avLst/>
          </a:prstGeom>
          <a:noFill/>
          <a:ln>
            <a:noFill/>
          </a:ln>
        </p:spPr>
      </p:sp>
      <p:grpSp>
        <p:nvGrpSpPr>
          <p:cNvPr id="213" name="Google Shape;213;p7"/>
          <p:cNvGrpSpPr/>
          <p:nvPr/>
        </p:nvGrpSpPr>
        <p:grpSpPr>
          <a:xfrm>
            <a:off x="-49651" y="-77016"/>
            <a:ext cx="9223845" cy="5276697"/>
            <a:chOff x="-49651" y="-77016"/>
            <a:chExt cx="9223845" cy="5276697"/>
          </a:xfrm>
        </p:grpSpPr>
        <p:grpSp>
          <p:nvGrpSpPr>
            <p:cNvPr id="214" name="Google Shape;214;p7"/>
            <p:cNvGrpSpPr/>
            <p:nvPr/>
          </p:nvGrpSpPr>
          <p:grpSpPr>
            <a:xfrm rot="-5400000">
              <a:off x="7641392" y="-617230"/>
              <a:ext cx="962382" cy="2042809"/>
              <a:chOff x="7937493" y="2556501"/>
              <a:chExt cx="1240983" cy="2634183"/>
            </a:xfrm>
          </p:grpSpPr>
          <p:sp>
            <p:nvSpPr>
              <p:cNvPr id="215" name="Google Shape;215;p7"/>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7"/>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7" name="Google Shape;217;p7"/>
              <p:cNvGrpSpPr/>
              <p:nvPr/>
            </p:nvGrpSpPr>
            <p:grpSpPr>
              <a:xfrm>
                <a:off x="8548238" y="2908925"/>
                <a:ext cx="284162" cy="681037"/>
                <a:chOff x="8548238" y="2908926"/>
                <a:chExt cx="284162" cy="681037"/>
              </a:xfrm>
            </p:grpSpPr>
            <p:sp>
              <p:nvSpPr>
                <p:cNvPr id="218" name="Google Shape;218;p7"/>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7"/>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7"/>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7"/>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7"/>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3" name="Google Shape;223;p7"/>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7"/>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7"/>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7"/>
              <p:cNvSpPr/>
              <p:nvPr/>
            </p:nvSpPr>
            <p:spPr>
              <a:xfrm rot="2869024">
                <a:off x="8031725" y="4641688"/>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7" name="Google Shape;227;p7"/>
            <p:cNvGrpSpPr/>
            <p:nvPr/>
          </p:nvGrpSpPr>
          <p:grpSpPr>
            <a:xfrm rot="10800000">
              <a:off x="79059" y="4237321"/>
              <a:ext cx="1413383" cy="962359"/>
              <a:chOff x="8582025" y="819150"/>
              <a:chExt cx="1711325" cy="1165225"/>
            </a:xfrm>
          </p:grpSpPr>
          <p:sp>
            <p:nvSpPr>
              <p:cNvPr id="228" name="Google Shape;228;p7"/>
              <p:cNvSpPr/>
              <p:nvPr/>
            </p:nvSpPr>
            <p:spPr>
              <a:xfrm>
                <a:off x="8582025" y="819150"/>
                <a:ext cx="1655762" cy="1165225"/>
              </a:xfrm>
              <a:custGeom>
                <a:avLst/>
                <a:gdLst/>
                <a:ahLst/>
                <a:cxnLst/>
                <a:rect l="l" t="t" r="r" b="b"/>
                <a:pathLst>
                  <a:path w="120" h="84" extrusionOk="0">
                    <a:moveTo>
                      <a:pt x="29" y="37"/>
                    </a:moveTo>
                    <a:cubicBezTo>
                      <a:pt x="39" y="39"/>
                      <a:pt x="49" y="39"/>
                      <a:pt x="58" y="43"/>
                    </a:cubicBezTo>
                    <a:cubicBezTo>
                      <a:pt x="68" y="47"/>
                      <a:pt x="73" y="55"/>
                      <a:pt x="78" y="64"/>
                    </a:cubicBezTo>
                    <a:cubicBezTo>
                      <a:pt x="82" y="72"/>
                      <a:pt x="93" y="84"/>
                      <a:pt x="102" y="76"/>
                    </a:cubicBezTo>
                    <a:cubicBezTo>
                      <a:pt x="108" y="70"/>
                      <a:pt x="106" y="61"/>
                      <a:pt x="101" y="54"/>
                    </a:cubicBezTo>
                    <a:cubicBezTo>
                      <a:pt x="94" y="43"/>
                      <a:pt x="92" y="35"/>
                      <a:pt x="99" y="24"/>
                    </a:cubicBezTo>
                    <a:cubicBezTo>
                      <a:pt x="103" y="19"/>
                      <a:pt x="120" y="13"/>
                      <a:pt x="111" y="4"/>
                    </a:cubicBezTo>
                    <a:cubicBezTo>
                      <a:pt x="108" y="1"/>
                      <a:pt x="103" y="1"/>
                      <a:pt x="98" y="1"/>
                    </a:cubicBezTo>
                    <a:cubicBezTo>
                      <a:pt x="80" y="0"/>
                      <a:pt x="61" y="1"/>
                      <a:pt x="42" y="1"/>
                    </a:cubicBezTo>
                    <a:cubicBezTo>
                      <a:pt x="32" y="0"/>
                      <a:pt x="23" y="0"/>
                      <a:pt x="13" y="0"/>
                    </a:cubicBezTo>
                    <a:cubicBezTo>
                      <a:pt x="8" y="1"/>
                      <a:pt x="1" y="2"/>
                      <a:pt x="0" y="8"/>
                    </a:cubicBezTo>
                    <a:cubicBezTo>
                      <a:pt x="0" y="19"/>
                      <a:pt x="9" y="28"/>
                      <a:pt x="18" y="33"/>
                    </a:cubicBezTo>
                    <a:cubicBezTo>
                      <a:pt x="22" y="35"/>
                      <a:pt x="25" y="36"/>
                      <a:pt x="29" y="3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7"/>
              <p:cNvSpPr/>
              <p:nvPr/>
            </p:nvSpPr>
            <p:spPr>
              <a:xfrm>
                <a:off x="9893300" y="1527175"/>
                <a:ext cx="400050" cy="373063"/>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7"/>
              <p:cNvSpPr/>
              <p:nvPr/>
            </p:nvSpPr>
            <p:spPr>
              <a:xfrm>
                <a:off x="9879013" y="1527175"/>
                <a:ext cx="152400" cy="373063"/>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7"/>
              <p:cNvSpPr/>
              <p:nvPr/>
            </p:nvSpPr>
            <p:spPr>
              <a:xfrm>
                <a:off x="10072688" y="1873250"/>
                <a:ext cx="109537" cy="5556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7"/>
              <p:cNvSpPr/>
              <p:nvPr/>
            </p:nvSpPr>
            <p:spPr>
              <a:xfrm>
                <a:off x="8732838" y="971550"/>
                <a:ext cx="566737" cy="374650"/>
              </a:xfrm>
              <a:custGeom>
                <a:avLst/>
                <a:gdLst/>
                <a:ahLst/>
                <a:cxnLst/>
                <a:rect l="l" t="t" r="r" b="b"/>
                <a:pathLst>
                  <a:path w="41" h="27" extrusionOk="0">
                    <a:moveTo>
                      <a:pt x="0" y="1"/>
                    </a:moveTo>
                    <a:cubicBezTo>
                      <a:pt x="3" y="9"/>
                      <a:pt x="8" y="14"/>
                      <a:pt x="15" y="18"/>
                    </a:cubicBezTo>
                    <a:cubicBezTo>
                      <a:pt x="19" y="21"/>
                      <a:pt x="23" y="22"/>
                      <a:pt x="27" y="24"/>
                    </a:cubicBezTo>
                    <a:cubicBezTo>
                      <a:pt x="31" y="25"/>
                      <a:pt x="36" y="27"/>
                      <a:pt x="40" y="26"/>
                    </a:cubicBezTo>
                    <a:cubicBezTo>
                      <a:pt x="41" y="26"/>
                      <a:pt x="41" y="24"/>
                      <a:pt x="41" y="24"/>
                    </a:cubicBezTo>
                    <a:cubicBezTo>
                      <a:pt x="39" y="23"/>
                      <a:pt x="37" y="22"/>
                      <a:pt x="35" y="22"/>
                    </a:cubicBezTo>
                    <a:cubicBezTo>
                      <a:pt x="33" y="21"/>
                      <a:pt x="31" y="21"/>
                      <a:pt x="29" y="20"/>
                    </a:cubicBezTo>
                    <a:cubicBezTo>
                      <a:pt x="25" y="19"/>
                      <a:pt x="21" y="18"/>
                      <a:pt x="17" y="16"/>
                    </a:cubicBezTo>
                    <a:cubicBezTo>
                      <a:pt x="11" y="12"/>
                      <a:pt x="5" y="7"/>
                      <a:pt x="2" y="1"/>
                    </a:cubicBezTo>
                    <a:cubicBezTo>
                      <a:pt x="2" y="0"/>
                      <a:pt x="0" y="0"/>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7"/>
              <p:cNvSpPr/>
              <p:nvPr/>
            </p:nvSpPr>
            <p:spPr>
              <a:xfrm>
                <a:off x="8967788" y="1014413"/>
                <a:ext cx="261937" cy="165100"/>
              </a:xfrm>
              <a:custGeom>
                <a:avLst/>
                <a:gdLst/>
                <a:ahLst/>
                <a:cxnLst/>
                <a:rect l="l" t="t" r="r" b="b"/>
                <a:pathLst>
                  <a:path w="19" h="12" extrusionOk="0">
                    <a:moveTo>
                      <a:pt x="0" y="2"/>
                    </a:moveTo>
                    <a:cubicBezTo>
                      <a:pt x="2" y="5"/>
                      <a:pt x="5" y="7"/>
                      <a:pt x="8" y="9"/>
                    </a:cubicBezTo>
                    <a:cubicBezTo>
                      <a:pt x="11" y="10"/>
                      <a:pt x="14" y="11"/>
                      <a:pt x="17" y="12"/>
                    </a:cubicBezTo>
                    <a:cubicBezTo>
                      <a:pt x="19" y="12"/>
                      <a:pt x="19" y="9"/>
                      <a:pt x="18" y="9"/>
                    </a:cubicBezTo>
                    <a:cubicBezTo>
                      <a:pt x="12" y="7"/>
                      <a:pt x="7" y="4"/>
                      <a:pt x="2" y="1"/>
                    </a:cubicBezTo>
                    <a:cubicBezTo>
                      <a:pt x="2" y="0"/>
                      <a:pt x="1" y="0"/>
                      <a:pt x="1" y="1"/>
                    </a:cubicBezTo>
                    <a:cubicBezTo>
                      <a:pt x="0" y="1"/>
                      <a:pt x="0" y="2"/>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4" name="Google Shape;234;p7"/>
            <p:cNvGrpSpPr/>
            <p:nvPr/>
          </p:nvGrpSpPr>
          <p:grpSpPr>
            <a:xfrm flipH="1">
              <a:off x="7676139" y="4296015"/>
              <a:ext cx="1498056" cy="898031"/>
              <a:chOff x="1784476" y="3277515"/>
              <a:chExt cx="1498056" cy="898031"/>
            </a:xfrm>
          </p:grpSpPr>
          <p:sp>
            <p:nvSpPr>
              <p:cNvPr id="235" name="Google Shape;235;p7"/>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7"/>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7"/>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7"/>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7"/>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7"/>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7"/>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7"/>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7"/>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7"/>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7"/>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6" name="Google Shape;246;p7"/>
            <p:cNvGrpSpPr/>
            <p:nvPr/>
          </p:nvGrpSpPr>
          <p:grpSpPr>
            <a:xfrm>
              <a:off x="-49651" y="-18449"/>
              <a:ext cx="1213021" cy="1398593"/>
              <a:chOff x="-49649" y="-18440"/>
              <a:chExt cx="1453764" cy="1676166"/>
            </a:xfrm>
          </p:grpSpPr>
          <p:sp>
            <p:nvSpPr>
              <p:cNvPr id="247" name="Google Shape;247;p7"/>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7"/>
              <p:cNvSpPr/>
              <p:nvPr/>
            </p:nvSpPr>
            <p:spPr>
              <a:xfrm flipH="1">
                <a:off x="544837" y="-18440"/>
                <a:ext cx="859277" cy="547906"/>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7"/>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7"/>
              <p:cNvSpPr/>
              <p:nvPr/>
            </p:nvSpPr>
            <p:spPr>
              <a:xfrm flipH="1">
                <a:off x="544838" y="-18440"/>
                <a:ext cx="661496" cy="372844"/>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7"/>
              <p:cNvSpPr/>
              <p:nvPr/>
            </p:nvSpPr>
            <p:spPr>
              <a:xfrm flipH="1">
                <a:off x="673128" y="156623"/>
                <a:ext cx="359479" cy="128290"/>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7"/>
              <p:cNvSpPr/>
              <p:nvPr/>
            </p:nvSpPr>
            <p:spPr>
              <a:xfrm flipH="1">
                <a:off x="765336" y="260859"/>
                <a:ext cx="93545" cy="58800"/>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290047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3"/>
        <p:cNvGrpSpPr/>
        <p:nvPr/>
      </p:nvGrpSpPr>
      <p:grpSpPr>
        <a:xfrm>
          <a:off x="0" y="0"/>
          <a:ext cx="0" cy="0"/>
          <a:chOff x="0" y="0"/>
          <a:chExt cx="0" cy="0"/>
        </a:xfrm>
      </p:grpSpPr>
      <p:sp>
        <p:nvSpPr>
          <p:cNvPr id="254" name="Google Shape;254;p8"/>
          <p:cNvSpPr txBox="1">
            <a:spLocks noGrp="1"/>
          </p:cNvSpPr>
          <p:nvPr>
            <p:ph type="title"/>
          </p:nvPr>
        </p:nvSpPr>
        <p:spPr>
          <a:xfrm>
            <a:off x="1890000" y="1455000"/>
            <a:ext cx="5364000" cy="223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55" name="Google Shape;255;p8"/>
          <p:cNvGrpSpPr/>
          <p:nvPr/>
        </p:nvGrpSpPr>
        <p:grpSpPr>
          <a:xfrm>
            <a:off x="-71750" y="-660501"/>
            <a:ext cx="9250226" cy="5871286"/>
            <a:chOff x="-71750" y="-660501"/>
            <a:chExt cx="9250226" cy="5871286"/>
          </a:xfrm>
        </p:grpSpPr>
        <p:grpSp>
          <p:nvGrpSpPr>
            <p:cNvPr id="256" name="Google Shape;256;p8"/>
            <p:cNvGrpSpPr/>
            <p:nvPr/>
          </p:nvGrpSpPr>
          <p:grpSpPr>
            <a:xfrm>
              <a:off x="218777" y="-148600"/>
              <a:ext cx="1743761" cy="1015025"/>
              <a:chOff x="218777" y="0"/>
              <a:chExt cx="1743761" cy="1015025"/>
            </a:xfrm>
          </p:grpSpPr>
          <p:sp>
            <p:nvSpPr>
              <p:cNvPr id="257" name="Google Shape;257;p8"/>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8"/>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4" name="Google Shape;264;p8"/>
            <p:cNvGrpSpPr/>
            <p:nvPr/>
          </p:nvGrpSpPr>
          <p:grpSpPr>
            <a:xfrm>
              <a:off x="-71750" y="3749215"/>
              <a:ext cx="1420578" cy="1461570"/>
              <a:chOff x="-71750" y="3569325"/>
              <a:chExt cx="1595438" cy="1641476"/>
            </a:xfrm>
          </p:grpSpPr>
          <p:sp>
            <p:nvSpPr>
              <p:cNvPr id="265" name="Google Shape;265;p8"/>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8"/>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8"/>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8"/>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70" name="Google Shape;270;p8"/>
              <p:cNvGrpSpPr/>
              <p:nvPr/>
            </p:nvGrpSpPr>
            <p:grpSpPr>
              <a:xfrm>
                <a:off x="169550" y="4461500"/>
                <a:ext cx="630238" cy="514351"/>
                <a:chOff x="169550" y="4461500"/>
                <a:chExt cx="630238" cy="514351"/>
              </a:xfrm>
            </p:grpSpPr>
            <p:sp>
              <p:nvSpPr>
                <p:cNvPr id="271" name="Google Shape;271;p8"/>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8"/>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8"/>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8" name="Google Shape;278;p8"/>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9" name="Google Shape;279;p8"/>
            <p:cNvGrpSpPr/>
            <p:nvPr/>
          </p:nvGrpSpPr>
          <p:grpSpPr>
            <a:xfrm>
              <a:off x="7937493" y="2556501"/>
              <a:ext cx="1240983" cy="2634183"/>
              <a:chOff x="7937493" y="2556501"/>
              <a:chExt cx="1240983" cy="2634183"/>
            </a:xfrm>
          </p:grpSpPr>
          <p:sp>
            <p:nvSpPr>
              <p:cNvPr id="280" name="Google Shape;280;p8"/>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8"/>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2" name="Google Shape;282;p8"/>
              <p:cNvGrpSpPr/>
              <p:nvPr/>
            </p:nvGrpSpPr>
            <p:grpSpPr>
              <a:xfrm>
                <a:off x="8548238" y="2908925"/>
                <a:ext cx="284162" cy="681037"/>
                <a:chOff x="8548238" y="2908926"/>
                <a:chExt cx="284162" cy="681037"/>
              </a:xfrm>
            </p:grpSpPr>
            <p:sp>
              <p:nvSpPr>
                <p:cNvPr id="283" name="Google Shape;283;p8"/>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8"/>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8"/>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8"/>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8"/>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8"/>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8"/>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8"/>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8"/>
              <p:cNvSpPr/>
              <p:nvPr/>
            </p:nvSpPr>
            <p:spPr>
              <a:xfrm rot="2869024">
                <a:off x="8031725" y="4641688"/>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92" name="Google Shape;292;p8"/>
            <p:cNvGrpSpPr/>
            <p:nvPr/>
          </p:nvGrpSpPr>
          <p:grpSpPr>
            <a:xfrm>
              <a:off x="5915823" y="-660501"/>
              <a:ext cx="3138637" cy="1742837"/>
              <a:chOff x="5915823" y="-660501"/>
              <a:chExt cx="3138637" cy="1742837"/>
            </a:xfrm>
          </p:grpSpPr>
          <p:sp>
            <p:nvSpPr>
              <p:cNvPr id="293" name="Google Shape;293;p8"/>
              <p:cNvSpPr/>
              <p:nvPr/>
            </p:nvSpPr>
            <p:spPr>
              <a:xfrm>
                <a:off x="8582940" y="84246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8"/>
              <p:cNvSpPr/>
              <p:nvPr/>
            </p:nvSpPr>
            <p:spPr>
              <a:xfrm>
                <a:off x="8753011" y="40102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8"/>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8"/>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8"/>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8"/>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8"/>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8"/>
              <p:cNvSpPr/>
              <p:nvPr/>
            </p:nvSpPr>
            <p:spPr>
              <a:xfrm>
                <a:off x="8554299" y="789479"/>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01;p8"/>
              <p:cNvSpPr/>
              <p:nvPr/>
            </p:nvSpPr>
            <p:spPr>
              <a:xfrm>
                <a:off x="8710049" y="35304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112112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2"/>
        <p:cNvGrpSpPr/>
        <p:nvPr/>
      </p:nvGrpSpPr>
      <p:grpSpPr>
        <a:xfrm>
          <a:off x="0" y="0"/>
          <a:ext cx="0" cy="0"/>
          <a:chOff x="0" y="0"/>
          <a:chExt cx="0" cy="0"/>
        </a:xfrm>
      </p:grpSpPr>
      <p:sp>
        <p:nvSpPr>
          <p:cNvPr id="303" name="Google Shape;303;p9"/>
          <p:cNvSpPr txBox="1">
            <a:spLocks noGrp="1"/>
          </p:cNvSpPr>
          <p:nvPr>
            <p:ph type="title"/>
          </p:nvPr>
        </p:nvSpPr>
        <p:spPr>
          <a:xfrm>
            <a:off x="1124700" y="828675"/>
            <a:ext cx="4853400" cy="762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1124700" y="1836513"/>
            <a:ext cx="4853400" cy="247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accent3"/>
              </a:buClr>
              <a:buSzPts val="1400"/>
              <a:buFont typeface="Montserrat"/>
              <a:buChar char="●"/>
              <a:defRPr sz="1600"/>
            </a:lvl1pPr>
            <a:lvl2pPr lvl="1" algn="ctr" rtl="0">
              <a:lnSpc>
                <a:spcPct val="115000"/>
              </a:lnSpc>
              <a:spcBef>
                <a:spcPts val="0"/>
              </a:spcBef>
              <a:spcAft>
                <a:spcPts val="0"/>
              </a:spcAft>
              <a:buClr>
                <a:schemeClr val="dk2"/>
              </a:buClr>
              <a:buSzPts val="1400"/>
              <a:buFont typeface="Montserrat"/>
              <a:buChar char="○"/>
              <a:defRPr/>
            </a:lvl2pPr>
            <a:lvl3pPr lvl="2" algn="ctr" rtl="0">
              <a:lnSpc>
                <a:spcPct val="115000"/>
              </a:lnSpc>
              <a:spcBef>
                <a:spcPts val="0"/>
              </a:spcBef>
              <a:spcAft>
                <a:spcPts val="0"/>
              </a:spcAft>
              <a:buClr>
                <a:schemeClr val="dk2"/>
              </a:buClr>
              <a:buSzPts val="1400"/>
              <a:buFont typeface="Montserrat"/>
              <a:buChar char="■"/>
              <a:defRPr/>
            </a:lvl3pPr>
            <a:lvl4pPr lvl="3" algn="ctr" rtl="0">
              <a:lnSpc>
                <a:spcPct val="115000"/>
              </a:lnSpc>
              <a:spcBef>
                <a:spcPts val="0"/>
              </a:spcBef>
              <a:spcAft>
                <a:spcPts val="0"/>
              </a:spcAft>
              <a:buClr>
                <a:schemeClr val="dk2"/>
              </a:buClr>
              <a:buSzPts val="1400"/>
              <a:buFont typeface="Montserrat"/>
              <a:buChar char="●"/>
              <a:defRPr/>
            </a:lvl4pPr>
            <a:lvl5pPr lvl="4" algn="ctr" rtl="0">
              <a:lnSpc>
                <a:spcPct val="115000"/>
              </a:lnSpc>
              <a:spcBef>
                <a:spcPts val="0"/>
              </a:spcBef>
              <a:spcAft>
                <a:spcPts val="0"/>
              </a:spcAft>
              <a:buClr>
                <a:schemeClr val="dk2"/>
              </a:buClr>
              <a:buSzPts val="1400"/>
              <a:buFont typeface="Montserrat"/>
              <a:buChar char="○"/>
              <a:defRPr/>
            </a:lvl5pPr>
            <a:lvl6pPr lvl="5" algn="ctr" rtl="0">
              <a:lnSpc>
                <a:spcPct val="115000"/>
              </a:lnSpc>
              <a:spcBef>
                <a:spcPts val="0"/>
              </a:spcBef>
              <a:spcAft>
                <a:spcPts val="0"/>
              </a:spcAft>
              <a:buClr>
                <a:schemeClr val="dk2"/>
              </a:buClr>
              <a:buSzPts val="1400"/>
              <a:buFont typeface="Montserrat"/>
              <a:buChar char="■"/>
              <a:defRPr/>
            </a:lvl6pPr>
            <a:lvl7pPr lvl="6" algn="ctr" rtl="0">
              <a:lnSpc>
                <a:spcPct val="115000"/>
              </a:lnSpc>
              <a:spcBef>
                <a:spcPts val="0"/>
              </a:spcBef>
              <a:spcAft>
                <a:spcPts val="0"/>
              </a:spcAft>
              <a:buClr>
                <a:schemeClr val="dk2"/>
              </a:buClr>
              <a:buSzPts val="1400"/>
              <a:buFont typeface="Montserrat"/>
              <a:buChar char="●"/>
              <a:defRPr/>
            </a:lvl7pPr>
            <a:lvl8pPr lvl="7" algn="ctr" rtl="0">
              <a:lnSpc>
                <a:spcPct val="115000"/>
              </a:lnSpc>
              <a:spcBef>
                <a:spcPts val="0"/>
              </a:spcBef>
              <a:spcAft>
                <a:spcPts val="0"/>
              </a:spcAft>
              <a:buClr>
                <a:schemeClr val="dk2"/>
              </a:buClr>
              <a:buSzPts val="1400"/>
              <a:buFont typeface="Montserrat"/>
              <a:buChar char="○"/>
              <a:defRPr/>
            </a:lvl8pPr>
            <a:lvl9pPr lvl="8" algn="ctr" rtl="0">
              <a:lnSpc>
                <a:spcPct val="115000"/>
              </a:lnSpc>
              <a:spcBef>
                <a:spcPts val="0"/>
              </a:spcBef>
              <a:spcAft>
                <a:spcPts val="0"/>
              </a:spcAft>
              <a:buClr>
                <a:schemeClr val="dk2"/>
              </a:buClr>
              <a:buSzPts val="1400"/>
              <a:buFont typeface="Montserrat"/>
              <a:buChar char="■"/>
              <a:defRPr/>
            </a:lvl9pPr>
          </a:lstStyle>
          <a:p>
            <a:endParaRPr/>
          </a:p>
        </p:txBody>
      </p:sp>
      <p:grpSp>
        <p:nvGrpSpPr>
          <p:cNvPr id="305" name="Google Shape;305;p9"/>
          <p:cNvGrpSpPr/>
          <p:nvPr/>
        </p:nvGrpSpPr>
        <p:grpSpPr>
          <a:xfrm>
            <a:off x="-57150" y="-95851"/>
            <a:ext cx="9609480" cy="7533890"/>
            <a:chOff x="-57150" y="-95851"/>
            <a:chExt cx="9609480" cy="7533890"/>
          </a:xfrm>
        </p:grpSpPr>
        <p:grpSp>
          <p:nvGrpSpPr>
            <p:cNvPr id="306" name="Google Shape;306;p9"/>
            <p:cNvGrpSpPr/>
            <p:nvPr/>
          </p:nvGrpSpPr>
          <p:grpSpPr>
            <a:xfrm>
              <a:off x="-57150" y="3739414"/>
              <a:ext cx="1349306" cy="1449824"/>
              <a:chOff x="-57150" y="3739414"/>
              <a:chExt cx="1349306" cy="1449824"/>
            </a:xfrm>
          </p:grpSpPr>
          <p:sp>
            <p:nvSpPr>
              <p:cNvPr id="307" name="Google Shape;307;p9"/>
              <p:cNvSpPr/>
              <p:nvPr/>
            </p:nvSpPr>
            <p:spPr>
              <a:xfrm>
                <a:off x="-57150" y="4235435"/>
                <a:ext cx="1349306" cy="953803"/>
              </a:xfrm>
              <a:custGeom>
                <a:avLst/>
                <a:gdLst/>
                <a:ahLst/>
                <a:cxnLst/>
                <a:rect l="l" t="t" r="r" b="b"/>
                <a:pathLst>
                  <a:path w="142" h="100" extrusionOk="0">
                    <a:moveTo>
                      <a:pt x="1" y="88"/>
                    </a:moveTo>
                    <a:cubicBezTo>
                      <a:pt x="1" y="90"/>
                      <a:pt x="1" y="92"/>
                      <a:pt x="2" y="94"/>
                    </a:cubicBezTo>
                    <a:cubicBezTo>
                      <a:pt x="5" y="100"/>
                      <a:pt x="14" y="98"/>
                      <a:pt x="22" y="98"/>
                    </a:cubicBezTo>
                    <a:cubicBezTo>
                      <a:pt x="58" y="98"/>
                      <a:pt x="78" y="98"/>
                      <a:pt x="111" y="98"/>
                    </a:cubicBezTo>
                    <a:cubicBezTo>
                      <a:pt x="114" y="98"/>
                      <a:pt x="117" y="98"/>
                      <a:pt x="120" y="98"/>
                    </a:cubicBezTo>
                    <a:cubicBezTo>
                      <a:pt x="123" y="98"/>
                      <a:pt x="126" y="98"/>
                      <a:pt x="129" y="98"/>
                    </a:cubicBezTo>
                    <a:cubicBezTo>
                      <a:pt x="131" y="98"/>
                      <a:pt x="134" y="98"/>
                      <a:pt x="137" y="97"/>
                    </a:cubicBezTo>
                    <a:cubicBezTo>
                      <a:pt x="140" y="96"/>
                      <a:pt x="142" y="92"/>
                      <a:pt x="139" y="89"/>
                    </a:cubicBezTo>
                    <a:cubicBezTo>
                      <a:pt x="138" y="88"/>
                      <a:pt x="136" y="88"/>
                      <a:pt x="135" y="87"/>
                    </a:cubicBezTo>
                    <a:cubicBezTo>
                      <a:pt x="129" y="85"/>
                      <a:pt x="122" y="84"/>
                      <a:pt x="116" y="82"/>
                    </a:cubicBezTo>
                    <a:cubicBezTo>
                      <a:pt x="108" y="80"/>
                      <a:pt x="101" y="77"/>
                      <a:pt x="94" y="72"/>
                    </a:cubicBezTo>
                    <a:cubicBezTo>
                      <a:pt x="87" y="67"/>
                      <a:pt x="84" y="60"/>
                      <a:pt x="77" y="54"/>
                    </a:cubicBezTo>
                    <a:cubicBezTo>
                      <a:pt x="70" y="48"/>
                      <a:pt x="60" y="46"/>
                      <a:pt x="50" y="49"/>
                    </a:cubicBezTo>
                    <a:cubicBezTo>
                      <a:pt x="46" y="50"/>
                      <a:pt x="42" y="52"/>
                      <a:pt x="38" y="52"/>
                    </a:cubicBezTo>
                    <a:cubicBezTo>
                      <a:pt x="30" y="52"/>
                      <a:pt x="25" y="44"/>
                      <a:pt x="22" y="37"/>
                    </a:cubicBezTo>
                    <a:cubicBezTo>
                      <a:pt x="19" y="31"/>
                      <a:pt x="15" y="7"/>
                      <a:pt x="10" y="4"/>
                    </a:cubicBezTo>
                    <a:cubicBezTo>
                      <a:pt x="4" y="0"/>
                      <a:pt x="1" y="10"/>
                      <a:pt x="1" y="15"/>
                    </a:cubicBezTo>
                    <a:cubicBezTo>
                      <a:pt x="0" y="40"/>
                      <a:pt x="1" y="63"/>
                      <a:pt x="1" y="8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9"/>
              <p:cNvSpPr/>
              <p:nvPr/>
            </p:nvSpPr>
            <p:spPr>
              <a:xfrm>
                <a:off x="-9078" y="3739414"/>
                <a:ext cx="437022" cy="925396"/>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9"/>
              <p:cNvSpPr/>
              <p:nvPr/>
            </p:nvSpPr>
            <p:spPr>
              <a:xfrm>
                <a:off x="446517" y="4092310"/>
                <a:ext cx="323396" cy="543001"/>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9"/>
              <p:cNvSpPr/>
              <p:nvPr/>
            </p:nvSpPr>
            <p:spPr>
              <a:xfrm>
                <a:off x="494590" y="4425539"/>
                <a:ext cx="284064" cy="239270"/>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9"/>
              <p:cNvSpPr/>
              <p:nvPr/>
            </p:nvSpPr>
            <p:spPr>
              <a:xfrm>
                <a:off x="351465" y="3987424"/>
                <a:ext cx="76479" cy="667553"/>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9"/>
              <p:cNvSpPr/>
              <p:nvPr/>
            </p:nvSpPr>
            <p:spPr>
              <a:xfrm>
                <a:off x="276079" y="4759862"/>
                <a:ext cx="882785" cy="352896"/>
              </a:xfrm>
              <a:custGeom>
                <a:avLst/>
                <a:gdLst/>
                <a:ahLst/>
                <a:cxnLst/>
                <a:rect l="l" t="t" r="r" b="b"/>
                <a:pathLst>
                  <a:path w="93" h="37" extrusionOk="0">
                    <a:moveTo>
                      <a:pt x="0" y="8"/>
                    </a:moveTo>
                    <a:cubicBezTo>
                      <a:pt x="10" y="11"/>
                      <a:pt x="18" y="4"/>
                      <a:pt x="27" y="4"/>
                    </a:cubicBezTo>
                    <a:cubicBezTo>
                      <a:pt x="31" y="5"/>
                      <a:pt x="34" y="8"/>
                      <a:pt x="37" y="11"/>
                    </a:cubicBezTo>
                    <a:cubicBezTo>
                      <a:pt x="39" y="15"/>
                      <a:pt x="41" y="18"/>
                      <a:pt x="43" y="22"/>
                    </a:cubicBezTo>
                    <a:cubicBezTo>
                      <a:pt x="48" y="28"/>
                      <a:pt x="54" y="33"/>
                      <a:pt x="62" y="35"/>
                    </a:cubicBezTo>
                    <a:cubicBezTo>
                      <a:pt x="67" y="36"/>
                      <a:pt x="72" y="36"/>
                      <a:pt x="76" y="36"/>
                    </a:cubicBezTo>
                    <a:cubicBezTo>
                      <a:pt x="79" y="36"/>
                      <a:pt x="82" y="37"/>
                      <a:pt x="84" y="37"/>
                    </a:cubicBezTo>
                    <a:cubicBezTo>
                      <a:pt x="86" y="37"/>
                      <a:pt x="89" y="37"/>
                      <a:pt x="91" y="36"/>
                    </a:cubicBezTo>
                    <a:cubicBezTo>
                      <a:pt x="93" y="36"/>
                      <a:pt x="93" y="34"/>
                      <a:pt x="91" y="33"/>
                    </a:cubicBezTo>
                    <a:cubicBezTo>
                      <a:pt x="89" y="33"/>
                      <a:pt x="86" y="33"/>
                      <a:pt x="84" y="33"/>
                    </a:cubicBezTo>
                    <a:cubicBezTo>
                      <a:pt x="82" y="33"/>
                      <a:pt x="79" y="33"/>
                      <a:pt x="76" y="33"/>
                    </a:cubicBezTo>
                    <a:cubicBezTo>
                      <a:pt x="72" y="32"/>
                      <a:pt x="67" y="32"/>
                      <a:pt x="62" y="31"/>
                    </a:cubicBezTo>
                    <a:cubicBezTo>
                      <a:pt x="53" y="29"/>
                      <a:pt x="48" y="22"/>
                      <a:pt x="43" y="15"/>
                    </a:cubicBezTo>
                    <a:cubicBezTo>
                      <a:pt x="39" y="9"/>
                      <a:pt x="36" y="1"/>
                      <a:pt x="27" y="1"/>
                    </a:cubicBezTo>
                    <a:cubicBezTo>
                      <a:pt x="18" y="0"/>
                      <a:pt x="10" y="8"/>
                      <a:pt x="1" y="7"/>
                    </a:cubicBezTo>
                    <a:cubicBezTo>
                      <a:pt x="0" y="7"/>
                      <a:pt x="0" y="8"/>
                      <a:pt x="0" y="8"/>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9"/>
              <p:cNvSpPr/>
              <p:nvPr/>
            </p:nvSpPr>
            <p:spPr>
              <a:xfrm>
                <a:off x="29161" y="3901112"/>
                <a:ext cx="170439" cy="372562"/>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9"/>
              <p:cNvSpPr/>
              <p:nvPr/>
            </p:nvSpPr>
            <p:spPr>
              <a:xfrm>
                <a:off x="456351" y="4874581"/>
                <a:ext cx="161698" cy="95053"/>
              </a:xfrm>
              <a:custGeom>
                <a:avLst/>
                <a:gdLst/>
                <a:ahLst/>
                <a:cxnLst/>
                <a:rect l="l" t="t" r="r" b="b"/>
                <a:pathLst>
                  <a:path w="17" h="10" extrusionOk="0">
                    <a:moveTo>
                      <a:pt x="2" y="2"/>
                    </a:moveTo>
                    <a:cubicBezTo>
                      <a:pt x="2" y="2"/>
                      <a:pt x="3" y="2"/>
                      <a:pt x="4" y="2"/>
                    </a:cubicBezTo>
                    <a:cubicBezTo>
                      <a:pt x="4" y="2"/>
                      <a:pt x="5" y="2"/>
                      <a:pt x="6" y="2"/>
                    </a:cubicBezTo>
                    <a:cubicBezTo>
                      <a:pt x="7" y="3"/>
                      <a:pt x="8" y="3"/>
                      <a:pt x="10" y="4"/>
                    </a:cubicBezTo>
                    <a:cubicBezTo>
                      <a:pt x="12" y="5"/>
                      <a:pt x="13" y="7"/>
                      <a:pt x="15" y="9"/>
                    </a:cubicBezTo>
                    <a:cubicBezTo>
                      <a:pt x="15" y="10"/>
                      <a:pt x="17" y="9"/>
                      <a:pt x="17" y="8"/>
                    </a:cubicBezTo>
                    <a:cubicBezTo>
                      <a:pt x="16" y="5"/>
                      <a:pt x="14" y="2"/>
                      <a:pt x="11" y="1"/>
                    </a:cubicBezTo>
                    <a:cubicBezTo>
                      <a:pt x="10" y="0"/>
                      <a:pt x="8" y="0"/>
                      <a:pt x="6" y="0"/>
                    </a:cubicBezTo>
                    <a:cubicBezTo>
                      <a:pt x="5" y="0"/>
                      <a:pt x="4" y="0"/>
                      <a:pt x="4" y="0"/>
                    </a:cubicBezTo>
                    <a:cubicBezTo>
                      <a:pt x="3" y="0"/>
                      <a:pt x="2" y="1"/>
                      <a:pt x="1" y="1"/>
                    </a:cubicBezTo>
                    <a:cubicBezTo>
                      <a:pt x="0" y="1"/>
                      <a:pt x="1" y="3"/>
                      <a:pt x="2" y="2"/>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9"/>
              <p:cNvSpPr/>
              <p:nvPr/>
            </p:nvSpPr>
            <p:spPr>
              <a:xfrm>
                <a:off x="9495" y="4425539"/>
                <a:ext cx="48072" cy="477448"/>
              </a:xfrm>
              <a:custGeom>
                <a:avLst/>
                <a:gdLst/>
                <a:ahLst/>
                <a:cxnLst/>
                <a:rect l="l" t="t" r="r" b="b"/>
                <a:pathLst>
                  <a:path w="5" h="50" extrusionOk="0">
                    <a:moveTo>
                      <a:pt x="0" y="2"/>
                    </a:moveTo>
                    <a:cubicBezTo>
                      <a:pt x="0" y="5"/>
                      <a:pt x="0" y="9"/>
                      <a:pt x="0" y="13"/>
                    </a:cubicBezTo>
                    <a:cubicBezTo>
                      <a:pt x="0" y="17"/>
                      <a:pt x="0" y="21"/>
                      <a:pt x="0" y="25"/>
                    </a:cubicBezTo>
                    <a:cubicBezTo>
                      <a:pt x="0" y="29"/>
                      <a:pt x="0" y="33"/>
                      <a:pt x="1" y="37"/>
                    </a:cubicBezTo>
                    <a:cubicBezTo>
                      <a:pt x="1" y="41"/>
                      <a:pt x="1" y="45"/>
                      <a:pt x="2" y="49"/>
                    </a:cubicBezTo>
                    <a:cubicBezTo>
                      <a:pt x="2" y="50"/>
                      <a:pt x="4" y="50"/>
                      <a:pt x="4" y="49"/>
                    </a:cubicBezTo>
                    <a:cubicBezTo>
                      <a:pt x="5" y="45"/>
                      <a:pt x="4" y="41"/>
                      <a:pt x="4" y="38"/>
                    </a:cubicBezTo>
                    <a:cubicBezTo>
                      <a:pt x="4" y="33"/>
                      <a:pt x="4" y="29"/>
                      <a:pt x="4" y="25"/>
                    </a:cubicBezTo>
                    <a:cubicBezTo>
                      <a:pt x="4" y="21"/>
                      <a:pt x="4" y="17"/>
                      <a:pt x="3" y="13"/>
                    </a:cubicBezTo>
                    <a:cubicBezTo>
                      <a:pt x="3" y="10"/>
                      <a:pt x="3" y="6"/>
                      <a:pt x="3" y="2"/>
                    </a:cubicBezTo>
                    <a:cubicBezTo>
                      <a:pt x="3" y="0"/>
                      <a:pt x="1" y="0"/>
                      <a:pt x="0" y="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9"/>
              <p:cNvSpPr/>
              <p:nvPr/>
            </p:nvSpPr>
            <p:spPr>
              <a:xfrm>
                <a:off x="-9078" y="3739414"/>
                <a:ext cx="350710" cy="219604"/>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17" name="Google Shape;317;p9"/>
            <p:cNvGrpSpPr/>
            <p:nvPr/>
          </p:nvGrpSpPr>
          <p:grpSpPr>
            <a:xfrm>
              <a:off x="6607297" y="-95848"/>
              <a:ext cx="2599769" cy="2478223"/>
              <a:chOff x="6947246" y="-95839"/>
              <a:chExt cx="2260079" cy="2154414"/>
            </a:xfrm>
          </p:grpSpPr>
          <p:sp>
            <p:nvSpPr>
              <p:cNvPr id="318" name="Google Shape;318;p9"/>
              <p:cNvSpPr/>
              <p:nvPr/>
            </p:nvSpPr>
            <p:spPr>
              <a:xfrm>
                <a:off x="7902208" y="-75852"/>
                <a:ext cx="1305117" cy="1251753"/>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9"/>
              <p:cNvSpPr/>
              <p:nvPr/>
            </p:nvSpPr>
            <p:spPr>
              <a:xfrm>
                <a:off x="8781550" y="1098083"/>
                <a:ext cx="415770" cy="960492"/>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9"/>
              <p:cNvSpPr/>
              <p:nvPr/>
            </p:nvSpPr>
            <p:spPr>
              <a:xfrm>
                <a:off x="8047839" y="962458"/>
                <a:ext cx="714812" cy="455789"/>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9"/>
              <p:cNvSpPr/>
              <p:nvPr/>
            </p:nvSpPr>
            <p:spPr>
              <a:xfrm>
                <a:off x="8086747" y="117580"/>
                <a:ext cx="753722" cy="233453"/>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9"/>
              <p:cNvSpPr/>
              <p:nvPr/>
            </p:nvSpPr>
            <p:spPr>
              <a:xfrm>
                <a:off x="8192358" y="341028"/>
                <a:ext cx="415770" cy="601420"/>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9"/>
              <p:cNvSpPr/>
              <p:nvPr/>
            </p:nvSpPr>
            <p:spPr>
              <a:xfrm>
                <a:off x="8579224" y="661193"/>
                <a:ext cx="183428" cy="194544"/>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9"/>
              <p:cNvSpPr/>
              <p:nvPr/>
            </p:nvSpPr>
            <p:spPr>
              <a:xfrm>
                <a:off x="8772657" y="632289"/>
                <a:ext cx="376861" cy="562511"/>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9"/>
              <p:cNvSpPr/>
              <p:nvPr/>
            </p:nvSpPr>
            <p:spPr>
              <a:xfrm>
                <a:off x="8859368" y="1184794"/>
                <a:ext cx="309048" cy="71814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26" name="Google Shape;326;p9"/>
              <p:cNvGrpSpPr/>
              <p:nvPr/>
            </p:nvGrpSpPr>
            <p:grpSpPr>
              <a:xfrm>
                <a:off x="6947246" y="-95839"/>
                <a:ext cx="1198612" cy="816007"/>
                <a:chOff x="8582025" y="819150"/>
                <a:chExt cx="1711325" cy="1165225"/>
              </a:xfrm>
            </p:grpSpPr>
            <p:sp>
              <p:nvSpPr>
                <p:cNvPr id="327" name="Google Shape;327;p9"/>
                <p:cNvSpPr/>
                <p:nvPr/>
              </p:nvSpPr>
              <p:spPr>
                <a:xfrm>
                  <a:off x="8582025" y="819150"/>
                  <a:ext cx="1655762" cy="1165225"/>
                </a:xfrm>
                <a:custGeom>
                  <a:avLst/>
                  <a:gdLst/>
                  <a:ahLst/>
                  <a:cxnLst/>
                  <a:rect l="l" t="t" r="r" b="b"/>
                  <a:pathLst>
                    <a:path w="120" h="84" extrusionOk="0">
                      <a:moveTo>
                        <a:pt x="29" y="37"/>
                      </a:moveTo>
                      <a:cubicBezTo>
                        <a:pt x="39" y="39"/>
                        <a:pt x="49" y="39"/>
                        <a:pt x="58" y="43"/>
                      </a:cubicBezTo>
                      <a:cubicBezTo>
                        <a:pt x="68" y="47"/>
                        <a:pt x="73" y="55"/>
                        <a:pt x="78" y="64"/>
                      </a:cubicBezTo>
                      <a:cubicBezTo>
                        <a:pt x="82" y="72"/>
                        <a:pt x="93" y="84"/>
                        <a:pt x="102" y="76"/>
                      </a:cubicBezTo>
                      <a:cubicBezTo>
                        <a:pt x="108" y="70"/>
                        <a:pt x="106" y="61"/>
                        <a:pt x="101" y="54"/>
                      </a:cubicBezTo>
                      <a:cubicBezTo>
                        <a:pt x="94" y="43"/>
                        <a:pt x="92" y="35"/>
                        <a:pt x="99" y="24"/>
                      </a:cubicBezTo>
                      <a:cubicBezTo>
                        <a:pt x="103" y="19"/>
                        <a:pt x="120" y="13"/>
                        <a:pt x="111" y="4"/>
                      </a:cubicBezTo>
                      <a:cubicBezTo>
                        <a:pt x="108" y="1"/>
                        <a:pt x="103" y="1"/>
                        <a:pt x="98" y="1"/>
                      </a:cubicBezTo>
                      <a:cubicBezTo>
                        <a:pt x="80" y="0"/>
                        <a:pt x="61" y="1"/>
                        <a:pt x="42" y="1"/>
                      </a:cubicBezTo>
                      <a:cubicBezTo>
                        <a:pt x="32" y="0"/>
                        <a:pt x="23" y="0"/>
                        <a:pt x="13" y="0"/>
                      </a:cubicBezTo>
                      <a:cubicBezTo>
                        <a:pt x="8" y="1"/>
                        <a:pt x="1" y="2"/>
                        <a:pt x="0" y="8"/>
                      </a:cubicBezTo>
                      <a:cubicBezTo>
                        <a:pt x="0" y="19"/>
                        <a:pt x="9" y="28"/>
                        <a:pt x="18" y="33"/>
                      </a:cubicBezTo>
                      <a:cubicBezTo>
                        <a:pt x="22" y="35"/>
                        <a:pt x="25" y="36"/>
                        <a:pt x="29" y="37"/>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9"/>
                <p:cNvSpPr/>
                <p:nvPr/>
              </p:nvSpPr>
              <p:spPr>
                <a:xfrm>
                  <a:off x="9893300" y="1527175"/>
                  <a:ext cx="400050" cy="373063"/>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9"/>
                <p:cNvSpPr/>
                <p:nvPr/>
              </p:nvSpPr>
              <p:spPr>
                <a:xfrm>
                  <a:off x="9879013" y="1527175"/>
                  <a:ext cx="152400" cy="373063"/>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9"/>
                <p:cNvSpPr/>
                <p:nvPr/>
              </p:nvSpPr>
              <p:spPr>
                <a:xfrm>
                  <a:off x="10072688" y="1873250"/>
                  <a:ext cx="109537" cy="5556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9"/>
                <p:cNvSpPr/>
                <p:nvPr/>
              </p:nvSpPr>
              <p:spPr>
                <a:xfrm>
                  <a:off x="8732838" y="971550"/>
                  <a:ext cx="566737" cy="374650"/>
                </a:xfrm>
                <a:custGeom>
                  <a:avLst/>
                  <a:gdLst/>
                  <a:ahLst/>
                  <a:cxnLst/>
                  <a:rect l="l" t="t" r="r" b="b"/>
                  <a:pathLst>
                    <a:path w="41" h="27" extrusionOk="0">
                      <a:moveTo>
                        <a:pt x="0" y="1"/>
                      </a:moveTo>
                      <a:cubicBezTo>
                        <a:pt x="3" y="9"/>
                        <a:pt x="8" y="14"/>
                        <a:pt x="15" y="18"/>
                      </a:cubicBezTo>
                      <a:cubicBezTo>
                        <a:pt x="19" y="21"/>
                        <a:pt x="23" y="22"/>
                        <a:pt x="27" y="24"/>
                      </a:cubicBezTo>
                      <a:cubicBezTo>
                        <a:pt x="31" y="25"/>
                        <a:pt x="36" y="27"/>
                        <a:pt x="40" y="26"/>
                      </a:cubicBezTo>
                      <a:cubicBezTo>
                        <a:pt x="41" y="26"/>
                        <a:pt x="41" y="24"/>
                        <a:pt x="41" y="24"/>
                      </a:cubicBezTo>
                      <a:cubicBezTo>
                        <a:pt x="39" y="23"/>
                        <a:pt x="37" y="22"/>
                        <a:pt x="35" y="22"/>
                      </a:cubicBezTo>
                      <a:cubicBezTo>
                        <a:pt x="33" y="21"/>
                        <a:pt x="31" y="21"/>
                        <a:pt x="29" y="20"/>
                      </a:cubicBezTo>
                      <a:cubicBezTo>
                        <a:pt x="25" y="19"/>
                        <a:pt x="21" y="18"/>
                        <a:pt x="17" y="16"/>
                      </a:cubicBezTo>
                      <a:cubicBezTo>
                        <a:pt x="11" y="12"/>
                        <a:pt x="5" y="7"/>
                        <a:pt x="2" y="1"/>
                      </a:cubicBezTo>
                      <a:cubicBezTo>
                        <a:pt x="2" y="0"/>
                        <a:pt x="0" y="0"/>
                        <a:pt x="0" y="1"/>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9"/>
                <p:cNvSpPr/>
                <p:nvPr/>
              </p:nvSpPr>
              <p:spPr>
                <a:xfrm>
                  <a:off x="8967788" y="1014413"/>
                  <a:ext cx="261937" cy="165100"/>
                </a:xfrm>
                <a:custGeom>
                  <a:avLst/>
                  <a:gdLst/>
                  <a:ahLst/>
                  <a:cxnLst/>
                  <a:rect l="l" t="t" r="r" b="b"/>
                  <a:pathLst>
                    <a:path w="19" h="12" extrusionOk="0">
                      <a:moveTo>
                        <a:pt x="0" y="2"/>
                      </a:moveTo>
                      <a:cubicBezTo>
                        <a:pt x="2" y="5"/>
                        <a:pt x="5" y="7"/>
                        <a:pt x="8" y="9"/>
                      </a:cubicBezTo>
                      <a:cubicBezTo>
                        <a:pt x="11" y="10"/>
                        <a:pt x="14" y="11"/>
                        <a:pt x="17" y="12"/>
                      </a:cubicBezTo>
                      <a:cubicBezTo>
                        <a:pt x="19" y="12"/>
                        <a:pt x="19" y="9"/>
                        <a:pt x="18" y="9"/>
                      </a:cubicBezTo>
                      <a:cubicBezTo>
                        <a:pt x="12" y="7"/>
                        <a:pt x="7" y="4"/>
                        <a:pt x="2" y="1"/>
                      </a:cubicBezTo>
                      <a:cubicBezTo>
                        <a:pt x="2" y="0"/>
                        <a:pt x="1" y="0"/>
                        <a:pt x="1" y="1"/>
                      </a:cubicBezTo>
                      <a:cubicBezTo>
                        <a:pt x="0" y="1"/>
                        <a:pt x="0" y="2"/>
                        <a:pt x="0" y="2"/>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3" name="Google Shape;333;p9"/>
              <p:cNvSpPr/>
              <p:nvPr/>
            </p:nvSpPr>
            <p:spPr>
              <a:xfrm>
                <a:off x="8212368" y="962458"/>
                <a:ext cx="550283" cy="310159"/>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9"/>
              <p:cNvSpPr/>
              <p:nvPr/>
            </p:nvSpPr>
            <p:spPr>
              <a:xfrm>
                <a:off x="8356887" y="1108088"/>
                <a:ext cx="299043" cy="106721"/>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9"/>
              <p:cNvSpPr/>
              <p:nvPr/>
            </p:nvSpPr>
            <p:spPr>
              <a:xfrm>
                <a:off x="8501406" y="1194799"/>
                <a:ext cx="77818" cy="48914"/>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rgbClr val="47474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9"/>
              <p:cNvSpPr/>
              <p:nvPr/>
            </p:nvSpPr>
            <p:spPr>
              <a:xfrm>
                <a:off x="7970021" y="757908"/>
                <a:ext cx="193433" cy="184539"/>
              </a:xfrm>
              <a:custGeom>
                <a:avLst/>
                <a:gdLst/>
                <a:ahLst/>
                <a:cxnLst/>
                <a:rect l="l" t="t" r="r" b="b"/>
                <a:pathLst>
                  <a:path w="20" h="19" extrusionOk="0">
                    <a:moveTo>
                      <a:pt x="8" y="0"/>
                    </a:moveTo>
                    <a:cubicBezTo>
                      <a:pt x="7" y="0"/>
                      <a:pt x="5" y="1"/>
                      <a:pt x="4" y="2"/>
                    </a:cubicBezTo>
                    <a:cubicBezTo>
                      <a:pt x="0" y="5"/>
                      <a:pt x="0" y="12"/>
                      <a:pt x="4" y="15"/>
                    </a:cubicBezTo>
                    <a:cubicBezTo>
                      <a:pt x="5" y="18"/>
                      <a:pt x="8" y="19"/>
                      <a:pt x="11" y="18"/>
                    </a:cubicBezTo>
                    <a:cubicBezTo>
                      <a:pt x="14" y="17"/>
                      <a:pt x="15" y="15"/>
                      <a:pt x="18" y="13"/>
                    </a:cubicBezTo>
                    <a:cubicBezTo>
                      <a:pt x="20" y="12"/>
                      <a:pt x="20" y="10"/>
                      <a:pt x="19" y="7"/>
                    </a:cubicBezTo>
                    <a:cubicBezTo>
                      <a:pt x="18" y="3"/>
                      <a:pt x="13" y="0"/>
                      <a:pt x="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9"/>
              <p:cNvSpPr/>
              <p:nvPr/>
            </p:nvSpPr>
            <p:spPr>
              <a:xfrm>
                <a:off x="8840469" y="506669"/>
                <a:ext cx="86711" cy="115615"/>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9"/>
              <p:cNvSpPr/>
              <p:nvPr/>
            </p:nvSpPr>
            <p:spPr>
              <a:xfrm>
                <a:off x="8781550" y="351033"/>
                <a:ext cx="87823" cy="125620"/>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9"/>
              <p:cNvSpPr/>
              <p:nvPr/>
            </p:nvSpPr>
            <p:spPr>
              <a:xfrm>
                <a:off x="8888272" y="341028"/>
                <a:ext cx="76706" cy="96717"/>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9"/>
              <p:cNvSpPr/>
              <p:nvPr/>
            </p:nvSpPr>
            <p:spPr>
              <a:xfrm>
                <a:off x="8888272" y="49768"/>
                <a:ext cx="67812" cy="97828"/>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9"/>
              <p:cNvSpPr/>
              <p:nvPr/>
            </p:nvSpPr>
            <p:spPr>
              <a:xfrm>
                <a:off x="8820459" y="186504"/>
                <a:ext cx="77818" cy="96717"/>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9"/>
              <p:cNvSpPr/>
              <p:nvPr/>
            </p:nvSpPr>
            <p:spPr>
              <a:xfrm>
                <a:off x="8964978" y="583375"/>
                <a:ext cx="77818" cy="97828"/>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9"/>
              <p:cNvSpPr/>
              <p:nvPr/>
            </p:nvSpPr>
            <p:spPr>
              <a:xfrm>
                <a:off x="8956084" y="234307"/>
                <a:ext cx="76706" cy="96717"/>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9"/>
              <p:cNvSpPr/>
              <p:nvPr/>
            </p:nvSpPr>
            <p:spPr>
              <a:xfrm>
                <a:off x="8714849" y="476654"/>
                <a:ext cx="76706" cy="106721"/>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9"/>
              <p:cNvSpPr/>
              <p:nvPr/>
            </p:nvSpPr>
            <p:spPr>
              <a:xfrm>
                <a:off x="9003887" y="361039"/>
                <a:ext cx="77818" cy="106721"/>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9"/>
              <p:cNvSpPr/>
              <p:nvPr/>
            </p:nvSpPr>
            <p:spPr>
              <a:xfrm>
                <a:off x="8095641" y="117580"/>
                <a:ext cx="329058" cy="145631"/>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7" name="Google Shape;347;p9"/>
            <p:cNvGrpSpPr/>
            <p:nvPr/>
          </p:nvGrpSpPr>
          <p:grpSpPr>
            <a:xfrm>
              <a:off x="110824" y="-95851"/>
              <a:ext cx="1718075" cy="575250"/>
              <a:chOff x="110824" y="-175876"/>
              <a:chExt cx="1718075" cy="575250"/>
            </a:xfrm>
          </p:grpSpPr>
          <p:sp>
            <p:nvSpPr>
              <p:cNvPr id="348" name="Google Shape;348;p9"/>
              <p:cNvSpPr/>
              <p:nvPr/>
            </p:nvSpPr>
            <p:spPr>
              <a:xfrm>
                <a:off x="482902" y="203909"/>
                <a:ext cx="1345997" cy="195465"/>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rgbClr val="4144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9"/>
              <p:cNvSpPr/>
              <p:nvPr/>
            </p:nvSpPr>
            <p:spPr>
              <a:xfrm>
                <a:off x="110824" y="-175876"/>
                <a:ext cx="1425729" cy="2700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0" name="Google Shape;350;p9"/>
            <p:cNvGrpSpPr/>
            <p:nvPr/>
          </p:nvGrpSpPr>
          <p:grpSpPr>
            <a:xfrm>
              <a:off x="4745445" y="3498486"/>
              <a:ext cx="4806885" cy="3939553"/>
              <a:chOff x="4745445" y="3498486"/>
              <a:chExt cx="4806885" cy="3939553"/>
            </a:xfrm>
          </p:grpSpPr>
          <p:sp>
            <p:nvSpPr>
              <p:cNvPr id="351" name="Google Shape;351;p9"/>
              <p:cNvSpPr/>
              <p:nvPr/>
            </p:nvSpPr>
            <p:spPr>
              <a:xfrm rot="-10530261" flipH="1">
                <a:off x="4879350" y="3670851"/>
                <a:ext cx="4539075" cy="3594825"/>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9"/>
              <p:cNvSpPr/>
              <p:nvPr/>
            </p:nvSpPr>
            <p:spPr>
              <a:xfrm rot="-10530261" flipH="1">
                <a:off x="5139709" y="3740246"/>
                <a:ext cx="3985474" cy="1715011"/>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9"/>
              <p:cNvSpPr/>
              <p:nvPr/>
            </p:nvSpPr>
            <p:spPr>
              <a:xfrm rot="-10530261" flipH="1">
                <a:off x="8881498" y="4047506"/>
                <a:ext cx="290448" cy="641135"/>
              </a:xfrm>
              <a:custGeom>
                <a:avLst/>
                <a:gdLst/>
                <a:ahLst/>
                <a:cxnLst/>
                <a:rect l="l" t="t" r="r" b="b"/>
                <a:pathLst>
                  <a:path w="50" h="113" extrusionOk="0">
                    <a:moveTo>
                      <a:pt x="27" y="1"/>
                    </a:moveTo>
                    <a:cubicBezTo>
                      <a:pt x="12" y="2"/>
                      <a:pt x="10" y="14"/>
                      <a:pt x="9" y="25"/>
                    </a:cubicBezTo>
                    <a:cubicBezTo>
                      <a:pt x="8" y="43"/>
                      <a:pt x="0" y="75"/>
                      <a:pt x="5" y="92"/>
                    </a:cubicBezTo>
                    <a:cubicBezTo>
                      <a:pt x="6" y="98"/>
                      <a:pt x="9" y="104"/>
                      <a:pt x="14" y="107"/>
                    </a:cubicBezTo>
                    <a:cubicBezTo>
                      <a:pt x="19" y="111"/>
                      <a:pt x="27" y="113"/>
                      <a:pt x="32" y="109"/>
                    </a:cubicBezTo>
                    <a:cubicBezTo>
                      <a:pt x="37" y="106"/>
                      <a:pt x="39" y="100"/>
                      <a:pt x="40" y="95"/>
                    </a:cubicBezTo>
                    <a:cubicBezTo>
                      <a:pt x="46" y="64"/>
                      <a:pt x="45" y="71"/>
                      <a:pt x="48" y="40"/>
                    </a:cubicBezTo>
                    <a:cubicBezTo>
                      <a:pt x="48" y="32"/>
                      <a:pt x="50" y="23"/>
                      <a:pt x="47" y="15"/>
                    </a:cubicBezTo>
                    <a:cubicBezTo>
                      <a:pt x="44" y="7"/>
                      <a:pt x="36" y="0"/>
                      <a:pt x="27"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9"/>
              <p:cNvSpPr/>
              <p:nvPr/>
            </p:nvSpPr>
            <p:spPr>
              <a:xfrm rot="-10530261" flipH="1">
                <a:off x="7077425" y="4269689"/>
                <a:ext cx="286081" cy="283886"/>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9"/>
              <p:cNvSpPr/>
              <p:nvPr/>
            </p:nvSpPr>
            <p:spPr>
              <a:xfrm rot="-10530261" flipH="1">
                <a:off x="7028407" y="4310792"/>
                <a:ext cx="290448" cy="278570"/>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9"/>
              <p:cNvSpPr/>
              <p:nvPr/>
            </p:nvSpPr>
            <p:spPr>
              <a:xfrm rot="-10530261" flipH="1">
                <a:off x="7420896" y="4349771"/>
                <a:ext cx="489176" cy="477396"/>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9"/>
              <p:cNvSpPr/>
              <p:nvPr/>
            </p:nvSpPr>
            <p:spPr>
              <a:xfrm rot="-10530261" flipH="1">
                <a:off x="7478022" y="4292402"/>
                <a:ext cx="489176" cy="476333"/>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9"/>
              <p:cNvSpPr/>
              <p:nvPr/>
            </p:nvSpPr>
            <p:spPr>
              <a:xfrm rot="-10530260" flipH="1">
                <a:off x="8287201" y="4729247"/>
                <a:ext cx="745776" cy="120146"/>
              </a:xfrm>
              <a:custGeom>
                <a:avLst/>
                <a:gdLst/>
                <a:ahLst/>
                <a:cxnLst/>
                <a:rect l="l" t="t" r="r" b="b"/>
                <a:pathLst>
                  <a:path w="128" h="21" extrusionOk="0">
                    <a:moveTo>
                      <a:pt x="2" y="4"/>
                    </a:moveTo>
                    <a:cubicBezTo>
                      <a:pt x="16" y="7"/>
                      <a:pt x="30" y="9"/>
                      <a:pt x="44" y="11"/>
                    </a:cubicBezTo>
                    <a:cubicBezTo>
                      <a:pt x="66" y="14"/>
                      <a:pt x="88" y="17"/>
                      <a:pt x="110" y="20"/>
                    </a:cubicBezTo>
                    <a:cubicBezTo>
                      <a:pt x="114" y="21"/>
                      <a:pt x="118" y="21"/>
                      <a:pt x="121" y="21"/>
                    </a:cubicBezTo>
                    <a:cubicBezTo>
                      <a:pt x="122" y="21"/>
                      <a:pt x="123" y="21"/>
                      <a:pt x="124" y="21"/>
                    </a:cubicBezTo>
                    <a:cubicBezTo>
                      <a:pt x="125" y="21"/>
                      <a:pt x="125" y="21"/>
                      <a:pt x="125" y="21"/>
                    </a:cubicBezTo>
                    <a:cubicBezTo>
                      <a:pt x="126" y="21"/>
                      <a:pt x="126" y="21"/>
                      <a:pt x="125" y="21"/>
                    </a:cubicBezTo>
                    <a:cubicBezTo>
                      <a:pt x="127" y="21"/>
                      <a:pt x="128" y="18"/>
                      <a:pt x="126" y="17"/>
                    </a:cubicBezTo>
                    <a:cubicBezTo>
                      <a:pt x="126" y="18"/>
                      <a:pt x="127" y="18"/>
                      <a:pt x="126" y="17"/>
                    </a:cubicBezTo>
                    <a:cubicBezTo>
                      <a:pt x="126" y="17"/>
                      <a:pt x="125" y="17"/>
                      <a:pt x="125" y="17"/>
                    </a:cubicBezTo>
                    <a:cubicBezTo>
                      <a:pt x="124" y="17"/>
                      <a:pt x="124" y="17"/>
                      <a:pt x="123" y="17"/>
                    </a:cubicBezTo>
                    <a:cubicBezTo>
                      <a:pt x="120" y="16"/>
                      <a:pt x="117" y="15"/>
                      <a:pt x="114" y="15"/>
                    </a:cubicBezTo>
                    <a:cubicBezTo>
                      <a:pt x="104" y="13"/>
                      <a:pt x="94" y="12"/>
                      <a:pt x="85" y="11"/>
                    </a:cubicBezTo>
                    <a:cubicBezTo>
                      <a:pt x="62" y="7"/>
                      <a:pt x="40" y="4"/>
                      <a:pt x="18" y="2"/>
                    </a:cubicBezTo>
                    <a:cubicBezTo>
                      <a:pt x="13" y="1"/>
                      <a:pt x="8" y="0"/>
                      <a:pt x="2" y="0"/>
                    </a:cubicBezTo>
                    <a:cubicBezTo>
                      <a:pt x="0"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9"/>
              <p:cNvSpPr/>
              <p:nvPr/>
            </p:nvSpPr>
            <p:spPr>
              <a:xfrm rot="-10530261" flipH="1">
                <a:off x="8704982" y="4654415"/>
                <a:ext cx="180166" cy="40403"/>
              </a:xfrm>
              <a:custGeom>
                <a:avLst/>
                <a:gdLst/>
                <a:ahLst/>
                <a:cxnLst/>
                <a:rect l="l" t="t" r="r" b="b"/>
                <a:pathLst>
                  <a:path w="31" h="7" extrusionOk="0">
                    <a:moveTo>
                      <a:pt x="2" y="4"/>
                    </a:moveTo>
                    <a:cubicBezTo>
                      <a:pt x="4" y="5"/>
                      <a:pt x="6" y="5"/>
                      <a:pt x="8" y="5"/>
                    </a:cubicBezTo>
                    <a:cubicBezTo>
                      <a:pt x="11" y="5"/>
                      <a:pt x="13" y="6"/>
                      <a:pt x="15" y="6"/>
                    </a:cubicBezTo>
                    <a:cubicBezTo>
                      <a:pt x="20" y="7"/>
                      <a:pt x="25" y="7"/>
                      <a:pt x="29" y="7"/>
                    </a:cubicBezTo>
                    <a:cubicBezTo>
                      <a:pt x="31" y="6"/>
                      <a:pt x="31" y="3"/>
                      <a:pt x="29" y="3"/>
                    </a:cubicBezTo>
                    <a:cubicBezTo>
                      <a:pt x="25" y="1"/>
                      <a:pt x="20" y="1"/>
                      <a:pt x="15" y="1"/>
                    </a:cubicBezTo>
                    <a:cubicBezTo>
                      <a:pt x="13" y="1"/>
                      <a:pt x="11" y="1"/>
                      <a:pt x="9" y="1"/>
                    </a:cubicBezTo>
                    <a:cubicBezTo>
                      <a:pt x="6" y="1"/>
                      <a:pt x="4" y="0"/>
                      <a:pt x="2" y="1"/>
                    </a:cubicBezTo>
                    <a:cubicBezTo>
                      <a:pt x="0" y="1"/>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642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0"/>
        <p:cNvGrpSpPr/>
        <p:nvPr/>
      </p:nvGrpSpPr>
      <p:grpSpPr>
        <a:xfrm>
          <a:off x="0" y="0"/>
          <a:ext cx="0" cy="0"/>
          <a:chOff x="0" y="0"/>
          <a:chExt cx="0" cy="0"/>
        </a:xfrm>
      </p:grpSpPr>
      <p:sp>
        <p:nvSpPr>
          <p:cNvPr id="361" name="Google Shape;361;p10"/>
          <p:cNvSpPr>
            <a:spLocks noGrp="1"/>
          </p:cNvSpPr>
          <p:nvPr>
            <p:ph type="pic" idx="2"/>
          </p:nvPr>
        </p:nvSpPr>
        <p:spPr>
          <a:xfrm>
            <a:off x="-75" y="-150"/>
            <a:ext cx="9144000" cy="5143500"/>
          </a:xfrm>
          <a:prstGeom prst="rect">
            <a:avLst/>
          </a:prstGeom>
          <a:noFill/>
          <a:ln>
            <a:noFill/>
          </a:ln>
        </p:spPr>
      </p:sp>
      <p:sp>
        <p:nvSpPr>
          <p:cNvPr id="362" name="Google Shape;362;p10"/>
          <p:cNvSpPr txBox="1">
            <a:spLocks noGrp="1"/>
          </p:cNvSpPr>
          <p:nvPr>
            <p:ph type="title"/>
          </p:nvPr>
        </p:nvSpPr>
        <p:spPr>
          <a:xfrm>
            <a:off x="1125900" y="3946075"/>
            <a:ext cx="6892200" cy="662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500"/>
              <a:buNone/>
              <a:defRPr sz="27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4383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3"/>
        <p:cNvGrpSpPr/>
        <p:nvPr/>
      </p:nvGrpSpPr>
      <p:grpSpPr>
        <a:xfrm>
          <a:off x="0" y="0"/>
          <a:ext cx="0" cy="0"/>
          <a:chOff x="0" y="0"/>
          <a:chExt cx="0" cy="0"/>
        </a:xfrm>
      </p:grpSpPr>
      <p:sp>
        <p:nvSpPr>
          <p:cNvPr id="364" name="Google Shape;364;p11"/>
          <p:cNvSpPr txBox="1">
            <a:spLocks noGrp="1"/>
          </p:cNvSpPr>
          <p:nvPr>
            <p:ph type="title" hasCustomPrompt="1"/>
          </p:nvPr>
        </p:nvSpPr>
        <p:spPr>
          <a:xfrm>
            <a:off x="1984050" y="1715675"/>
            <a:ext cx="5175900" cy="1001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lvl1pPr>
            <a:lvl2pPr lvl="1" algn="ctr">
              <a:lnSpc>
                <a:spcPct val="115000"/>
              </a:lnSpc>
              <a:spcBef>
                <a:spcPts val="0"/>
              </a:spcBef>
              <a:spcAft>
                <a:spcPts val="0"/>
              </a:spcAft>
              <a:buSzPts val="9600"/>
              <a:buNone/>
              <a:defRPr sz="9600"/>
            </a:lvl2pPr>
            <a:lvl3pPr lvl="2" algn="ctr">
              <a:lnSpc>
                <a:spcPct val="115000"/>
              </a:lnSpc>
              <a:spcBef>
                <a:spcPts val="0"/>
              </a:spcBef>
              <a:spcAft>
                <a:spcPts val="0"/>
              </a:spcAft>
              <a:buSzPts val="9600"/>
              <a:buNone/>
              <a:defRPr sz="9600"/>
            </a:lvl3pPr>
            <a:lvl4pPr lvl="3" algn="ctr">
              <a:lnSpc>
                <a:spcPct val="115000"/>
              </a:lnSpc>
              <a:spcBef>
                <a:spcPts val="0"/>
              </a:spcBef>
              <a:spcAft>
                <a:spcPts val="0"/>
              </a:spcAft>
              <a:buSzPts val="9600"/>
              <a:buNone/>
              <a:defRPr sz="9600"/>
            </a:lvl4pPr>
            <a:lvl5pPr lvl="4" algn="ctr">
              <a:lnSpc>
                <a:spcPct val="115000"/>
              </a:lnSpc>
              <a:spcBef>
                <a:spcPts val="0"/>
              </a:spcBef>
              <a:spcAft>
                <a:spcPts val="0"/>
              </a:spcAft>
              <a:buSzPts val="9600"/>
              <a:buNone/>
              <a:defRPr sz="9600"/>
            </a:lvl5pPr>
            <a:lvl6pPr lvl="5" algn="ctr">
              <a:lnSpc>
                <a:spcPct val="115000"/>
              </a:lnSpc>
              <a:spcBef>
                <a:spcPts val="0"/>
              </a:spcBef>
              <a:spcAft>
                <a:spcPts val="0"/>
              </a:spcAft>
              <a:buSzPts val="9600"/>
              <a:buNone/>
              <a:defRPr sz="9600"/>
            </a:lvl6pPr>
            <a:lvl7pPr lvl="6" algn="ctr">
              <a:lnSpc>
                <a:spcPct val="115000"/>
              </a:lnSpc>
              <a:spcBef>
                <a:spcPts val="0"/>
              </a:spcBef>
              <a:spcAft>
                <a:spcPts val="0"/>
              </a:spcAft>
              <a:buSzPts val="9600"/>
              <a:buNone/>
              <a:defRPr sz="9600"/>
            </a:lvl7pPr>
            <a:lvl8pPr lvl="7" algn="ctr">
              <a:lnSpc>
                <a:spcPct val="115000"/>
              </a:lnSpc>
              <a:spcBef>
                <a:spcPts val="0"/>
              </a:spcBef>
              <a:spcAft>
                <a:spcPts val="0"/>
              </a:spcAft>
              <a:buSzPts val="9600"/>
              <a:buNone/>
              <a:defRPr sz="9600"/>
            </a:lvl8pPr>
            <a:lvl9pPr lvl="8" algn="ctr">
              <a:lnSpc>
                <a:spcPct val="115000"/>
              </a:lnSpc>
              <a:spcBef>
                <a:spcPts val="0"/>
              </a:spcBef>
              <a:spcAft>
                <a:spcPts val="0"/>
              </a:spcAft>
              <a:buSzPts val="9600"/>
              <a:buNone/>
              <a:defRPr sz="9600"/>
            </a:lvl9pPr>
          </a:lstStyle>
          <a:p>
            <a:r>
              <a:t>xx%</a:t>
            </a:r>
          </a:p>
        </p:txBody>
      </p:sp>
      <p:sp>
        <p:nvSpPr>
          <p:cNvPr id="365" name="Google Shape;365;p11"/>
          <p:cNvSpPr txBox="1">
            <a:spLocks noGrp="1"/>
          </p:cNvSpPr>
          <p:nvPr>
            <p:ph type="subTitle" idx="1"/>
          </p:nvPr>
        </p:nvSpPr>
        <p:spPr>
          <a:xfrm>
            <a:off x="1984050" y="2991625"/>
            <a:ext cx="5175900" cy="436200"/>
          </a:xfrm>
          <a:prstGeom prst="rect">
            <a:avLst/>
          </a:prstGeom>
          <a:solidFill>
            <a:schemeClr val="accent1"/>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grpSp>
        <p:nvGrpSpPr>
          <p:cNvPr id="366" name="Google Shape;366;p11"/>
          <p:cNvGrpSpPr/>
          <p:nvPr/>
        </p:nvGrpSpPr>
        <p:grpSpPr>
          <a:xfrm>
            <a:off x="-125851" y="-112000"/>
            <a:ext cx="9317401" cy="5306058"/>
            <a:chOff x="-125851" y="-112000"/>
            <a:chExt cx="9317401" cy="5306058"/>
          </a:xfrm>
        </p:grpSpPr>
        <p:grpSp>
          <p:nvGrpSpPr>
            <p:cNvPr id="367" name="Google Shape;367;p11"/>
            <p:cNvGrpSpPr/>
            <p:nvPr/>
          </p:nvGrpSpPr>
          <p:grpSpPr>
            <a:xfrm>
              <a:off x="-32295" y="4296015"/>
              <a:ext cx="1498056" cy="898031"/>
              <a:chOff x="1784476" y="3277515"/>
              <a:chExt cx="1498056" cy="898031"/>
            </a:xfrm>
          </p:grpSpPr>
          <p:sp>
            <p:nvSpPr>
              <p:cNvPr id="368" name="Google Shape;368;p11"/>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11"/>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11"/>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371;p11"/>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372;p11"/>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373;p11"/>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374;p11"/>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11"/>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11"/>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377;p11"/>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378;p11"/>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9" name="Google Shape;379;p11"/>
            <p:cNvSpPr/>
            <p:nvPr/>
          </p:nvSpPr>
          <p:spPr>
            <a:xfrm flipH="1">
              <a:off x="7898132" y="4279763"/>
              <a:ext cx="1293418" cy="914295"/>
            </a:xfrm>
            <a:custGeom>
              <a:avLst/>
              <a:gdLst/>
              <a:ahLst/>
              <a:cxnLst/>
              <a:rect l="l" t="t" r="r" b="b"/>
              <a:pathLst>
                <a:path w="142" h="100" extrusionOk="0">
                  <a:moveTo>
                    <a:pt x="1" y="88"/>
                  </a:moveTo>
                  <a:cubicBezTo>
                    <a:pt x="1" y="90"/>
                    <a:pt x="1" y="92"/>
                    <a:pt x="2" y="94"/>
                  </a:cubicBezTo>
                  <a:cubicBezTo>
                    <a:pt x="5" y="100"/>
                    <a:pt x="14" y="98"/>
                    <a:pt x="22" y="98"/>
                  </a:cubicBezTo>
                  <a:cubicBezTo>
                    <a:pt x="58" y="98"/>
                    <a:pt x="78" y="98"/>
                    <a:pt x="111" y="98"/>
                  </a:cubicBezTo>
                  <a:cubicBezTo>
                    <a:pt x="114" y="98"/>
                    <a:pt x="117" y="98"/>
                    <a:pt x="120" y="98"/>
                  </a:cubicBezTo>
                  <a:cubicBezTo>
                    <a:pt x="123" y="98"/>
                    <a:pt x="126" y="98"/>
                    <a:pt x="129" y="98"/>
                  </a:cubicBezTo>
                  <a:cubicBezTo>
                    <a:pt x="131" y="98"/>
                    <a:pt x="134" y="98"/>
                    <a:pt x="137" y="97"/>
                  </a:cubicBezTo>
                  <a:cubicBezTo>
                    <a:pt x="140" y="96"/>
                    <a:pt x="142" y="92"/>
                    <a:pt x="139" y="89"/>
                  </a:cubicBezTo>
                  <a:cubicBezTo>
                    <a:pt x="138" y="88"/>
                    <a:pt x="136" y="88"/>
                    <a:pt x="135" y="87"/>
                  </a:cubicBezTo>
                  <a:cubicBezTo>
                    <a:pt x="129" y="85"/>
                    <a:pt x="122" y="84"/>
                    <a:pt x="116" y="82"/>
                  </a:cubicBezTo>
                  <a:cubicBezTo>
                    <a:pt x="108" y="80"/>
                    <a:pt x="101" y="77"/>
                    <a:pt x="94" y="72"/>
                  </a:cubicBezTo>
                  <a:cubicBezTo>
                    <a:pt x="87" y="67"/>
                    <a:pt x="84" y="60"/>
                    <a:pt x="77" y="54"/>
                  </a:cubicBezTo>
                  <a:cubicBezTo>
                    <a:pt x="70" y="48"/>
                    <a:pt x="60" y="46"/>
                    <a:pt x="50" y="49"/>
                  </a:cubicBezTo>
                  <a:cubicBezTo>
                    <a:pt x="46" y="50"/>
                    <a:pt x="42" y="52"/>
                    <a:pt x="38" y="52"/>
                  </a:cubicBezTo>
                  <a:cubicBezTo>
                    <a:pt x="30" y="52"/>
                    <a:pt x="25" y="44"/>
                    <a:pt x="22" y="37"/>
                  </a:cubicBezTo>
                  <a:cubicBezTo>
                    <a:pt x="19" y="31"/>
                    <a:pt x="15" y="7"/>
                    <a:pt x="10" y="4"/>
                  </a:cubicBezTo>
                  <a:cubicBezTo>
                    <a:pt x="4" y="0"/>
                    <a:pt x="1" y="10"/>
                    <a:pt x="1" y="15"/>
                  </a:cubicBezTo>
                  <a:cubicBezTo>
                    <a:pt x="0" y="40"/>
                    <a:pt x="1" y="63"/>
                    <a:pt x="1" y="8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380;p11"/>
            <p:cNvSpPr/>
            <p:nvPr/>
          </p:nvSpPr>
          <p:spPr>
            <a:xfrm flipH="1">
              <a:off x="8726548" y="3804288"/>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381;p11"/>
            <p:cNvSpPr/>
            <p:nvPr/>
          </p:nvSpPr>
          <p:spPr>
            <a:xfrm flipH="1">
              <a:off x="8945434" y="3959289"/>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2" name="Google Shape;382;p11"/>
            <p:cNvSpPr/>
            <p:nvPr/>
          </p:nvSpPr>
          <p:spPr>
            <a:xfrm flipH="1">
              <a:off x="9081584" y="4461994"/>
              <a:ext cx="46081" cy="457671"/>
            </a:xfrm>
            <a:custGeom>
              <a:avLst/>
              <a:gdLst/>
              <a:ahLst/>
              <a:cxnLst/>
              <a:rect l="l" t="t" r="r" b="b"/>
              <a:pathLst>
                <a:path w="5" h="50" extrusionOk="0">
                  <a:moveTo>
                    <a:pt x="0" y="2"/>
                  </a:moveTo>
                  <a:cubicBezTo>
                    <a:pt x="0" y="5"/>
                    <a:pt x="0" y="9"/>
                    <a:pt x="0" y="13"/>
                  </a:cubicBezTo>
                  <a:cubicBezTo>
                    <a:pt x="0" y="17"/>
                    <a:pt x="0" y="21"/>
                    <a:pt x="0" y="25"/>
                  </a:cubicBezTo>
                  <a:cubicBezTo>
                    <a:pt x="0" y="29"/>
                    <a:pt x="0" y="33"/>
                    <a:pt x="1" y="37"/>
                  </a:cubicBezTo>
                  <a:cubicBezTo>
                    <a:pt x="1" y="41"/>
                    <a:pt x="1" y="45"/>
                    <a:pt x="2" y="49"/>
                  </a:cubicBezTo>
                  <a:cubicBezTo>
                    <a:pt x="2" y="50"/>
                    <a:pt x="4" y="50"/>
                    <a:pt x="4" y="49"/>
                  </a:cubicBezTo>
                  <a:cubicBezTo>
                    <a:pt x="5" y="45"/>
                    <a:pt x="4" y="41"/>
                    <a:pt x="4" y="38"/>
                  </a:cubicBezTo>
                  <a:cubicBezTo>
                    <a:pt x="4" y="33"/>
                    <a:pt x="4" y="29"/>
                    <a:pt x="4" y="25"/>
                  </a:cubicBezTo>
                  <a:cubicBezTo>
                    <a:pt x="4" y="21"/>
                    <a:pt x="4" y="17"/>
                    <a:pt x="3" y="13"/>
                  </a:cubicBezTo>
                  <a:cubicBezTo>
                    <a:pt x="3" y="10"/>
                    <a:pt x="3" y="6"/>
                    <a:pt x="3" y="2"/>
                  </a:cubicBezTo>
                  <a:cubicBezTo>
                    <a:pt x="3" y="0"/>
                    <a:pt x="1" y="0"/>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3" name="Google Shape;383;p11"/>
            <p:cNvSpPr/>
            <p:nvPr/>
          </p:nvSpPr>
          <p:spPr>
            <a:xfrm flipH="1">
              <a:off x="8809285" y="3804288"/>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84" name="Google Shape;384;p11"/>
            <p:cNvGrpSpPr/>
            <p:nvPr/>
          </p:nvGrpSpPr>
          <p:grpSpPr>
            <a:xfrm flipH="1">
              <a:off x="7737785" y="-18440"/>
              <a:ext cx="1453764" cy="1676166"/>
              <a:chOff x="-49649" y="-18440"/>
              <a:chExt cx="1453764" cy="1676166"/>
            </a:xfrm>
          </p:grpSpPr>
          <p:sp>
            <p:nvSpPr>
              <p:cNvPr id="385" name="Google Shape;385;p11"/>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6" name="Google Shape;386;p11"/>
              <p:cNvSpPr/>
              <p:nvPr/>
            </p:nvSpPr>
            <p:spPr>
              <a:xfrm flipH="1">
                <a:off x="544837" y="-18440"/>
                <a:ext cx="859277" cy="547906"/>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11"/>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11"/>
              <p:cNvSpPr/>
              <p:nvPr/>
            </p:nvSpPr>
            <p:spPr>
              <a:xfrm flipH="1">
                <a:off x="544838" y="-18440"/>
                <a:ext cx="661496" cy="372844"/>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9" name="Google Shape;389;p11"/>
              <p:cNvSpPr/>
              <p:nvPr/>
            </p:nvSpPr>
            <p:spPr>
              <a:xfrm flipH="1">
                <a:off x="673128" y="156623"/>
                <a:ext cx="359479" cy="128290"/>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0" name="Google Shape;390;p11"/>
              <p:cNvSpPr/>
              <p:nvPr/>
            </p:nvSpPr>
            <p:spPr>
              <a:xfrm flipH="1">
                <a:off x="765336" y="260859"/>
                <a:ext cx="93545" cy="58800"/>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91" name="Google Shape;391;p11"/>
            <p:cNvGrpSpPr/>
            <p:nvPr/>
          </p:nvGrpSpPr>
          <p:grpSpPr>
            <a:xfrm flipH="1">
              <a:off x="-125851" y="-112000"/>
              <a:ext cx="1959297" cy="1856606"/>
              <a:chOff x="7308453" y="-112000"/>
              <a:chExt cx="1959297" cy="1856606"/>
            </a:xfrm>
          </p:grpSpPr>
          <p:sp>
            <p:nvSpPr>
              <p:cNvPr id="392" name="Google Shape;392;p11"/>
              <p:cNvSpPr/>
              <p:nvPr/>
            </p:nvSpPr>
            <p:spPr>
              <a:xfrm>
                <a:off x="8180849" y="-95336"/>
                <a:ext cx="1086901" cy="1042447"/>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3" name="Google Shape;393;p11"/>
              <p:cNvSpPr/>
              <p:nvPr/>
            </p:nvSpPr>
            <p:spPr>
              <a:xfrm>
                <a:off x="7308453" y="-112000"/>
                <a:ext cx="965620" cy="679534"/>
              </a:xfrm>
              <a:custGeom>
                <a:avLst/>
                <a:gdLst/>
                <a:ahLst/>
                <a:cxnLst/>
                <a:rect l="l" t="t" r="r" b="b"/>
                <a:pathLst>
                  <a:path w="120" h="84" extrusionOk="0">
                    <a:moveTo>
                      <a:pt x="29" y="37"/>
                    </a:moveTo>
                    <a:cubicBezTo>
                      <a:pt x="39" y="39"/>
                      <a:pt x="49" y="39"/>
                      <a:pt x="58" y="43"/>
                    </a:cubicBezTo>
                    <a:cubicBezTo>
                      <a:pt x="68" y="47"/>
                      <a:pt x="73" y="55"/>
                      <a:pt x="78" y="64"/>
                    </a:cubicBezTo>
                    <a:cubicBezTo>
                      <a:pt x="82" y="72"/>
                      <a:pt x="93" y="84"/>
                      <a:pt x="102" y="76"/>
                    </a:cubicBezTo>
                    <a:cubicBezTo>
                      <a:pt x="108" y="70"/>
                      <a:pt x="106" y="61"/>
                      <a:pt x="101" y="54"/>
                    </a:cubicBezTo>
                    <a:cubicBezTo>
                      <a:pt x="94" y="43"/>
                      <a:pt x="92" y="35"/>
                      <a:pt x="99" y="24"/>
                    </a:cubicBezTo>
                    <a:cubicBezTo>
                      <a:pt x="103" y="19"/>
                      <a:pt x="120" y="13"/>
                      <a:pt x="111" y="4"/>
                    </a:cubicBezTo>
                    <a:cubicBezTo>
                      <a:pt x="108" y="1"/>
                      <a:pt x="103" y="1"/>
                      <a:pt x="98" y="1"/>
                    </a:cubicBezTo>
                    <a:cubicBezTo>
                      <a:pt x="80" y="0"/>
                      <a:pt x="61" y="1"/>
                      <a:pt x="42" y="1"/>
                    </a:cubicBezTo>
                    <a:cubicBezTo>
                      <a:pt x="32" y="0"/>
                      <a:pt x="23" y="0"/>
                      <a:pt x="13" y="0"/>
                    </a:cubicBezTo>
                    <a:cubicBezTo>
                      <a:pt x="8" y="1"/>
                      <a:pt x="1" y="2"/>
                      <a:pt x="0" y="8"/>
                    </a:cubicBezTo>
                    <a:cubicBezTo>
                      <a:pt x="0" y="19"/>
                      <a:pt x="9" y="28"/>
                      <a:pt x="18" y="33"/>
                    </a:cubicBezTo>
                    <a:cubicBezTo>
                      <a:pt x="22" y="35"/>
                      <a:pt x="25" y="36"/>
                      <a:pt x="29" y="3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4" name="Google Shape;394;p11"/>
              <p:cNvSpPr/>
              <p:nvPr/>
            </p:nvSpPr>
            <p:spPr>
              <a:xfrm>
                <a:off x="8715835" y="1092464"/>
                <a:ext cx="336762" cy="314044"/>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5" name="Google Shape;395;p11"/>
              <p:cNvSpPr/>
              <p:nvPr/>
            </p:nvSpPr>
            <p:spPr>
              <a:xfrm>
                <a:off x="8334534" y="65753"/>
                <a:ext cx="627699" cy="194417"/>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6" name="Google Shape;396;p11"/>
              <p:cNvSpPr/>
              <p:nvPr/>
            </p:nvSpPr>
            <p:spPr>
              <a:xfrm>
                <a:off x="8422486" y="251838"/>
                <a:ext cx="346253" cy="500856"/>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7" name="Google Shape;397;p11"/>
              <p:cNvSpPr/>
              <p:nvPr/>
            </p:nvSpPr>
            <p:spPr>
              <a:xfrm>
                <a:off x="8744668" y="518468"/>
                <a:ext cx="152758" cy="162015"/>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8" name="Google Shape;398;p11"/>
              <p:cNvSpPr/>
              <p:nvPr/>
            </p:nvSpPr>
            <p:spPr>
              <a:xfrm>
                <a:off x="8905759" y="494397"/>
                <a:ext cx="313849" cy="468453"/>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9" name="Google Shape;399;p11"/>
              <p:cNvSpPr/>
              <p:nvPr/>
            </p:nvSpPr>
            <p:spPr>
              <a:xfrm>
                <a:off x="8703808" y="1092464"/>
                <a:ext cx="128290" cy="314044"/>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11"/>
              <p:cNvSpPr/>
              <p:nvPr/>
            </p:nvSpPr>
            <p:spPr>
              <a:xfrm>
                <a:off x="8866844" y="1383790"/>
                <a:ext cx="92208" cy="4677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11"/>
              <p:cNvSpPr/>
              <p:nvPr/>
            </p:nvSpPr>
            <p:spPr>
              <a:xfrm>
                <a:off x="7396405" y="-23124"/>
                <a:ext cx="330514" cy="218488"/>
              </a:xfrm>
              <a:custGeom>
                <a:avLst/>
                <a:gdLst/>
                <a:ahLst/>
                <a:cxnLst/>
                <a:rect l="l" t="t" r="r" b="b"/>
                <a:pathLst>
                  <a:path w="41" h="27" extrusionOk="0">
                    <a:moveTo>
                      <a:pt x="0" y="1"/>
                    </a:moveTo>
                    <a:cubicBezTo>
                      <a:pt x="3" y="9"/>
                      <a:pt x="8" y="14"/>
                      <a:pt x="15" y="18"/>
                    </a:cubicBezTo>
                    <a:cubicBezTo>
                      <a:pt x="19" y="21"/>
                      <a:pt x="23" y="22"/>
                      <a:pt x="27" y="24"/>
                    </a:cubicBezTo>
                    <a:cubicBezTo>
                      <a:pt x="31" y="25"/>
                      <a:pt x="36" y="27"/>
                      <a:pt x="40" y="26"/>
                    </a:cubicBezTo>
                    <a:cubicBezTo>
                      <a:pt x="41" y="26"/>
                      <a:pt x="41" y="24"/>
                      <a:pt x="41" y="24"/>
                    </a:cubicBezTo>
                    <a:cubicBezTo>
                      <a:pt x="39" y="23"/>
                      <a:pt x="37" y="22"/>
                      <a:pt x="35" y="22"/>
                    </a:cubicBezTo>
                    <a:cubicBezTo>
                      <a:pt x="33" y="21"/>
                      <a:pt x="31" y="21"/>
                      <a:pt x="29" y="20"/>
                    </a:cubicBezTo>
                    <a:cubicBezTo>
                      <a:pt x="25" y="19"/>
                      <a:pt x="21" y="18"/>
                      <a:pt x="17" y="16"/>
                    </a:cubicBezTo>
                    <a:cubicBezTo>
                      <a:pt x="11" y="12"/>
                      <a:pt x="5" y="7"/>
                      <a:pt x="2" y="1"/>
                    </a:cubicBezTo>
                    <a:cubicBezTo>
                      <a:pt x="2" y="0"/>
                      <a:pt x="0" y="0"/>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11"/>
              <p:cNvSpPr/>
              <p:nvPr/>
            </p:nvSpPr>
            <p:spPr>
              <a:xfrm>
                <a:off x="7533425" y="1873"/>
                <a:ext cx="152758" cy="96283"/>
              </a:xfrm>
              <a:custGeom>
                <a:avLst/>
                <a:gdLst/>
                <a:ahLst/>
                <a:cxnLst/>
                <a:rect l="l" t="t" r="r" b="b"/>
                <a:pathLst>
                  <a:path w="19" h="12" extrusionOk="0">
                    <a:moveTo>
                      <a:pt x="0" y="2"/>
                    </a:moveTo>
                    <a:cubicBezTo>
                      <a:pt x="2" y="5"/>
                      <a:pt x="5" y="7"/>
                      <a:pt x="8" y="9"/>
                    </a:cubicBezTo>
                    <a:cubicBezTo>
                      <a:pt x="11" y="10"/>
                      <a:pt x="14" y="11"/>
                      <a:pt x="17" y="12"/>
                    </a:cubicBezTo>
                    <a:cubicBezTo>
                      <a:pt x="19" y="12"/>
                      <a:pt x="19" y="9"/>
                      <a:pt x="18" y="9"/>
                    </a:cubicBezTo>
                    <a:cubicBezTo>
                      <a:pt x="12" y="7"/>
                      <a:pt x="7" y="4"/>
                      <a:pt x="2" y="1"/>
                    </a:cubicBezTo>
                    <a:cubicBezTo>
                      <a:pt x="2" y="0"/>
                      <a:pt x="1" y="0"/>
                      <a:pt x="1" y="1"/>
                    </a:cubicBezTo>
                    <a:cubicBezTo>
                      <a:pt x="0" y="1"/>
                      <a:pt x="0" y="2"/>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1"/>
              <p:cNvSpPr/>
              <p:nvPr/>
            </p:nvSpPr>
            <p:spPr>
              <a:xfrm>
                <a:off x="8842789" y="1522771"/>
                <a:ext cx="232526" cy="221835"/>
              </a:xfrm>
              <a:custGeom>
                <a:avLst/>
                <a:gdLst/>
                <a:ahLst/>
                <a:cxnLst/>
                <a:rect l="l" t="t" r="r" b="b"/>
                <a:pathLst>
                  <a:path w="20" h="19" extrusionOk="0">
                    <a:moveTo>
                      <a:pt x="8" y="0"/>
                    </a:moveTo>
                    <a:cubicBezTo>
                      <a:pt x="7" y="0"/>
                      <a:pt x="5" y="1"/>
                      <a:pt x="4" y="2"/>
                    </a:cubicBezTo>
                    <a:cubicBezTo>
                      <a:pt x="0" y="5"/>
                      <a:pt x="0" y="12"/>
                      <a:pt x="4" y="15"/>
                    </a:cubicBezTo>
                    <a:cubicBezTo>
                      <a:pt x="5" y="18"/>
                      <a:pt x="8" y="19"/>
                      <a:pt x="11" y="18"/>
                    </a:cubicBezTo>
                    <a:cubicBezTo>
                      <a:pt x="14" y="17"/>
                      <a:pt x="15" y="15"/>
                      <a:pt x="18" y="13"/>
                    </a:cubicBezTo>
                    <a:cubicBezTo>
                      <a:pt x="20" y="12"/>
                      <a:pt x="20" y="10"/>
                      <a:pt x="19" y="7"/>
                    </a:cubicBezTo>
                    <a:cubicBezTo>
                      <a:pt x="18" y="3"/>
                      <a:pt x="13" y="0"/>
                      <a:pt x="8" y="0"/>
                    </a:cubicBezTo>
                    <a:close/>
                  </a:path>
                </a:pathLst>
              </a:custGeom>
              <a:solidFill>
                <a:srgbClr val="2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1"/>
              <p:cNvSpPr/>
              <p:nvPr/>
            </p:nvSpPr>
            <p:spPr>
              <a:xfrm>
                <a:off x="8962233" y="389782"/>
                <a:ext cx="72213" cy="96283"/>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1"/>
              <p:cNvSpPr/>
              <p:nvPr/>
            </p:nvSpPr>
            <p:spPr>
              <a:xfrm>
                <a:off x="8913165" y="260170"/>
                <a:ext cx="73139" cy="104615"/>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6" name="Google Shape;406;p11"/>
              <p:cNvSpPr/>
              <p:nvPr/>
            </p:nvSpPr>
            <p:spPr>
              <a:xfrm>
                <a:off x="9002043" y="251838"/>
                <a:ext cx="63881" cy="80545"/>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7" name="Google Shape;407;p11"/>
              <p:cNvSpPr/>
              <p:nvPr/>
            </p:nvSpPr>
            <p:spPr>
              <a:xfrm>
                <a:off x="9002043" y="9280"/>
                <a:ext cx="56474" cy="81470"/>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8" name="Google Shape;408;p11"/>
              <p:cNvSpPr/>
              <p:nvPr/>
            </p:nvSpPr>
            <p:spPr>
              <a:xfrm>
                <a:off x="8945568" y="123152"/>
                <a:ext cx="64807" cy="80545"/>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9" name="Google Shape;409;p11"/>
              <p:cNvSpPr/>
              <p:nvPr/>
            </p:nvSpPr>
            <p:spPr>
              <a:xfrm>
                <a:off x="9065923" y="453662"/>
                <a:ext cx="64807" cy="81470"/>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1"/>
              <p:cNvSpPr/>
              <p:nvPr/>
            </p:nvSpPr>
            <p:spPr>
              <a:xfrm>
                <a:off x="9058517" y="162962"/>
                <a:ext cx="63881" cy="80545"/>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1" name="Google Shape;411;p11"/>
              <p:cNvSpPr/>
              <p:nvPr/>
            </p:nvSpPr>
            <p:spPr>
              <a:xfrm>
                <a:off x="8857616" y="364785"/>
                <a:ext cx="63881" cy="88876"/>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1"/>
              <p:cNvSpPr/>
              <p:nvPr/>
            </p:nvSpPr>
            <p:spPr>
              <a:xfrm>
                <a:off x="9098327" y="268503"/>
                <a:ext cx="64807" cy="88876"/>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11"/>
              <p:cNvSpPr/>
              <p:nvPr/>
            </p:nvSpPr>
            <p:spPr>
              <a:xfrm>
                <a:off x="8341940" y="65753"/>
                <a:ext cx="274040" cy="121280"/>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732657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14"/>
        <p:cNvGrpSpPr/>
        <p:nvPr/>
      </p:nvGrpSpPr>
      <p:grpSpPr>
        <a:xfrm>
          <a:off x="0" y="0"/>
          <a:ext cx="0" cy="0"/>
          <a:chOff x="0" y="0"/>
          <a:chExt cx="0" cy="0"/>
        </a:xfrm>
      </p:grpSpPr>
    </p:spTree>
    <p:extLst>
      <p:ext uri="{BB962C8B-B14F-4D97-AF65-F5344CB8AC3E}">
        <p14:creationId xmlns:p14="http://schemas.microsoft.com/office/powerpoint/2010/main" val="1437428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5"/>
        <p:cNvGrpSpPr/>
        <p:nvPr/>
      </p:nvGrpSpPr>
      <p:grpSpPr>
        <a:xfrm>
          <a:off x="0" y="0"/>
          <a:ext cx="0" cy="0"/>
          <a:chOff x="0" y="0"/>
          <a:chExt cx="0" cy="0"/>
        </a:xfrm>
      </p:grpSpPr>
      <p:sp>
        <p:nvSpPr>
          <p:cNvPr id="416" name="Google Shape;41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7" name="Google Shape;417;p13"/>
          <p:cNvSpPr txBox="1">
            <a:spLocks noGrp="1"/>
          </p:cNvSpPr>
          <p:nvPr>
            <p:ph type="subTitle" idx="1"/>
          </p:nvPr>
        </p:nvSpPr>
        <p:spPr>
          <a:xfrm>
            <a:off x="1938301" y="2216950"/>
            <a:ext cx="230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8" name="Google Shape;418;p13"/>
          <p:cNvSpPr txBox="1">
            <a:spLocks noGrp="1"/>
          </p:cNvSpPr>
          <p:nvPr>
            <p:ph type="subTitle" idx="2"/>
          </p:nvPr>
        </p:nvSpPr>
        <p:spPr>
          <a:xfrm>
            <a:off x="1938301" y="4026605"/>
            <a:ext cx="230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13"/>
          <p:cNvSpPr txBox="1">
            <a:spLocks noGrp="1"/>
          </p:cNvSpPr>
          <p:nvPr>
            <p:ph type="subTitle" idx="3"/>
          </p:nvPr>
        </p:nvSpPr>
        <p:spPr>
          <a:xfrm>
            <a:off x="5894199" y="4026575"/>
            <a:ext cx="230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0" name="Google Shape;420;p13"/>
          <p:cNvSpPr txBox="1">
            <a:spLocks noGrp="1"/>
          </p:cNvSpPr>
          <p:nvPr>
            <p:ph type="subTitle" idx="4"/>
          </p:nvPr>
        </p:nvSpPr>
        <p:spPr>
          <a:xfrm>
            <a:off x="5894199" y="2216950"/>
            <a:ext cx="2309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13"/>
          <p:cNvSpPr txBox="1">
            <a:spLocks noGrp="1"/>
          </p:cNvSpPr>
          <p:nvPr>
            <p:ph type="title" idx="5" hasCustomPrompt="1"/>
          </p:nvPr>
        </p:nvSpPr>
        <p:spPr>
          <a:xfrm>
            <a:off x="940100" y="1481275"/>
            <a:ext cx="845100" cy="815700"/>
          </a:xfrm>
          <a:prstGeom prst="rect">
            <a:avLst/>
          </a:prstGeom>
          <a:solidFill>
            <a:schemeClr val="accent1"/>
          </a:solidFill>
        </p:spPr>
        <p:txBody>
          <a:bodyPr spcFirstLastPara="1" wrap="square" lIns="91425" tIns="91425" rIns="91425" bIns="91425" anchor="ctr" anchorCtr="0">
            <a:noAutofit/>
          </a:bodyPr>
          <a:lstStyle>
            <a:lvl1pPr lvl="0" algn="l" rtl="0">
              <a:spcBef>
                <a:spcPts val="0"/>
              </a:spcBef>
              <a:spcAft>
                <a:spcPts val="0"/>
              </a:spcAft>
              <a:buClr>
                <a:schemeClr val="lt1"/>
              </a:buClr>
              <a:buSzPts val="3000"/>
              <a:buNone/>
              <a:defRPr sz="3900" b="1"/>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422" name="Google Shape;422;p13"/>
          <p:cNvSpPr txBox="1">
            <a:spLocks noGrp="1"/>
          </p:cNvSpPr>
          <p:nvPr>
            <p:ph type="title" idx="6" hasCustomPrompt="1"/>
          </p:nvPr>
        </p:nvSpPr>
        <p:spPr>
          <a:xfrm>
            <a:off x="4896475" y="3290925"/>
            <a:ext cx="845100" cy="815700"/>
          </a:xfrm>
          <a:prstGeom prst="rect">
            <a:avLst/>
          </a:prstGeom>
          <a:solidFill>
            <a:schemeClr val="accent3"/>
          </a:solidFill>
        </p:spPr>
        <p:txBody>
          <a:bodyPr spcFirstLastPara="1" wrap="square" lIns="91425" tIns="91425" rIns="91425" bIns="91425" anchor="ctr" anchorCtr="0">
            <a:noAutofit/>
          </a:bodyPr>
          <a:lstStyle>
            <a:lvl1pPr lvl="0" algn="l" rtl="0">
              <a:spcBef>
                <a:spcPts val="0"/>
              </a:spcBef>
              <a:spcAft>
                <a:spcPts val="0"/>
              </a:spcAft>
              <a:buClr>
                <a:schemeClr val="lt1"/>
              </a:buClr>
              <a:buSzPts val="3000"/>
              <a:buNone/>
              <a:defRPr sz="3900" b="1"/>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423" name="Google Shape;423;p13"/>
          <p:cNvSpPr txBox="1">
            <a:spLocks noGrp="1"/>
          </p:cNvSpPr>
          <p:nvPr>
            <p:ph type="title" idx="7" hasCustomPrompt="1"/>
          </p:nvPr>
        </p:nvSpPr>
        <p:spPr>
          <a:xfrm>
            <a:off x="940100" y="3290924"/>
            <a:ext cx="845100" cy="815700"/>
          </a:xfrm>
          <a:prstGeom prst="rect">
            <a:avLst/>
          </a:prstGeom>
          <a:solidFill>
            <a:schemeClr val="dk2"/>
          </a:solidFill>
        </p:spPr>
        <p:txBody>
          <a:bodyPr spcFirstLastPara="1" wrap="square" lIns="91425" tIns="91425" rIns="91425" bIns="91425" anchor="ctr" anchorCtr="0">
            <a:noAutofit/>
          </a:bodyPr>
          <a:lstStyle>
            <a:lvl1pPr lvl="0" algn="l" rtl="0">
              <a:spcBef>
                <a:spcPts val="0"/>
              </a:spcBef>
              <a:spcAft>
                <a:spcPts val="0"/>
              </a:spcAft>
              <a:buClr>
                <a:schemeClr val="lt1"/>
              </a:buClr>
              <a:buSzPts val="3000"/>
              <a:buNone/>
              <a:defRPr sz="3900" b="1"/>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424" name="Google Shape;424;p13"/>
          <p:cNvSpPr txBox="1">
            <a:spLocks noGrp="1"/>
          </p:cNvSpPr>
          <p:nvPr>
            <p:ph type="title" idx="8" hasCustomPrompt="1"/>
          </p:nvPr>
        </p:nvSpPr>
        <p:spPr>
          <a:xfrm>
            <a:off x="4896475" y="1481275"/>
            <a:ext cx="845100" cy="815700"/>
          </a:xfrm>
          <a:prstGeom prst="rect">
            <a:avLst/>
          </a:prstGeom>
          <a:solidFill>
            <a:schemeClr val="accent2"/>
          </a:solidFill>
        </p:spPr>
        <p:txBody>
          <a:bodyPr spcFirstLastPara="1" wrap="square" lIns="91425" tIns="91425" rIns="91425" bIns="91425" anchor="ctr" anchorCtr="0">
            <a:noAutofit/>
          </a:bodyPr>
          <a:lstStyle>
            <a:lvl1pPr lvl="0" algn="l" rtl="0">
              <a:spcBef>
                <a:spcPts val="0"/>
              </a:spcBef>
              <a:spcAft>
                <a:spcPts val="0"/>
              </a:spcAft>
              <a:buClr>
                <a:schemeClr val="lt1"/>
              </a:buClr>
              <a:buSzPts val="3000"/>
              <a:buNone/>
              <a:defRPr sz="3900" b="1"/>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425" name="Google Shape;425;p13"/>
          <p:cNvSpPr txBox="1">
            <a:spLocks noGrp="1"/>
          </p:cNvSpPr>
          <p:nvPr>
            <p:ph type="subTitle" idx="9"/>
          </p:nvPr>
        </p:nvSpPr>
        <p:spPr>
          <a:xfrm>
            <a:off x="1938301" y="1481275"/>
            <a:ext cx="23097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26" name="Google Shape;426;p13"/>
          <p:cNvSpPr txBox="1">
            <a:spLocks noGrp="1"/>
          </p:cNvSpPr>
          <p:nvPr>
            <p:ph type="subTitle" idx="13"/>
          </p:nvPr>
        </p:nvSpPr>
        <p:spPr>
          <a:xfrm>
            <a:off x="1938301" y="3290930"/>
            <a:ext cx="23097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27" name="Google Shape;427;p13"/>
          <p:cNvSpPr txBox="1">
            <a:spLocks noGrp="1"/>
          </p:cNvSpPr>
          <p:nvPr>
            <p:ph type="subTitle" idx="14"/>
          </p:nvPr>
        </p:nvSpPr>
        <p:spPr>
          <a:xfrm>
            <a:off x="5894200" y="3290930"/>
            <a:ext cx="23097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28" name="Google Shape;428;p13"/>
          <p:cNvSpPr txBox="1">
            <a:spLocks noGrp="1"/>
          </p:cNvSpPr>
          <p:nvPr>
            <p:ph type="subTitle" idx="15"/>
          </p:nvPr>
        </p:nvSpPr>
        <p:spPr>
          <a:xfrm>
            <a:off x="5894200" y="1481275"/>
            <a:ext cx="23097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429" name="Google Shape;429;p13"/>
          <p:cNvGrpSpPr/>
          <p:nvPr/>
        </p:nvGrpSpPr>
        <p:grpSpPr>
          <a:xfrm>
            <a:off x="-132082" y="-1623101"/>
            <a:ext cx="9515232" cy="6782339"/>
            <a:chOff x="-132082" y="-1623101"/>
            <a:chExt cx="9515232" cy="6782339"/>
          </a:xfrm>
        </p:grpSpPr>
        <p:grpSp>
          <p:nvGrpSpPr>
            <p:cNvPr id="430" name="Google Shape;430;p13"/>
            <p:cNvGrpSpPr/>
            <p:nvPr/>
          </p:nvGrpSpPr>
          <p:grpSpPr>
            <a:xfrm>
              <a:off x="6177849" y="-1623101"/>
              <a:ext cx="3205301" cy="2869526"/>
              <a:chOff x="6177849" y="-1623101"/>
              <a:chExt cx="3205301" cy="2869526"/>
            </a:xfrm>
          </p:grpSpPr>
          <p:sp>
            <p:nvSpPr>
              <p:cNvPr id="431" name="Google Shape;431;p13"/>
              <p:cNvSpPr/>
              <p:nvPr/>
            </p:nvSpPr>
            <p:spPr>
              <a:xfrm>
                <a:off x="6177849" y="-1623101"/>
                <a:ext cx="3205301" cy="2606950"/>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13"/>
              <p:cNvSpPr/>
              <p:nvPr/>
            </p:nvSpPr>
            <p:spPr>
              <a:xfrm>
                <a:off x="6329631" y="-347347"/>
                <a:ext cx="2814371" cy="1243718"/>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3" name="Google Shape;433;p13"/>
              <p:cNvSpPr/>
              <p:nvPr/>
            </p:nvSpPr>
            <p:spPr>
              <a:xfrm>
                <a:off x="8620094" y="1017737"/>
                <a:ext cx="202018" cy="205873"/>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13"/>
              <p:cNvSpPr/>
              <p:nvPr/>
            </p:nvSpPr>
            <p:spPr>
              <a:xfrm>
                <a:off x="8424010" y="616645"/>
                <a:ext cx="345435" cy="346205"/>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13"/>
              <p:cNvSpPr/>
              <p:nvPr/>
            </p:nvSpPr>
            <p:spPr>
              <a:xfrm>
                <a:off x="8641359" y="1044408"/>
                <a:ext cx="205102" cy="202017"/>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13"/>
              <p:cNvSpPr/>
              <p:nvPr/>
            </p:nvSpPr>
            <p:spPr>
              <a:xfrm>
                <a:off x="8385521" y="579950"/>
                <a:ext cx="345435" cy="345434"/>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7" name="Google Shape;437;p13"/>
            <p:cNvGrpSpPr/>
            <p:nvPr/>
          </p:nvGrpSpPr>
          <p:grpSpPr>
            <a:xfrm>
              <a:off x="60980" y="70036"/>
              <a:ext cx="1105556" cy="579945"/>
              <a:chOff x="83830" y="127186"/>
              <a:chExt cx="1105556" cy="579945"/>
            </a:xfrm>
          </p:grpSpPr>
          <p:grpSp>
            <p:nvGrpSpPr>
              <p:cNvPr id="438" name="Google Shape;438;p13"/>
              <p:cNvGrpSpPr/>
              <p:nvPr/>
            </p:nvGrpSpPr>
            <p:grpSpPr>
              <a:xfrm rot="-4500040" flipH="1">
                <a:off x="681632" y="141260"/>
                <a:ext cx="284154" cy="681017"/>
                <a:chOff x="8548238" y="2908926"/>
                <a:chExt cx="284162" cy="681037"/>
              </a:xfrm>
            </p:grpSpPr>
            <p:sp>
              <p:nvSpPr>
                <p:cNvPr id="439" name="Google Shape;439;p13"/>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13"/>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13"/>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2" name="Google Shape;442;p13"/>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3" name="Google Shape;443;p13"/>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44" name="Google Shape;444;p13"/>
              <p:cNvSpPr/>
              <p:nvPr/>
            </p:nvSpPr>
            <p:spPr>
              <a:xfrm rot="-4500000" flipH="1">
                <a:off x="100591" y="297018"/>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13"/>
              <p:cNvSpPr/>
              <p:nvPr/>
            </p:nvSpPr>
            <p:spPr>
              <a:xfrm rot="-4500000" flipH="1">
                <a:off x="507576" y="12297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6" name="Google Shape;446;p13"/>
            <p:cNvGrpSpPr/>
            <p:nvPr/>
          </p:nvGrpSpPr>
          <p:grpSpPr>
            <a:xfrm>
              <a:off x="-132082" y="2824025"/>
              <a:ext cx="549276" cy="2335213"/>
              <a:chOff x="-132082" y="2824026"/>
              <a:chExt cx="549276" cy="2335213"/>
            </a:xfrm>
          </p:grpSpPr>
          <p:sp>
            <p:nvSpPr>
              <p:cNvPr id="447" name="Google Shape;447;p13"/>
              <p:cNvSpPr/>
              <p:nvPr/>
            </p:nvSpPr>
            <p:spPr>
              <a:xfrm flipH="1">
                <a:off x="-132082" y="2904988"/>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8" name="Google Shape;448;p13"/>
              <p:cNvSpPr/>
              <p:nvPr/>
            </p:nvSpPr>
            <p:spPr>
              <a:xfrm flipH="1">
                <a:off x="102869" y="3833676"/>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13"/>
              <p:cNvSpPr/>
              <p:nvPr/>
            </p:nvSpPr>
            <p:spPr>
              <a:xfrm flipH="1">
                <a:off x="-20956" y="2824026"/>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0" name="Google Shape;450;p13"/>
            <p:cNvGrpSpPr/>
            <p:nvPr/>
          </p:nvGrpSpPr>
          <p:grpSpPr>
            <a:xfrm>
              <a:off x="8356081" y="4070873"/>
              <a:ext cx="878734" cy="1075420"/>
              <a:chOff x="8356081" y="4070873"/>
              <a:chExt cx="878734" cy="1075420"/>
            </a:xfrm>
          </p:grpSpPr>
          <p:sp>
            <p:nvSpPr>
              <p:cNvPr id="451" name="Google Shape;451;p13"/>
              <p:cNvSpPr/>
              <p:nvPr/>
            </p:nvSpPr>
            <p:spPr>
              <a:xfrm rot="-1067908" flipH="1">
                <a:off x="8690344" y="4113670"/>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13"/>
              <p:cNvSpPr/>
              <p:nvPr/>
            </p:nvSpPr>
            <p:spPr>
              <a:xfrm rot="-1067908" flipH="1">
                <a:off x="8428214" y="4561377"/>
                <a:ext cx="310002" cy="520509"/>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13"/>
              <p:cNvSpPr/>
              <p:nvPr/>
            </p:nvSpPr>
            <p:spPr>
              <a:xfrm rot="-1067908" flipH="1">
                <a:off x="8474280" y="4880806"/>
                <a:ext cx="272299" cy="229359"/>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3"/>
              <p:cNvSpPr/>
              <p:nvPr/>
            </p:nvSpPr>
            <p:spPr>
              <a:xfrm rot="-1067908" flipH="1">
                <a:off x="8733509" y="4398765"/>
                <a:ext cx="73311" cy="639901"/>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3"/>
              <p:cNvSpPr/>
              <p:nvPr/>
            </p:nvSpPr>
            <p:spPr>
              <a:xfrm rot="-1067908" flipH="1">
                <a:off x="8871256" y="4246083"/>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3"/>
              <p:cNvSpPr/>
              <p:nvPr/>
            </p:nvSpPr>
            <p:spPr>
              <a:xfrm rot="-1067908" flipH="1">
                <a:off x="8667700" y="4117216"/>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275256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7"/>
        <p:cNvGrpSpPr/>
        <p:nvPr/>
      </p:nvGrpSpPr>
      <p:grpSpPr>
        <a:xfrm>
          <a:off x="0" y="0"/>
          <a:ext cx="0" cy="0"/>
          <a:chOff x="0" y="0"/>
          <a:chExt cx="0" cy="0"/>
        </a:xfrm>
      </p:grpSpPr>
      <p:sp>
        <p:nvSpPr>
          <p:cNvPr id="458" name="Google Shape;458;p14"/>
          <p:cNvSpPr txBox="1">
            <a:spLocks noGrp="1"/>
          </p:cNvSpPr>
          <p:nvPr>
            <p:ph type="title"/>
          </p:nvPr>
        </p:nvSpPr>
        <p:spPr>
          <a:xfrm>
            <a:off x="1226400" y="3150625"/>
            <a:ext cx="6691200" cy="69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9" name="Google Shape;459;p14"/>
          <p:cNvSpPr txBox="1">
            <a:spLocks noGrp="1"/>
          </p:cNvSpPr>
          <p:nvPr>
            <p:ph type="subTitle" idx="1"/>
          </p:nvPr>
        </p:nvSpPr>
        <p:spPr>
          <a:xfrm>
            <a:off x="1226400" y="1295677"/>
            <a:ext cx="6691200" cy="174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60" name="Google Shape;460;p14"/>
          <p:cNvGrpSpPr/>
          <p:nvPr/>
        </p:nvGrpSpPr>
        <p:grpSpPr>
          <a:xfrm>
            <a:off x="-817" y="-557636"/>
            <a:ext cx="9179291" cy="5768539"/>
            <a:chOff x="-817" y="-557636"/>
            <a:chExt cx="9179291" cy="5768539"/>
          </a:xfrm>
        </p:grpSpPr>
        <p:grpSp>
          <p:nvGrpSpPr>
            <p:cNvPr id="461" name="Google Shape;461;p14"/>
            <p:cNvGrpSpPr/>
            <p:nvPr/>
          </p:nvGrpSpPr>
          <p:grpSpPr>
            <a:xfrm>
              <a:off x="7583809" y="-68575"/>
              <a:ext cx="1418550" cy="825723"/>
              <a:chOff x="218777" y="0"/>
              <a:chExt cx="1743761" cy="1015025"/>
            </a:xfrm>
          </p:grpSpPr>
          <p:sp>
            <p:nvSpPr>
              <p:cNvPr id="462" name="Google Shape;462;p14"/>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4"/>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14"/>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14"/>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4"/>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14"/>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14"/>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9" name="Google Shape;469;p14"/>
            <p:cNvGrpSpPr/>
            <p:nvPr/>
          </p:nvGrpSpPr>
          <p:grpSpPr>
            <a:xfrm flipH="1">
              <a:off x="8136973" y="4139258"/>
              <a:ext cx="1041502" cy="1071556"/>
              <a:chOff x="-71750" y="3569325"/>
              <a:chExt cx="1595438" cy="1641476"/>
            </a:xfrm>
          </p:grpSpPr>
          <p:sp>
            <p:nvSpPr>
              <p:cNvPr id="470" name="Google Shape;470;p14"/>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14"/>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2" name="Google Shape;472;p14"/>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3" name="Google Shape;473;p14"/>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4" name="Google Shape;474;p14"/>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75" name="Google Shape;475;p14"/>
              <p:cNvGrpSpPr/>
              <p:nvPr/>
            </p:nvGrpSpPr>
            <p:grpSpPr>
              <a:xfrm>
                <a:off x="169550" y="4461500"/>
                <a:ext cx="630238" cy="514351"/>
                <a:chOff x="169550" y="4461500"/>
                <a:chExt cx="630238" cy="514351"/>
              </a:xfrm>
            </p:grpSpPr>
            <p:sp>
              <p:nvSpPr>
                <p:cNvPr id="476" name="Google Shape;476;p14"/>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14"/>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8" name="Google Shape;478;p14"/>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9" name="Google Shape;479;p14"/>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0" name="Google Shape;480;p14"/>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1" name="Google Shape;481;p14"/>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2" name="Google Shape;482;p14"/>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3" name="Google Shape;483;p14"/>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84" name="Google Shape;484;p14"/>
            <p:cNvGrpSpPr/>
            <p:nvPr/>
          </p:nvGrpSpPr>
          <p:grpSpPr>
            <a:xfrm rot="5400000">
              <a:off x="600697" y="3537800"/>
              <a:ext cx="1071589" cy="2274617"/>
              <a:chOff x="7937493" y="2556501"/>
              <a:chExt cx="1240983" cy="2634183"/>
            </a:xfrm>
          </p:grpSpPr>
          <p:sp>
            <p:nvSpPr>
              <p:cNvPr id="485" name="Google Shape;485;p14"/>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6" name="Google Shape;486;p14"/>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87" name="Google Shape;487;p14"/>
              <p:cNvGrpSpPr/>
              <p:nvPr/>
            </p:nvGrpSpPr>
            <p:grpSpPr>
              <a:xfrm>
                <a:off x="8548238" y="2908925"/>
                <a:ext cx="284162" cy="681037"/>
                <a:chOff x="8548238" y="2908926"/>
                <a:chExt cx="284162" cy="681037"/>
              </a:xfrm>
            </p:grpSpPr>
            <p:sp>
              <p:nvSpPr>
                <p:cNvPr id="488" name="Google Shape;488;p14"/>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14"/>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0" name="Google Shape;490;p14"/>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1" name="Google Shape;491;p14"/>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2" name="Google Shape;492;p14"/>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3" name="Google Shape;493;p14"/>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4" name="Google Shape;494;p14"/>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5" name="Google Shape;495;p14"/>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6" name="Google Shape;496;p14"/>
              <p:cNvSpPr/>
              <p:nvPr/>
            </p:nvSpPr>
            <p:spPr>
              <a:xfrm rot="2869024">
                <a:off x="8031725" y="4641688"/>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97" name="Google Shape;497;p14"/>
            <p:cNvGrpSpPr/>
            <p:nvPr/>
          </p:nvGrpSpPr>
          <p:grpSpPr>
            <a:xfrm flipH="1">
              <a:off x="185679" y="-557636"/>
              <a:ext cx="2476278" cy="1459478"/>
              <a:chOff x="5915823" y="-660501"/>
              <a:chExt cx="3265135" cy="1924417"/>
            </a:xfrm>
          </p:grpSpPr>
          <p:sp>
            <p:nvSpPr>
              <p:cNvPr id="498" name="Google Shape;498;p14"/>
              <p:cNvSpPr/>
              <p:nvPr/>
            </p:nvSpPr>
            <p:spPr>
              <a:xfrm>
                <a:off x="8946100" y="102404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9" name="Google Shape;499;p14"/>
              <p:cNvSpPr/>
              <p:nvPr/>
            </p:nvSpPr>
            <p:spPr>
              <a:xfrm>
                <a:off x="8753011" y="58260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0" name="Google Shape;500;p14"/>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14"/>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14"/>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3" name="Google Shape;503;p14"/>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4" name="Google Shape;504;p14"/>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5" name="Google Shape;505;p14"/>
              <p:cNvSpPr/>
              <p:nvPr/>
            </p:nvSpPr>
            <p:spPr>
              <a:xfrm>
                <a:off x="8917459" y="971059"/>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6" name="Google Shape;506;p14"/>
              <p:cNvSpPr/>
              <p:nvPr/>
            </p:nvSpPr>
            <p:spPr>
              <a:xfrm>
                <a:off x="8710049" y="53462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43038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720000" y="445025"/>
            <a:ext cx="5708700" cy="1158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5"/>
          <p:cNvSpPr txBox="1">
            <a:spLocks noGrp="1"/>
          </p:cNvSpPr>
          <p:nvPr>
            <p:ph type="subTitle" idx="1"/>
          </p:nvPr>
        </p:nvSpPr>
        <p:spPr>
          <a:xfrm>
            <a:off x="3922974" y="2582784"/>
            <a:ext cx="2505600" cy="124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subTitle" idx="2"/>
          </p:nvPr>
        </p:nvSpPr>
        <p:spPr>
          <a:xfrm>
            <a:off x="715100" y="2582784"/>
            <a:ext cx="2505600" cy="124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 name="Google Shape;42;p5"/>
          <p:cNvSpPr txBox="1">
            <a:spLocks noGrp="1"/>
          </p:cNvSpPr>
          <p:nvPr>
            <p:ph type="subTitle" idx="3"/>
          </p:nvPr>
        </p:nvSpPr>
        <p:spPr>
          <a:xfrm>
            <a:off x="715100" y="211220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 name="Google Shape;43;p5"/>
          <p:cNvSpPr txBox="1">
            <a:spLocks noGrp="1"/>
          </p:cNvSpPr>
          <p:nvPr>
            <p:ph type="subTitle" idx="4"/>
          </p:nvPr>
        </p:nvSpPr>
        <p:spPr>
          <a:xfrm>
            <a:off x="3922975" y="2112200"/>
            <a:ext cx="2505600" cy="55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solidFill>
                  <a:schemeClr val="dk1"/>
                </a:solidFill>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4" name="Google Shape;44;p5"/>
          <p:cNvGrpSpPr/>
          <p:nvPr/>
        </p:nvGrpSpPr>
        <p:grpSpPr>
          <a:xfrm>
            <a:off x="7304016" y="8462"/>
            <a:ext cx="2182570" cy="1649135"/>
            <a:chOff x="7304016" y="8462"/>
            <a:chExt cx="2182570" cy="1649135"/>
          </a:xfrm>
        </p:grpSpPr>
        <p:sp>
          <p:nvSpPr>
            <p:cNvPr id="45" name="Google Shape;45;p5"/>
            <p:cNvSpPr/>
            <p:nvPr/>
          </p:nvSpPr>
          <p:spPr>
            <a:xfrm rot="5400000">
              <a:off x="9015589" y="1627118"/>
              <a:ext cx="30479" cy="30480"/>
            </a:xfrm>
            <a:custGeom>
              <a:avLst/>
              <a:gdLst/>
              <a:ahLst/>
              <a:cxnLst/>
              <a:rect l="l" t="t" r="r" b="b"/>
              <a:pathLst>
                <a:path w="481" h="481" extrusionOk="0">
                  <a:moveTo>
                    <a:pt x="241" y="0"/>
                  </a:moveTo>
                  <a:cubicBezTo>
                    <a:pt x="109" y="0"/>
                    <a:pt x="1" y="109"/>
                    <a:pt x="1" y="240"/>
                  </a:cubicBezTo>
                  <a:cubicBezTo>
                    <a:pt x="1" y="372"/>
                    <a:pt x="109" y="480"/>
                    <a:pt x="241" y="480"/>
                  </a:cubicBezTo>
                  <a:cubicBezTo>
                    <a:pt x="372" y="480"/>
                    <a:pt x="481" y="372"/>
                    <a:pt x="481" y="240"/>
                  </a:cubicBezTo>
                  <a:cubicBezTo>
                    <a:pt x="481" y="109"/>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5400000">
              <a:off x="8565151" y="1318084"/>
              <a:ext cx="30479" cy="30163"/>
            </a:xfrm>
            <a:custGeom>
              <a:avLst/>
              <a:gdLst/>
              <a:ahLst/>
              <a:cxnLst/>
              <a:rect l="l" t="t" r="r" b="b"/>
              <a:pathLst>
                <a:path w="481" h="476" extrusionOk="0">
                  <a:moveTo>
                    <a:pt x="240" y="0"/>
                  </a:moveTo>
                  <a:cubicBezTo>
                    <a:pt x="109" y="0"/>
                    <a:pt x="1" y="104"/>
                    <a:pt x="1" y="236"/>
                  </a:cubicBezTo>
                  <a:cubicBezTo>
                    <a:pt x="1" y="372"/>
                    <a:pt x="109" y="475"/>
                    <a:pt x="240" y="475"/>
                  </a:cubicBezTo>
                  <a:cubicBezTo>
                    <a:pt x="372" y="475"/>
                    <a:pt x="480" y="372"/>
                    <a:pt x="480" y="236"/>
                  </a:cubicBezTo>
                  <a:cubicBezTo>
                    <a:pt x="480" y="104"/>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5400000">
              <a:off x="8663241" y="648947"/>
              <a:ext cx="52213" cy="51898"/>
            </a:xfrm>
            <a:custGeom>
              <a:avLst/>
              <a:gdLst/>
              <a:ahLst/>
              <a:cxnLst/>
              <a:rect l="l" t="t" r="r" b="b"/>
              <a:pathLst>
                <a:path w="824" h="819" extrusionOk="0">
                  <a:moveTo>
                    <a:pt x="410" y="0"/>
                  </a:moveTo>
                  <a:cubicBezTo>
                    <a:pt x="184" y="0"/>
                    <a:pt x="1" y="184"/>
                    <a:pt x="1" y="410"/>
                  </a:cubicBezTo>
                  <a:cubicBezTo>
                    <a:pt x="1" y="635"/>
                    <a:pt x="184" y="819"/>
                    <a:pt x="410" y="819"/>
                  </a:cubicBezTo>
                  <a:cubicBezTo>
                    <a:pt x="636" y="819"/>
                    <a:pt x="824" y="635"/>
                    <a:pt x="824" y="410"/>
                  </a:cubicBezTo>
                  <a:cubicBezTo>
                    <a:pt x="824"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7455850" y="200315"/>
              <a:ext cx="74581" cy="67993"/>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rot="5400000">
              <a:off x="7299651" y="45191"/>
              <a:ext cx="386907" cy="378177"/>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5400000">
              <a:off x="8647811" y="12193"/>
              <a:ext cx="391659" cy="384197"/>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5400000">
              <a:off x="9456138" y="1293912"/>
              <a:ext cx="30415" cy="30480"/>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5400000">
              <a:off x="8828439" y="1245627"/>
              <a:ext cx="30415" cy="30480"/>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5400000">
              <a:off x="8653043" y="949838"/>
              <a:ext cx="52213" cy="51898"/>
            </a:xfrm>
            <a:custGeom>
              <a:avLst/>
              <a:gdLst/>
              <a:ahLst/>
              <a:cxnLst/>
              <a:rect l="l" t="t" r="r" b="b"/>
              <a:pathLst>
                <a:path w="824" h="819" extrusionOk="0">
                  <a:moveTo>
                    <a:pt x="409" y="0"/>
                  </a:moveTo>
                  <a:cubicBezTo>
                    <a:pt x="184" y="0"/>
                    <a:pt x="0" y="184"/>
                    <a:pt x="0" y="410"/>
                  </a:cubicBezTo>
                  <a:cubicBezTo>
                    <a:pt x="0" y="635"/>
                    <a:pt x="184" y="819"/>
                    <a:pt x="409" y="819"/>
                  </a:cubicBezTo>
                  <a:cubicBezTo>
                    <a:pt x="640" y="819"/>
                    <a:pt x="823" y="635"/>
                    <a:pt x="823" y="410"/>
                  </a:cubicBezTo>
                  <a:cubicBezTo>
                    <a:pt x="823" y="184"/>
                    <a:pt x="640"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4093" y="334018"/>
            <a:ext cx="630524" cy="2812784"/>
            <a:chOff x="-14093" y="334018"/>
            <a:chExt cx="630524" cy="2812784"/>
          </a:xfrm>
        </p:grpSpPr>
        <p:sp>
          <p:nvSpPr>
            <p:cNvPr id="55" name="Google Shape;55;p5"/>
            <p:cNvSpPr/>
            <p:nvPr/>
          </p:nvSpPr>
          <p:spPr>
            <a:xfrm>
              <a:off x="239778" y="711010"/>
              <a:ext cx="376653" cy="376407"/>
            </a:xfrm>
            <a:custGeom>
              <a:avLst/>
              <a:gdLst/>
              <a:ahLst/>
              <a:cxnLst/>
              <a:rect l="l" t="t" r="r" b="b"/>
              <a:pathLst>
                <a:path w="7654" h="7649" extrusionOk="0">
                  <a:moveTo>
                    <a:pt x="5189" y="1501"/>
                  </a:moveTo>
                  <a:cubicBezTo>
                    <a:pt x="5259" y="1501"/>
                    <a:pt x="5330" y="1501"/>
                    <a:pt x="5400" y="1505"/>
                  </a:cubicBezTo>
                  <a:lnTo>
                    <a:pt x="6078" y="1571"/>
                  </a:lnTo>
                  <a:lnTo>
                    <a:pt x="6144" y="2249"/>
                  </a:lnTo>
                  <a:cubicBezTo>
                    <a:pt x="6148" y="2319"/>
                    <a:pt x="6153" y="2390"/>
                    <a:pt x="6148" y="2460"/>
                  </a:cubicBezTo>
                  <a:lnTo>
                    <a:pt x="5669" y="1980"/>
                  </a:lnTo>
                  <a:lnTo>
                    <a:pt x="5189" y="1501"/>
                  </a:lnTo>
                  <a:close/>
                  <a:moveTo>
                    <a:pt x="4954" y="1529"/>
                  </a:moveTo>
                  <a:lnTo>
                    <a:pt x="5537" y="2112"/>
                  </a:lnTo>
                  <a:lnTo>
                    <a:pt x="6120" y="2695"/>
                  </a:lnTo>
                  <a:cubicBezTo>
                    <a:pt x="6078" y="2898"/>
                    <a:pt x="5993" y="3081"/>
                    <a:pt x="5866" y="3232"/>
                  </a:cubicBezTo>
                  <a:lnTo>
                    <a:pt x="5142" y="2507"/>
                  </a:lnTo>
                  <a:lnTo>
                    <a:pt x="4417" y="1788"/>
                  </a:lnTo>
                  <a:cubicBezTo>
                    <a:pt x="4568" y="1656"/>
                    <a:pt x="4751" y="1571"/>
                    <a:pt x="4954" y="1529"/>
                  </a:cubicBezTo>
                  <a:close/>
                  <a:moveTo>
                    <a:pt x="4286" y="1919"/>
                  </a:moveTo>
                  <a:lnTo>
                    <a:pt x="5010" y="2644"/>
                  </a:lnTo>
                  <a:lnTo>
                    <a:pt x="5730" y="3363"/>
                  </a:lnTo>
                  <a:cubicBezTo>
                    <a:pt x="5579" y="3490"/>
                    <a:pt x="5400" y="3580"/>
                    <a:pt x="5198" y="3622"/>
                  </a:cubicBezTo>
                  <a:lnTo>
                    <a:pt x="4615" y="3039"/>
                  </a:lnTo>
                  <a:lnTo>
                    <a:pt x="4027" y="2451"/>
                  </a:lnTo>
                  <a:cubicBezTo>
                    <a:pt x="4069" y="2253"/>
                    <a:pt x="4159" y="2070"/>
                    <a:pt x="4286" y="1919"/>
                  </a:cubicBezTo>
                  <a:close/>
                  <a:moveTo>
                    <a:pt x="3999" y="2691"/>
                  </a:moveTo>
                  <a:lnTo>
                    <a:pt x="4479" y="3171"/>
                  </a:lnTo>
                  <a:lnTo>
                    <a:pt x="4958" y="3650"/>
                  </a:lnTo>
                  <a:cubicBezTo>
                    <a:pt x="4888" y="3650"/>
                    <a:pt x="4822" y="3650"/>
                    <a:pt x="4751" y="3641"/>
                  </a:cubicBezTo>
                  <a:lnTo>
                    <a:pt x="4074" y="3575"/>
                  </a:lnTo>
                  <a:lnTo>
                    <a:pt x="4008" y="2902"/>
                  </a:lnTo>
                  <a:cubicBezTo>
                    <a:pt x="3999" y="2832"/>
                    <a:pt x="3999" y="2761"/>
                    <a:pt x="3999" y="2691"/>
                  </a:cubicBezTo>
                  <a:close/>
                  <a:moveTo>
                    <a:pt x="2691" y="3998"/>
                  </a:moveTo>
                  <a:cubicBezTo>
                    <a:pt x="2762" y="3998"/>
                    <a:pt x="2832" y="3998"/>
                    <a:pt x="2903" y="4008"/>
                  </a:cubicBezTo>
                  <a:lnTo>
                    <a:pt x="3580" y="4074"/>
                  </a:lnTo>
                  <a:lnTo>
                    <a:pt x="3646" y="4746"/>
                  </a:lnTo>
                  <a:cubicBezTo>
                    <a:pt x="3651" y="4817"/>
                    <a:pt x="3651" y="4887"/>
                    <a:pt x="3651" y="4958"/>
                  </a:cubicBezTo>
                  <a:lnTo>
                    <a:pt x="3171" y="4478"/>
                  </a:lnTo>
                  <a:lnTo>
                    <a:pt x="2691" y="3998"/>
                  </a:lnTo>
                  <a:close/>
                  <a:moveTo>
                    <a:pt x="2456" y="4027"/>
                  </a:moveTo>
                  <a:lnTo>
                    <a:pt x="3039" y="4610"/>
                  </a:lnTo>
                  <a:lnTo>
                    <a:pt x="3622" y="5198"/>
                  </a:lnTo>
                  <a:cubicBezTo>
                    <a:pt x="3580" y="5395"/>
                    <a:pt x="3495" y="5579"/>
                    <a:pt x="3368" y="5729"/>
                  </a:cubicBezTo>
                  <a:lnTo>
                    <a:pt x="2644" y="5005"/>
                  </a:lnTo>
                  <a:lnTo>
                    <a:pt x="1920" y="4285"/>
                  </a:lnTo>
                  <a:cubicBezTo>
                    <a:pt x="2070" y="4158"/>
                    <a:pt x="2254" y="4069"/>
                    <a:pt x="2456" y="4027"/>
                  </a:cubicBezTo>
                  <a:close/>
                  <a:moveTo>
                    <a:pt x="1788" y="4417"/>
                  </a:moveTo>
                  <a:lnTo>
                    <a:pt x="2508" y="5141"/>
                  </a:lnTo>
                  <a:lnTo>
                    <a:pt x="3232" y="5861"/>
                  </a:lnTo>
                  <a:cubicBezTo>
                    <a:pt x="3082" y="5993"/>
                    <a:pt x="2903" y="6077"/>
                    <a:pt x="2701" y="6120"/>
                  </a:cubicBezTo>
                  <a:lnTo>
                    <a:pt x="2113" y="5536"/>
                  </a:lnTo>
                  <a:lnTo>
                    <a:pt x="1529" y="4949"/>
                  </a:lnTo>
                  <a:cubicBezTo>
                    <a:pt x="1572" y="4751"/>
                    <a:pt x="1661" y="4568"/>
                    <a:pt x="1788" y="4417"/>
                  </a:cubicBezTo>
                  <a:close/>
                  <a:moveTo>
                    <a:pt x="1501" y="5188"/>
                  </a:moveTo>
                  <a:lnTo>
                    <a:pt x="1981" y="5668"/>
                  </a:lnTo>
                  <a:lnTo>
                    <a:pt x="2461" y="6148"/>
                  </a:lnTo>
                  <a:cubicBezTo>
                    <a:pt x="2390" y="6148"/>
                    <a:pt x="2324" y="6148"/>
                    <a:pt x="2249" y="6139"/>
                  </a:cubicBezTo>
                  <a:lnTo>
                    <a:pt x="1576" y="6077"/>
                  </a:lnTo>
                  <a:lnTo>
                    <a:pt x="1511" y="5400"/>
                  </a:lnTo>
                  <a:cubicBezTo>
                    <a:pt x="1501" y="5330"/>
                    <a:pt x="1501" y="5259"/>
                    <a:pt x="1501" y="5188"/>
                  </a:cubicBezTo>
                  <a:close/>
                  <a:moveTo>
                    <a:pt x="6464" y="0"/>
                  </a:moveTo>
                  <a:lnTo>
                    <a:pt x="5927" y="52"/>
                  </a:lnTo>
                  <a:lnTo>
                    <a:pt x="6021" y="1026"/>
                  </a:lnTo>
                  <a:lnTo>
                    <a:pt x="6021" y="1026"/>
                  </a:lnTo>
                  <a:lnTo>
                    <a:pt x="5452" y="969"/>
                  </a:lnTo>
                  <a:cubicBezTo>
                    <a:pt x="5382" y="962"/>
                    <a:pt x="5312" y="959"/>
                    <a:pt x="5243" y="959"/>
                  </a:cubicBezTo>
                  <a:cubicBezTo>
                    <a:pt x="4743" y="959"/>
                    <a:pt x="4297" y="1137"/>
                    <a:pt x="3966" y="1468"/>
                  </a:cubicBezTo>
                  <a:cubicBezTo>
                    <a:pt x="3590" y="1844"/>
                    <a:pt x="3416" y="2371"/>
                    <a:pt x="3472" y="2954"/>
                  </a:cubicBezTo>
                  <a:lnTo>
                    <a:pt x="3495" y="3218"/>
                  </a:lnTo>
                  <a:lnTo>
                    <a:pt x="3524" y="3523"/>
                  </a:lnTo>
                  <a:lnTo>
                    <a:pt x="3218" y="3495"/>
                  </a:lnTo>
                  <a:lnTo>
                    <a:pt x="2955" y="3467"/>
                  </a:lnTo>
                  <a:cubicBezTo>
                    <a:pt x="2884" y="3460"/>
                    <a:pt x="2814" y="3457"/>
                    <a:pt x="2745" y="3457"/>
                  </a:cubicBezTo>
                  <a:cubicBezTo>
                    <a:pt x="2246" y="3457"/>
                    <a:pt x="1799" y="3635"/>
                    <a:pt x="1468" y="3965"/>
                  </a:cubicBezTo>
                  <a:cubicBezTo>
                    <a:pt x="1092" y="4342"/>
                    <a:pt x="918" y="4869"/>
                    <a:pt x="974" y="5452"/>
                  </a:cubicBezTo>
                  <a:lnTo>
                    <a:pt x="1026" y="6021"/>
                  </a:lnTo>
                  <a:lnTo>
                    <a:pt x="52" y="5927"/>
                  </a:lnTo>
                  <a:lnTo>
                    <a:pt x="1" y="6463"/>
                  </a:lnTo>
                  <a:lnTo>
                    <a:pt x="1082" y="6571"/>
                  </a:lnTo>
                  <a:lnTo>
                    <a:pt x="1186" y="7648"/>
                  </a:lnTo>
                  <a:lnTo>
                    <a:pt x="1722" y="7597"/>
                  </a:lnTo>
                  <a:lnTo>
                    <a:pt x="1628" y="6623"/>
                  </a:lnTo>
                  <a:lnTo>
                    <a:pt x="2197" y="6679"/>
                  </a:lnTo>
                  <a:cubicBezTo>
                    <a:pt x="2268" y="6686"/>
                    <a:pt x="2338" y="6690"/>
                    <a:pt x="2407" y="6690"/>
                  </a:cubicBezTo>
                  <a:cubicBezTo>
                    <a:pt x="2906" y="6690"/>
                    <a:pt x="3353" y="6512"/>
                    <a:pt x="3684" y="6181"/>
                  </a:cubicBezTo>
                  <a:cubicBezTo>
                    <a:pt x="4060" y="5805"/>
                    <a:pt x="4239" y="5278"/>
                    <a:pt x="4182" y="4695"/>
                  </a:cubicBezTo>
                  <a:lnTo>
                    <a:pt x="4154" y="4431"/>
                  </a:lnTo>
                  <a:lnTo>
                    <a:pt x="4126" y="4125"/>
                  </a:lnTo>
                  <a:lnTo>
                    <a:pt x="4432" y="4154"/>
                  </a:lnTo>
                  <a:lnTo>
                    <a:pt x="4695" y="4182"/>
                  </a:lnTo>
                  <a:cubicBezTo>
                    <a:pt x="4766" y="4189"/>
                    <a:pt x="4835" y="4192"/>
                    <a:pt x="4904" y="4192"/>
                  </a:cubicBezTo>
                  <a:cubicBezTo>
                    <a:pt x="5404" y="4192"/>
                    <a:pt x="5851" y="4014"/>
                    <a:pt x="6181" y="3683"/>
                  </a:cubicBezTo>
                  <a:cubicBezTo>
                    <a:pt x="6558" y="3307"/>
                    <a:pt x="6736" y="2780"/>
                    <a:pt x="6680" y="2197"/>
                  </a:cubicBezTo>
                  <a:lnTo>
                    <a:pt x="6623" y="1628"/>
                  </a:lnTo>
                  <a:lnTo>
                    <a:pt x="7602" y="1722"/>
                  </a:lnTo>
                  <a:lnTo>
                    <a:pt x="7654" y="1186"/>
                  </a:lnTo>
                  <a:lnTo>
                    <a:pt x="6572" y="1077"/>
                  </a:lnTo>
                  <a:lnTo>
                    <a:pt x="6464"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314773" y="2920140"/>
              <a:ext cx="226661" cy="226661"/>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25728" y="1956654"/>
              <a:ext cx="376653" cy="376653"/>
            </a:xfrm>
            <a:custGeom>
              <a:avLst/>
              <a:gdLst/>
              <a:ahLst/>
              <a:cxnLst/>
              <a:rect l="l" t="t" r="r" b="b"/>
              <a:pathLst>
                <a:path w="7654" h="7654" extrusionOk="0">
                  <a:moveTo>
                    <a:pt x="5189" y="1501"/>
                  </a:moveTo>
                  <a:cubicBezTo>
                    <a:pt x="5259" y="1501"/>
                    <a:pt x="5330" y="1501"/>
                    <a:pt x="5401" y="1510"/>
                  </a:cubicBezTo>
                  <a:lnTo>
                    <a:pt x="6078" y="1576"/>
                  </a:lnTo>
                  <a:lnTo>
                    <a:pt x="6144" y="2249"/>
                  </a:lnTo>
                  <a:cubicBezTo>
                    <a:pt x="6148" y="2324"/>
                    <a:pt x="6148" y="2390"/>
                    <a:pt x="6148" y="2461"/>
                  </a:cubicBezTo>
                  <a:lnTo>
                    <a:pt x="5669" y="1981"/>
                  </a:lnTo>
                  <a:lnTo>
                    <a:pt x="5189" y="1501"/>
                  </a:lnTo>
                  <a:close/>
                  <a:moveTo>
                    <a:pt x="4954" y="1529"/>
                  </a:moveTo>
                  <a:lnTo>
                    <a:pt x="5537" y="2112"/>
                  </a:lnTo>
                  <a:lnTo>
                    <a:pt x="6120" y="2700"/>
                  </a:lnTo>
                  <a:cubicBezTo>
                    <a:pt x="6078" y="2903"/>
                    <a:pt x="5993" y="3081"/>
                    <a:pt x="5862" y="3232"/>
                  </a:cubicBezTo>
                  <a:lnTo>
                    <a:pt x="5142" y="2508"/>
                  </a:lnTo>
                  <a:lnTo>
                    <a:pt x="4418" y="1788"/>
                  </a:lnTo>
                  <a:cubicBezTo>
                    <a:pt x="4568" y="1661"/>
                    <a:pt x="4751" y="1572"/>
                    <a:pt x="4954" y="1529"/>
                  </a:cubicBezTo>
                  <a:close/>
                  <a:moveTo>
                    <a:pt x="4286" y="1920"/>
                  </a:moveTo>
                  <a:lnTo>
                    <a:pt x="5005" y="2644"/>
                  </a:lnTo>
                  <a:lnTo>
                    <a:pt x="5730" y="3368"/>
                  </a:lnTo>
                  <a:cubicBezTo>
                    <a:pt x="5579" y="3495"/>
                    <a:pt x="5401" y="3580"/>
                    <a:pt x="5198" y="3622"/>
                  </a:cubicBezTo>
                  <a:lnTo>
                    <a:pt x="4610" y="3039"/>
                  </a:lnTo>
                  <a:lnTo>
                    <a:pt x="4027" y="2456"/>
                  </a:lnTo>
                  <a:cubicBezTo>
                    <a:pt x="4069" y="2254"/>
                    <a:pt x="4159" y="2070"/>
                    <a:pt x="4286" y="1920"/>
                  </a:cubicBezTo>
                  <a:close/>
                  <a:moveTo>
                    <a:pt x="3999" y="2691"/>
                  </a:moveTo>
                  <a:lnTo>
                    <a:pt x="4479" y="3171"/>
                  </a:lnTo>
                  <a:lnTo>
                    <a:pt x="4958" y="3651"/>
                  </a:lnTo>
                  <a:cubicBezTo>
                    <a:pt x="4888" y="3651"/>
                    <a:pt x="4822" y="3651"/>
                    <a:pt x="4747" y="3646"/>
                  </a:cubicBezTo>
                  <a:lnTo>
                    <a:pt x="4074" y="3580"/>
                  </a:lnTo>
                  <a:lnTo>
                    <a:pt x="4008" y="2903"/>
                  </a:lnTo>
                  <a:cubicBezTo>
                    <a:pt x="3999" y="2832"/>
                    <a:pt x="3999" y="2762"/>
                    <a:pt x="3999" y="2691"/>
                  </a:cubicBezTo>
                  <a:close/>
                  <a:moveTo>
                    <a:pt x="2691" y="3999"/>
                  </a:moveTo>
                  <a:cubicBezTo>
                    <a:pt x="2762" y="3999"/>
                    <a:pt x="2832" y="3999"/>
                    <a:pt x="2903" y="4008"/>
                  </a:cubicBezTo>
                  <a:lnTo>
                    <a:pt x="3580" y="4074"/>
                  </a:lnTo>
                  <a:lnTo>
                    <a:pt x="3646" y="4751"/>
                  </a:lnTo>
                  <a:cubicBezTo>
                    <a:pt x="3651" y="4822"/>
                    <a:pt x="3651" y="4888"/>
                    <a:pt x="3651" y="4958"/>
                  </a:cubicBezTo>
                  <a:lnTo>
                    <a:pt x="3171" y="4478"/>
                  </a:lnTo>
                  <a:lnTo>
                    <a:pt x="2691" y="3999"/>
                  </a:lnTo>
                  <a:close/>
                  <a:moveTo>
                    <a:pt x="2456" y="4027"/>
                  </a:moveTo>
                  <a:lnTo>
                    <a:pt x="3039" y="4615"/>
                  </a:lnTo>
                  <a:lnTo>
                    <a:pt x="3623" y="5198"/>
                  </a:lnTo>
                  <a:cubicBezTo>
                    <a:pt x="3580" y="5400"/>
                    <a:pt x="3496" y="5579"/>
                    <a:pt x="3364" y="5730"/>
                  </a:cubicBezTo>
                  <a:lnTo>
                    <a:pt x="2644" y="5010"/>
                  </a:lnTo>
                  <a:lnTo>
                    <a:pt x="1920" y="4286"/>
                  </a:lnTo>
                  <a:cubicBezTo>
                    <a:pt x="2070" y="4159"/>
                    <a:pt x="2254" y="4069"/>
                    <a:pt x="2456" y="4027"/>
                  </a:cubicBezTo>
                  <a:close/>
                  <a:moveTo>
                    <a:pt x="1788" y="4417"/>
                  </a:moveTo>
                  <a:lnTo>
                    <a:pt x="2508" y="5142"/>
                  </a:lnTo>
                  <a:lnTo>
                    <a:pt x="3232" y="5866"/>
                  </a:lnTo>
                  <a:cubicBezTo>
                    <a:pt x="3082" y="5993"/>
                    <a:pt x="2903" y="6078"/>
                    <a:pt x="2701" y="6120"/>
                  </a:cubicBezTo>
                  <a:lnTo>
                    <a:pt x="2113" y="5537"/>
                  </a:lnTo>
                  <a:lnTo>
                    <a:pt x="1529" y="4954"/>
                  </a:lnTo>
                  <a:cubicBezTo>
                    <a:pt x="1572" y="4751"/>
                    <a:pt x="1661" y="4568"/>
                    <a:pt x="1788" y="4417"/>
                  </a:cubicBezTo>
                  <a:close/>
                  <a:moveTo>
                    <a:pt x="1501" y="5189"/>
                  </a:moveTo>
                  <a:lnTo>
                    <a:pt x="1981" y="5668"/>
                  </a:lnTo>
                  <a:lnTo>
                    <a:pt x="2461" y="6148"/>
                  </a:lnTo>
                  <a:cubicBezTo>
                    <a:pt x="2440" y="6150"/>
                    <a:pt x="2420" y="6150"/>
                    <a:pt x="2400" y="6150"/>
                  </a:cubicBezTo>
                  <a:cubicBezTo>
                    <a:pt x="2351" y="6150"/>
                    <a:pt x="2302" y="6147"/>
                    <a:pt x="2249" y="6144"/>
                  </a:cubicBezTo>
                  <a:lnTo>
                    <a:pt x="1576" y="6078"/>
                  </a:lnTo>
                  <a:lnTo>
                    <a:pt x="1511" y="5400"/>
                  </a:lnTo>
                  <a:cubicBezTo>
                    <a:pt x="1501" y="5330"/>
                    <a:pt x="1501" y="5259"/>
                    <a:pt x="1501" y="5189"/>
                  </a:cubicBezTo>
                  <a:close/>
                  <a:moveTo>
                    <a:pt x="6464" y="1"/>
                  </a:moveTo>
                  <a:lnTo>
                    <a:pt x="5927" y="52"/>
                  </a:lnTo>
                  <a:lnTo>
                    <a:pt x="6021" y="1026"/>
                  </a:lnTo>
                  <a:lnTo>
                    <a:pt x="5452" y="974"/>
                  </a:lnTo>
                  <a:cubicBezTo>
                    <a:pt x="5380" y="967"/>
                    <a:pt x="5309" y="964"/>
                    <a:pt x="5239" y="964"/>
                  </a:cubicBezTo>
                  <a:cubicBezTo>
                    <a:pt x="4741" y="964"/>
                    <a:pt x="4296" y="1138"/>
                    <a:pt x="3966" y="1468"/>
                  </a:cubicBezTo>
                  <a:cubicBezTo>
                    <a:pt x="3590" y="1844"/>
                    <a:pt x="3416" y="2371"/>
                    <a:pt x="3472" y="2954"/>
                  </a:cubicBezTo>
                  <a:lnTo>
                    <a:pt x="3496" y="3218"/>
                  </a:lnTo>
                  <a:lnTo>
                    <a:pt x="3524" y="3524"/>
                  </a:lnTo>
                  <a:lnTo>
                    <a:pt x="3218" y="3495"/>
                  </a:lnTo>
                  <a:lnTo>
                    <a:pt x="2955" y="3472"/>
                  </a:lnTo>
                  <a:cubicBezTo>
                    <a:pt x="2883" y="3465"/>
                    <a:pt x="2812" y="3461"/>
                    <a:pt x="2742" y="3461"/>
                  </a:cubicBezTo>
                  <a:cubicBezTo>
                    <a:pt x="2244" y="3461"/>
                    <a:pt x="1798" y="3636"/>
                    <a:pt x="1468" y="3966"/>
                  </a:cubicBezTo>
                  <a:cubicBezTo>
                    <a:pt x="1092" y="4342"/>
                    <a:pt x="918" y="4869"/>
                    <a:pt x="970" y="5452"/>
                  </a:cubicBezTo>
                  <a:lnTo>
                    <a:pt x="1026" y="6021"/>
                  </a:lnTo>
                  <a:lnTo>
                    <a:pt x="52" y="5927"/>
                  </a:lnTo>
                  <a:lnTo>
                    <a:pt x="1" y="6463"/>
                  </a:lnTo>
                  <a:lnTo>
                    <a:pt x="1083" y="6572"/>
                  </a:lnTo>
                  <a:lnTo>
                    <a:pt x="1186" y="7653"/>
                  </a:lnTo>
                  <a:lnTo>
                    <a:pt x="1722" y="7602"/>
                  </a:lnTo>
                  <a:lnTo>
                    <a:pt x="1628" y="6623"/>
                  </a:lnTo>
                  <a:lnTo>
                    <a:pt x="2197" y="6680"/>
                  </a:lnTo>
                  <a:cubicBezTo>
                    <a:pt x="2268" y="6687"/>
                    <a:pt x="2338" y="6690"/>
                    <a:pt x="2407" y="6690"/>
                  </a:cubicBezTo>
                  <a:cubicBezTo>
                    <a:pt x="2906" y="6690"/>
                    <a:pt x="3353" y="6512"/>
                    <a:pt x="3684" y="6181"/>
                  </a:cubicBezTo>
                  <a:cubicBezTo>
                    <a:pt x="4060" y="5805"/>
                    <a:pt x="4239" y="5278"/>
                    <a:pt x="4182" y="4695"/>
                  </a:cubicBezTo>
                  <a:lnTo>
                    <a:pt x="4154" y="4431"/>
                  </a:lnTo>
                  <a:lnTo>
                    <a:pt x="4126" y="4126"/>
                  </a:lnTo>
                  <a:lnTo>
                    <a:pt x="4432" y="4154"/>
                  </a:lnTo>
                  <a:lnTo>
                    <a:pt x="4695" y="4182"/>
                  </a:lnTo>
                  <a:cubicBezTo>
                    <a:pt x="4766" y="4189"/>
                    <a:pt x="4836" y="4192"/>
                    <a:pt x="4904" y="4192"/>
                  </a:cubicBezTo>
                  <a:cubicBezTo>
                    <a:pt x="5404" y="4192"/>
                    <a:pt x="5851" y="4014"/>
                    <a:pt x="6181" y="3684"/>
                  </a:cubicBezTo>
                  <a:cubicBezTo>
                    <a:pt x="6558" y="3307"/>
                    <a:pt x="6736" y="2780"/>
                    <a:pt x="6680" y="2197"/>
                  </a:cubicBezTo>
                  <a:lnTo>
                    <a:pt x="6624" y="1628"/>
                  </a:lnTo>
                  <a:lnTo>
                    <a:pt x="7597" y="1722"/>
                  </a:lnTo>
                  <a:lnTo>
                    <a:pt x="7654" y="1186"/>
                  </a:lnTo>
                  <a:lnTo>
                    <a:pt x="6572" y="1082"/>
                  </a:lnTo>
                  <a:lnTo>
                    <a:pt x="646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52954" y="1447629"/>
              <a:ext cx="150287" cy="148811"/>
            </a:xfrm>
            <a:custGeom>
              <a:avLst/>
              <a:gdLst/>
              <a:ahLst/>
              <a:cxnLst/>
              <a:rect l="l" t="t" r="r" b="b"/>
              <a:pathLst>
                <a:path w="3054" h="3024" extrusionOk="0">
                  <a:moveTo>
                    <a:pt x="2877" y="0"/>
                  </a:moveTo>
                  <a:cubicBezTo>
                    <a:pt x="2837" y="0"/>
                    <a:pt x="2797" y="15"/>
                    <a:pt x="2766" y="46"/>
                  </a:cubicBezTo>
                  <a:lnTo>
                    <a:pt x="62" y="2755"/>
                  </a:lnTo>
                  <a:cubicBezTo>
                    <a:pt x="1" y="2817"/>
                    <a:pt x="1" y="2915"/>
                    <a:pt x="62" y="2976"/>
                  </a:cubicBezTo>
                  <a:cubicBezTo>
                    <a:pt x="90" y="3009"/>
                    <a:pt x="132" y="3023"/>
                    <a:pt x="170" y="3023"/>
                  </a:cubicBezTo>
                  <a:cubicBezTo>
                    <a:pt x="212" y="3023"/>
                    <a:pt x="250" y="3009"/>
                    <a:pt x="283" y="2976"/>
                  </a:cubicBezTo>
                  <a:lnTo>
                    <a:pt x="2988" y="272"/>
                  </a:lnTo>
                  <a:cubicBezTo>
                    <a:pt x="3053" y="206"/>
                    <a:pt x="3053" y="107"/>
                    <a:pt x="2988" y="46"/>
                  </a:cubicBezTo>
                  <a:cubicBezTo>
                    <a:pt x="2957" y="15"/>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66640" y="334018"/>
              <a:ext cx="150238" cy="148565"/>
            </a:xfrm>
            <a:custGeom>
              <a:avLst/>
              <a:gdLst/>
              <a:ahLst/>
              <a:cxnLst/>
              <a:rect l="l" t="t" r="r" b="b"/>
              <a:pathLst>
                <a:path w="3053" h="3019" extrusionOk="0">
                  <a:moveTo>
                    <a:pt x="2881" y="0"/>
                  </a:moveTo>
                  <a:cubicBezTo>
                    <a:pt x="2841" y="0"/>
                    <a:pt x="2801" y="15"/>
                    <a:pt x="2771" y="46"/>
                  </a:cubicBezTo>
                  <a:lnTo>
                    <a:pt x="61" y="2751"/>
                  </a:lnTo>
                  <a:cubicBezTo>
                    <a:pt x="0" y="2812"/>
                    <a:pt x="0" y="2910"/>
                    <a:pt x="61" y="2972"/>
                  </a:cubicBezTo>
                  <a:cubicBezTo>
                    <a:pt x="94" y="3005"/>
                    <a:pt x="132" y="3019"/>
                    <a:pt x="174" y="3019"/>
                  </a:cubicBezTo>
                  <a:cubicBezTo>
                    <a:pt x="212" y="3019"/>
                    <a:pt x="254" y="3005"/>
                    <a:pt x="282" y="2972"/>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4093" y="1343792"/>
              <a:ext cx="150287" cy="148565"/>
            </a:xfrm>
            <a:custGeom>
              <a:avLst/>
              <a:gdLst/>
              <a:ahLst/>
              <a:cxnLst/>
              <a:rect l="l" t="t" r="r" b="b"/>
              <a:pathLst>
                <a:path w="3054" h="3019" extrusionOk="0">
                  <a:moveTo>
                    <a:pt x="2882" y="0"/>
                  </a:moveTo>
                  <a:cubicBezTo>
                    <a:pt x="2842" y="0"/>
                    <a:pt x="2802" y="15"/>
                    <a:pt x="2771" y="46"/>
                  </a:cubicBezTo>
                  <a:lnTo>
                    <a:pt x="62" y="2751"/>
                  </a:lnTo>
                  <a:cubicBezTo>
                    <a:pt x="1" y="2812"/>
                    <a:pt x="1" y="2911"/>
                    <a:pt x="62" y="2972"/>
                  </a:cubicBezTo>
                  <a:cubicBezTo>
                    <a:pt x="95" y="3005"/>
                    <a:pt x="132" y="3019"/>
                    <a:pt x="175" y="3019"/>
                  </a:cubicBezTo>
                  <a:cubicBezTo>
                    <a:pt x="212" y="3019"/>
                    <a:pt x="255" y="3005"/>
                    <a:pt x="283" y="2972"/>
                  </a:cubicBezTo>
                  <a:lnTo>
                    <a:pt x="2992" y="267"/>
                  </a:lnTo>
                  <a:cubicBezTo>
                    <a:pt x="3053" y="206"/>
                    <a:pt x="3053" y="107"/>
                    <a:pt x="2992" y="46"/>
                  </a:cubicBezTo>
                  <a:cubicBezTo>
                    <a:pt x="2962" y="15"/>
                    <a:pt x="2922" y="0"/>
                    <a:pt x="288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7"/>
        <p:cNvGrpSpPr/>
        <p:nvPr/>
      </p:nvGrpSpPr>
      <p:grpSpPr>
        <a:xfrm>
          <a:off x="0" y="0"/>
          <a:ext cx="0" cy="0"/>
          <a:chOff x="0" y="0"/>
          <a:chExt cx="0" cy="0"/>
        </a:xfrm>
      </p:grpSpPr>
      <p:sp>
        <p:nvSpPr>
          <p:cNvPr id="508" name="Google Shape;508;p1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509" name="Google Shape;509;p15"/>
          <p:cNvGrpSpPr/>
          <p:nvPr/>
        </p:nvGrpSpPr>
        <p:grpSpPr>
          <a:xfrm>
            <a:off x="-326948" y="-478705"/>
            <a:ext cx="10045763" cy="5864885"/>
            <a:chOff x="-326948" y="-478705"/>
            <a:chExt cx="10045763" cy="5864885"/>
          </a:xfrm>
        </p:grpSpPr>
        <p:grpSp>
          <p:nvGrpSpPr>
            <p:cNvPr id="510" name="Google Shape;510;p15"/>
            <p:cNvGrpSpPr/>
            <p:nvPr/>
          </p:nvGrpSpPr>
          <p:grpSpPr>
            <a:xfrm>
              <a:off x="8430735" y="-57091"/>
              <a:ext cx="797583" cy="776523"/>
              <a:chOff x="4751072" y="1403050"/>
              <a:chExt cx="1220853" cy="1188616"/>
            </a:xfrm>
          </p:grpSpPr>
          <p:sp>
            <p:nvSpPr>
              <p:cNvPr id="511" name="Google Shape;511;p15"/>
              <p:cNvSpPr/>
              <p:nvPr/>
            </p:nvSpPr>
            <p:spPr>
              <a:xfrm>
                <a:off x="4751072" y="1403050"/>
                <a:ext cx="1220853" cy="1170937"/>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15"/>
              <p:cNvSpPr/>
              <p:nvPr/>
            </p:nvSpPr>
            <p:spPr>
              <a:xfrm>
                <a:off x="4923697" y="1583994"/>
                <a:ext cx="705058" cy="218381"/>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5"/>
              <p:cNvSpPr/>
              <p:nvPr/>
            </p:nvSpPr>
            <p:spPr>
              <a:xfrm>
                <a:off x="5022489" y="1793016"/>
                <a:ext cx="388926" cy="562591"/>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5"/>
              <p:cNvSpPr/>
              <p:nvPr/>
            </p:nvSpPr>
            <p:spPr>
              <a:xfrm>
                <a:off x="5384377" y="2092510"/>
                <a:ext cx="171585" cy="181984"/>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5"/>
              <p:cNvSpPr/>
              <p:nvPr/>
            </p:nvSpPr>
            <p:spPr>
              <a:xfrm>
                <a:off x="5565321" y="2065472"/>
                <a:ext cx="352529" cy="526194"/>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6" name="Google Shape;516;p15"/>
              <p:cNvSpPr/>
              <p:nvPr/>
            </p:nvSpPr>
            <p:spPr>
              <a:xfrm>
                <a:off x="5628755" y="1947962"/>
                <a:ext cx="81113" cy="108151"/>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15"/>
              <p:cNvSpPr/>
              <p:nvPr/>
            </p:nvSpPr>
            <p:spPr>
              <a:xfrm>
                <a:off x="5573640" y="1802375"/>
                <a:ext cx="82152" cy="117510"/>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5"/>
              <p:cNvSpPr/>
              <p:nvPr/>
            </p:nvSpPr>
            <p:spPr>
              <a:xfrm>
                <a:off x="5673471" y="1793016"/>
                <a:ext cx="71753" cy="90472"/>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5"/>
              <p:cNvSpPr/>
              <p:nvPr/>
            </p:nvSpPr>
            <p:spPr>
              <a:xfrm>
                <a:off x="5673471" y="1520560"/>
                <a:ext cx="63434" cy="91512"/>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15"/>
              <p:cNvSpPr/>
              <p:nvPr/>
            </p:nvSpPr>
            <p:spPr>
              <a:xfrm>
                <a:off x="5610037" y="1648468"/>
                <a:ext cx="72794" cy="90472"/>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15"/>
              <p:cNvSpPr/>
              <p:nvPr/>
            </p:nvSpPr>
            <p:spPr>
              <a:xfrm>
                <a:off x="5745225" y="2019716"/>
                <a:ext cx="72794" cy="91512"/>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15"/>
              <p:cNvSpPr/>
              <p:nvPr/>
            </p:nvSpPr>
            <p:spPr>
              <a:xfrm>
                <a:off x="5736906" y="1693185"/>
                <a:ext cx="71753" cy="90472"/>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15"/>
              <p:cNvSpPr/>
              <p:nvPr/>
            </p:nvSpPr>
            <p:spPr>
              <a:xfrm>
                <a:off x="5511246" y="1919885"/>
                <a:ext cx="71753" cy="99831"/>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15"/>
              <p:cNvSpPr/>
              <p:nvPr/>
            </p:nvSpPr>
            <p:spPr>
              <a:xfrm>
                <a:off x="5781622" y="1811734"/>
                <a:ext cx="72794" cy="99831"/>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15"/>
              <p:cNvSpPr/>
              <p:nvPr/>
            </p:nvSpPr>
            <p:spPr>
              <a:xfrm>
                <a:off x="4932016" y="1583994"/>
                <a:ext cx="307813" cy="136228"/>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6" name="Google Shape;526;p15"/>
            <p:cNvGrpSpPr/>
            <p:nvPr/>
          </p:nvGrpSpPr>
          <p:grpSpPr>
            <a:xfrm flipH="1">
              <a:off x="-326948" y="-478705"/>
              <a:ext cx="10045763" cy="5864885"/>
              <a:chOff x="-555548" y="-478705"/>
              <a:chExt cx="10045763" cy="5864885"/>
            </a:xfrm>
          </p:grpSpPr>
          <p:grpSp>
            <p:nvGrpSpPr>
              <p:cNvPr id="527" name="Google Shape;527;p15"/>
              <p:cNvGrpSpPr/>
              <p:nvPr/>
            </p:nvGrpSpPr>
            <p:grpSpPr>
              <a:xfrm flipH="1">
                <a:off x="7936518" y="4398150"/>
                <a:ext cx="1124150" cy="904896"/>
                <a:chOff x="3313131" y="2490952"/>
                <a:chExt cx="1300648" cy="1046969"/>
              </a:xfrm>
            </p:grpSpPr>
            <p:sp>
              <p:nvSpPr>
                <p:cNvPr id="528" name="Google Shape;528;p15"/>
                <p:cNvSpPr/>
                <p:nvPr/>
              </p:nvSpPr>
              <p:spPr>
                <a:xfrm>
                  <a:off x="3313131" y="2778838"/>
                  <a:ext cx="746771" cy="759084"/>
                </a:xfrm>
                <a:custGeom>
                  <a:avLst/>
                  <a:gdLst/>
                  <a:ahLst/>
                  <a:cxnLst/>
                  <a:rect l="l" t="t" r="r" b="b"/>
                  <a:pathLst>
                    <a:path w="70" h="71" extrusionOk="0">
                      <a:moveTo>
                        <a:pt x="1" y="66"/>
                      </a:moveTo>
                      <a:cubicBezTo>
                        <a:pt x="2" y="68"/>
                        <a:pt x="3" y="69"/>
                        <a:pt x="4" y="70"/>
                      </a:cubicBezTo>
                      <a:cubicBezTo>
                        <a:pt x="5" y="71"/>
                        <a:pt x="6" y="71"/>
                        <a:pt x="8" y="71"/>
                      </a:cubicBezTo>
                      <a:cubicBezTo>
                        <a:pt x="9" y="71"/>
                        <a:pt x="11" y="71"/>
                        <a:pt x="13" y="71"/>
                      </a:cubicBezTo>
                      <a:cubicBezTo>
                        <a:pt x="17" y="70"/>
                        <a:pt x="20" y="67"/>
                        <a:pt x="24" y="66"/>
                      </a:cubicBezTo>
                      <a:cubicBezTo>
                        <a:pt x="28" y="65"/>
                        <a:pt x="31" y="63"/>
                        <a:pt x="35" y="61"/>
                      </a:cubicBezTo>
                      <a:cubicBezTo>
                        <a:pt x="45" y="57"/>
                        <a:pt x="55" y="52"/>
                        <a:pt x="64" y="47"/>
                      </a:cubicBezTo>
                      <a:cubicBezTo>
                        <a:pt x="66" y="46"/>
                        <a:pt x="67" y="45"/>
                        <a:pt x="68" y="43"/>
                      </a:cubicBezTo>
                      <a:cubicBezTo>
                        <a:pt x="70" y="40"/>
                        <a:pt x="67" y="35"/>
                        <a:pt x="64" y="32"/>
                      </a:cubicBezTo>
                      <a:cubicBezTo>
                        <a:pt x="60" y="28"/>
                        <a:pt x="55" y="25"/>
                        <a:pt x="50" y="23"/>
                      </a:cubicBezTo>
                      <a:cubicBezTo>
                        <a:pt x="39" y="16"/>
                        <a:pt x="28" y="9"/>
                        <a:pt x="17" y="3"/>
                      </a:cubicBezTo>
                      <a:cubicBezTo>
                        <a:pt x="15" y="2"/>
                        <a:pt x="14" y="1"/>
                        <a:pt x="12" y="1"/>
                      </a:cubicBezTo>
                      <a:cubicBezTo>
                        <a:pt x="9" y="0"/>
                        <a:pt x="6" y="3"/>
                        <a:pt x="4" y="6"/>
                      </a:cubicBezTo>
                      <a:cubicBezTo>
                        <a:pt x="3" y="9"/>
                        <a:pt x="3" y="12"/>
                        <a:pt x="3" y="15"/>
                      </a:cubicBezTo>
                      <a:cubicBezTo>
                        <a:pt x="2" y="24"/>
                        <a:pt x="2" y="34"/>
                        <a:pt x="1" y="43"/>
                      </a:cubicBezTo>
                      <a:cubicBezTo>
                        <a:pt x="1" y="47"/>
                        <a:pt x="0" y="52"/>
                        <a:pt x="0" y="57"/>
                      </a:cubicBezTo>
                      <a:cubicBezTo>
                        <a:pt x="0" y="59"/>
                        <a:pt x="0" y="63"/>
                        <a:pt x="1" y="6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5"/>
                <p:cNvSpPr/>
                <p:nvPr/>
              </p:nvSpPr>
              <p:spPr>
                <a:xfrm>
                  <a:off x="3324203" y="2490952"/>
                  <a:ext cx="212836" cy="234984"/>
                </a:xfrm>
                <a:custGeom>
                  <a:avLst/>
                  <a:gdLst/>
                  <a:ahLst/>
                  <a:cxnLst/>
                  <a:rect l="l" t="t" r="r" b="b"/>
                  <a:pathLst>
                    <a:path w="20" h="22" extrusionOk="0">
                      <a:moveTo>
                        <a:pt x="18" y="20"/>
                      </a:moveTo>
                      <a:cubicBezTo>
                        <a:pt x="20" y="17"/>
                        <a:pt x="20" y="13"/>
                        <a:pt x="19" y="9"/>
                      </a:cubicBezTo>
                      <a:cubicBezTo>
                        <a:pt x="18" y="5"/>
                        <a:pt x="15" y="2"/>
                        <a:pt x="12" y="1"/>
                      </a:cubicBezTo>
                      <a:cubicBezTo>
                        <a:pt x="10" y="0"/>
                        <a:pt x="8" y="1"/>
                        <a:pt x="5" y="2"/>
                      </a:cubicBezTo>
                      <a:cubicBezTo>
                        <a:pt x="4" y="3"/>
                        <a:pt x="2" y="4"/>
                        <a:pt x="1" y="5"/>
                      </a:cubicBezTo>
                      <a:cubicBezTo>
                        <a:pt x="0" y="6"/>
                        <a:pt x="0" y="8"/>
                        <a:pt x="0" y="9"/>
                      </a:cubicBezTo>
                      <a:cubicBezTo>
                        <a:pt x="0" y="12"/>
                        <a:pt x="1" y="16"/>
                        <a:pt x="3" y="18"/>
                      </a:cubicBezTo>
                      <a:cubicBezTo>
                        <a:pt x="5" y="21"/>
                        <a:pt x="8" y="22"/>
                        <a:pt x="11" y="22"/>
                      </a:cubicBezTo>
                      <a:cubicBezTo>
                        <a:pt x="13" y="22"/>
                        <a:pt x="14" y="22"/>
                        <a:pt x="15" y="22"/>
                      </a:cubicBezTo>
                      <a:cubicBezTo>
                        <a:pt x="16" y="21"/>
                        <a:pt x="17" y="20"/>
                        <a:pt x="18" y="2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15"/>
                <p:cNvSpPr/>
                <p:nvPr/>
              </p:nvSpPr>
              <p:spPr>
                <a:xfrm rot="2700021">
                  <a:off x="4188615" y="2906028"/>
                  <a:ext cx="351858" cy="353089"/>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15"/>
                <p:cNvSpPr/>
                <p:nvPr/>
              </p:nvSpPr>
              <p:spPr>
                <a:xfrm>
                  <a:off x="3866070" y="2738652"/>
                  <a:ext cx="193836" cy="217545"/>
                </a:xfrm>
                <a:custGeom>
                  <a:avLst/>
                  <a:gdLst/>
                  <a:ahLst/>
                  <a:cxnLst/>
                  <a:rect l="l" t="t" r="r" b="b"/>
                  <a:pathLst>
                    <a:path w="16" h="18" extrusionOk="0">
                      <a:moveTo>
                        <a:pt x="13" y="11"/>
                      </a:moveTo>
                      <a:cubicBezTo>
                        <a:pt x="16" y="6"/>
                        <a:pt x="10" y="0"/>
                        <a:pt x="6" y="1"/>
                      </a:cubicBezTo>
                      <a:cubicBezTo>
                        <a:pt x="3" y="1"/>
                        <a:pt x="0" y="5"/>
                        <a:pt x="1" y="8"/>
                      </a:cubicBezTo>
                      <a:cubicBezTo>
                        <a:pt x="1" y="13"/>
                        <a:pt x="10" y="18"/>
                        <a:pt x="13"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2" name="Google Shape;532;p15"/>
              <p:cNvGrpSpPr/>
              <p:nvPr/>
            </p:nvGrpSpPr>
            <p:grpSpPr>
              <a:xfrm rot="2044904" flipH="1">
                <a:off x="-453271" y="4354257"/>
                <a:ext cx="1246030" cy="746950"/>
                <a:chOff x="1784476" y="3277515"/>
                <a:chExt cx="1498056" cy="898031"/>
              </a:xfrm>
            </p:grpSpPr>
            <p:sp>
              <p:nvSpPr>
                <p:cNvPr id="533" name="Google Shape;533;p15"/>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15"/>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5"/>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5"/>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15"/>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15"/>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15"/>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15"/>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15"/>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2" name="Google Shape;542;p15"/>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3" name="Google Shape;543;p15"/>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4" name="Google Shape;544;p15"/>
              <p:cNvGrpSpPr/>
              <p:nvPr/>
            </p:nvGrpSpPr>
            <p:grpSpPr>
              <a:xfrm>
                <a:off x="6907948" y="-478705"/>
                <a:ext cx="2582267" cy="1290561"/>
                <a:chOff x="5915823" y="-439755"/>
                <a:chExt cx="2582267" cy="1290561"/>
              </a:xfrm>
            </p:grpSpPr>
            <p:sp>
              <p:nvSpPr>
                <p:cNvPr id="545" name="Google Shape;545;p15"/>
                <p:cNvSpPr/>
                <p:nvPr/>
              </p:nvSpPr>
              <p:spPr>
                <a:xfrm rot="-1940716">
                  <a:off x="7409497" y="-272347"/>
                  <a:ext cx="902976" cy="955745"/>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5"/>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5"/>
                <p:cNvSpPr/>
                <p:nvPr/>
              </p:nvSpPr>
              <p:spPr>
                <a:xfrm rot="-1940717">
                  <a:off x="7839920" y="586039"/>
                  <a:ext cx="444830" cy="52768"/>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5"/>
                <p:cNvSpPr/>
                <p:nvPr/>
              </p:nvSpPr>
              <p:spPr>
                <a:xfrm rot="-1940715">
                  <a:off x="8052280" y="639404"/>
                  <a:ext cx="102084" cy="26631"/>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15"/>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615884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50"/>
        <p:cNvGrpSpPr/>
        <p:nvPr/>
      </p:nvGrpSpPr>
      <p:grpSpPr>
        <a:xfrm>
          <a:off x="0" y="0"/>
          <a:ext cx="0" cy="0"/>
          <a:chOff x="0" y="0"/>
          <a:chExt cx="0" cy="0"/>
        </a:xfrm>
      </p:grpSpPr>
      <p:sp>
        <p:nvSpPr>
          <p:cNvPr id="551" name="Google Shape;551;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552" name="Google Shape;552;p16"/>
          <p:cNvSpPr txBox="1">
            <a:spLocks noGrp="1"/>
          </p:cNvSpPr>
          <p:nvPr>
            <p:ph type="subTitle" idx="1"/>
          </p:nvPr>
        </p:nvSpPr>
        <p:spPr>
          <a:xfrm>
            <a:off x="4791829" y="2877325"/>
            <a:ext cx="2589600" cy="1125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553" name="Google Shape;553;p16"/>
          <p:cNvSpPr txBox="1">
            <a:spLocks noGrp="1"/>
          </p:cNvSpPr>
          <p:nvPr>
            <p:ph type="subTitle" idx="2"/>
          </p:nvPr>
        </p:nvSpPr>
        <p:spPr>
          <a:xfrm>
            <a:off x="1762575" y="2877325"/>
            <a:ext cx="2589600" cy="1125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554" name="Google Shape;554;p16"/>
          <p:cNvSpPr txBox="1">
            <a:spLocks noGrp="1"/>
          </p:cNvSpPr>
          <p:nvPr>
            <p:ph type="subTitle" idx="3"/>
          </p:nvPr>
        </p:nvSpPr>
        <p:spPr>
          <a:xfrm>
            <a:off x="4791834" y="2368750"/>
            <a:ext cx="2589600" cy="508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555" name="Google Shape;555;p16"/>
          <p:cNvSpPr txBox="1">
            <a:spLocks noGrp="1"/>
          </p:cNvSpPr>
          <p:nvPr>
            <p:ph type="subTitle" idx="4"/>
          </p:nvPr>
        </p:nvSpPr>
        <p:spPr>
          <a:xfrm>
            <a:off x="1762575" y="2368750"/>
            <a:ext cx="2589600" cy="508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grpSp>
        <p:nvGrpSpPr>
          <p:cNvPr id="556" name="Google Shape;556;p16"/>
          <p:cNvGrpSpPr/>
          <p:nvPr/>
        </p:nvGrpSpPr>
        <p:grpSpPr>
          <a:xfrm>
            <a:off x="-57150" y="-62235"/>
            <a:ext cx="9120775" cy="5243482"/>
            <a:chOff x="-57150" y="-62235"/>
            <a:chExt cx="9120775" cy="5243482"/>
          </a:xfrm>
        </p:grpSpPr>
        <p:grpSp>
          <p:nvGrpSpPr>
            <p:cNvPr id="557" name="Google Shape;557;p16"/>
            <p:cNvGrpSpPr/>
            <p:nvPr/>
          </p:nvGrpSpPr>
          <p:grpSpPr>
            <a:xfrm>
              <a:off x="7797929" y="-62235"/>
              <a:ext cx="1265696" cy="882932"/>
              <a:chOff x="8582025" y="735017"/>
              <a:chExt cx="1711325" cy="1193796"/>
            </a:xfrm>
          </p:grpSpPr>
          <p:sp>
            <p:nvSpPr>
              <p:cNvPr id="558" name="Google Shape;558;p16"/>
              <p:cNvSpPr/>
              <p:nvPr/>
            </p:nvSpPr>
            <p:spPr>
              <a:xfrm>
                <a:off x="8582025" y="735017"/>
                <a:ext cx="1655762" cy="1165225"/>
              </a:xfrm>
              <a:custGeom>
                <a:avLst/>
                <a:gdLst/>
                <a:ahLst/>
                <a:cxnLst/>
                <a:rect l="l" t="t" r="r" b="b"/>
                <a:pathLst>
                  <a:path w="120" h="84" extrusionOk="0">
                    <a:moveTo>
                      <a:pt x="29" y="37"/>
                    </a:moveTo>
                    <a:cubicBezTo>
                      <a:pt x="39" y="39"/>
                      <a:pt x="49" y="39"/>
                      <a:pt x="58" y="43"/>
                    </a:cubicBezTo>
                    <a:cubicBezTo>
                      <a:pt x="68" y="47"/>
                      <a:pt x="73" y="55"/>
                      <a:pt x="78" y="64"/>
                    </a:cubicBezTo>
                    <a:cubicBezTo>
                      <a:pt x="82" y="72"/>
                      <a:pt x="93" y="84"/>
                      <a:pt x="102" y="76"/>
                    </a:cubicBezTo>
                    <a:cubicBezTo>
                      <a:pt x="108" y="70"/>
                      <a:pt x="106" y="61"/>
                      <a:pt x="101" y="54"/>
                    </a:cubicBezTo>
                    <a:cubicBezTo>
                      <a:pt x="94" y="43"/>
                      <a:pt x="92" y="35"/>
                      <a:pt x="99" y="24"/>
                    </a:cubicBezTo>
                    <a:cubicBezTo>
                      <a:pt x="103" y="19"/>
                      <a:pt x="120" y="13"/>
                      <a:pt x="111" y="4"/>
                    </a:cubicBezTo>
                    <a:cubicBezTo>
                      <a:pt x="108" y="1"/>
                      <a:pt x="103" y="1"/>
                      <a:pt x="98" y="1"/>
                    </a:cubicBezTo>
                    <a:cubicBezTo>
                      <a:pt x="80" y="0"/>
                      <a:pt x="61" y="1"/>
                      <a:pt x="42" y="1"/>
                    </a:cubicBezTo>
                    <a:cubicBezTo>
                      <a:pt x="32" y="0"/>
                      <a:pt x="23" y="0"/>
                      <a:pt x="13" y="0"/>
                    </a:cubicBezTo>
                    <a:cubicBezTo>
                      <a:pt x="8" y="1"/>
                      <a:pt x="1" y="2"/>
                      <a:pt x="0" y="8"/>
                    </a:cubicBezTo>
                    <a:cubicBezTo>
                      <a:pt x="0" y="19"/>
                      <a:pt x="9" y="28"/>
                      <a:pt x="18" y="33"/>
                    </a:cubicBezTo>
                    <a:cubicBezTo>
                      <a:pt x="22" y="35"/>
                      <a:pt x="25" y="36"/>
                      <a:pt x="29" y="3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16"/>
              <p:cNvSpPr/>
              <p:nvPr/>
            </p:nvSpPr>
            <p:spPr>
              <a:xfrm>
                <a:off x="9893300" y="1527175"/>
                <a:ext cx="400050" cy="373063"/>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16"/>
              <p:cNvSpPr/>
              <p:nvPr/>
            </p:nvSpPr>
            <p:spPr>
              <a:xfrm>
                <a:off x="9879013" y="1527175"/>
                <a:ext cx="152400" cy="373063"/>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1" name="Google Shape;561;p16"/>
              <p:cNvSpPr/>
              <p:nvPr/>
            </p:nvSpPr>
            <p:spPr>
              <a:xfrm>
                <a:off x="10072688" y="1873250"/>
                <a:ext cx="109537" cy="5556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2" name="Google Shape;562;p16"/>
              <p:cNvSpPr/>
              <p:nvPr/>
            </p:nvSpPr>
            <p:spPr>
              <a:xfrm>
                <a:off x="8732838" y="971550"/>
                <a:ext cx="566737" cy="374650"/>
              </a:xfrm>
              <a:custGeom>
                <a:avLst/>
                <a:gdLst/>
                <a:ahLst/>
                <a:cxnLst/>
                <a:rect l="l" t="t" r="r" b="b"/>
                <a:pathLst>
                  <a:path w="41" h="27" extrusionOk="0">
                    <a:moveTo>
                      <a:pt x="0" y="1"/>
                    </a:moveTo>
                    <a:cubicBezTo>
                      <a:pt x="3" y="9"/>
                      <a:pt x="8" y="14"/>
                      <a:pt x="15" y="18"/>
                    </a:cubicBezTo>
                    <a:cubicBezTo>
                      <a:pt x="19" y="21"/>
                      <a:pt x="23" y="22"/>
                      <a:pt x="27" y="24"/>
                    </a:cubicBezTo>
                    <a:cubicBezTo>
                      <a:pt x="31" y="25"/>
                      <a:pt x="36" y="27"/>
                      <a:pt x="40" y="26"/>
                    </a:cubicBezTo>
                    <a:cubicBezTo>
                      <a:pt x="41" y="26"/>
                      <a:pt x="41" y="24"/>
                      <a:pt x="41" y="24"/>
                    </a:cubicBezTo>
                    <a:cubicBezTo>
                      <a:pt x="39" y="23"/>
                      <a:pt x="37" y="22"/>
                      <a:pt x="35" y="22"/>
                    </a:cubicBezTo>
                    <a:cubicBezTo>
                      <a:pt x="33" y="21"/>
                      <a:pt x="31" y="21"/>
                      <a:pt x="29" y="20"/>
                    </a:cubicBezTo>
                    <a:cubicBezTo>
                      <a:pt x="25" y="19"/>
                      <a:pt x="21" y="18"/>
                      <a:pt x="17" y="16"/>
                    </a:cubicBezTo>
                    <a:cubicBezTo>
                      <a:pt x="11" y="12"/>
                      <a:pt x="5" y="7"/>
                      <a:pt x="2" y="1"/>
                    </a:cubicBezTo>
                    <a:cubicBezTo>
                      <a:pt x="2" y="0"/>
                      <a:pt x="0" y="0"/>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3" name="Google Shape;563;p16"/>
              <p:cNvSpPr/>
              <p:nvPr/>
            </p:nvSpPr>
            <p:spPr>
              <a:xfrm>
                <a:off x="8967788" y="1014413"/>
                <a:ext cx="261937" cy="165100"/>
              </a:xfrm>
              <a:custGeom>
                <a:avLst/>
                <a:gdLst/>
                <a:ahLst/>
                <a:cxnLst/>
                <a:rect l="l" t="t" r="r" b="b"/>
                <a:pathLst>
                  <a:path w="19" h="12" extrusionOk="0">
                    <a:moveTo>
                      <a:pt x="0" y="2"/>
                    </a:moveTo>
                    <a:cubicBezTo>
                      <a:pt x="2" y="5"/>
                      <a:pt x="5" y="7"/>
                      <a:pt x="8" y="9"/>
                    </a:cubicBezTo>
                    <a:cubicBezTo>
                      <a:pt x="11" y="10"/>
                      <a:pt x="14" y="11"/>
                      <a:pt x="17" y="12"/>
                    </a:cubicBezTo>
                    <a:cubicBezTo>
                      <a:pt x="19" y="12"/>
                      <a:pt x="19" y="9"/>
                      <a:pt x="18" y="9"/>
                    </a:cubicBezTo>
                    <a:cubicBezTo>
                      <a:pt x="12" y="7"/>
                      <a:pt x="7" y="4"/>
                      <a:pt x="2" y="1"/>
                    </a:cubicBezTo>
                    <a:cubicBezTo>
                      <a:pt x="2" y="0"/>
                      <a:pt x="1" y="0"/>
                      <a:pt x="1" y="1"/>
                    </a:cubicBezTo>
                    <a:cubicBezTo>
                      <a:pt x="0" y="1"/>
                      <a:pt x="0" y="2"/>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64" name="Google Shape;564;p16"/>
            <p:cNvGrpSpPr/>
            <p:nvPr/>
          </p:nvGrpSpPr>
          <p:grpSpPr>
            <a:xfrm rot="-5400000">
              <a:off x="-385533" y="3797695"/>
              <a:ext cx="1571303" cy="914537"/>
              <a:chOff x="218777" y="0"/>
              <a:chExt cx="1743761" cy="1015025"/>
            </a:xfrm>
          </p:grpSpPr>
          <p:sp>
            <p:nvSpPr>
              <p:cNvPr id="565" name="Google Shape;565;p16"/>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6" name="Google Shape;566;p16"/>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7" name="Google Shape;567;p16"/>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16"/>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16"/>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16"/>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16"/>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2" name="Google Shape;572;p16"/>
            <p:cNvGrpSpPr/>
            <p:nvPr/>
          </p:nvGrpSpPr>
          <p:grpSpPr>
            <a:xfrm rot="5400000">
              <a:off x="7800329" y="3917961"/>
              <a:ext cx="572673" cy="1953898"/>
              <a:chOff x="8430763" y="2556501"/>
              <a:chExt cx="747713" cy="2551113"/>
            </a:xfrm>
          </p:grpSpPr>
          <p:sp>
            <p:nvSpPr>
              <p:cNvPr id="573" name="Google Shape;573;p16"/>
              <p:cNvSpPr/>
              <p:nvPr/>
            </p:nvSpPr>
            <p:spPr>
              <a:xfrm>
                <a:off x="8770488" y="2853363"/>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4" name="Google Shape;574;p16"/>
              <p:cNvSpPr/>
              <p:nvPr/>
            </p:nvSpPr>
            <p:spPr>
              <a:xfrm>
                <a:off x="8629200" y="3782051"/>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75" name="Google Shape;575;p16"/>
              <p:cNvGrpSpPr/>
              <p:nvPr/>
            </p:nvGrpSpPr>
            <p:grpSpPr>
              <a:xfrm>
                <a:off x="8548238" y="2908925"/>
                <a:ext cx="284162" cy="681037"/>
                <a:chOff x="8548238" y="2908926"/>
                <a:chExt cx="284162" cy="681037"/>
              </a:xfrm>
            </p:grpSpPr>
            <p:sp>
              <p:nvSpPr>
                <p:cNvPr id="576" name="Google Shape;576;p16"/>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7" name="Google Shape;577;p16"/>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8" name="Google Shape;578;p16"/>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16"/>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0" name="Google Shape;580;p16"/>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81" name="Google Shape;581;p16"/>
              <p:cNvSpPr/>
              <p:nvPr/>
            </p:nvSpPr>
            <p:spPr>
              <a:xfrm>
                <a:off x="8629200" y="2556501"/>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16"/>
              <p:cNvSpPr/>
              <p:nvPr/>
            </p:nvSpPr>
            <p:spPr>
              <a:xfrm>
                <a:off x="8430763" y="284701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3" name="Google Shape;583;p16"/>
              <p:cNvSpPr/>
              <p:nvPr/>
            </p:nvSpPr>
            <p:spPr>
              <a:xfrm>
                <a:off x="8962575" y="2772401"/>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84" name="Google Shape;584;p16"/>
            <p:cNvGrpSpPr/>
            <p:nvPr/>
          </p:nvGrpSpPr>
          <p:grpSpPr>
            <a:xfrm>
              <a:off x="-57149" y="0"/>
              <a:ext cx="1195285" cy="1378144"/>
              <a:chOff x="-49649" y="-18440"/>
              <a:chExt cx="1453764" cy="1676166"/>
            </a:xfrm>
          </p:grpSpPr>
          <p:sp>
            <p:nvSpPr>
              <p:cNvPr id="585" name="Google Shape;585;p16"/>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6" name="Google Shape;586;p16"/>
              <p:cNvSpPr/>
              <p:nvPr/>
            </p:nvSpPr>
            <p:spPr>
              <a:xfrm flipH="1">
                <a:off x="544837" y="-18440"/>
                <a:ext cx="859277" cy="547906"/>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7" name="Google Shape;587;p16"/>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16"/>
              <p:cNvSpPr/>
              <p:nvPr/>
            </p:nvSpPr>
            <p:spPr>
              <a:xfrm flipH="1">
                <a:off x="544838" y="-18440"/>
                <a:ext cx="661496" cy="372844"/>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9" name="Google Shape;589;p16"/>
              <p:cNvSpPr/>
              <p:nvPr/>
            </p:nvSpPr>
            <p:spPr>
              <a:xfrm flipH="1">
                <a:off x="673128" y="156623"/>
                <a:ext cx="359479" cy="128290"/>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0" name="Google Shape;590;p16"/>
              <p:cNvSpPr/>
              <p:nvPr/>
            </p:nvSpPr>
            <p:spPr>
              <a:xfrm flipH="1">
                <a:off x="765336" y="260859"/>
                <a:ext cx="93545" cy="58800"/>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898160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91"/>
        <p:cNvGrpSpPr/>
        <p:nvPr/>
      </p:nvGrpSpPr>
      <p:grpSpPr>
        <a:xfrm>
          <a:off x="0" y="0"/>
          <a:ext cx="0" cy="0"/>
          <a:chOff x="0" y="0"/>
          <a:chExt cx="0" cy="0"/>
        </a:xfrm>
      </p:grpSpPr>
      <p:sp>
        <p:nvSpPr>
          <p:cNvPr id="592" name="Google Shape;592;p17"/>
          <p:cNvSpPr txBox="1">
            <a:spLocks noGrp="1"/>
          </p:cNvSpPr>
          <p:nvPr>
            <p:ph type="subTitle" idx="1"/>
          </p:nvPr>
        </p:nvSpPr>
        <p:spPr>
          <a:xfrm>
            <a:off x="4929887" y="1770500"/>
            <a:ext cx="3054000" cy="1969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7"/>
          <p:cNvSpPr txBox="1">
            <a:spLocks noGrp="1"/>
          </p:cNvSpPr>
          <p:nvPr>
            <p:ph type="subTitle" idx="2"/>
          </p:nvPr>
        </p:nvSpPr>
        <p:spPr>
          <a:xfrm>
            <a:off x="1160113" y="1770500"/>
            <a:ext cx="3156600" cy="1969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95" name="Google Shape;595;p17"/>
          <p:cNvGrpSpPr/>
          <p:nvPr/>
        </p:nvGrpSpPr>
        <p:grpSpPr>
          <a:xfrm>
            <a:off x="-473570" y="-309095"/>
            <a:ext cx="9734674" cy="5830402"/>
            <a:chOff x="-473570" y="-309095"/>
            <a:chExt cx="9734674" cy="5830402"/>
          </a:xfrm>
        </p:grpSpPr>
        <p:grpSp>
          <p:nvGrpSpPr>
            <p:cNvPr id="596" name="Google Shape;596;p17"/>
            <p:cNvGrpSpPr/>
            <p:nvPr/>
          </p:nvGrpSpPr>
          <p:grpSpPr>
            <a:xfrm>
              <a:off x="6516625" y="4228000"/>
              <a:ext cx="2676050" cy="993625"/>
              <a:chOff x="6516625" y="4228000"/>
              <a:chExt cx="2676050" cy="993625"/>
            </a:xfrm>
          </p:grpSpPr>
          <p:sp>
            <p:nvSpPr>
              <p:cNvPr id="597" name="Google Shape;597;p17"/>
              <p:cNvSpPr/>
              <p:nvPr/>
            </p:nvSpPr>
            <p:spPr>
              <a:xfrm rot="-5400000" flipH="1">
                <a:off x="7031363" y="4115739"/>
                <a:ext cx="572700" cy="1602175"/>
              </a:xfrm>
              <a:custGeom>
                <a:avLst/>
                <a:gdLst/>
                <a:ahLst/>
                <a:cxnLst/>
                <a:rect l="l" t="t" r="r" b="b"/>
                <a:pathLst>
                  <a:path w="73" h="170" extrusionOk="0">
                    <a:moveTo>
                      <a:pt x="73" y="151"/>
                    </a:moveTo>
                    <a:cubicBezTo>
                      <a:pt x="73" y="148"/>
                      <a:pt x="73" y="145"/>
                      <a:pt x="73" y="142"/>
                    </a:cubicBezTo>
                    <a:cubicBezTo>
                      <a:pt x="73" y="122"/>
                      <a:pt x="73" y="35"/>
                      <a:pt x="73" y="8"/>
                    </a:cubicBezTo>
                    <a:cubicBezTo>
                      <a:pt x="73" y="5"/>
                      <a:pt x="73" y="3"/>
                      <a:pt x="71" y="2"/>
                    </a:cubicBezTo>
                    <a:cubicBezTo>
                      <a:pt x="68" y="0"/>
                      <a:pt x="65" y="2"/>
                      <a:pt x="62" y="4"/>
                    </a:cubicBezTo>
                    <a:cubicBezTo>
                      <a:pt x="59" y="7"/>
                      <a:pt x="56" y="9"/>
                      <a:pt x="52" y="10"/>
                    </a:cubicBezTo>
                    <a:cubicBezTo>
                      <a:pt x="48" y="12"/>
                      <a:pt x="42" y="12"/>
                      <a:pt x="38" y="14"/>
                    </a:cubicBezTo>
                    <a:cubicBezTo>
                      <a:pt x="31" y="17"/>
                      <a:pt x="26" y="24"/>
                      <a:pt x="24" y="31"/>
                    </a:cubicBezTo>
                    <a:cubicBezTo>
                      <a:pt x="22" y="37"/>
                      <a:pt x="23" y="42"/>
                      <a:pt x="23" y="47"/>
                    </a:cubicBezTo>
                    <a:cubicBezTo>
                      <a:pt x="24" y="52"/>
                      <a:pt x="22" y="57"/>
                      <a:pt x="19" y="60"/>
                    </a:cubicBezTo>
                    <a:cubicBezTo>
                      <a:pt x="14" y="63"/>
                      <a:pt x="7" y="62"/>
                      <a:pt x="3" y="67"/>
                    </a:cubicBezTo>
                    <a:cubicBezTo>
                      <a:pt x="0" y="70"/>
                      <a:pt x="2" y="76"/>
                      <a:pt x="5" y="80"/>
                    </a:cubicBezTo>
                    <a:cubicBezTo>
                      <a:pt x="8" y="86"/>
                      <a:pt x="12" y="91"/>
                      <a:pt x="15" y="96"/>
                    </a:cubicBezTo>
                    <a:cubicBezTo>
                      <a:pt x="25" y="114"/>
                      <a:pt x="22" y="135"/>
                      <a:pt x="23" y="155"/>
                    </a:cubicBezTo>
                    <a:cubicBezTo>
                      <a:pt x="24" y="170"/>
                      <a:pt x="38" y="169"/>
                      <a:pt x="50" y="169"/>
                    </a:cubicBezTo>
                    <a:cubicBezTo>
                      <a:pt x="55" y="169"/>
                      <a:pt x="60" y="169"/>
                      <a:pt x="64" y="167"/>
                    </a:cubicBezTo>
                    <a:cubicBezTo>
                      <a:pt x="69" y="163"/>
                      <a:pt x="72" y="157"/>
                      <a:pt x="73" y="15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7"/>
              <p:cNvSpPr/>
              <p:nvPr/>
            </p:nvSpPr>
            <p:spPr>
              <a:xfrm rot="-5400000" flipH="1">
                <a:off x="8201225" y="4230175"/>
                <a:ext cx="993625" cy="989275"/>
              </a:xfrm>
              <a:custGeom>
                <a:avLst/>
                <a:gdLst/>
                <a:ahLst/>
                <a:cxnLst/>
                <a:rect l="l" t="t" r="r" b="b"/>
                <a:pathLst>
                  <a:path w="115" h="105" extrusionOk="0">
                    <a:moveTo>
                      <a:pt x="107" y="103"/>
                    </a:moveTo>
                    <a:cubicBezTo>
                      <a:pt x="112" y="102"/>
                      <a:pt x="113" y="100"/>
                      <a:pt x="113" y="94"/>
                    </a:cubicBezTo>
                    <a:cubicBezTo>
                      <a:pt x="113" y="67"/>
                      <a:pt x="115" y="38"/>
                      <a:pt x="114" y="11"/>
                    </a:cubicBezTo>
                    <a:cubicBezTo>
                      <a:pt x="114" y="9"/>
                      <a:pt x="114" y="7"/>
                      <a:pt x="113" y="6"/>
                    </a:cubicBezTo>
                    <a:cubicBezTo>
                      <a:pt x="111" y="3"/>
                      <a:pt x="107" y="3"/>
                      <a:pt x="103" y="3"/>
                    </a:cubicBezTo>
                    <a:cubicBezTo>
                      <a:pt x="95" y="3"/>
                      <a:pt x="65" y="0"/>
                      <a:pt x="61" y="5"/>
                    </a:cubicBezTo>
                    <a:cubicBezTo>
                      <a:pt x="60" y="6"/>
                      <a:pt x="60" y="8"/>
                      <a:pt x="59" y="10"/>
                    </a:cubicBezTo>
                    <a:cubicBezTo>
                      <a:pt x="55" y="27"/>
                      <a:pt x="53" y="44"/>
                      <a:pt x="44" y="59"/>
                    </a:cubicBezTo>
                    <a:cubicBezTo>
                      <a:pt x="39" y="67"/>
                      <a:pt x="33" y="74"/>
                      <a:pt x="26" y="80"/>
                    </a:cubicBezTo>
                    <a:cubicBezTo>
                      <a:pt x="20" y="86"/>
                      <a:pt x="11" y="88"/>
                      <a:pt x="3" y="96"/>
                    </a:cubicBezTo>
                    <a:cubicBezTo>
                      <a:pt x="2" y="97"/>
                      <a:pt x="0" y="102"/>
                      <a:pt x="3" y="103"/>
                    </a:cubicBezTo>
                    <a:cubicBezTo>
                      <a:pt x="8" y="105"/>
                      <a:pt x="100" y="104"/>
                      <a:pt x="107" y="10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9" name="Google Shape;599;p17"/>
              <p:cNvSpPr/>
              <p:nvPr/>
            </p:nvSpPr>
            <p:spPr>
              <a:xfrm rot="-5400000" flipH="1">
                <a:off x="8881902" y="4883728"/>
                <a:ext cx="94372" cy="112813"/>
              </a:xfrm>
              <a:custGeom>
                <a:avLst/>
                <a:gdLst/>
                <a:ahLst/>
                <a:cxnLst/>
                <a:rect l="l" t="t" r="r" b="b"/>
                <a:pathLst>
                  <a:path w="10" h="12" extrusionOk="0">
                    <a:moveTo>
                      <a:pt x="2" y="9"/>
                    </a:moveTo>
                    <a:cubicBezTo>
                      <a:pt x="3" y="10"/>
                      <a:pt x="4" y="12"/>
                      <a:pt x="6" y="12"/>
                    </a:cubicBezTo>
                    <a:cubicBezTo>
                      <a:pt x="7" y="11"/>
                      <a:pt x="8" y="10"/>
                      <a:pt x="9" y="9"/>
                    </a:cubicBezTo>
                    <a:cubicBezTo>
                      <a:pt x="10" y="6"/>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0" name="Google Shape;600;p17"/>
              <p:cNvSpPr/>
              <p:nvPr/>
            </p:nvSpPr>
            <p:spPr>
              <a:xfrm rot="-5400000" flipH="1">
                <a:off x="8736005" y="4822441"/>
                <a:ext cx="94372" cy="122576"/>
              </a:xfrm>
              <a:custGeom>
                <a:avLst/>
                <a:gdLst/>
                <a:ahLst/>
                <a:cxnLst/>
                <a:rect l="l" t="t" r="r" b="b"/>
                <a:pathLst>
                  <a:path w="10" h="13" extrusionOk="0">
                    <a:moveTo>
                      <a:pt x="2" y="9"/>
                    </a:moveTo>
                    <a:cubicBezTo>
                      <a:pt x="3" y="11"/>
                      <a:pt x="4" y="13"/>
                      <a:pt x="6" y="12"/>
                    </a:cubicBezTo>
                    <a:cubicBezTo>
                      <a:pt x="7" y="12"/>
                      <a:pt x="8" y="11"/>
                      <a:pt x="9" y="10"/>
                    </a:cubicBezTo>
                    <a:cubicBezTo>
                      <a:pt x="10" y="7"/>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7"/>
              <p:cNvSpPr/>
              <p:nvPr/>
            </p:nvSpPr>
            <p:spPr>
              <a:xfrm rot="-5400000" flipH="1">
                <a:off x="8721904" y="4930914"/>
                <a:ext cx="74847" cy="94373"/>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7"/>
              <p:cNvSpPr/>
              <p:nvPr/>
            </p:nvSpPr>
            <p:spPr>
              <a:xfrm rot="-5400000" flipH="1">
                <a:off x="8448549" y="4930914"/>
                <a:ext cx="74847" cy="94373"/>
              </a:xfrm>
              <a:custGeom>
                <a:avLst/>
                <a:gdLst/>
                <a:ahLst/>
                <a:cxnLst/>
                <a:rect l="l" t="t" r="r" b="b"/>
                <a:pathLst>
                  <a:path w="8" h="10" extrusionOk="0">
                    <a:moveTo>
                      <a:pt x="1" y="7"/>
                    </a:moveTo>
                    <a:cubicBezTo>
                      <a:pt x="2" y="9"/>
                      <a:pt x="3" y="10"/>
                      <a:pt x="5" y="10"/>
                    </a:cubicBezTo>
                    <a:cubicBezTo>
                      <a:pt x="6" y="10"/>
                      <a:pt x="6" y="9"/>
                      <a:pt x="7" y="8"/>
                    </a:cubicBezTo>
                    <a:cubicBezTo>
                      <a:pt x="8"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7"/>
              <p:cNvSpPr/>
              <p:nvPr/>
            </p:nvSpPr>
            <p:spPr>
              <a:xfrm rot="-5400000" flipH="1">
                <a:off x="8585226" y="4870169"/>
                <a:ext cx="65084" cy="93288"/>
              </a:xfrm>
              <a:custGeom>
                <a:avLst/>
                <a:gdLst/>
                <a:ahLst/>
                <a:cxnLst/>
                <a:rect l="l" t="t" r="r" b="b"/>
                <a:pathLst>
                  <a:path w="7" h="10" extrusionOk="0">
                    <a:moveTo>
                      <a:pt x="1" y="7"/>
                    </a:moveTo>
                    <a:cubicBezTo>
                      <a:pt x="2" y="8"/>
                      <a:pt x="3" y="10"/>
                      <a:pt x="4" y="10"/>
                    </a:cubicBezTo>
                    <a:cubicBezTo>
                      <a:pt x="5" y="9"/>
                      <a:pt x="6" y="9"/>
                      <a:pt x="6"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17"/>
              <p:cNvSpPr/>
              <p:nvPr/>
            </p:nvSpPr>
            <p:spPr>
              <a:xfrm rot="-5400000" flipH="1">
                <a:off x="8952410" y="5000880"/>
                <a:ext cx="74847" cy="104135"/>
              </a:xfrm>
              <a:custGeom>
                <a:avLst/>
                <a:gdLst/>
                <a:ahLst/>
                <a:cxnLst/>
                <a:rect l="l" t="t" r="r" b="b"/>
                <a:pathLst>
                  <a:path w="8" h="11" extrusionOk="0">
                    <a:moveTo>
                      <a:pt x="1" y="8"/>
                    </a:moveTo>
                    <a:cubicBezTo>
                      <a:pt x="2" y="9"/>
                      <a:pt x="3" y="11"/>
                      <a:pt x="5" y="10"/>
                    </a:cubicBezTo>
                    <a:cubicBezTo>
                      <a:pt x="5"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17"/>
              <p:cNvSpPr/>
              <p:nvPr/>
            </p:nvSpPr>
            <p:spPr>
              <a:xfrm rot="-5400000" flipH="1">
                <a:off x="8622108" y="5001422"/>
                <a:ext cx="66169" cy="94373"/>
              </a:xfrm>
              <a:custGeom>
                <a:avLst/>
                <a:gdLst/>
                <a:ahLst/>
                <a:cxnLst/>
                <a:rect l="l" t="t" r="r" b="b"/>
                <a:pathLst>
                  <a:path w="7" h="10" extrusionOk="0">
                    <a:moveTo>
                      <a:pt x="1" y="8"/>
                    </a:moveTo>
                    <a:cubicBezTo>
                      <a:pt x="1" y="9"/>
                      <a:pt x="3" y="10"/>
                      <a:pt x="4" y="10"/>
                    </a:cubicBezTo>
                    <a:cubicBezTo>
                      <a:pt x="5" y="10"/>
                      <a:pt x="6" y="9"/>
                      <a:pt x="6" y="8"/>
                    </a:cubicBezTo>
                    <a:cubicBezTo>
                      <a:pt x="7" y="6"/>
                      <a:pt x="7" y="0"/>
                      <a:pt x="3"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6" name="Google Shape;606;p17"/>
              <p:cNvSpPr/>
              <p:nvPr/>
            </p:nvSpPr>
            <p:spPr>
              <a:xfrm rot="-5400000" flipH="1">
                <a:off x="8853157" y="4771458"/>
                <a:ext cx="75932" cy="93288"/>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7" name="Google Shape;607;p17"/>
              <p:cNvSpPr/>
              <p:nvPr/>
            </p:nvSpPr>
            <p:spPr>
              <a:xfrm rot="-5400000" flipH="1">
                <a:off x="8745226" y="5038846"/>
                <a:ext cx="74847" cy="104135"/>
              </a:xfrm>
              <a:custGeom>
                <a:avLst/>
                <a:gdLst/>
                <a:ahLst/>
                <a:cxnLst/>
                <a:rect l="l" t="t" r="r" b="b"/>
                <a:pathLst>
                  <a:path w="8" h="11" extrusionOk="0">
                    <a:moveTo>
                      <a:pt x="1" y="8"/>
                    </a:moveTo>
                    <a:cubicBezTo>
                      <a:pt x="2" y="9"/>
                      <a:pt x="3" y="11"/>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17"/>
              <p:cNvSpPr/>
              <p:nvPr/>
            </p:nvSpPr>
            <p:spPr>
              <a:xfrm rot="-5400000" flipH="1">
                <a:off x="7228613" y="4306135"/>
                <a:ext cx="196639" cy="1017495"/>
              </a:xfrm>
              <a:custGeom>
                <a:avLst/>
                <a:gdLst/>
                <a:ahLst/>
                <a:cxnLst/>
                <a:rect l="l" t="t" r="r" b="b"/>
                <a:pathLst>
                  <a:path w="25" h="108" extrusionOk="0">
                    <a:moveTo>
                      <a:pt x="19" y="2"/>
                    </a:moveTo>
                    <a:cubicBezTo>
                      <a:pt x="19" y="10"/>
                      <a:pt x="21" y="19"/>
                      <a:pt x="18" y="27"/>
                    </a:cubicBezTo>
                    <a:cubicBezTo>
                      <a:pt x="17" y="30"/>
                      <a:pt x="15" y="33"/>
                      <a:pt x="12" y="35"/>
                    </a:cubicBezTo>
                    <a:cubicBezTo>
                      <a:pt x="9" y="37"/>
                      <a:pt x="6" y="37"/>
                      <a:pt x="4" y="40"/>
                    </a:cubicBezTo>
                    <a:cubicBezTo>
                      <a:pt x="0" y="45"/>
                      <a:pt x="5" y="51"/>
                      <a:pt x="9" y="55"/>
                    </a:cubicBezTo>
                    <a:cubicBezTo>
                      <a:pt x="12" y="58"/>
                      <a:pt x="14" y="60"/>
                      <a:pt x="15" y="64"/>
                    </a:cubicBezTo>
                    <a:cubicBezTo>
                      <a:pt x="16" y="68"/>
                      <a:pt x="17" y="73"/>
                      <a:pt x="17" y="77"/>
                    </a:cubicBezTo>
                    <a:cubicBezTo>
                      <a:pt x="18" y="82"/>
                      <a:pt x="18" y="87"/>
                      <a:pt x="18" y="91"/>
                    </a:cubicBezTo>
                    <a:cubicBezTo>
                      <a:pt x="19" y="96"/>
                      <a:pt x="18" y="101"/>
                      <a:pt x="19" y="106"/>
                    </a:cubicBezTo>
                    <a:cubicBezTo>
                      <a:pt x="19" y="108"/>
                      <a:pt x="21" y="108"/>
                      <a:pt x="21" y="107"/>
                    </a:cubicBezTo>
                    <a:cubicBezTo>
                      <a:pt x="23" y="98"/>
                      <a:pt x="22" y="89"/>
                      <a:pt x="21" y="81"/>
                    </a:cubicBezTo>
                    <a:cubicBezTo>
                      <a:pt x="21" y="77"/>
                      <a:pt x="20" y="73"/>
                      <a:pt x="19" y="69"/>
                    </a:cubicBezTo>
                    <a:cubicBezTo>
                      <a:pt x="19" y="65"/>
                      <a:pt x="18" y="61"/>
                      <a:pt x="16" y="58"/>
                    </a:cubicBezTo>
                    <a:cubicBezTo>
                      <a:pt x="15" y="55"/>
                      <a:pt x="12" y="53"/>
                      <a:pt x="9" y="51"/>
                    </a:cubicBezTo>
                    <a:cubicBezTo>
                      <a:pt x="7" y="48"/>
                      <a:pt x="3" y="43"/>
                      <a:pt x="8" y="41"/>
                    </a:cubicBezTo>
                    <a:cubicBezTo>
                      <a:pt x="11" y="39"/>
                      <a:pt x="14" y="38"/>
                      <a:pt x="16" y="36"/>
                    </a:cubicBezTo>
                    <a:cubicBezTo>
                      <a:pt x="18" y="34"/>
                      <a:pt x="20" y="31"/>
                      <a:pt x="21" y="28"/>
                    </a:cubicBezTo>
                    <a:cubicBezTo>
                      <a:pt x="25" y="20"/>
                      <a:pt x="23" y="10"/>
                      <a:pt x="21" y="2"/>
                    </a:cubicBezTo>
                    <a:cubicBezTo>
                      <a:pt x="21" y="0"/>
                      <a:pt x="19" y="1"/>
                      <a:pt x="19"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17"/>
              <p:cNvSpPr/>
              <p:nvPr/>
            </p:nvSpPr>
            <p:spPr>
              <a:xfrm rot="-5072531" flipH="1">
                <a:off x="8806512" y="4308064"/>
                <a:ext cx="366642" cy="301557"/>
              </a:xfrm>
              <a:custGeom>
                <a:avLst/>
                <a:gdLst/>
                <a:ahLst/>
                <a:cxnLst/>
                <a:rect l="l" t="t" r="r" b="b"/>
                <a:pathLst>
                  <a:path w="39" h="32" extrusionOk="0">
                    <a:moveTo>
                      <a:pt x="2" y="31"/>
                    </a:moveTo>
                    <a:cubicBezTo>
                      <a:pt x="6" y="31"/>
                      <a:pt x="10" y="29"/>
                      <a:pt x="14" y="27"/>
                    </a:cubicBezTo>
                    <a:cubicBezTo>
                      <a:pt x="17" y="25"/>
                      <a:pt x="21" y="22"/>
                      <a:pt x="24" y="20"/>
                    </a:cubicBezTo>
                    <a:cubicBezTo>
                      <a:pt x="30" y="15"/>
                      <a:pt x="36" y="8"/>
                      <a:pt x="39" y="1"/>
                    </a:cubicBezTo>
                    <a:cubicBezTo>
                      <a:pt x="39" y="1"/>
                      <a:pt x="38" y="0"/>
                      <a:pt x="38" y="1"/>
                    </a:cubicBezTo>
                    <a:cubicBezTo>
                      <a:pt x="32" y="6"/>
                      <a:pt x="28" y="12"/>
                      <a:pt x="22" y="17"/>
                    </a:cubicBezTo>
                    <a:cubicBezTo>
                      <a:pt x="16" y="22"/>
                      <a:pt x="8" y="25"/>
                      <a:pt x="1" y="29"/>
                    </a:cubicBezTo>
                    <a:cubicBezTo>
                      <a:pt x="0" y="30"/>
                      <a:pt x="1" y="32"/>
                      <a:pt x="2"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17"/>
              <p:cNvSpPr/>
              <p:nvPr/>
            </p:nvSpPr>
            <p:spPr>
              <a:xfrm rot="-5400000" flipH="1">
                <a:off x="8184965" y="4452584"/>
                <a:ext cx="187659" cy="724605"/>
              </a:xfrm>
              <a:custGeom>
                <a:avLst/>
                <a:gdLst/>
                <a:ahLst/>
                <a:cxnLst/>
                <a:rect l="l" t="t" r="r" b="b"/>
                <a:pathLst>
                  <a:path w="20" h="77" extrusionOk="0">
                    <a:moveTo>
                      <a:pt x="2" y="76"/>
                    </a:moveTo>
                    <a:cubicBezTo>
                      <a:pt x="9" y="65"/>
                      <a:pt x="12" y="52"/>
                      <a:pt x="15" y="40"/>
                    </a:cubicBezTo>
                    <a:cubicBezTo>
                      <a:pt x="18" y="27"/>
                      <a:pt x="20" y="14"/>
                      <a:pt x="19" y="2"/>
                    </a:cubicBezTo>
                    <a:cubicBezTo>
                      <a:pt x="19" y="0"/>
                      <a:pt x="17" y="0"/>
                      <a:pt x="17" y="2"/>
                    </a:cubicBezTo>
                    <a:cubicBezTo>
                      <a:pt x="16" y="14"/>
                      <a:pt x="14" y="27"/>
                      <a:pt x="12" y="39"/>
                    </a:cubicBezTo>
                    <a:cubicBezTo>
                      <a:pt x="9" y="51"/>
                      <a:pt x="4" y="63"/>
                      <a:pt x="1" y="75"/>
                    </a:cubicBezTo>
                    <a:cubicBezTo>
                      <a:pt x="0" y="76"/>
                      <a:pt x="2" y="77"/>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17"/>
              <p:cNvSpPr/>
              <p:nvPr/>
            </p:nvSpPr>
            <p:spPr>
              <a:xfrm rot="-5400000" flipH="1">
                <a:off x="7548758" y="4680882"/>
                <a:ext cx="188745" cy="725691"/>
              </a:xfrm>
              <a:custGeom>
                <a:avLst/>
                <a:gdLst/>
                <a:ahLst/>
                <a:cxnLst/>
                <a:rect l="l" t="t" r="r" b="b"/>
                <a:pathLst>
                  <a:path w="20" h="77" extrusionOk="0">
                    <a:moveTo>
                      <a:pt x="19" y="70"/>
                    </a:moveTo>
                    <a:cubicBezTo>
                      <a:pt x="20" y="67"/>
                      <a:pt x="20" y="64"/>
                      <a:pt x="20" y="61"/>
                    </a:cubicBezTo>
                    <a:cubicBezTo>
                      <a:pt x="19" y="50"/>
                      <a:pt x="19" y="39"/>
                      <a:pt x="19" y="27"/>
                    </a:cubicBezTo>
                    <a:cubicBezTo>
                      <a:pt x="19" y="20"/>
                      <a:pt x="19" y="13"/>
                      <a:pt x="16" y="6"/>
                    </a:cubicBezTo>
                    <a:cubicBezTo>
                      <a:pt x="15" y="3"/>
                      <a:pt x="12" y="0"/>
                      <a:pt x="9" y="1"/>
                    </a:cubicBezTo>
                    <a:cubicBezTo>
                      <a:pt x="6" y="2"/>
                      <a:pt x="5" y="4"/>
                      <a:pt x="5" y="7"/>
                    </a:cubicBezTo>
                    <a:cubicBezTo>
                      <a:pt x="1" y="25"/>
                      <a:pt x="0" y="43"/>
                      <a:pt x="2" y="61"/>
                    </a:cubicBezTo>
                    <a:cubicBezTo>
                      <a:pt x="2" y="64"/>
                      <a:pt x="3" y="68"/>
                      <a:pt x="5" y="71"/>
                    </a:cubicBezTo>
                    <a:cubicBezTo>
                      <a:pt x="9" y="76"/>
                      <a:pt x="16" y="77"/>
                      <a:pt x="19" y="7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2" name="Google Shape;612;p17"/>
            <p:cNvGrpSpPr/>
            <p:nvPr/>
          </p:nvGrpSpPr>
          <p:grpSpPr>
            <a:xfrm>
              <a:off x="-314817" y="4001828"/>
              <a:ext cx="1345254" cy="1519479"/>
              <a:chOff x="-349092" y="3945953"/>
              <a:chExt cx="1345254" cy="1519479"/>
            </a:xfrm>
          </p:grpSpPr>
          <p:sp>
            <p:nvSpPr>
              <p:cNvPr id="613" name="Google Shape;613;p17"/>
              <p:cNvSpPr/>
              <p:nvPr/>
            </p:nvSpPr>
            <p:spPr>
              <a:xfrm rot="3280107">
                <a:off x="-133004" y="4302476"/>
                <a:ext cx="913078" cy="1001710"/>
              </a:xfrm>
              <a:custGeom>
                <a:avLst/>
                <a:gdLst/>
                <a:ahLst/>
                <a:cxnLst/>
                <a:rect l="l" t="t" r="r" b="b"/>
                <a:pathLst>
                  <a:path w="126" h="138" extrusionOk="0">
                    <a:moveTo>
                      <a:pt x="123" y="111"/>
                    </a:moveTo>
                    <a:cubicBezTo>
                      <a:pt x="119" y="103"/>
                      <a:pt x="111" y="97"/>
                      <a:pt x="103" y="95"/>
                    </a:cubicBezTo>
                    <a:cubicBezTo>
                      <a:pt x="99" y="94"/>
                      <a:pt x="96" y="94"/>
                      <a:pt x="92" y="94"/>
                    </a:cubicBezTo>
                    <a:cubicBezTo>
                      <a:pt x="85" y="94"/>
                      <a:pt x="77" y="95"/>
                      <a:pt x="70" y="98"/>
                    </a:cubicBezTo>
                    <a:cubicBezTo>
                      <a:pt x="60" y="101"/>
                      <a:pt x="50" y="104"/>
                      <a:pt x="39" y="108"/>
                    </a:cubicBezTo>
                    <a:cubicBezTo>
                      <a:pt x="64" y="97"/>
                      <a:pt x="87" y="83"/>
                      <a:pt x="105" y="64"/>
                    </a:cubicBezTo>
                    <a:cubicBezTo>
                      <a:pt x="111" y="57"/>
                      <a:pt x="117" y="50"/>
                      <a:pt x="120" y="41"/>
                    </a:cubicBezTo>
                    <a:cubicBezTo>
                      <a:pt x="123" y="33"/>
                      <a:pt x="124" y="23"/>
                      <a:pt x="120" y="15"/>
                    </a:cubicBezTo>
                    <a:cubicBezTo>
                      <a:pt x="116" y="7"/>
                      <a:pt x="107" y="1"/>
                      <a:pt x="98" y="2"/>
                    </a:cubicBezTo>
                    <a:cubicBezTo>
                      <a:pt x="89" y="3"/>
                      <a:pt x="83" y="11"/>
                      <a:pt x="77" y="18"/>
                    </a:cubicBezTo>
                    <a:cubicBezTo>
                      <a:pt x="58" y="42"/>
                      <a:pt x="42" y="69"/>
                      <a:pt x="31" y="98"/>
                    </a:cubicBezTo>
                    <a:cubicBezTo>
                      <a:pt x="38" y="76"/>
                      <a:pt x="41" y="59"/>
                      <a:pt x="44" y="37"/>
                    </a:cubicBezTo>
                    <a:cubicBezTo>
                      <a:pt x="45" y="29"/>
                      <a:pt x="43" y="18"/>
                      <a:pt x="39" y="11"/>
                    </a:cubicBezTo>
                    <a:cubicBezTo>
                      <a:pt x="34" y="3"/>
                      <a:pt x="23" y="0"/>
                      <a:pt x="15" y="4"/>
                    </a:cubicBezTo>
                    <a:cubicBezTo>
                      <a:pt x="7" y="8"/>
                      <a:pt x="3" y="17"/>
                      <a:pt x="1" y="26"/>
                    </a:cubicBezTo>
                    <a:cubicBezTo>
                      <a:pt x="0" y="30"/>
                      <a:pt x="0" y="34"/>
                      <a:pt x="0" y="38"/>
                    </a:cubicBezTo>
                    <a:cubicBezTo>
                      <a:pt x="1" y="47"/>
                      <a:pt x="3" y="55"/>
                      <a:pt x="6" y="63"/>
                    </a:cubicBezTo>
                    <a:cubicBezTo>
                      <a:pt x="12" y="79"/>
                      <a:pt x="17" y="97"/>
                      <a:pt x="25" y="113"/>
                    </a:cubicBezTo>
                    <a:cubicBezTo>
                      <a:pt x="25" y="113"/>
                      <a:pt x="25" y="113"/>
                      <a:pt x="25" y="113"/>
                    </a:cubicBezTo>
                    <a:cubicBezTo>
                      <a:pt x="47" y="123"/>
                      <a:pt x="71" y="130"/>
                      <a:pt x="95" y="135"/>
                    </a:cubicBezTo>
                    <a:cubicBezTo>
                      <a:pt x="102" y="137"/>
                      <a:pt x="110" y="138"/>
                      <a:pt x="116" y="134"/>
                    </a:cubicBezTo>
                    <a:cubicBezTo>
                      <a:pt x="124" y="129"/>
                      <a:pt x="126" y="119"/>
                      <a:pt x="123" y="1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17"/>
              <p:cNvSpPr/>
              <p:nvPr/>
            </p:nvSpPr>
            <p:spPr>
              <a:xfrm rot="5200043">
                <a:off x="31480" y="4034940"/>
                <a:ext cx="209874" cy="188134"/>
              </a:xfrm>
              <a:custGeom>
                <a:avLst/>
                <a:gdLst/>
                <a:ahLst/>
                <a:cxnLst/>
                <a:rect l="l" t="t" r="r" b="b"/>
                <a:pathLst>
                  <a:path w="29" h="26" extrusionOk="0">
                    <a:moveTo>
                      <a:pt x="29" y="14"/>
                    </a:moveTo>
                    <a:cubicBezTo>
                      <a:pt x="29" y="9"/>
                      <a:pt x="25" y="6"/>
                      <a:pt x="21" y="4"/>
                    </a:cubicBezTo>
                    <a:cubicBezTo>
                      <a:pt x="17" y="1"/>
                      <a:pt x="12" y="0"/>
                      <a:pt x="7" y="2"/>
                    </a:cubicBezTo>
                    <a:cubicBezTo>
                      <a:pt x="4" y="3"/>
                      <a:pt x="3" y="5"/>
                      <a:pt x="2" y="8"/>
                    </a:cubicBezTo>
                    <a:cubicBezTo>
                      <a:pt x="1" y="10"/>
                      <a:pt x="0" y="13"/>
                      <a:pt x="1" y="15"/>
                    </a:cubicBezTo>
                    <a:cubicBezTo>
                      <a:pt x="1" y="17"/>
                      <a:pt x="2" y="18"/>
                      <a:pt x="3" y="20"/>
                    </a:cubicBezTo>
                    <a:cubicBezTo>
                      <a:pt x="5" y="23"/>
                      <a:pt x="9" y="25"/>
                      <a:pt x="14" y="26"/>
                    </a:cubicBezTo>
                    <a:cubicBezTo>
                      <a:pt x="18" y="26"/>
                      <a:pt x="22" y="25"/>
                      <a:pt x="25" y="23"/>
                    </a:cubicBezTo>
                    <a:cubicBezTo>
                      <a:pt x="27" y="22"/>
                      <a:pt x="28" y="20"/>
                      <a:pt x="28" y="19"/>
                    </a:cubicBezTo>
                    <a:cubicBezTo>
                      <a:pt x="29" y="17"/>
                      <a:pt x="29" y="16"/>
                      <a:pt x="29"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5" name="Google Shape;615;p17"/>
              <p:cNvSpPr/>
              <p:nvPr/>
            </p:nvSpPr>
            <p:spPr>
              <a:xfrm rot="3280106">
                <a:off x="615543" y="4470567"/>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6" name="Google Shape;616;p17"/>
              <p:cNvSpPr/>
              <p:nvPr/>
            </p:nvSpPr>
            <p:spPr>
              <a:xfrm rot="3280107">
                <a:off x="11237" y="4548372"/>
                <a:ext cx="108700" cy="334461"/>
              </a:xfrm>
              <a:custGeom>
                <a:avLst/>
                <a:gdLst/>
                <a:ahLst/>
                <a:cxnLst/>
                <a:rect l="l" t="t" r="r" b="b"/>
                <a:pathLst>
                  <a:path w="15" h="46" extrusionOk="0">
                    <a:moveTo>
                      <a:pt x="13" y="0"/>
                    </a:moveTo>
                    <a:cubicBezTo>
                      <a:pt x="10" y="8"/>
                      <a:pt x="8" y="16"/>
                      <a:pt x="6" y="23"/>
                    </a:cubicBezTo>
                    <a:cubicBezTo>
                      <a:pt x="5" y="27"/>
                      <a:pt x="4" y="30"/>
                      <a:pt x="3" y="34"/>
                    </a:cubicBezTo>
                    <a:cubicBezTo>
                      <a:pt x="2" y="37"/>
                      <a:pt x="0" y="41"/>
                      <a:pt x="0" y="44"/>
                    </a:cubicBezTo>
                    <a:cubicBezTo>
                      <a:pt x="0" y="45"/>
                      <a:pt x="1" y="46"/>
                      <a:pt x="1" y="45"/>
                    </a:cubicBezTo>
                    <a:cubicBezTo>
                      <a:pt x="2" y="43"/>
                      <a:pt x="3" y="41"/>
                      <a:pt x="3" y="40"/>
                    </a:cubicBezTo>
                    <a:cubicBezTo>
                      <a:pt x="4" y="38"/>
                      <a:pt x="5" y="36"/>
                      <a:pt x="5" y="35"/>
                    </a:cubicBezTo>
                    <a:cubicBezTo>
                      <a:pt x="6" y="31"/>
                      <a:pt x="8" y="27"/>
                      <a:pt x="9" y="24"/>
                    </a:cubicBezTo>
                    <a:cubicBezTo>
                      <a:pt x="11" y="16"/>
                      <a:pt x="14" y="9"/>
                      <a:pt x="15" y="1"/>
                    </a:cubicBezTo>
                    <a:cubicBezTo>
                      <a:pt x="15" y="0"/>
                      <a:pt x="14"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17"/>
              <p:cNvSpPr/>
              <p:nvPr/>
            </p:nvSpPr>
            <p:spPr>
              <a:xfrm rot="3280107">
                <a:off x="-104330" y="4771951"/>
                <a:ext cx="347839" cy="174756"/>
              </a:xfrm>
              <a:custGeom>
                <a:avLst/>
                <a:gdLst/>
                <a:ahLst/>
                <a:cxnLst/>
                <a:rect l="l" t="t" r="r" b="b"/>
                <a:pathLst>
                  <a:path w="48" h="24" extrusionOk="0">
                    <a:moveTo>
                      <a:pt x="2" y="24"/>
                    </a:moveTo>
                    <a:cubicBezTo>
                      <a:pt x="9" y="21"/>
                      <a:pt x="17" y="17"/>
                      <a:pt x="24" y="13"/>
                    </a:cubicBezTo>
                    <a:cubicBezTo>
                      <a:pt x="28" y="12"/>
                      <a:pt x="32" y="10"/>
                      <a:pt x="35" y="8"/>
                    </a:cubicBezTo>
                    <a:cubicBezTo>
                      <a:pt x="39" y="6"/>
                      <a:pt x="44" y="5"/>
                      <a:pt x="47" y="2"/>
                    </a:cubicBezTo>
                    <a:cubicBezTo>
                      <a:pt x="48" y="1"/>
                      <a:pt x="47" y="0"/>
                      <a:pt x="46" y="0"/>
                    </a:cubicBezTo>
                    <a:cubicBezTo>
                      <a:pt x="42" y="1"/>
                      <a:pt x="39" y="3"/>
                      <a:pt x="35" y="5"/>
                    </a:cubicBezTo>
                    <a:cubicBezTo>
                      <a:pt x="31" y="7"/>
                      <a:pt x="27" y="9"/>
                      <a:pt x="23" y="10"/>
                    </a:cubicBezTo>
                    <a:cubicBezTo>
                      <a:pt x="16" y="14"/>
                      <a:pt x="8" y="17"/>
                      <a:pt x="1" y="22"/>
                    </a:cubicBezTo>
                    <a:cubicBezTo>
                      <a:pt x="0" y="22"/>
                      <a:pt x="1"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17"/>
              <p:cNvSpPr/>
              <p:nvPr/>
            </p:nvSpPr>
            <p:spPr>
              <a:xfrm rot="3280107">
                <a:off x="27709" y="4123417"/>
                <a:ext cx="217399" cy="719091"/>
              </a:xfrm>
              <a:custGeom>
                <a:avLst/>
                <a:gdLst/>
                <a:ahLst/>
                <a:cxnLst/>
                <a:rect l="l" t="t" r="r" b="b"/>
                <a:pathLst>
                  <a:path w="30" h="99" extrusionOk="0">
                    <a:moveTo>
                      <a:pt x="8" y="1"/>
                    </a:moveTo>
                    <a:cubicBezTo>
                      <a:pt x="5" y="2"/>
                      <a:pt x="4" y="6"/>
                      <a:pt x="3" y="9"/>
                    </a:cubicBezTo>
                    <a:cubicBezTo>
                      <a:pt x="1" y="13"/>
                      <a:pt x="1" y="17"/>
                      <a:pt x="1" y="21"/>
                    </a:cubicBezTo>
                    <a:cubicBezTo>
                      <a:pt x="0" y="29"/>
                      <a:pt x="3" y="37"/>
                      <a:pt x="6" y="45"/>
                    </a:cubicBezTo>
                    <a:cubicBezTo>
                      <a:pt x="9" y="54"/>
                      <a:pt x="13" y="63"/>
                      <a:pt x="16" y="71"/>
                    </a:cubicBezTo>
                    <a:cubicBezTo>
                      <a:pt x="18" y="76"/>
                      <a:pt x="20" y="80"/>
                      <a:pt x="22" y="85"/>
                    </a:cubicBezTo>
                    <a:cubicBezTo>
                      <a:pt x="24" y="89"/>
                      <a:pt x="25" y="94"/>
                      <a:pt x="28" y="98"/>
                    </a:cubicBezTo>
                    <a:cubicBezTo>
                      <a:pt x="28" y="99"/>
                      <a:pt x="30" y="98"/>
                      <a:pt x="30" y="97"/>
                    </a:cubicBezTo>
                    <a:cubicBezTo>
                      <a:pt x="29" y="93"/>
                      <a:pt x="27" y="88"/>
                      <a:pt x="25" y="84"/>
                    </a:cubicBezTo>
                    <a:cubicBezTo>
                      <a:pt x="23" y="80"/>
                      <a:pt x="21" y="76"/>
                      <a:pt x="20" y="71"/>
                    </a:cubicBezTo>
                    <a:cubicBezTo>
                      <a:pt x="16" y="63"/>
                      <a:pt x="13" y="55"/>
                      <a:pt x="10" y="47"/>
                    </a:cubicBezTo>
                    <a:cubicBezTo>
                      <a:pt x="7" y="39"/>
                      <a:pt x="4" y="31"/>
                      <a:pt x="4" y="23"/>
                    </a:cubicBezTo>
                    <a:cubicBezTo>
                      <a:pt x="4" y="19"/>
                      <a:pt x="4" y="15"/>
                      <a:pt x="5" y="11"/>
                    </a:cubicBezTo>
                    <a:cubicBezTo>
                      <a:pt x="6" y="10"/>
                      <a:pt x="6" y="8"/>
                      <a:pt x="7" y="6"/>
                    </a:cubicBezTo>
                    <a:cubicBezTo>
                      <a:pt x="8" y="4"/>
                      <a:pt x="9" y="3"/>
                      <a:pt x="9" y="1"/>
                    </a:cubicBezTo>
                    <a:cubicBezTo>
                      <a:pt x="9" y="1"/>
                      <a:pt x="9" y="0"/>
                      <a:pt x="8"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17"/>
              <p:cNvSpPr/>
              <p:nvPr/>
            </p:nvSpPr>
            <p:spPr>
              <a:xfrm rot="3280107">
                <a:off x="398566" y="4577242"/>
                <a:ext cx="535973" cy="428110"/>
              </a:xfrm>
              <a:custGeom>
                <a:avLst/>
                <a:gdLst/>
                <a:ahLst/>
                <a:cxnLst/>
                <a:rect l="l" t="t" r="r" b="b"/>
                <a:pathLst>
                  <a:path w="74" h="59" extrusionOk="0">
                    <a:moveTo>
                      <a:pt x="0" y="59"/>
                    </a:moveTo>
                    <a:cubicBezTo>
                      <a:pt x="5" y="53"/>
                      <a:pt x="9" y="46"/>
                      <a:pt x="13" y="39"/>
                    </a:cubicBezTo>
                    <a:cubicBezTo>
                      <a:pt x="18" y="33"/>
                      <a:pt x="23" y="26"/>
                      <a:pt x="28" y="20"/>
                    </a:cubicBezTo>
                    <a:cubicBezTo>
                      <a:pt x="34" y="15"/>
                      <a:pt x="40" y="8"/>
                      <a:pt x="47" y="5"/>
                    </a:cubicBezTo>
                    <a:cubicBezTo>
                      <a:pt x="55" y="3"/>
                      <a:pt x="62" y="6"/>
                      <a:pt x="66" y="13"/>
                    </a:cubicBezTo>
                    <a:cubicBezTo>
                      <a:pt x="71" y="21"/>
                      <a:pt x="68" y="31"/>
                      <a:pt x="66" y="40"/>
                    </a:cubicBezTo>
                    <a:cubicBezTo>
                      <a:pt x="66" y="41"/>
                      <a:pt x="68" y="42"/>
                      <a:pt x="68" y="41"/>
                    </a:cubicBezTo>
                    <a:cubicBezTo>
                      <a:pt x="72" y="33"/>
                      <a:pt x="74" y="23"/>
                      <a:pt x="71" y="15"/>
                    </a:cubicBezTo>
                    <a:cubicBezTo>
                      <a:pt x="68" y="8"/>
                      <a:pt x="63" y="3"/>
                      <a:pt x="55" y="1"/>
                    </a:cubicBezTo>
                    <a:cubicBezTo>
                      <a:pt x="47" y="0"/>
                      <a:pt x="39" y="5"/>
                      <a:pt x="33" y="11"/>
                    </a:cubicBezTo>
                    <a:cubicBezTo>
                      <a:pt x="26" y="17"/>
                      <a:pt x="20" y="24"/>
                      <a:pt x="15" y="31"/>
                    </a:cubicBezTo>
                    <a:cubicBezTo>
                      <a:pt x="12" y="36"/>
                      <a:pt x="9" y="40"/>
                      <a:pt x="6" y="44"/>
                    </a:cubicBezTo>
                    <a:cubicBezTo>
                      <a:pt x="3" y="49"/>
                      <a:pt x="1" y="53"/>
                      <a:pt x="0" y="58"/>
                    </a:cubicBezTo>
                    <a:cubicBezTo>
                      <a:pt x="0" y="59"/>
                      <a:pt x="0" y="59"/>
                      <a:pt x="0" y="5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0" name="Google Shape;620;p17"/>
              <p:cNvSpPr/>
              <p:nvPr/>
            </p:nvSpPr>
            <p:spPr>
              <a:xfrm rot="3280107">
                <a:off x="312373" y="4882695"/>
                <a:ext cx="260879" cy="239976"/>
              </a:xfrm>
              <a:custGeom>
                <a:avLst/>
                <a:gdLst/>
                <a:ahLst/>
                <a:cxnLst/>
                <a:rect l="l" t="t" r="r" b="b"/>
                <a:pathLst>
                  <a:path w="36" h="33" extrusionOk="0">
                    <a:moveTo>
                      <a:pt x="1" y="33"/>
                    </a:moveTo>
                    <a:cubicBezTo>
                      <a:pt x="5" y="32"/>
                      <a:pt x="8" y="29"/>
                      <a:pt x="11" y="27"/>
                    </a:cubicBezTo>
                    <a:cubicBezTo>
                      <a:pt x="14" y="24"/>
                      <a:pt x="17" y="22"/>
                      <a:pt x="20" y="19"/>
                    </a:cubicBezTo>
                    <a:cubicBezTo>
                      <a:pt x="22" y="16"/>
                      <a:pt x="25" y="14"/>
                      <a:pt x="28" y="11"/>
                    </a:cubicBezTo>
                    <a:cubicBezTo>
                      <a:pt x="30" y="8"/>
                      <a:pt x="33" y="5"/>
                      <a:pt x="35" y="1"/>
                    </a:cubicBezTo>
                    <a:cubicBezTo>
                      <a:pt x="36" y="0"/>
                      <a:pt x="34" y="0"/>
                      <a:pt x="34" y="0"/>
                    </a:cubicBezTo>
                    <a:cubicBezTo>
                      <a:pt x="31" y="3"/>
                      <a:pt x="28" y="6"/>
                      <a:pt x="26" y="9"/>
                    </a:cubicBezTo>
                    <a:cubicBezTo>
                      <a:pt x="23" y="12"/>
                      <a:pt x="21" y="14"/>
                      <a:pt x="18" y="17"/>
                    </a:cubicBezTo>
                    <a:cubicBezTo>
                      <a:pt x="15" y="19"/>
                      <a:pt x="12" y="22"/>
                      <a:pt x="10" y="24"/>
                    </a:cubicBezTo>
                    <a:cubicBezTo>
                      <a:pt x="7" y="27"/>
                      <a:pt x="3" y="29"/>
                      <a:pt x="1" y="32"/>
                    </a:cubicBezTo>
                    <a:cubicBezTo>
                      <a:pt x="0" y="32"/>
                      <a:pt x="1" y="33"/>
                      <a:pt x="1"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17"/>
              <p:cNvSpPr/>
              <p:nvPr/>
            </p:nvSpPr>
            <p:spPr>
              <a:xfrm rot="3280107">
                <a:off x="429517" y="4663859"/>
                <a:ext cx="347839" cy="326936"/>
              </a:xfrm>
              <a:custGeom>
                <a:avLst/>
                <a:gdLst/>
                <a:ahLst/>
                <a:cxnLst/>
                <a:rect l="l" t="t" r="r" b="b"/>
                <a:pathLst>
                  <a:path w="48" h="45" extrusionOk="0">
                    <a:moveTo>
                      <a:pt x="0" y="39"/>
                    </a:moveTo>
                    <a:cubicBezTo>
                      <a:pt x="0" y="40"/>
                      <a:pt x="0" y="40"/>
                      <a:pt x="0" y="41"/>
                    </a:cubicBezTo>
                    <a:cubicBezTo>
                      <a:pt x="0" y="42"/>
                      <a:pt x="0" y="42"/>
                      <a:pt x="1" y="43"/>
                    </a:cubicBezTo>
                    <a:cubicBezTo>
                      <a:pt x="3" y="45"/>
                      <a:pt x="6" y="45"/>
                      <a:pt x="8" y="44"/>
                    </a:cubicBezTo>
                    <a:cubicBezTo>
                      <a:pt x="11" y="43"/>
                      <a:pt x="13" y="41"/>
                      <a:pt x="15" y="39"/>
                    </a:cubicBezTo>
                    <a:cubicBezTo>
                      <a:pt x="19" y="35"/>
                      <a:pt x="48" y="2"/>
                      <a:pt x="32" y="0"/>
                    </a:cubicBezTo>
                    <a:cubicBezTo>
                      <a:pt x="26" y="0"/>
                      <a:pt x="17" y="12"/>
                      <a:pt x="14" y="17"/>
                    </a:cubicBezTo>
                    <a:cubicBezTo>
                      <a:pt x="9" y="24"/>
                      <a:pt x="4" y="31"/>
                      <a:pt x="0" y="3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2" name="Google Shape;622;p17"/>
              <p:cNvSpPr/>
              <p:nvPr/>
            </p:nvSpPr>
            <p:spPr>
              <a:xfrm rot="3280107">
                <a:off x="218435" y="4258059"/>
                <a:ext cx="101174" cy="297670"/>
              </a:xfrm>
              <a:custGeom>
                <a:avLst/>
                <a:gdLst/>
                <a:ahLst/>
                <a:cxnLst/>
                <a:rect l="l" t="t" r="r" b="b"/>
                <a:pathLst>
                  <a:path w="14" h="41" extrusionOk="0">
                    <a:moveTo>
                      <a:pt x="0" y="9"/>
                    </a:moveTo>
                    <a:cubicBezTo>
                      <a:pt x="0" y="11"/>
                      <a:pt x="0" y="13"/>
                      <a:pt x="0" y="14"/>
                    </a:cubicBezTo>
                    <a:cubicBezTo>
                      <a:pt x="1" y="22"/>
                      <a:pt x="2" y="32"/>
                      <a:pt x="7" y="39"/>
                    </a:cubicBezTo>
                    <a:cubicBezTo>
                      <a:pt x="7" y="39"/>
                      <a:pt x="8" y="40"/>
                      <a:pt x="8" y="40"/>
                    </a:cubicBezTo>
                    <a:cubicBezTo>
                      <a:pt x="10" y="41"/>
                      <a:pt x="11" y="39"/>
                      <a:pt x="11" y="37"/>
                    </a:cubicBezTo>
                    <a:cubicBezTo>
                      <a:pt x="14" y="28"/>
                      <a:pt x="14" y="20"/>
                      <a:pt x="14" y="11"/>
                    </a:cubicBezTo>
                    <a:cubicBezTo>
                      <a:pt x="13" y="8"/>
                      <a:pt x="13" y="5"/>
                      <a:pt x="11" y="3"/>
                    </a:cubicBezTo>
                    <a:cubicBezTo>
                      <a:pt x="10" y="2"/>
                      <a:pt x="9" y="1"/>
                      <a:pt x="8" y="1"/>
                    </a:cubicBezTo>
                    <a:cubicBezTo>
                      <a:pt x="6" y="0"/>
                      <a:pt x="4" y="1"/>
                      <a:pt x="2" y="2"/>
                    </a:cubicBezTo>
                    <a:cubicBezTo>
                      <a:pt x="1" y="4"/>
                      <a:pt x="0" y="6"/>
                      <a:pt x="0"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3" name="Google Shape;623;p17"/>
              <p:cNvSpPr/>
              <p:nvPr/>
            </p:nvSpPr>
            <p:spPr>
              <a:xfrm rot="3280106">
                <a:off x="318368" y="3967642"/>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4" name="Google Shape;624;p17"/>
            <p:cNvGrpSpPr/>
            <p:nvPr/>
          </p:nvGrpSpPr>
          <p:grpSpPr>
            <a:xfrm>
              <a:off x="-473570" y="-309095"/>
              <a:ext cx="1984600" cy="848570"/>
              <a:chOff x="-167600" y="-154650"/>
              <a:chExt cx="2145050" cy="917175"/>
            </a:xfrm>
          </p:grpSpPr>
          <p:sp>
            <p:nvSpPr>
              <p:cNvPr id="625" name="Google Shape;625;p17"/>
              <p:cNvSpPr/>
              <p:nvPr/>
            </p:nvSpPr>
            <p:spPr>
              <a:xfrm>
                <a:off x="-167600" y="74587"/>
                <a:ext cx="1761650" cy="630800"/>
              </a:xfrm>
              <a:custGeom>
                <a:avLst/>
                <a:gdLst/>
                <a:ahLst/>
                <a:cxnLst/>
                <a:rect l="l" t="t" r="r" b="b"/>
                <a:pathLst>
                  <a:path w="70466" h="25232" extrusionOk="0">
                    <a:moveTo>
                      <a:pt x="8178" y="542"/>
                    </a:moveTo>
                    <a:cubicBezTo>
                      <a:pt x="11531" y="-601"/>
                      <a:pt x="15536" y="314"/>
                      <a:pt x="20116" y="1000"/>
                    </a:cubicBezTo>
                    <a:cubicBezTo>
                      <a:pt x="24697" y="1686"/>
                      <a:pt x="30183" y="4581"/>
                      <a:pt x="35661" y="4657"/>
                    </a:cubicBezTo>
                    <a:cubicBezTo>
                      <a:pt x="41139" y="4733"/>
                      <a:pt x="48031" y="1609"/>
                      <a:pt x="52984" y="1457"/>
                    </a:cubicBezTo>
                    <a:cubicBezTo>
                      <a:pt x="57937" y="1305"/>
                      <a:pt x="62483" y="1457"/>
                      <a:pt x="65379" y="3743"/>
                    </a:cubicBezTo>
                    <a:cubicBezTo>
                      <a:pt x="68275" y="6029"/>
                      <a:pt x="71052" y="11820"/>
                      <a:pt x="70358" y="15173"/>
                    </a:cubicBezTo>
                    <a:cubicBezTo>
                      <a:pt x="69664" y="18526"/>
                      <a:pt x="65786" y="22641"/>
                      <a:pt x="61214" y="23860"/>
                    </a:cubicBezTo>
                    <a:cubicBezTo>
                      <a:pt x="56642" y="25079"/>
                      <a:pt x="49090" y="22260"/>
                      <a:pt x="42926" y="22488"/>
                    </a:cubicBezTo>
                    <a:cubicBezTo>
                      <a:pt x="36762" y="22717"/>
                      <a:pt x="30014" y="25231"/>
                      <a:pt x="24231" y="25231"/>
                    </a:cubicBezTo>
                    <a:cubicBezTo>
                      <a:pt x="18448" y="25231"/>
                      <a:pt x="12268" y="25384"/>
                      <a:pt x="8229" y="22488"/>
                    </a:cubicBezTo>
                    <a:cubicBezTo>
                      <a:pt x="4191" y="19593"/>
                      <a:pt x="9" y="11516"/>
                      <a:pt x="0" y="7858"/>
                    </a:cubicBezTo>
                    <a:cubicBezTo>
                      <a:pt x="-8" y="4200"/>
                      <a:pt x="4825" y="1685"/>
                      <a:pt x="8178" y="542"/>
                    </a:cubicBezTo>
                    <a:close/>
                  </a:path>
                </a:pathLst>
              </a:custGeom>
              <a:solidFill>
                <a:schemeClr val="accent1"/>
              </a:solidFill>
              <a:ln>
                <a:noFill/>
              </a:ln>
            </p:spPr>
          </p:sp>
          <p:sp>
            <p:nvSpPr>
              <p:cNvPr id="626" name="Google Shape;626;p17"/>
              <p:cNvSpPr/>
              <p:nvPr/>
            </p:nvSpPr>
            <p:spPr>
              <a:xfrm rot="8620239">
                <a:off x="1257286" y="-29008"/>
                <a:ext cx="610924" cy="569243"/>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7" name="Google Shape;627;p17"/>
              <p:cNvSpPr/>
              <p:nvPr/>
            </p:nvSpPr>
            <p:spPr>
              <a:xfrm rot="8620239">
                <a:off x="1357031" y="447271"/>
                <a:ext cx="169339" cy="147196"/>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8" name="Google Shape;628;p17"/>
              <p:cNvSpPr/>
              <p:nvPr/>
            </p:nvSpPr>
            <p:spPr>
              <a:xfrm rot="8620239">
                <a:off x="1168023" y="514795"/>
                <a:ext cx="170642" cy="148498"/>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17"/>
              <p:cNvSpPr/>
              <p:nvPr/>
            </p:nvSpPr>
            <p:spPr>
              <a:xfrm rot="8620239">
                <a:off x="1168318" y="398563"/>
                <a:ext cx="135471" cy="125051"/>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17"/>
              <p:cNvSpPr/>
              <p:nvPr/>
            </p:nvSpPr>
            <p:spPr>
              <a:xfrm rot="8620239">
                <a:off x="799577" y="399902"/>
                <a:ext cx="135471" cy="113328"/>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17"/>
              <p:cNvSpPr/>
              <p:nvPr/>
            </p:nvSpPr>
            <p:spPr>
              <a:xfrm rot="8620239">
                <a:off x="970655" y="472774"/>
                <a:ext cx="135471" cy="125051"/>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17"/>
              <p:cNvSpPr/>
              <p:nvPr/>
            </p:nvSpPr>
            <p:spPr>
              <a:xfrm rot="8620239">
                <a:off x="1459579" y="323157"/>
                <a:ext cx="136774" cy="113328"/>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3" name="Google Shape;633;p17"/>
              <p:cNvSpPr/>
              <p:nvPr/>
            </p:nvSpPr>
            <p:spPr>
              <a:xfrm rot="8620239">
                <a:off x="1032134" y="313124"/>
                <a:ext cx="135471" cy="114630"/>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4" name="Google Shape;634;p17"/>
              <p:cNvSpPr/>
              <p:nvPr/>
            </p:nvSpPr>
            <p:spPr>
              <a:xfrm rot="8620239">
                <a:off x="1326515" y="618907"/>
                <a:ext cx="135471" cy="114630"/>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5" name="Google Shape;635;p17"/>
              <p:cNvSpPr/>
              <p:nvPr/>
            </p:nvSpPr>
            <p:spPr>
              <a:xfrm rot="8620239">
                <a:off x="1192555" y="265664"/>
                <a:ext cx="136774" cy="113328"/>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6" name="Google Shape;636;p17"/>
            <p:cNvGrpSpPr/>
            <p:nvPr/>
          </p:nvGrpSpPr>
          <p:grpSpPr>
            <a:xfrm rot="5400000">
              <a:off x="8313226" y="-427015"/>
              <a:ext cx="572715" cy="1323042"/>
              <a:chOff x="-49649" y="267976"/>
              <a:chExt cx="601591" cy="1389750"/>
            </a:xfrm>
          </p:grpSpPr>
          <p:sp>
            <p:nvSpPr>
              <p:cNvPr id="637" name="Google Shape;637;p17"/>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8" name="Google Shape;638;p17"/>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003517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39"/>
        <p:cNvGrpSpPr/>
        <p:nvPr/>
      </p:nvGrpSpPr>
      <p:grpSpPr>
        <a:xfrm>
          <a:off x="0" y="0"/>
          <a:ext cx="0" cy="0"/>
          <a:chOff x="0" y="0"/>
          <a:chExt cx="0" cy="0"/>
        </a:xfrm>
      </p:grpSpPr>
      <p:sp>
        <p:nvSpPr>
          <p:cNvPr id="640" name="Google Shape;64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1" name="Google Shape;641;p18"/>
          <p:cNvSpPr txBox="1">
            <a:spLocks noGrp="1"/>
          </p:cNvSpPr>
          <p:nvPr>
            <p:ph type="subTitle" idx="1"/>
          </p:nvPr>
        </p:nvSpPr>
        <p:spPr>
          <a:xfrm>
            <a:off x="937700" y="2924725"/>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8"/>
          <p:cNvSpPr txBox="1">
            <a:spLocks noGrp="1"/>
          </p:cNvSpPr>
          <p:nvPr>
            <p:ph type="subTitle" idx="2"/>
          </p:nvPr>
        </p:nvSpPr>
        <p:spPr>
          <a:xfrm>
            <a:off x="3484420" y="2924725"/>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3" name="Google Shape;643;p18"/>
          <p:cNvSpPr txBox="1">
            <a:spLocks noGrp="1"/>
          </p:cNvSpPr>
          <p:nvPr>
            <p:ph type="subTitle" idx="3"/>
          </p:nvPr>
        </p:nvSpPr>
        <p:spPr>
          <a:xfrm>
            <a:off x="6031147" y="2924725"/>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18"/>
          <p:cNvSpPr txBox="1">
            <a:spLocks noGrp="1"/>
          </p:cNvSpPr>
          <p:nvPr>
            <p:ph type="subTitle" idx="4"/>
          </p:nvPr>
        </p:nvSpPr>
        <p:spPr>
          <a:xfrm>
            <a:off x="937700" y="2570125"/>
            <a:ext cx="2175300" cy="43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45" name="Google Shape;645;p18"/>
          <p:cNvSpPr txBox="1">
            <a:spLocks noGrp="1"/>
          </p:cNvSpPr>
          <p:nvPr>
            <p:ph type="subTitle" idx="5"/>
          </p:nvPr>
        </p:nvSpPr>
        <p:spPr>
          <a:xfrm>
            <a:off x="3484421" y="2570125"/>
            <a:ext cx="2175300" cy="43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46" name="Google Shape;646;p18"/>
          <p:cNvSpPr txBox="1">
            <a:spLocks noGrp="1"/>
          </p:cNvSpPr>
          <p:nvPr>
            <p:ph type="subTitle" idx="6"/>
          </p:nvPr>
        </p:nvSpPr>
        <p:spPr>
          <a:xfrm>
            <a:off x="6031149" y="2570125"/>
            <a:ext cx="2175300" cy="43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200">
                <a:latin typeface="Preahvihear"/>
                <a:ea typeface="Preahvihear"/>
                <a:cs typeface="Preahvihear"/>
                <a:sym typeface="Preahvihea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47" name="Google Shape;647;p18"/>
          <p:cNvGrpSpPr/>
          <p:nvPr/>
        </p:nvGrpSpPr>
        <p:grpSpPr>
          <a:xfrm>
            <a:off x="-244975" y="-385300"/>
            <a:ext cx="10123459" cy="5830407"/>
            <a:chOff x="-244975" y="-385300"/>
            <a:chExt cx="10123459" cy="5830407"/>
          </a:xfrm>
        </p:grpSpPr>
        <p:grpSp>
          <p:nvGrpSpPr>
            <p:cNvPr id="648" name="Google Shape;648;p18"/>
            <p:cNvGrpSpPr/>
            <p:nvPr/>
          </p:nvGrpSpPr>
          <p:grpSpPr>
            <a:xfrm flipH="1">
              <a:off x="-92567" y="4228000"/>
              <a:ext cx="2676050" cy="993625"/>
              <a:chOff x="6516625" y="4228000"/>
              <a:chExt cx="2676050" cy="993625"/>
            </a:xfrm>
          </p:grpSpPr>
          <p:sp>
            <p:nvSpPr>
              <p:cNvPr id="649" name="Google Shape;649;p18"/>
              <p:cNvSpPr/>
              <p:nvPr/>
            </p:nvSpPr>
            <p:spPr>
              <a:xfrm rot="-5400000" flipH="1">
                <a:off x="7031363" y="4115739"/>
                <a:ext cx="572700" cy="1602175"/>
              </a:xfrm>
              <a:custGeom>
                <a:avLst/>
                <a:gdLst/>
                <a:ahLst/>
                <a:cxnLst/>
                <a:rect l="l" t="t" r="r" b="b"/>
                <a:pathLst>
                  <a:path w="73" h="170" extrusionOk="0">
                    <a:moveTo>
                      <a:pt x="73" y="151"/>
                    </a:moveTo>
                    <a:cubicBezTo>
                      <a:pt x="73" y="148"/>
                      <a:pt x="73" y="145"/>
                      <a:pt x="73" y="142"/>
                    </a:cubicBezTo>
                    <a:cubicBezTo>
                      <a:pt x="73" y="122"/>
                      <a:pt x="73" y="35"/>
                      <a:pt x="73" y="8"/>
                    </a:cubicBezTo>
                    <a:cubicBezTo>
                      <a:pt x="73" y="5"/>
                      <a:pt x="73" y="3"/>
                      <a:pt x="71" y="2"/>
                    </a:cubicBezTo>
                    <a:cubicBezTo>
                      <a:pt x="68" y="0"/>
                      <a:pt x="65" y="2"/>
                      <a:pt x="62" y="4"/>
                    </a:cubicBezTo>
                    <a:cubicBezTo>
                      <a:pt x="59" y="7"/>
                      <a:pt x="56" y="9"/>
                      <a:pt x="52" y="10"/>
                    </a:cubicBezTo>
                    <a:cubicBezTo>
                      <a:pt x="48" y="12"/>
                      <a:pt x="42" y="12"/>
                      <a:pt x="38" y="14"/>
                    </a:cubicBezTo>
                    <a:cubicBezTo>
                      <a:pt x="31" y="17"/>
                      <a:pt x="26" y="24"/>
                      <a:pt x="24" y="31"/>
                    </a:cubicBezTo>
                    <a:cubicBezTo>
                      <a:pt x="22" y="37"/>
                      <a:pt x="23" y="42"/>
                      <a:pt x="23" y="47"/>
                    </a:cubicBezTo>
                    <a:cubicBezTo>
                      <a:pt x="24" y="52"/>
                      <a:pt x="22" y="57"/>
                      <a:pt x="19" y="60"/>
                    </a:cubicBezTo>
                    <a:cubicBezTo>
                      <a:pt x="14" y="63"/>
                      <a:pt x="7" y="62"/>
                      <a:pt x="3" y="67"/>
                    </a:cubicBezTo>
                    <a:cubicBezTo>
                      <a:pt x="0" y="70"/>
                      <a:pt x="2" y="76"/>
                      <a:pt x="5" y="80"/>
                    </a:cubicBezTo>
                    <a:cubicBezTo>
                      <a:pt x="8" y="86"/>
                      <a:pt x="12" y="91"/>
                      <a:pt x="15" y="96"/>
                    </a:cubicBezTo>
                    <a:cubicBezTo>
                      <a:pt x="25" y="114"/>
                      <a:pt x="22" y="135"/>
                      <a:pt x="23" y="155"/>
                    </a:cubicBezTo>
                    <a:cubicBezTo>
                      <a:pt x="24" y="170"/>
                      <a:pt x="38" y="169"/>
                      <a:pt x="50" y="169"/>
                    </a:cubicBezTo>
                    <a:cubicBezTo>
                      <a:pt x="55" y="169"/>
                      <a:pt x="60" y="169"/>
                      <a:pt x="64" y="167"/>
                    </a:cubicBezTo>
                    <a:cubicBezTo>
                      <a:pt x="69" y="163"/>
                      <a:pt x="72" y="157"/>
                      <a:pt x="73" y="15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0" name="Google Shape;650;p18"/>
              <p:cNvSpPr/>
              <p:nvPr/>
            </p:nvSpPr>
            <p:spPr>
              <a:xfrm rot="-5400000" flipH="1">
                <a:off x="8201225" y="4230175"/>
                <a:ext cx="993625" cy="989275"/>
              </a:xfrm>
              <a:custGeom>
                <a:avLst/>
                <a:gdLst/>
                <a:ahLst/>
                <a:cxnLst/>
                <a:rect l="l" t="t" r="r" b="b"/>
                <a:pathLst>
                  <a:path w="115" h="105" extrusionOk="0">
                    <a:moveTo>
                      <a:pt x="107" y="103"/>
                    </a:moveTo>
                    <a:cubicBezTo>
                      <a:pt x="112" y="102"/>
                      <a:pt x="113" y="100"/>
                      <a:pt x="113" y="94"/>
                    </a:cubicBezTo>
                    <a:cubicBezTo>
                      <a:pt x="113" y="67"/>
                      <a:pt x="115" y="38"/>
                      <a:pt x="114" y="11"/>
                    </a:cubicBezTo>
                    <a:cubicBezTo>
                      <a:pt x="114" y="9"/>
                      <a:pt x="114" y="7"/>
                      <a:pt x="113" y="6"/>
                    </a:cubicBezTo>
                    <a:cubicBezTo>
                      <a:pt x="111" y="3"/>
                      <a:pt x="107" y="3"/>
                      <a:pt x="103" y="3"/>
                    </a:cubicBezTo>
                    <a:cubicBezTo>
                      <a:pt x="95" y="3"/>
                      <a:pt x="65" y="0"/>
                      <a:pt x="61" y="5"/>
                    </a:cubicBezTo>
                    <a:cubicBezTo>
                      <a:pt x="60" y="6"/>
                      <a:pt x="60" y="8"/>
                      <a:pt x="59" y="10"/>
                    </a:cubicBezTo>
                    <a:cubicBezTo>
                      <a:pt x="55" y="27"/>
                      <a:pt x="53" y="44"/>
                      <a:pt x="44" y="59"/>
                    </a:cubicBezTo>
                    <a:cubicBezTo>
                      <a:pt x="39" y="67"/>
                      <a:pt x="33" y="74"/>
                      <a:pt x="26" y="80"/>
                    </a:cubicBezTo>
                    <a:cubicBezTo>
                      <a:pt x="20" y="86"/>
                      <a:pt x="11" y="88"/>
                      <a:pt x="3" y="96"/>
                    </a:cubicBezTo>
                    <a:cubicBezTo>
                      <a:pt x="2" y="97"/>
                      <a:pt x="0" y="102"/>
                      <a:pt x="3" y="103"/>
                    </a:cubicBezTo>
                    <a:cubicBezTo>
                      <a:pt x="8" y="105"/>
                      <a:pt x="100" y="104"/>
                      <a:pt x="107" y="10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1" name="Google Shape;651;p18"/>
              <p:cNvSpPr/>
              <p:nvPr/>
            </p:nvSpPr>
            <p:spPr>
              <a:xfrm rot="-5400000" flipH="1">
                <a:off x="8881902" y="4883728"/>
                <a:ext cx="94372" cy="112813"/>
              </a:xfrm>
              <a:custGeom>
                <a:avLst/>
                <a:gdLst/>
                <a:ahLst/>
                <a:cxnLst/>
                <a:rect l="l" t="t" r="r" b="b"/>
                <a:pathLst>
                  <a:path w="10" h="12" extrusionOk="0">
                    <a:moveTo>
                      <a:pt x="2" y="9"/>
                    </a:moveTo>
                    <a:cubicBezTo>
                      <a:pt x="3" y="10"/>
                      <a:pt x="4" y="12"/>
                      <a:pt x="6" y="12"/>
                    </a:cubicBezTo>
                    <a:cubicBezTo>
                      <a:pt x="7" y="11"/>
                      <a:pt x="8" y="10"/>
                      <a:pt x="9" y="9"/>
                    </a:cubicBezTo>
                    <a:cubicBezTo>
                      <a:pt x="10" y="6"/>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18"/>
              <p:cNvSpPr/>
              <p:nvPr/>
            </p:nvSpPr>
            <p:spPr>
              <a:xfrm rot="-5400000" flipH="1">
                <a:off x="8736005" y="4822441"/>
                <a:ext cx="94372" cy="122576"/>
              </a:xfrm>
              <a:custGeom>
                <a:avLst/>
                <a:gdLst/>
                <a:ahLst/>
                <a:cxnLst/>
                <a:rect l="l" t="t" r="r" b="b"/>
                <a:pathLst>
                  <a:path w="10" h="13" extrusionOk="0">
                    <a:moveTo>
                      <a:pt x="2" y="9"/>
                    </a:moveTo>
                    <a:cubicBezTo>
                      <a:pt x="3" y="11"/>
                      <a:pt x="4" y="13"/>
                      <a:pt x="6" y="12"/>
                    </a:cubicBezTo>
                    <a:cubicBezTo>
                      <a:pt x="7" y="12"/>
                      <a:pt x="8" y="11"/>
                      <a:pt x="9" y="10"/>
                    </a:cubicBezTo>
                    <a:cubicBezTo>
                      <a:pt x="10" y="7"/>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18"/>
              <p:cNvSpPr/>
              <p:nvPr/>
            </p:nvSpPr>
            <p:spPr>
              <a:xfrm rot="-5400000" flipH="1">
                <a:off x="8721904" y="4930914"/>
                <a:ext cx="74847" cy="94373"/>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18"/>
              <p:cNvSpPr/>
              <p:nvPr/>
            </p:nvSpPr>
            <p:spPr>
              <a:xfrm rot="-5400000" flipH="1">
                <a:off x="8448549" y="4930914"/>
                <a:ext cx="74847" cy="94373"/>
              </a:xfrm>
              <a:custGeom>
                <a:avLst/>
                <a:gdLst/>
                <a:ahLst/>
                <a:cxnLst/>
                <a:rect l="l" t="t" r="r" b="b"/>
                <a:pathLst>
                  <a:path w="8" h="10" extrusionOk="0">
                    <a:moveTo>
                      <a:pt x="1" y="7"/>
                    </a:moveTo>
                    <a:cubicBezTo>
                      <a:pt x="2" y="9"/>
                      <a:pt x="3" y="10"/>
                      <a:pt x="5" y="10"/>
                    </a:cubicBezTo>
                    <a:cubicBezTo>
                      <a:pt x="6" y="10"/>
                      <a:pt x="6" y="9"/>
                      <a:pt x="7" y="8"/>
                    </a:cubicBezTo>
                    <a:cubicBezTo>
                      <a:pt x="8"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18"/>
              <p:cNvSpPr/>
              <p:nvPr/>
            </p:nvSpPr>
            <p:spPr>
              <a:xfrm rot="-5400000" flipH="1">
                <a:off x="8585226" y="4870169"/>
                <a:ext cx="65084" cy="93288"/>
              </a:xfrm>
              <a:custGeom>
                <a:avLst/>
                <a:gdLst/>
                <a:ahLst/>
                <a:cxnLst/>
                <a:rect l="l" t="t" r="r" b="b"/>
                <a:pathLst>
                  <a:path w="7" h="10" extrusionOk="0">
                    <a:moveTo>
                      <a:pt x="1" y="7"/>
                    </a:moveTo>
                    <a:cubicBezTo>
                      <a:pt x="2" y="8"/>
                      <a:pt x="3" y="10"/>
                      <a:pt x="4" y="10"/>
                    </a:cubicBezTo>
                    <a:cubicBezTo>
                      <a:pt x="5" y="9"/>
                      <a:pt x="6" y="9"/>
                      <a:pt x="6"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6" name="Google Shape;656;p18"/>
              <p:cNvSpPr/>
              <p:nvPr/>
            </p:nvSpPr>
            <p:spPr>
              <a:xfrm rot="-5400000" flipH="1">
                <a:off x="8952410" y="5000880"/>
                <a:ext cx="74847" cy="104135"/>
              </a:xfrm>
              <a:custGeom>
                <a:avLst/>
                <a:gdLst/>
                <a:ahLst/>
                <a:cxnLst/>
                <a:rect l="l" t="t" r="r" b="b"/>
                <a:pathLst>
                  <a:path w="8" h="11" extrusionOk="0">
                    <a:moveTo>
                      <a:pt x="1" y="8"/>
                    </a:moveTo>
                    <a:cubicBezTo>
                      <a:pt x="2" y="9"/>
                      <a:pt x="3" y="11"/>
                      <a:pt x="5" y="10"/>
                    </a:cubicBezTo>
                    <a:cubicBezTo>
                      <a:pt x="5"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7" name="Google Shape;657;p18"/>
              <p:cNvSpPr/>
              <p:nvPr/>
            </p:nvSpPr>
            <p:spPr>
              <a:xfrm rot="-5400000" flipH="1">
                <a:off x="8622108" y="5001422"/>
                <a:ext cx="66169" cy="94373"/>
              </a:xfrm>
              <a:custGeom>
                <a:avLst/>
                <a:gdLst/>
                <a:ahLst/>
                <a:cxnLst/>
                <a:rect l="l" t="t" r="r" b="b"/>
                <a:pathLst>
                  <a:path w="7" h="10" extrusionOk="0">
                    <a:moveTo>
                      <a:pt x="1" y="8"/>
                    </a:moveTo>
                    <a:cubicBezTo>
                      <a:pt x="1" y="9"/>
                      <a:pt x="3" y="10"/>
                      <a:pt x="4" y="10"/>
                    </a:cubicBezTo>
                    <a:cubicBezTo>
                      <a:pt x="5" y="10"/>
                      <a:pt x="6" y="9"/>
                      <a:pt x="6" y="8"/>
                    </a:cubicBezTo>
                    <a:cubicBezTo>
                      <a:pt x="7" y="6"/>
                      <a:pt x="7" y="0"/>
                      <a:pt x="3"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8" name="Google Shape;658;p18"/>
              <p:cNvSpPr/>
              <p:nvPr/>
            </p:nvSpPr>
            <p:spPr>
              <a:xfrm rot="-5400000" flipH="1">
                <a:off x="8853157" y="4771458"/>
                <a:ext cx="75932" cy="93288"/>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9" name="Google Shape;659;p18"/>
              <p:cNvSpPr/>
              <p:nvPr/>
            </p:nvSpPr>
            <p:spPr>
              <a:xfrm rot="-5400000" flipH="1">
                <a:off x="8745226" y="5038846"/>
                <a:ext cx="74847" cy="104135"/>
              </a:xfrm>
              <a:custGeom>
                <a:avLst/>
                <a:gdLst/>
                <a:ahLst/>
                <a:cxnLst/>
                <a:rect l="l" t="t" r="r" b="b"/>
                <a:pathLst>
                  <a:path w="8" h="11" extrusionOk="0">
                    <a:moveTo>
                      <a:pt x="1" y="8"/>
                    </a:moveTo>
                    <a:cubicBezTo>
                      <a:pt x="2" y="9"/>
                      <a:pt x="3" y="11"/>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0" name="Google Shape;660;p18"/>
              <p:cNvSpPr/>
              <p:nvPr/>
            </p:nvSpPr>
            <p:spPr>
              <a:xfrm rot="-5400000" flipH="1">
                <a:off x="7228613" y="4306135"/>
                <a:ext cx="196639" cy="1017495"/>
              </a:xfrm>
              <a:custGeom>
                <a:avLst/>
                <a:gdLst/>
                <a:ahLst/>
                <a:cxnLst/>
                <a:rect l="l" t="t" r="r" b="b"/>
                <a:pathLst>
                  <a:path w="25" h="108" extrusionOk="0">
                    <a:moveTo>
                      <a:pt x="19" y="2"/>
                    </a:moveTo>
                    <a:cubicBezTo>
                      <a:pt x="19" y="10"/>
                      <a:pt x="21" y="19"/>
                      <a:pt x="18" y="27"/>
                    </a:cubicBezTo>
                    <a:cubicBezTo>
                      <a:pt x="17" y="30"/>
                      <a:pt x="15" y="33"/>
                      <a:pt x="12" y="35"/>
                    </a:cubicBezTo>
                    <a:cubicBezTo>
                      <a:pt x="9" y="37"/>
                      <a:pt x="6" y="37"/>
                      <a:pt x="4" y="40"/>
                    </a:cubicBezTo>
                    <a:cubicBezTo>
                      <a:pt x="0" y="45"/>
                      <a:pt x="5" y="51"/>
                      <a:pt x="9" y="55"/>
                    </a:cubicBezTo>
                    <a:cubicBezTo>
                      <a:pt x="12" y="58"/>
                      <a:pt x="14" y="60"/>
                      <a:pt x="15" y="64"/>
                    </a:cubicBezTo>
                    <a:cubicBezTo>
                      <a:pt x="16" y="68"/>
                      <a:pt x="17" y="73"/>
                      <a:pt x="17" y="77"/>
                    </a:cubicBezTo>
                    <a:cubicBezTo>
                      <a:pt x="18" y="82"/>
                      <a:pt x="18" y="87"/>
                      <a:pt x="18" y="91"/>
                    </a:cubicBezTo>
                    <a:cubicBezTo>
                      <a:pt x="19" y="96"/>
                      <a:pt x="18" y="101"/>
                      <a:pt x="19" y="106"/>
                    </a:cubicBezTo>
                    <a:cubicBezTo>
                      <a:pt x="19" y="108"/>
                      <a:pt x="21" y="108"/>
                      <a:pt x="21" y="107"/>
                    </a:cubicBezTo>
                    <a:cubicBezTo>
                      <a:pt x="23" y="98"/>
                      <a:pt x="22" y="89"/>
                      <a:pt x="21" y="81"/>
                    </a:cubicBezTo>
                    <a:cubicBezTo>
                      <a:pt x="21" y="77"/>
                      <a:pt x="20" y="73"/>
                      <a:pt x="19" y="69"/>
                    </a:cubicBezTo>
                    <a:cubicBezTo>
                      <a:pt x="19" y="65"/>
                      <a:pt x="18" y="61"/>
                      <a:pt x="16" y="58"/>
                    </a:cubicBezTo>
                    <a:cubicBezTo>
                      <a:pt x="15" y="55"/>
                      <a:pt x="12" y="53"/>
                      <a:pt x="9" y="51"/>
                    </a:cubicBezTo>
                    <a:cubicBezTo>
                      <a:pt x="7" y="48"/>
                      <a:pt x="3" y="43"/>
                      <a:pt x="8" y="41"/>
                    </a:cubicBezTo>
                    <a:cubicBezTo>
                      <a:pt x="11" y="39"/>
                      <a:pt x="14" y="38"/>
                      <a:pt x="16" y="36"/>
                    </a:cubicBezTo>
                    <a:cubicBezTo>
                      <a:pt x="18" y="34"/>
                      <a:pt x="20" y="31"/>
                      <a:pt x="21" y="28"/>
                    </a:cubicBezTo>
                    <a:cubicBezTo>
                      <a:pt x="25" y="20"/>
                      <a:pt x="23" y="10"/>
                      <a:pt x="21" y="2"/>
                    </a:cubicBezTo>
                    <a:cubicBezTo>
                      <a:pt x="21" y="0"/>
                      <a:pt x="19" y="1"/>
                      <a:pt x="19"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1" name="Google Shape;661;p18"/>
              <p:cNvSpPr/>
              <p:nvPr/>
            </p:nvSpPr>
            <p:spPr>
              <a:xfrm rot="-5072531" flipH="1">
                <a:off x="8806512" y="4308064"/>
                <a:ext cx="366642" cy="301557"/>
              </a:xfrm>
              <a:custGeom>
                <a:avLst/>
                <a:gdLst/>
                <a:ahLst/>
                <a:cxnLst/>
                <a:rect l="l" t="t" r="r" b="b"/>
                <a:pathLst>
                  <a:path w="39" h="32" extrusionOk="0">
                    <a:moveTo>
                      <a:pt x="2" y="31"/>
                    </a:moveTo>
                    <a:cubicBezTo>
                      <a:pt x="6" y="31"/>
                      <a:pt x="10" y="29"/>
                      <a:pt x="14" y="27"/>
                    </a:cubicBezTo>
                    <a:cubicBezTo>
                      <a:pt x="17" y="25"/>
                      <a:pt x="21" y="22"/>
                      <a:pt x="24" y="20"/>
                    </a:cubicBezTo>
                    <a:cubicBezTo>
                      <a:pt x="30" y="15"/>
                      <a:pt x="36" y="8"/>
                      <a:pt x="39" y="1"/>
                    </a:cubicBezTo>
                    <a:cubicBezTo>
                      <a:pt x="39" y="1"/>
                      <a:pt x="38" y="0"/>
                      <a:pt x="38" y="1"/>
                    </a:cubicBezTo>
                    <a:cubicBezTo>
                      <a:pt x="32" y="6"/>
                      <a:pt x="28" y="12"/>
                      <a:pt x="22" y="17"/>
                    </a:cubicBezTo>
                    <a:cubicBezTo>
                      <a:pt x="16" y="22"/>
                      <a:pt x="8" y="25"/>
                      <a:pt x="1" y="29"/>
                    </a:cubicBezTo>
                    <a:cubicBezTo>
                      <a:pt x="0" y="30"/>
                      <a:pt x="1" y="32"/>
                      <a:pt x="2"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2" name="Google Shape;662;p18"/>
              <p:cNvSpPr/>
              <p:nvPr/>
            </p:nvSpPr>
            <p:spPr>
              <a:xfrm rot="-5400000" flipH="1">
                <a:off x="8184965" y="4452584"/>
                <a:ext cx="187659" cy="724605"/>
              </a:xfrm>
              <a:custGeom>
                <a:avLst/>
                <a:gdLst/>
                <a:ahLst/>
                <a:cxnLst/>
                <a:rect l="l" t="t" r="r" b="b"/>
                <a:pathLst>
                  <a:path w="20" h="77" extrusionOk="0">
                    <a:moveTo>
                      <a:pt x="2" y="76"/>
                    </a:moveTo>
                    <a:cubicBezTo>
                      <a:pt x="9" y="65"/>
                      <a:pt x="12" y="52"/>
                      <a:pt x="15" y="40"/>
                    </a:cubicBezTo>
                    <a:cubicBezTo>
                      <a:pt x="18" y="27"/>
                      <a:pt x="20" y="14"/>
                      <a:pt x="19" y="2"/>
                    </a:cubicBezTo>
                    <a:cubicBezTo>
                      <a:pt x="19" y="0"/>
                      <a:pt x="17" y="0"/>
                      <a:pt x="17" y="2"/>
                    </a:cubicBezTo>
                    <a:cubicBezTo>
                      <a:pt x="16" y="14"/>
                      <a:pt x="14" y="27"/>
                      <a:pt x="12" y="39"/>
                    </a:cubicBezTo>
                    <a:cubicBezTo>
                      <a:pt x="9" y="51"/>
                      <a:pt x="4" y="63"/>
                      <a:pt x="1" y="75"/>
                    </a:cubicBezTo>
                    <a:cubicBezTo>
                      <a:pt x="0" y="76"/>
                      <a:pt x="2" y="77"/>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3" name="Google Shape;663;p18"/>
              <p:cNvSpPr/>
              <p:nvPr/>
            </p:nvSpPr>
            <p:spPr>
              <a:xfrm rot="-5400000" flipH="1">
                <a:off x="7548758" y="4680882"/>
                <a:ext cx="188745" cy="725691"/>
              </a:xfrm>
              <a:custGeom>
                <a:avLst/>
                <a:gdLst/>
                <a:ahLst/>
                <a:cxnLst/>
                <a:rect l="l" t="t" r="r" b="b"/>
                <a:pathLst>
                  <a:path w="20" h="77" extrusionOk="0">
                    <a:moveTo>
                      <a:pt x="19" y="70"/>
                    </a:moveTo>
                    <a:cubicBezTo>
                      <a:pt x="20" y="67"/>
                      <a:pt x="20" y="64"/>
                      <a:pt x="20" y="61"/>
                    </a:cubicBezTo>
                    <a:cubicBezTo>
                      <a:pt x="19" y="50"/>
                      <a:pt x="19" y="39"/>
                      <a:pt x="19" y="27"/>
                    </a:cubicBezTo>
                    <a:cubicBezTo>
                      <a:pt x="19" y="20"/>
                      <a:pt x="19" y="13"/>
                      <a:pt x="16" y="6"/>
                    </a:cubicBezTo>
                    <a:cubicBezTo>
                      <a:pt x="15" y="3"/>
                      <a:pt x="12" y="0"/>
                      <a:pt x="9" y="1"/>
                    </a:cubicBezTo>
                    <a:cubicBezTo>
                      <a:pt x="6" y="2"/>
                      <a:pt x="5" y="4"/>
                      <a:pt x="5" y="7"/>
                    </a:cubicBezTo>
                    <a:cubicBezTo>
                      <a:pt x="1" y="25"/>
                      <a:pt x="0" y="43"/>
                      <a:pt x="2" y="61"/>
                    </a:cubicBezTo>
                    <a:cubicBezTo>
                      <a:pt x="2" y="64"/>
                      <a:pt x="3" y="68"/>
                      <a:pt x="5" y="71"/>
                    </a:cubicBezTo>
                    <a:cubicBezTo>
                      <a:pt x="9" y="76"/>
                      <a:pt x="16" y="77"/>
                      <a:pt x="19" y="7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64" name="Google Shape;664;p18"/>
            <p:cNvGrpSpPr/>
            <p:nvPr/>
          </p:nvGrpSpPr>
          <p:grpSpPr>
            <a:xfrm flipH="1">
              <a:off x="8374471" y="3773228"/>
              <a:ext cx="1345254" cy="1671879"/>
              <a:chOff x="-349092" y="3793553"/>
              <a:chExt cx="1345254" cy="1671879"/>
            </a:xfrm>
          </p:grpSpPr>
          <p:sp>
            <p:nvSpPr>
              <p:cNvPr id="665" name="Google Shape;665;p18"/>
              <p:cNvSpPr/>
              <p:nvPr/>
            </p:nvSpPr>
            <p:spPr>
              <a:xfrm rot="3280107">
                <a:off x="-133004" y="4302476"/>
                <a:ext cx="913078" cy="1001710"/>
              </a:xfrm>
              <a:custGeom>
                <a:avLst/>
                <a:gdLst/>
                <a:ahLst/>
                <a:cxnLst/>
                <a:rect l="l" t="t" r="r" b="b"/>
                <a:pathLst>
                  <a:path w="126" h="138" extrusionOk="0">
                    <a:moveTo>
                      <a:pt x="123" y="111"/>
                    </a:moveTo>
                    <a:cubicBezTo>
                      <a:pt x="119" y="103"/>
                      <a:pt x="111" y="97"/>
                      <a:pt x="103" y="95"/>
                    </a:cubicBezTo>
                    <a:cubicBezTo>
                      <a:pt x="99" y="94"/>
                      <a:pt x="96" y="94"/>
                      <a:pt x="92" y="94"/>
                    </a:cubicBezTo>
                    <a:cubicBezTo>
                      <a:pt x="85" y="94"/>
                      <a:pt x="77" y="95"/>
                      <a:pt x="70" y="98"/>
                    </a:cubicBezTo>
                    <a:cubicBezTo>
                      <a:pt x="60" y="101"/>
                      <a:pt x="50" y="104"/>
                      <a:pt x="39" y="108"/>
                    </a:cubicBezTo>
                    <a:cubicBezTo>
                      <a:pt x="64" y="97"/>
                      <a:pt x="87" y="83"/>
                      <a:pt x="105" y="64"/>
                    </a:cubicBezTo>
                    <a:cubicBezTo>
                      <a:pt x="111" y="57"/>
                      <a:pt x="117" y="50"/>
                      <a:pt x="120" y="41"/>
                    </a:cubicBezTo>
                    <a:cubicBezTo>
                      <a:pt x="123" y="33"/>
                      <a:pt x="124" y="23"/>
                      <a:pt x="120" y="15"/>
                    </a:cubicBezTo>
                    <a:cubicBezTo>
                      <a:pt x="116" y="7"/>
                      <a:pt x="107" y="1"/>
                      <a:pt x="98" y="2"/>
                    </a:cubicBezTo>
                    <a:cubicBezTo>
                      <a:pt x="89" y="3"/>
                      <a:pt x="83" y="11"/>
                      <a:pt x="77" y="18"/>
                    </a:cubicBezTo>
                    <a:cubicBezTo>
                      <a:pt x="58" y="42"/>
                      <a:pt x="42" y="69"/>
                      <a:pt x="31" y="98"/>
                    </a:cubicBezTo>
                    <a:cubicBezTo>
                      <a:pt x="38" y="76"/>
                      <a:pt x="41" y="59"/>
                      <a:pt x="44" y="37"/>
                    </a:cubicBezTo>
                    <a:cubicBezTo>
                      <a:pt x="45" y="29"/>
                      <a:pt x="43" y="18"/>
                      <a:pt x="39" y="11"/>
                    </a:cubicBezTo>
                    <a:cubicBezTo>
                      <a:pt x="34" y="3"/>
                      <a:pt x="23" y="0"/>
                      <a:pt x="15" y="4"/>
                    </a:cubicBezTo>
                    <a:cubicBezTo>
                      <a:pt x="7" y="8"/>
                      <a:pt x="3" y="17"/>
                      <a:pt x="1" y="26"/>
                    </a:cubicBezTo>
                    <a:cubicBezTo>
                      <a:pt x="0" y="30"/>
                      <a:pt x="0" y="34"/>
                      <a:pt x="0" y="38"/>
                    </a:cubicBezTo>
                    <a:cubicBezTo>
                      <a:pt x="1" y="47"/>
                      <a:pt x="3" y="55"/>
                      <a:pt x="6" y="63"/>
                    </a:cubicBezTo>
                    <a:cubicBezTo>
                      <a:pt x="12" y="79"/>
                      <a:pt x="17" y="97"/>
                      <a:pt x="25" y="113"/>
                    </a:cubicBezTo>
                    <a:cubicBezTo>
                      <a:pt x="25" y="113"/>
                      <a:pt x="25" y="113"/>
                      <a:pt x="25" y="113"/>
                    </a:cubicBezTo>
                    <a:cubicBezTo>
                      <a:pt x="47" y="123"/>
                      <a:pt x="71" y="130"/>
                      <a:pt x="95" y="135"/>
                    </a:cubicBezTo>
                    <a:cubicBezTo>
                      <a:pt x="102" y="137"/>
                      <a:pt x="110" y="138"/>
                      <a:pt x="116" y="134"/>
                    </a:cubicBezTo>
                    <a:cubicBezTo>
                      <a:pt x="124" y="129"/>
                      <a:pt x="126" y="119"/>
                      <a:pt x="123" y="1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18"/>
              <p:cNvSpPr/>
              <p:nvPr/>
            </p:nvSpPr>
            <p:spPr>
              <a:xfrm rot="5200043">
                <a:off x="260080" y="3882540"/>
                <a:ext cx="209874" cy="188134"/>
              </a:xfrm>
              <a:custGeom>
                <a:avLst/>
                <a:gdLst/>
                <a:ahLst/>
                <a:cxnLst/>
                <a:rect l="l" t="t" r="r" b="b"/>
                <a:pathLst>
                  <a:path w="29" h="26" extrusionOk="0">
                    <a:moveTo>
                      <a:pt x="29" y="14"/>
                    </a:moveTo>
                    <a:cubicBezTo>
                      <a:pt x="29" y="9"/>
                      <a:pt x="25" y="6"/>
                      <a:pt x="21" y="4"/>
                    </a:cubicBezTo>
                    <a:cubicBezTo>
                      <a:pt x="17" y="1"/>
                      <a:pt x="12" y="0"/>
                      <a:pt x="7" y="2"/>
                    </a:cubicBezTo>
                    <a:cubicBezTo>
                      <a:pt x="4" y="3"/>
                      <a:pt x="3" y="5"/>
                      <a:pt x="2" y="8"/>
                    </a:cubicBezTo>
                    <a:cubicBezTo>
                      <a:pt x="1" y="10"/>
                      <a:pt x="0" y="13"/>
                      <a:pt x="1" y="15"/>
                    </a:cubicBezTo>
                    <a:cubicBezTo>
                      <a:pt x="1" y="17"/>
                      <a:pt x="2" y="18"/>
                      <a:pt x="3" y="20"/>
                    </a:cubicBezTo>
                    <a:cubicBezTo>
                      <a:pt x="5" y="23"/>
                      <a:pt x="9" y="25"/>
                      <a:pt x="14" y="26"/>
                    </a:cubicBezTo>
                    <a:cubicBezTo>
                      <a:pt x="18" y="26"/>
                      <a:pt x="22" y="25"/>
                      <a:pt x="25" y="23"/>
                    </a:cubicBezTo>
                    <a:cubicBezTo>
                      <a:pt x="27" y="22"/>
                      <a:pt x="28" y="20"/>
                      <a:pt x="28" y="19"/>
                    </a:cubicBezTo>
                    <a:cubicBezTo>
                      <a:pt x="29" y="17"/>
                      <a:pt x="29" y="16"/>
                      <a:pt x="29"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18"/>
              <p:cNvSpPr/>
              <p:nvPr/>
            </p:nvSpPr>
            <p:spPr>
              <a:xfrm rot="3280106">
                <a:off x="615543" y="4470567"/>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18"/>
              <p:cNvSpPr/>
              <p:nvPr/>
            </p:nvSpPr>
            <p:spPr>
              <a:xfrm rot="3280107">
                <a:off x="11237" y="4548372"/>
                <a:ext cx="108700" cy="334461"/>
              </a:xfrm>
              <a:custGeom>
                <a:avLst/>
                <a:gdLst/>
                <a:ahLst/>
                <a:cxnLst/>
                <a:rect l="l" t="t" r="r" b="b"/>
                <a:pathLst>
                  <a:path w="15" h="46" extrusionOk="0">
                    <a:moveTo>
                      <a:pt x="13" y="0"/>
                    </a:moveTo>
                    <a:cubicBezTo>
                      <a:pt x="10" y="8"/>
                      <a:pt x="8" y="16"/>
                      <a:pt x="6" y="23"/>
                    </a:cubicBezTo>
                    <a:cubicBezTo>
                      <a:pt x="5" y="27"/>
                      <a:pt x="4" y="30"/>
                      <a:pt x="3" y="34"/>
                    </a:cubicBezTo>
                    <a:cubicBezTo>
                      <a:pt x="2" y="37"/>
                      <a:pt x="0" y="41"/>
                      <a:pt x="0" y="44"/>
                    </a:cubicBezTo>
                    <a:cubicBezTo>
                      <a:pt x="0" y="45"/>
                      <a:pt x="1" y="46"/>
                      <a:pt x="1" y="45"/>
                    </a:cubicBezTo>
                    <a:cubicBezTo>
                      <a:pt x="2" y="43"/>
                      <a:pt x="3" y="41"/>
                      <a:pt x="3" y="40"/>
                    </a:cubicBezTo>
                    <a:cubicBezTo>
                      <a:pt x="4" y="38"/>
                      <a:pt x="5" y="36"/>
                      <a:pt x="5" y="35"/>
                    </a:cubicBezTo>
                    <a:cubicBezTo>
                      <a:pt x="6" y="31"/>
                      <a:pt x="8" y="27"/>
                      <a:pt x="9" y="24"/>
                    </a:cubicBezTo>
                    <a:cubicBezTo>
                      <a:pt x="11" y="16"/>
                      <a:pt x="14" y="9"/>
                      <a:pt x="15" y="1"/>
                    </a:cubicBezTo>
                    <a:cubicBezTo>
                      <a:pt x="15" y="0"/>
                      <a:pt x="14"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18"/>
              <p:cNvSpPr/>
              <p:nvPr/>
            </p:nvSpPr>
            <p:spPr>
              <a:xfrm rot="3280107">
                <a:off x="-104330" y="4771951"/>
                <a:ext cx="347839" cy="174756"/>
              </a:xfrm>
              <a:custGeom>
                <a:avLst/>
                <a:gdLst/>
                <a:ahLst/>
                <a:cxnLst/>
                <a:rect l="l" t="t" r="r" b="b"/>
                <a:pathLst>
                  <a:path w="48" h="24" extrusionOk="0">
                    <a:moveTo>
                      <a:pt x="2" y="24"/>
                    </a:moveTo>
                    <a:cubicBezTo>
                      <a:pt x="9" y="21"/>
                      <a:pt x="17" y="17"/>
                      <a:pt x="24" y="13"/>
                    </a:cubicBezTo>
                    <a:cubicBezTo>
                      <a:pt x="28" y="12"/>
                      <a:pt x="32" y="10"/>
                      <a:pt x="35" y="8"/>
                    </a:cubicBezTo>
                    <a:cubicBezTo>
                      <a:pt x="39" y="6"/>
                      <a:pt x="44" y="5"/>
                      <a:pt x="47" y="2"/>
                    </a:cubicBezTo>
                    <a:cubicBezTo>
                      <a:pt x="48" y="1"/>
                      <a:pt x="47" y="0"/>
                      <a:pt x="46" y="0"/>
                    </a:cubicBezTo>
                    <a:cubicBezTo>
                      <a:pt x="42" y="1"/>
                      <a:pt x="39" y="3"/>
                      <a:pt x="35" y="5"/>
                    </a:cubicBezTo>
                    <a:cubicBezTo>
                      <a:pt x="31" y="7"/>
                      <a:pt x="27" y="9"/>
                      <a:pt x="23" y="10"/>
                    </a:cubicBezTo>
                    <a:cubicBezTo>
                      <a:pt x="16" y="14"/>
                      <a:pt x="8" y="17"/>
                      <a:pt x="1" y="22"/>
                    </a:cubicBezTo>
                    <a:cubicBezTo>
                      <a:pt x="0" y="22"/>
                      <a:pt x="1"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18"/>
              <p:cNvSpPr/>
              <p:nvPr/>
            </p:nvSpPr>
            <p:spPr>
              <a:xfrm rot="3280107">
                <a:off x="27709" y="4123417"/>
                <a:ext cx="217399" cy="719091"/>
              </a:xfrm>
              <a:custGeom>
                <a:avLst/>
                <a:gdLst/>
                <a:ahLst/>
                <a:cxnLst/>
                <a:rect l="l" t="t" r="r" b="b"/>
                <a:pathLst>
                  <a:path w="30" h="99" extrusionOk="0">
                    <a:moveTo>
                      <a:pt x="8" y="1"/>
                    </a:moveTo>
                    <a:cubicBezTo>
                      <a:pt x="5" y="2"/>
                      <a:pt x="4" y="6"/>
                      <a:pt x="3" y="9"/>
                    </a:cubicBezTo>
                    <a:cubicBezTo>
                      <a:pt x="1" y="13"/>
                      <a:pt x="1" y="17"/>
                      <a:pt x="1" y="21"/>
                    </a:cubicBezTo>
                    <a:cubicBezTo>
                      <a:pt x="0" y="29"/>
                      <a:pt x="3" y="37"/>
                      <a:pt x="6" y="45"/>
                    </a:cubicBezTo>
                    <a:cubicBezTo>
                      <a:pt x="9" y="54"/>
                      <a:pt x="13" y="63"/>
                      <a:pt x="16" y="71"/>
                    </a:cubicBezTo>
                    <a:cubicBezTo>
                      <a:pt x="18" y="76"/>
                      <a:pt x="20" y="80"/>
                      <a:pt x="22" y="85"/>
                    </a:cubicBezTo>
                    <a:cubicBezTo>
                      <a:pt x="24" y="89"/>
                      <a:pt x="25" y="94"/>
                      <a:pt x="28" y="98"/>
                    </a:cubicBezTo>
                    <a:cubicBezTo>
                      <a:pt x="28" y="99"/>
                      <a:pt x="30" y="98"/>
                      <a:pt x="30" y="97"/>
                    </a:cubicBezTo>
                    <a:cubicBezTo>
                      <a:pt x="29" y="93"/>
                      <a:pt x="27" y="88"/>
                      <a:pt x="25" y="84"/>
                    </a:cubicBezTo>
                    <a:cubicBezTo>
                      <a:pt x="23" y="80"/>
                      <a:pt x="21" y="76"/>
                      <a:pt x="20" y="71"/>
                    </a:cubicBezTo>
                    <a:cubicBezTo>
                      <a:pt x="16" y="63"/>
                      <a:pt x="13" y="55"/>
                      <a:pt x="10" y="47"/>
                    </a:cubicBezTo>
                    <a:cubicBezTo>
                      <a:pt x="7" y="39"/>
                      <a:pt x="4" y="31"/>
                      <a:pt x="4" y="23"/>
                    </a:cubicBezTo>
                    <a:cubicBezTo>
                      <a:pt x="4" y="19"/>
                      <a:pt x="4" y="15"/>
                      <a:pt x="5" y="11"/>
                    </a:cubicBezTo>
                    <a:cubicBezTo>
                      <a:pt x="6" y="10"/>
                      <a:pt x="6" y="8"/>
                      <a:pt x="7" y="6"/>
                    </a:cubicBezTo>
                    <a:cubicBezTo>
                      <a:pt x="8" y="4"/>
                      <a:pt x="9" y="3"/>
                      <a:pt x="9" y="1"/>
                    </a:cubicBezTo>
                    <a:cubicBezTo>
                      <a:pt x="9" y="1"/>
                      <a:pt x="9" y="0"/>
                      <a:pt x="8"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18"/>
              <p:cNvSpPr/>
              <p:nvPr/>
            </p:nvSpPr>
            <p:spPr>
              <a:xfrm rot="3280107">
                <a:off x="398566" y="4577242"/>
                <a:ext cx="535973" cy="428110"/>
              </a:xfrm>
              <a:custGeom>
                <a:avLst/>
                <a:gdLst/>
                <a:ahLst/>
                <a:cxnLst/>
                <a:rect l="l" t="t" r="r" b="b"/>
                <a:pathLst>
                  <a:path w="74" h="59" extrusionOk="0">
                    <a:moveTo>
                      <a:pt x="0" y="59"/>
                    </a:moveTo>
                    <a:cubicBezTo>
                      <a:pt x="5" y="53"/>
                      <a:pt x="9" y="46"/>
                      <a:pt x="13" y="39"/>
                    </a:cubicBezTo>
                    <a:cubicBezTo>
                      <a:pt x="18" y="33"/>
                      <a:pt x="23" y="26"/>
                      <a:pt x="28" y="20"/>
                    </a:cubicBezTo>
                    <a:cubicBezTo>
                      <a:pt x="34" y="15"/>
                      <a:pt x="40" y="8"/>
                      <a:pt x="47" y="5"/>
                    </a:cubicBezTo>
                    <a:cubicBezTo>
                      <a:pt x="55" y="3"/>
                      <a:pt x="62" y="6"/>
                      <a:pt x="66" y="13"/>
                    </a:cubicBezTo>
                    <a:cubicBezTo>
                      <a:pt x="71" y="21"/>
                      <a:pt x="68" y="31"/>
                      <a:pt x="66" y="40"/>
                    </a:cubicBezTo>
                    <a:cubicBezTo>
                      <a:pt x="66" y="41"/>
                      <a:pt x="68" y="42"/>
                      <a:pt x="68" y="41"/>
                    </a:cubicBezTo>
                    <a:cubicBezTo>
                      <a:pt x="72" y="33"/>
                      <a:pt x="74" y="23"/>
                      <a:pt x="71" y="15"/>
                    </a:cubicBezTo>
                    <a:cubicBezTo>
                      <a:pt x="68" y="8"/>
                      <a:pt x="63" y="3"/>
                      <a:pt x="55" y="1"/>
                    </a:cubicBezTo>
                    <a:cubicBezTo>
                      <a:pt x="47" y="0"/>
                      <a:pt x="39" y="5"/>
                      <a:pt x="33" y="11"/>
                    </a:cubicBezTo>
                    <a:cubicBezTo>
                      <a:pt x="26" y="17"/>
                      <a:pt x="20" y="24"/>
                      <a:pt x="15" y="31"/>
                    </a:cubicBezTo>
                    <a:cubicBezTo>
                      <a:pt x="12" y="36"/>
                      <a:pt x="9" y="40"/>
                      <a:pt x="6" y="44"/>
                    </a:cubicBezTo>
                    <a:cubicBezTo>
                      <a:pt x="3" y="49"/>
                      <a:pt x="1" y="53"/>
                      <a:pt x="0" y="58"/>
                    </a:cubicBezTo>
                    <a:cubicBezTo>
                      <a:pt x="0" y="59"/>
                      <a:pt x="0" y="59"/>
                      <a:pt x="0" y="5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18"/>
              <p:cNvSpPr/>
              <p:nvPr/>
            </p:nvSpPr>
            <p:spPr>
              <a:xfrm rot="3280107">
                <a:off x="312373" y="4882695"/>
                <a:ext cx="260879" cy="239976"/>
              </a:xfrm>
              <a:custGeom>
                <a:avLst/>
                <a:gdLst/>
                <a:ahLst/>
                <a:cxnLst/>
                <a:rect l="l" t="t" r="r" b="b"/>
                <a:pathLst>
                  <a:path w="36" h="33" extrusionOk="0">
                    <a:moveTo>
                      <a:pt x="1" y="33"/>
                    </a:moveTo>
                    <a:cubicBezTo>
                      <a:pt x="5" y="32"/>
                      <a:pt x="8" y="29"/>
                      <a:pt x="11" y="27"/>
                    </a:cubicBezTo>
                    <a:cubicBezTo>
                      <a:pt x="14" y="24"/>
                      <a:pt x="17" y="22"/>
                      <a:pt x="20" y="19"/>
                    </a:cubicBezTo>
                    <a:cubicBezTo>
                      <a:pt x="22" y="16"/>
                      <a:pt x="25" y="14"/>
                      <a:pt x="28" y="11"/>
                    </a:cubicBezTo>
                    <a:cubicBezTo>
                      <a:pt x="30" y="8"/>
                      <a:pt x="33" y="5"/>
                      <a:pt x="35" y="1"/>
                    </a:cubicBezTo>
                    <a:cubicBezTo>
                      <a:pt x="36" y="0"/>
                      <a:pt x="34" y="0"/>
                      <a:pt x="34" y="0"/>
                    </a:cubicBezTo>
                    <a:cubicBezTo>
                      <a:pt x="31" y="3"/>
                      <a:pt x="28" y="6"/>
                      <a:pt x="26" y="9"/>
                    </a:cubicBezTo>
                    <a:cubicBezTo>
                      <a:pt x="23" y="12"/>
                      <a:pt x="21" y="14"/>
                      <a:pt x="18" y="17"/>
                    </a:cubicBezTo>
                    <a:cubicBezTo>
                      <a:pt x="15" y="19"/>
                      <a:pt x="12" y="22"/>
                      <a:pt x="10" y="24"/>
                    </a:cubicBezTo>
                    <a:cubicBezTo>
                      <a:pt x="7" y="27"/>
                      <a:pt x="3" y="29"/>
                      <a:pt x="1" y="32"/>
                    </a:cubicBezTo>
                    <a:cubicBezTo>
                      <a:pt x="0" y="32"/>
                      <a:pt x="1" y="33"/>
                      <a:pt x="1"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18"/>
              <p:cNvSpPr/>
              <p:nvPr/>
            </p:nvSpPr>
            <p:spPr>
              <a:xfrm rot="3280107">
                <a:off x="429517" y="4663859"/>
                <a:ext cx="347839" cy="326936"/>
              </a:xfrm>
              <a:custGeom>
                <a:avLst/>
                <a:gdLst/>
                <a:ahLst/>
                <a:cxnLst/>
                <a:rect l="l" t="t" r="r" b="b"/>
                <a:pathLst>
                  <a:path w="48" h="45" extrusionOk="0">
                    <a:moveTo>
                      <a:pt x="0" y="39"/>
                    </a:moveTo>
                    <a:cubicBezTo>
                      <a:pt x="0" y="40"/>
                      <a:pt x="0" y="40"/>
                      <a:pt x="0" y="41"/>
                    </a:cubicBezTo>
                    <a:cubicBezTo>
                      <a:pt x="0" y="42"/>
                      <a:pt x="0" y="42"/>
                      <a:pt x="1" y="43"/>
                    </a:cubicBezTo>
                    <a:cubicBezTo>
                      <a:pt x="3" y="45"/>
                      <a:pt x="6" y="45"/>
                      <a:pt x="8" y="44"/>
                    </a:cubicBezTo>
                    <a:cubicBezTo>
                      <a:pt x="11" y="43"/>
                      <a:pt x="13" y="41"/>
                      <a:pt x="15" y="39"/>
                    </a:cubicBezTo>
                    <a:cubicBezTo>
                      <a:pt x="19" y="35"/>
                      <a:pt x="48" y="2"/>
                      <a:pt x="32" y="0"/>
                    </a:cubicBezTo>
                    <a:cubicBezTo>
                      <a:pt x="26" y="0"/>
                      <a:pt x="17" y="12"/>
                      <a:pt x="14" y="17"/>
                    </a:cubicBezTo>
                    <a:cubicBezTo>
                      <a:pt x="9" y="24"/>
                      <a:pt x="4" y="31"/>
                      <a:pt x="0" y="3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4" name="Google Shape;674;p18"/>
              <p:cNvSpPr/>
              <p:nvPr/>
            </p:nvSpPr>
            <p:spPr>
              <a:xfrm rot="3280107">
                <a:off x="218435" y="4258059"/>
                <a:ext cx="101174" cy="297670"/>
              </a:xfrm>
              <a:custGeom>
                <a:avLst/>
                <a:gdLst/>
                <a:ahLst/>
                <a:cxnLst/>
                <a:rect l="l" t="t" r="r" b="b"/>
                <a:pathLst>
                  <a:path w="14" h="41" extrusionOk="0">
                    <a:moveTo>
                      <a:pt x="0" y="9"/>
                    </a:moveTo>
                    <a:cubicBezTo>
                      <a:pt x="0" y="11"/>
                      <a:pt x="0" y="13"/>
                      <a:pt x="0" y="14"/>
                    </a:cubicBezTo>
                    <a:cubicBezTo>
                      <a:pt x="1" y="22"/>
                      <a:pt x="2" y="32"/>
                      <a:pt x="7" y="39"/>
                    </a:cubicBezTo>
                    <a:cubicBezTo>
                      <a:pt x="7" y="39"/>
                      <a:pt x="8" y="40"/>
                      <a:pt x="8" y="40"/>
                    </a:cubicBezTo>
                    <a:cubicBezTo>
                      <a:pt x="10" y="41"/>
                      <a:pt x="11" y="39"/>
                      <a:pt x="11" y="37"/>
                    </a:cubicBezTo>
                    <a:cubicBezTo>
                      <a:pt x="14" y="28"/>
                      <a:pt x="14" y="20"/>
                      <a:pt x="14" y="11"/>
                    </a:cubicBezTo>
                    <a:cubicBezTo>
                      <a:pt x="13" y="8"/>
                      <a:pt x="13" y="5"/>
                      <a:pt x="11" y="3"/>
                    </a:cubicBezTo>
                    <a:cubicBezTo>
                      <a:pt x="10" y="2"/>
                      <a:pt x="9" y="1"/>
                      <a:pt x="8" y="1"/>
                    </a:cubicBezTo>
                    <a:cubicBezTo>
                      <a:pt x="6" y="0"/>
                      <a:pt x="4" y="1"/>
                      <a:pt x="2" y="2"/>
                    </a:cubicBezTo>
                    <a:cubicBezTo>
                      <a:pt x="1" y="4"/>
                      <a:pt x="0" y="6"/>
                      <a:pt x="0"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5" name="Google Shape;675;p18"/>
              <p:cNvSpPr/>
              <p:nvPr/>
            </p:nvSpPr>
            <p:spPr>
              <a:xfrm rot="3280106">
                <a:off x="546968" y="3815242"/>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6" name="Google Shape;676;p18"/>
            <p:cNvGrpSpPr/>
            <p:nvPr/>
          </p:nvGrpSpPr>
          <p:grpSpPr>
            <a:xfrm flipH="1">
              <a:off x="7733433" y="-385300"/>
              <a:ext cx="2145050" cy="917175"/>
              <a:chOff x="-167600" y="-154650"/>
              <a:chExt cx="2145050" cy="917175"/>
            </a:xfrm>
          </p:grpSpPr>
          <p:sp>
            <p:nvSpPr>
              <p:cNvPr id="677" name="Google Shape;677;p18"/>
              <p:cNvSpPr/>
              <p:nvPr/>
            </p:nvSpPr>
            <p:spPr>
              <a:xfrm>
                <a:off x="-167600" y="74587"/>
                <a:ext cx="1761650" cy="630800"/>
              </a:xfrm>
              <a:custGeom>
                <a:avLst/>
                <a:gdLst/>
                <a:ahLst/>
                <a:cxnLst/>
                <a:rect l="l" t="t" r="r" b="b"/>
                <a:pathLst>
                  <a:path w="70466" h="25232" extrusionOk="0">
                    <a:moveTo>
                      <a:pt x="8178" y="542"/>
                    </a:moveTo>
                    <a:cubicBezTo>
                      <a:pt x="11531" y="-601"/>
                      <a:pt x="15536" y="314"/>
                      <a:pt x="20116" y="1000"/>
                    </a:cubicBezTo>
                    <a:cubicBezTo>
                      <a:pt x="24697" y="1686"/>
                      <a:pt x="30183" y="4581"/>
                      <a:pt x="35661" y="4657"/>
                    </a:cubicBezTo>
                    <a:cubicBezTo>
                      <a:pt x="41139" y="4733"/>
                      <a:pt x="48031" y="1609"/>
                      <a:pt x="52984" y="1457"/>
                    </a:cubicBezTo>
                    <a:cubicBezTo>
                      <a:pt x="57937" y="1305"/>
                      <a:pt x="62483" y="1457"/>
                      <a:pt x="65379" y="3743"/>
                    </a:cubicBezTo>
                    <a:cubicBezTo>
                      <a:pt x="68275" y="6029"/>
                      <a:pt x="71052" y="11820"/>
                      <a:pt x="70358" y="15173"/>
                    </a:cubicBezTo>
                    <a:cubicBezTo>
                      <a:pt x="69664" y="18526"/>
                      <a:pt x="65786" y="22641"/>
                      <a:pt x="61214" y="23860"/>
                    </a:cubicBezTo>
                    <a:cubicBezTo>
                      <a:pt x="56642" y="25079"/>
                      <a:pt x="49090" y="22260"/>
                      <a:pt x="42926" y="22488"/>
                    </a:cubicBezTo>
                    <a:cubicBezTo>
                      <a:pt x="36762" y="22717"/>
                      <a:pt x="30014" y="25231"/>
                      <a:pt x="24231" y="25231"/>
                    </a:cubicBezTo>
                    <a:cubicBezTo>
                      <a:pt x="18448" y="25231"/>
                      <a:pt x="12268" y="25384"/>
                      <a:pt x="8229" y="22488"/>
                    </a:cubicBezTo>
                    <a:cubicBezTo>
                      <a:pt x="4191" y="19593"/>
                      <a:pt x="9" y="11516"/>
                      <a:pt x="0" y="7858"/>
                    </a:cubicBezTo>
                    <a:cubicBezTo>
                      <a:pt x="-8" y="4200"/>
                      <a:pt x="4825" y="1685"/>
                      <a:pt x="8178" y="542"/>
                    </a:cubicBezTo>
                    <a:close/>
                  </a:path>
                </a:pathLst>
              </a:custGeom>
              <a:solidFill>
                <a:schemeClr val="accent1"/>
              </a:solidFill>
              <a:ln>
                <a:noFill/>
              </a:ln>
            </p:spPr>
          </p:sp>
          <p:sp>
            <p:nvSpPr>
              <p:cNvPr id="678" name="Google Shape;678;p18"/>
              <p:cNvSpPr/>
              <p:nvPr/>
            </p:nvSpPr>
            <p:spPr>
              <a:xfrm rot="8620239">
                <a:off x="1257286" y="-29008"/>
                <a:ext cx="610924" cy="569243"/>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18"/>
              <p:cNvSpPr/>
              <p:nvPr/>
            </p:nvSpPr>
            <p:spPr>
              <a:xfrm rot="8620239">
                <a:off x="1357031" y="447271"/>
                <a:ext cx="169339" cy="147196"/>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18"/>
              <p:cNvSpPr/>
              <p:nvPr/>
            </p:nvSpPr>
            <p:spPr>
              <a:xfrm rot="8620239">
                <a:off x="1168023" y="514795"/>
                <a:ext cx="170642" cy="148498"/>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18"/>
              <p:cNvSpPr/>
              <p:nvPr/>
            </p:nvSpPr>
            <p:spPr>
              <a:xfrm rot="8620239">
                <a:off x="1168318" y="398563"/>
                <a:ext cx="135471" cy="125051"/>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18"/>
              <p:cNvSpPr/>
              <p:nvPr/>
            </p:nvSpPr>
            <p:spPr>
              <a:xfrm rot="8620239">
                <a:off x="799577" y="399902"/>
                <a:ext cx="135471" cy="113328"/>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18"/>
              <p:cNvSpPr/>
              <p:nvPr/>
            </p:nvSpPr>
            <p:spPr>
              <a:xfrm rot="8620239">
                <a:off x="970655" y="472774"/>
                <a:ext cx="135471" cy="125051"/>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4" name="Google Shape;684;p18"/>
              <p:cNvSpPr/>
              <p:nvPr/>
            </p:nvSpPr>
            <p:spPr>
              <a:xfrm rot="8620239">
                <a:off x="1459579" y="323157"/>
                <a:ext cx="136774" cy="113328"/>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5" name="Google Shape;685;p18"/>
              <p:cNvSpPr/>
              <p:nvPr/>
            </p:nvSpPr>
            <p:spPr>
              <a:xfrm rot="8620239">
                <a:off x="1032134" y="313124"/>
                <a:ext cx="135471" cy="114630"/>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6" name="Google Shape;686;p18"/>
              <p:cNvSpPr/>
              <p:nvPr/>
            </p:nvSpPr>
            <p:spPr>
              <a:xfrm rot="8620239">
                <a:off x="1326515" y="618907"/>
                <a:ext cx="135471" cy="114630"/>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7" name="Google Shape;687;p18"/>
              <p:cNvSpPr/>
              <p:nvPr/>
            </p:nvSpPr>
            <p:spPr>
              <a:xfrm rot="8620239">
                <a:off x="1192555" y="265664"/>
                <a:ext cx="136774" cy="113328"/>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8" name="Google Shape;688;p18"/>
            <p:cNvGrpSpPr/>
            <p:nvPr/>
          </p:nvGrpSpPr>
          <p:grpSpPr>
            <a:xfrm rot="-5400000" flipH="1">
              <a:off x="221142" y="-594156"/>
              <a:ext cx="711562" cy="1643796"/>
              <a:chOff x="-49649" y="-118565"/>
              <a:chExt cx="601591" cy="1389750"/>
            </a:xfrm>
          </p:grpSpPr>
          <p:sp>
            <p:nvSpPr>
              <p:cNvPr id="689" name="Google Shape;689;p18"/>
              <p:cNvSpPr/>
              <p:nvPr/>
            </p:nvSpPr>
            <p:spPr>
              <a:xfrm flipH="1">
                <a:off x="-49649" y="-118565"/>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18"/>
              <p:cNvSpPr/>
              <p:nvPr/>
            </p:nvSpPr>
            <p:spPr>
              <a:xfrm flipH="1">
                <a:off x="-7827" y="689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863338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91"/>
        <p:cNvGrpSpPr/>
        <p:nvPr/>
      </p:nvGrpSpPr>
      <p:grpSpPr>
        <a:xfrm>
          <a:off x="0" y="0"/>
          <a:ext cx="0" cy="0"/>
          <a:chOff x="0" y="0"/>
          <a:chExt cx="0" cy="0"/>
        </a:xfrm>
      </p:grpSpPr>
      <p:sp>
        <p:nvSpPr>
          <p:cNvPr id="692" name="Google Shape;69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693" name="Google Shape;693;p19"/>
          <p:cNvSpPr txBox="1">
            <a:spLocks noGrp="1"/>
          </p:cNvSpPr>
          <p:nvPr>
            <p:ph type="subTitle" idx="1"/>
          </p:nvPr>
        </p:nvSpPr>
        <p:spPr>
          <a:xfrm>
            <a:off x="2205748" y="1925475"/>
            <a:ext cx="1978200" cy="66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94" name="Google Shape;694;p19"/>
          <p:cNvSpPr txBox="1">
            <a:spLocks noGrp="1"/>
          </p:cNvSpPr>
          <p:nvPr>
            <p:ph type="subTitle" idx="2"/>
          </p:nvPr>
        </p:nvSpPr>
        <p:spPr>
          <a:xfrm>
            <a:off x="5741052" y="1925475"/>
            <a:ext cx="1978200" cy="66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95" name="Google Shape;695;p19"/>
          <p:cNvSpPr txBox="1">
            <a:spLocks noGrp="1"/>
          </p:cNvSpPr>
          <p:nvPr>
            <p:ph type="subTitle" idx="3"/>
          </p:nvPr>
        </p:nvSpPr>
        <p:spPr>
          <a:xfrm>
            <a:off x="2205748" y="3435075"/>
            <a:ext cx="1978200" cy="66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96" name="Google Shape;696;p19"/>
          <p:cNvSpPr txBox="1">
            <a:spLocks noGrp="1"/>
          </p:cNvSpPr>
          <p:nvPr>
            <p:ph type="subTitle" idx="4"/>
          </p:nvPr>
        </p:nvSpPr>
        <p:spPr>
          <a:xfrm>
            <a:off x="5741052" y="3435075"/>
            <a:ext cx="1978200" cy="66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97" name="Google Shape;697;p19"/>
          <p:cNvSpPr txBox="1">
            <a:spLocks noGrp="1"/>
          </p:cNvSpPr>
          <p:nvPr>
            <p:ph type="subTitle" idx="5"/>
          </p:nvPr>
        </p:nvSpPr>
        <p:spPr>
          <a:xfrm>
            <a:off x="2205745" y="1647975"/>
            <a:ext cx="1978200" cy="4299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698" name="Google Shape;698;p19"/>
          <p:cNvSpPr txBox="1">
            <a:spLocks noGrp="1"/>
          </p:cNvSpPr>
          <p:nvPr>
            <p:ph type="subTitle" idx="6"/>
          </p:nvPr>
        </p:nvSpPr>
        <p:spPr>
          <a:xfrm>
            <a:off x="5741046" y="1647975"/>
            <a:ext cx="1978200" cy="4299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699" name="Google Shape;699;p19"/>
          <p:cNvSpPr txBox="1">
            <a:spLocks noGrp="1"/>
          </p:cNvSpPr>
          <p:nvPr>
            <p:ph type="subTitle" idx="7"/>
          </p:nvPr>
        </p:nvSpPr>
        <p:spPr>
          <a:xfrm>
            <a:off x="2205745" y="3157575"/>
            <a:ext cx="1978200" cy="4299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00" name="Google Shape;700;p19"/>
          <p:cNvSpPr txBox="1">
            <a:spLocks noGrp="1"/>
          </p:cNvSpPr>
          <p:nvPr>
            <p:ph type="subTitle" idx="8"/>
          </p:nvPr>
        </p:nvSpPr>
        <p:spPr>
          <a:xfrm>
            <a:off x="5741046" y="3157575"/>
            <a:ext cx="1978200" cy="4299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grpSp>
        <p:nvGrpSpPr>
          <p:cNvPr id="701" name="Google Shape;701;p19"/>
          <p:cNvGrpSpPr/>
          <p:nvPr/>
        </p:nvGrpSpPr>
        <p:grpSpPr>
          <a:xfrm>
            <a:off x="-473570" y="-385295"/>
            <a:ext cx="9734674" cy="5830402"/>
            <a:chOff x="-473570" y="-385295"/>
            <a:chExt cx="9734674" cy="5830402"/>
          </a:xfrm>
        </p:grpSpPr>
        <p:grpSp>
          <p:nvGrpSpPr>
            <p:cNvPr id="702" name="Google Shape;702;p19"/>
            <p:cNvGrpSpPr/>
            <p:nvPr/>
          </p:nvGrpSpPr>
          <p:grpSpPr>
            <a:xfrm rot="10800000" flipH="1">
              <a:off x="7096983" y="-44708"/>
              <a:ext cx="2104178" cy="781287"/>
              <a:chOff x="6516625" y="4228000"/>
              <a:chExt cx="2676050" cy="993625"/>
            </a:xfrm>
          </p:grpSpPr>
          <p:sp>
            <p:nvSpPr>
              <p:cNvPr id="703" name="Google Shape;703;p19"/>
              <p:cNvSpPr/>
              <p:nvPr/>
            </p:nvSpPr>
            <p:spPr>
              <a:xfrm rot="-5400000" flipH="1">
                <a:off x="7031363" y="4115739"/>
                <a:ext cx="572700" cy="1602175"/>
              </a:xfrm>
              <a:custGeom>
                <a:avLst/>
                <a:gdLst/>
                <a:ahLst/>
                <a:cxnLst/>
                <a:rect l="l" t="t" r="r" b="b"/>
                <a:pathLst>
                  <a:path w="73" h="170" extrusionOk="0">
                    <a:moveTo>
                      <a:pt x="73" y="151"/>
                    </a:moveTo>
                    <a:cubicBezTo>
                      <a:pt x="73" y="148"/>
                      <a:pt x="73" y="145"/>
                      <a:pt x="73" y="142"/>
                    </a:cubicBezTo>
                    <a:cubicBezTo>
                      <a:pt x="73" y="122"/>
                      <a:pt x="73" y="35"/>
                      <a:pt x="73" y="8"/>
                    </a:cubicBezTo>
                    <a:cubicBezTo>
                      <a:pt x="73" y="5"/>
                      <a:pt x="73" y="3"/>
                      <a:pt x="71" y="2"/>
                    </a:cubicBezTo>
                    <a:cubicBezTo>
                      <a:pt x="68" y="0"/>
                      <a:pt x="65" y="2"/>
                      <a:pt x="62" y="4"/>
                    </a:cubicBezTo>
                    <a:cubicBezTo>
                      <a:pt x="59" y="7"/>
                      <a:pt x="56" y="9"/>
                      <a:pt x="52" y="10"/>
                    </a:cubicBezTo>
                    <a:cubicBezTo>
                      <a:pt x="48" y="12"/>
                      <a:pt x="42" y="12"/>
                      <a:pt x="38" y="14"/>
                    </a:cubicBezTo>
                    <a:cubicBezTo>
                      <a:pt x="31" y="17"/>
                      <a:pt x="26" y="24"/>
                      <a:pt x="24" y="31"/>
                    </a:cubicBezTo>
                    <a:cubicBezTo>
                      <a:pt x="22" y="37"/>
                      <a:pt x="23" y="42"/>
                      <a:pt x="23" y="47"/>
                    </a:cubicBezTo>
                    <a:cubicBezTo>
                      <a:pt x="24" y="52"/>
                      <a:pt x="22" y="57"/>
                      <a:pt x="19" y="60"/>
                    </a:cubicBezTo>
                    <a:cubicBezTo>
                      <a:pt x="14" y="63"/>
                      <a:pt x="7" y="62"/>
                      <a:pt x="3" y="67"/>
                    </a:cubicBezTo>
                    <a:cubicBezTo>
                      <a:pt x="0" y="70"/>
                      <a:pt x="2" y="76"/>
                      <a:pt x="5" y="80"/>
                    </a:cubicBezTo>
                    <a:cubicBezTo>
                      <a:pt x="8" y="86"/>
                      <a:pt x="12" y="91"/>
                      <a:pt x="15" y="96"/>
                    </a:cubicBezTo>
                    <a:cubicBezTo>
                      <a:pt x="25" y="114"/>
                      <a:pt x="22" y="135"/>
                      <a:pt x="23" y="155"/>
                    </a:cubicBezTo>
                    <a:cubicBezTo>
                      <a:pt x="24" y="170"/>
                      <a:pt x="38" y="169"/>
                      <a:pt x="50" y="169"/>
                    </a:cubicBezTo>
                    <a:cubicBezTo>
                      <a:pt x="55" y="169"/>
                      <a:pt x="60" y="169"/>
                      <a:pt x="64" y="167"/>
                    </a:cubicBezTo>
                    <a:cubicBezTo>
                      <a:pt x="69" y="163"/>
                      <a:pt x="72" y="157"/>
                      <a:pt x="73" y="15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19"/>
              <p:cNvSpPr/>
              <p:nvPr/>
            </p:nvSpPr>
            <p:spPr>
              <a:xfrm rot="-5400000" flipH="1">
                <a:off x="8201225" y="4230175"/>
                <a:ext cx="993625" cy="989275"/>
              </a:xfrm>
              <a:custGeom>
                <a:avLst/>
                <a:gdLst/>
                <a:ahLst/>
                <a:cxnLst/>
                <a:rect l="l" t="t" r="r" b="b"/>
                <a:pathLst>
                  <a:path w="115" h="105" extrusionOk="0">
                    <a:moveTo>
                      <a:pt x="107" y="103"/>
                    </a:moveTo>
                    <a:cubicBezTo>
                      <a:pt x="112" y="102"/>
                      <a:pt x="113" y="100"/>
                      <a:pt x="113" y="94"/>
                    </a:cubicBezTo>
                    <a:cubicBezTo>
                      <a:pt x="113" y="67"/>
                      <a:pt x="115" y="38"/>
                      <a:pt x="114" y="11"/>
                    </a:cubicBezTo>
                    <a:cubicBezTo>
                      <a:pt x="114" y="9"/>
                      <a:pt x="114" y="7"/>
                      <a:pt x="113" y="6"/>
                    </a:cubicBezTo>
                    <a:cubicBezTo>
                      <a:pt x="111" y="3"/>
                      <a:pt x="107" y="3"/>
                      <a:pt x="103" y="3"/>
                    </a:cubicBezTo>
                    <a:cubicBezTo>
                      <a:pt x="95" y="3"/>
                      <a:pt x="65" y="0"/>
                      <a:pt x="61" y="5"/>
                    </a:cubicBezTo>
                    <a:cubicBezTo>
                      <a:pt x="60" y="6"/>
                      <a:pt x="60" y="8"/>
                      <a:pt x="59" y="10"/>
                    </a:cubicBezTo>
                    <a:cubicBezTo>
                      <a:pt x="55" y="27"/>
                      <a:pt x="53" y="44"/>
                      <a:pt x="44" y="59"/>
                    </a:cubicBezTo>
                    <a:cubicBezTo>
                      <a:pt x="39" y="67"/>
                      <a:pt x="33" y="74"/>
                      <a:pt x="26" y="80"/>
                    </a:cubicBezTo>
                    <a:cubicBezTo>
                      <a:pt x="20" y="86"/>
                      <a:pt x="11" y="88"/>
                      <a:pt x="3" y="96"/>
                    </a:cubicBezTo>
                    <a:cubicBezTo>
                      <a:pt x="2" y="97"/>
                      <a:pt x="0" y="102"/>
                      <a:pt x="3" y="103"/>
                    </a:cubicBezTo>
                    <a:cubicBezTo>
                      <a:pt x="8" y="105"/>
                      <a:pt x="100" y="104"/>
                      <a:pt x="107" y="10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5" name="Google Shape;705;p19"/>
              <p:cNvSpPr/>
              <p:nvPr/>
            </p:nvSpPr>
            <p:spPr>
              <a:xfrm rot="-5400000" flipH="1">
                <a:off x="8881902" y="4883728"/>
                <a:ext cx="94372" cy="112813"/>
              </a:xfrm>
              <a:custGeom>
                <a:avLst/>
                <a:gdLst/>
                <a:ahLst/>
                <a:cxnLst/>
                <a:rect l="l" t="t" r="r" b="b"/>
                <a:pathLst>
                  <a:path w="10" h="12" extrusionOk="0">
                    <a:moveTo>
                      <a:pt x="2" y="9"/>
                    </a:moveTo>
                    <a:cubicBezTo>
                      <a:pt x="3" y="10"/>
                      <a:pt x="4" y="12"/>
                      <a:pt x="6" y="12"/>
                    </a:cubicBezTo>
                    <a:cubicBezTo>
                      <a:pt x="7" y="11"/>
                      <a:pt x="8" y="10"/>
                      <a:pt x="9" y="9"/>
                    </a:cubicBezTo>
                    <a:cubicBezTo>
                      <a:pt x="10" y="6"/>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6" name="Google Shape;706;p19"/>
              <p:cNvSpPr/>
              <p:nvPr/>
            </p:nvSpPr>
            <p:spPr>
              <a:xfrm rot="-5400000" flipH="1">
                <a:off x="8736005" y="4822441"/>
                <a:ext cx="94372" cy="122576"/>
              </a:xfrm>
              <a:custGeom>
                <a:avLst/>
                <a:gdLst/>
                <a:ahLst/>
                <a:cxnLst/>
                <a:rect l="l" t="t" r="r" b="b"/>
                <a:pathLst>
                  <a:path w="10" h="13" extrusionOk="0">
                    <a:moveTo>
                      <a:pt x="2" y="9"/>
                    </a:moveTo>
                    <a:cubicBezTo>
                      <a:pt x="3" y="11"/>
                      <a:pt x="4" y="13"/>
                      <a:pt x="6" y="12"/>
                    </a:cubicBezTo>
                    <a:cubicBezTo>
                      <a:pt x="7" y="12"/>
                      <a:pt x="8" y="11"/>
                      <a:pt x="9" y="10"/>
                    </a:cubicBezTo>
                    <a:cubicBezTo>
                      <a:pt x="10" y="7"/>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19"/>
              <p:cNvSpPr/>
              <p:nvPr/>
            </p:nvSpPr>
            <p:spPr>
              <a:xfrm rot="-5400000" flipH="1">
                <a:off x="8721904" y="4930914"/>
                <a:ext cx="74847" cy="94373"/>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8" name="Google Shape;708;p19"/>
              <p:cNvSpPr/>
              <p:nvPr/>
            </p:nvSpPr>
            <p:spPr>
              <a:xfrm rot="-5400000" flipH="1">
                <a:off x="8448549" y="4930914"/>
                <a:ext cx="74847" cy="94373"/>
              </a:xfrm>
              <a:custGeom>
                <a:avLst/>
                <a:gdLst/>
                <a:ahLst/>
                <a:cxnLst/>
                <a:rect l="l" t="t" r="r" b="b"/>
                <a:pathLst>
                  <a:path w="8" h="10" extrusionOk="0">
                    <a:moveTo>
                      <a:pt x="1" y="7"/>
                    </a:moveTo>
                    <a:cubicBezTo>
                      <a:pt x="2" y="9"/>
                      <a:pt x="3" y="10"/>
                      <a:pt x="5" y="10"/>
                    </a:cubicBezTo>
                    <a:cubicBezTo>
                      <a:pt x="6" y="10"/>
                      <a:pt x="6" y="9"/>
                      <a:pt x="7" y="8"/>
                    </a:cubicBezTo>
                    <a:cubicBezTo>
                      <a:pt x="8"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9" name="Google Shape;709;p19"/>
              <p:cNvSpPr/>
              <p:nvPr/>
            </p:nvSpPr>
            <p:spPr>
              <a:xfrm rot="-5400000" flipH="1">
                <a:off x="8585226" y="4870169"/>
                <a:ext cx="65084" cy="93288"/>
              </a:xfrm>
              <a:custGeom>
                <a:avLst/>
                <a:gdLst/>
                <a:ahLst/>
                <a:cxnLst/>
                <a:rect l="l" t="t" r="r" b="b"/>
                <a:pathLst>
                  <a:path w="7" h="10" extrusionOk="0">
                    <a:moveTo>
                      <a:pt x="1" y="7"/>
                    </a:moveTo>
                    <a:cubicBezTo>
                      <a:pt x="2" y="8"/>
                      <a:pt x="3" y="10"/>
                      <a:pt x="4" y="10"/>
                    </a:cubicBezTo>
                    <a:cubicBezTo>
                      <a:pt x="5" y="9"/>
                      <a:pt x="6" y="9"/>
                      <a:pt x="6"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19"/>
              <p:cNvSpPr/>
              <p:nvPr/>
            </p:nvSpPr>
            <p:spPr>
              <a:xfrm rot="-5400000" flipH="1">
                <a:off x="8952410" y="5000880"/>
                <a:ext cx="74847" cy="104135"/>
              </a:xfrm>
              <a:custGeom>
                <a:avLst/>
                <a:gdLst/>
                <a:ahLst/>
                <a:cxnLst/>
                <a:rect l="l" t="t" r="r" b="b"/>
                <a:pathLst>
                  <a:path w="8" h="11" extrusionOk="0">
                    <a:moveTo>
                      <a:pt x="1" y="8"/>
                    </a:moveTo>
                    <a:cubicBezTo>
                      <a:pt x="2" y="9"/>
                      <a:pt x="3" y="11"/>
                      <a:pt x="5" y="10"/>
                    </a:cubicBezTo>
                    <a:cubicBezTo>
                      <a:pt x="5"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1" name="Google Shape;711;p19"/>
              <p:cNvSpPr/>
              <p:nvPr/>
            </p:nvSpPr>
            <p:spPr>
              <a:xfrm rot="-5400000" flipH="1">
                <a:off x="8622108" y="5001422"/>
                <a:ext cx="66169" cy="94373"/>
              </a:xfrm>
              <a:custGeom>
                <a:avLst/>
                <a:gdLst/>
                <a:ahLst/>
                <a:cxnLst/>
                <a:rect l="l" t="t" r="r" b="b"/>
                <a:pathLst>
                  <a:path w="7" h="10" extrusionOk="0">
                    <a:moveTo>
                      <a:pt x="1" y="8"/>
                    </a:moveTo>
                    <a:cubicBezTo>
                      <a:pt x="1" y="9"/>
                      <a:pt x="3" y="10"/>
                      <a:pt x="4" y="10"/>
                    </a:cubicBezTo>
                    <a:cubicBezTo>
                      <a:pt x="5" y="10"/>
                      <a:pt x="6" y="9"/>
                      <a:pt x="6" y="8"/>
                    </a:cubicBezTo>
                    <a:cubicBezTo>
                      <a:pt x="7" y="6"/>
                      <a:pt x="7" y="0"/>
                      <a:pt x="3"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19"/>
              <p:cNvSpPr/>
              <p:nvPr/>
            </p:nvSpPr>
            <p:spPr>
              <a:xfrm rot="-5400000" flipH="1">
                <a:off x="8853157" y="4771458"/>
                <a:ext cx="75932" cy="93288"/>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19"/>
              <p:cNvSpPr/>
              <p:nvPr/>
            </p:nvSpPr>
            <p:spPr>
              <a:xfrm rot="-5400000" flipH="1">
                <a:off x="8745226" y="5038846"/>
                <a:ext cx="74847" cy="104135"/>
              </a:xfrm>
              <a:custGeom>
                <a:avLst/>
                <a:gdLst/>
                <a:ahLst/>
                <a:cxnLst/>
                <a:rect l="l" t="t" r="r" b="b"/>
                <a:pathLst>
                  <a:path w="8" h="11" extrusionOk="0">
                    <a:moveTo>
                      <a:pt x="1" y="8"/>
                    </a:moveTo>
                    <a:cubicBezTo>
                      <a:pt x="2" y="9"/>
                      <a:pt x="3" y="11"/>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19"/>
              <p:cNvSpPr/>
              <p:nvPr/>
            </p:nvSpPr>
            <p:spPr>
              <a:xfrm rot="-5400000" flipH="1">
                <a:off x="7228613" y="4306135"/>
                <a:ext cx="196639" cy="1017495"/>
              </a:xfrm>
              <a:custGeom>
                <a:avLst/>
                <a:gdLst/>
                <a:ahLst/>
                <a:cxnLst/>
                <a:rect l="l" t="t" r="r" b="b"/>
                <a:pathLst>
                  <a:path w="25" h="108" extrusionOk="0">
                    <a:moveTo>
                      <a:pt x="19" y="2"/>
                    </a:moveTo>
                    <a:cubicBezTo>
                      <a:pt x="19" y="10"/>
                      <a:pt x="21" y="19"/>
                      <a:pt x="18" y="27"/>
                    </a:cubicBezTo>
                    <a:cubicBezTo>
                      <a:pt x="17" y="30"/>
                      <a:pt x="15" y="33"/>
                      <a:pt x="12" y="35"/>
                    </a:cubicBezTo>
                    <a:cubicBezTo>
                      <a:pt x="9" y="37"/>
                      <a:pt x="6" y="37"/>
                      <a:pt x="4" y="40"/>
                    </a:cubicBezTo>
                    <a:cubicBezTo>
                      <a:pt x="0" y="45"/>
                      <a:pt x="5" y="51"/>
                      <a:pt x="9" y="55"/>
                    </a:cubicBezTo>
                    <a:cubicBezTo>
                      <a:pt x="12" y="58"/>
                      <a:pt x="14" y="60"/>
                      <a:pt x="15" y="64"/>
                    </a:cubicBezTo>
                    <a:cubicBezTo>
                      <a:pt x="16" y="68"/>
                      <a:pt x="17" y="73"/>
                      <a:pt x="17" y="77"/>
                    </a:cubicBezTo>
                    <a:cubicBezTo>
                      <a:pt x="18" y="82"/>
                      <a:pt x="18" y="87"/>
                      <a:pt x="18" y="91"/>
                    </a:cubicBezTo>
                    <a:cubicBezTo>
                      <a:pt x="19" y="96"/>
                      <a:pt x="18" y="101"/>
                      <a:pt x="19" y="106"/>
                    </a:cubicBezTo>
                    <a:cubicBezTo>
                      <a:pt x="19" y="108"/>
                      <a:pt x="21" y="108"/>
                      <a:pt x="21" y="107"/>
                    </a:cubicBezTo>
                    <a:cubicBezTo>
                      <a:pt x="23" y="98"/>
                      <a:pt x="22" y="89"/>
                      <a:pt x="21" y="81"/>
                    </a:cubicBezTo>
                    <a:cubicBezTo>
                      <a:pt x="21" y="77"/>
                      <a:pt x="20" y="73"/>
                      <a:pt x="19" y="69"/>
                    </a:cubicBezTo>
                    <a:cubicBezTo>
                      <a:pt x="19" y="65"/>
                      <a:pt x="18" y="61"/>
                      <a:pt x="16" y="58"/>
                    </a:cubicBezTo>
                    <a:cubicBezTo>
                      <a:pt x="15" y="55"/>
                      <a:pt x="12" y="53"/>
                      <a:pt x="9" y="51"/>
                    </a:cubicBezTo>
                    <a:cubicBezTo>
                      <a:pt x="7" y="48"/>
                      <a:pt x="3" y="43"/>
                      <a:pt x="8" y="41"/>
                    </a:cubicBezTo>
                    <a:cubicBezTo>
                      <a:pt x="11" y="39"/>
                      <a:pt x="14" y="38"/>
                      <a:pt x="16" y="36"/>
                    </a:cubicBezTo>
                    <a:cubicBezTo>
                      <a:pt x="18" y="34"/>
                      <a:pt x="20" y="31"/>
                      <a:pt x="21" y="28"/>
                    </a:cubicBezTo>
                    <a:cubicBezTo>
                      <a:pt x="25" y="20"/>
                      <a:pt x="23" y="10"/>
                      <a:pt x="21" y="2"/>
                    </a:cubicBezTo>
                    <a:cubicBezTo>
                      <a:pt x="21" y="0"/>
                      <a:pt x="19" y="1"/>
                      <a:pt x="19"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5" name="Google Shape;715;p19"/>
              <p:cNvSpPr/>
              <p:nvPr/>
            </p:nvSpPr>
            <p:spPr>
              <a:xfrm rot="-5072531" flipH="1">
                <a:off x="8806512" y="4308064"/>
                <a:ext cx="366642" cy="301557"/>
              </a:xfrm>
              <a:custGeom>
                <a:avLst/>
                <a:gdLst/>
                <a:ahLst/>
                <a:cxnLst/>
                <a:rect l="l" t="t" r="r" b="b"/>
                <a:pathLst>
                  <a:path w="39" h="32" extrusionOk="0">
                    <a:moveTo>
                      <a:pt x="2" y="31"/>
                    </a:moveTo>
                    <a:cubicBezTo>
                      <a:pt x="6" y="31"/>
                      <a:pt x="10" y="29"/>
                      <a:pt x="14" y="27"/>
                    </a:cubicBezTo>
                    <a:cubicBezTo>
                      <a:pt x="17" y="25"/>
                      <a:pt x="21" y="22"/>
                      <a:pt x="24" y="20"/>
                    </a:cubicBezTo>
                    <a:cubicBezTo>
                      <a:pt x="30" y="15"/>
                      <a:pt x="36" y="8"/>
                      <a:pt x="39" y="1"/>
                    </a:cubicBezTo>
                    <a:cubicBezTo>
                      <a:pt x="39" y="1"/>
                      <a:pt x="38" y="0"/>
                      <a:pt x="38" y="1"/>
                    </a:cubicBezTo>
                    <a:cubicBezTo>
                      <a:pt x="32" y="6"/>
                      <a:pt x="28" y="12"/>
                      <a:pt x="22" y="17"/>
                    </a:cubicBezTo>
                    <a:cubicBezTo>
                      <a:pt x="16" y="22"/>
                      <a:pt x="8" y="25"/>
                      <a:pt x="1" y="29"/>
                    </a:cubicBezTo>
                    <a:cubicBezTo>
                      <a:pt x="0" y="30"/>
                      <a:pt x="1" y="32"/>
                      <a:pt x="2"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19"/>
              <p:cNvSpPr/>
              <p:nvPr/>
            </p:nvSpPr>
            <p:spPr>
              <a:xfrm rot="-5400000" flipH="1">
                <a:off x="8184965" y="4452584"/>
                <a:ext cx="187659" cy="724605"/>
              </a:xfrm>
              <a:custGeom>
                <a:avLst/>
                <a:gdLst/>
                <a:ahLst/>
                <a:cxnLst/>
                <a:rect l="l" t="t" r="r" b="b"/>
                <a:pathLst>
                  <a:path w="20" h="77" extrusionOk="0">
                    <a:moveTo>
                      <a:pt x="2" y="76"/>
                    </a:moveTo>
                    <a:cubicBezTo>
                      <a:pt x="9" y="65"/>
                      <a:pt x="12" y="52"/>
                      <a:pt x="15" y="40"/>
                    </a:cubicBezTo>
                    <a:cubicBezTo>
                      <a:pt x="18" y="27"/>
                      <a:pt x="20" y="14"/>
                      <a:pt x="19" y="2"/>
                    </a:cubicBezTo>
                    <a:cubicBezTo>
                      <a:pt x="19" y="0"/>
                      <a:pt x="17" y="0"/>
                      <a:pt x="17" y="2"/>
                    </a:cubicBezTo>
                    <a:cubicBezTo>
                      <a:pt x="16" y="14"/>
                      <a:pt x="14" y="27"/>
                      <a:pt x="12" y="39"/>
                    </a:cubicBezTo>
                    <a:cubicBezTo>
                      <a:pt x="9" y="51"/>
                      <a:pt x="4" y="63"/>
                      <a:pt x="1" y="75"/>
                    </a:cubicBezTo>
                    <a:cubicBezTo>
                      <a:pt x="0" y="76"/>
                      <a:pt x="2" y="77"/>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19"/>
              <p:cNvSpPr/>
              <p:nvPr/>
            </p:nvSpPr>
            <p:spPr>
              <a:xfrm rot="-5400000" flipH="1">
                <a:off x="7548758" y="4680882"/>
                <a:ext cx="188745" cy="725691"/>
              </a:xfrm>
              <a:custGeom>
                <a:avLst/>
                <a:gdLst/>
                <a:ahLst/>
                <a:cxnLst/>
                <a:rect l="l" t="t" r="r" b="b"/>
                <a:pathLst>
                  <a:path w="20" h="77" extrusionOk="0">
                    <a:moveTo>
                      <a:pt x="19" y="70"/>
                    </a:moveTo>
                    <a:cubicBezTo>
                      <a:pt x="20" y="67"/>
                      <a:pt x="20" y="64"/>
                      <a:pt x="20" y="61"/>
                    </a:cubicBezTo>
                    <a:cubicBezTo>
                      <a:pt x="19" y="50"/>
                      <a:pt x="19" y="39"/>
                      <a:pt x="19" y="27"/>
                    </a:cubicBezTo>
                    <a:cubicBezTo>
                      <a:pt x="19" y="20"/>
                      <a:pt x="19" y="13"/>
                      <a:pt x="16" y="6"/>
                    </a:cubicBezTo>
                    <a:cubicBezTo>
                      <a:pt x="15" y="3"/>
                      <a:pt x="12" y="0"/>
                      <a:pt x="9" y="1"/>
                    </a:cubicBezTo>
                    <a:cubicBezTo>
                      <a:pt x="6" y="2"/>
                      <a:pt x="5" y="4"/>
                      <a:pt x="5" y="7"/>
                    </a:cubicBezTo>
                    <a:cubicBezTo>
                      <a:pt x="1" y="25"/>
                      <a:pt x="0" y="43"/>
                      <a:pt x="2" y="61"/>
                    </a:cubicBezTo>
                    <a:cubicBezTo>
                      <a:pt x="2" y="64"/>
                      <a:pt x="3" y="68"/>
                      <a:pt x="5" y="71"/>
                    </a:cubicBezTo>
                    <a:cubicBezTo>
                      <a:pt x="9" y="76"/>
                      <a:pt x="16" y="77"/>
                      <a:pt x="19" y="7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8" name="Google Shape;718;p19"/>
            <p:cNvGrpSpPr/>
            <p:nvPr/>
          </p:nvGrpSpPr>
          <p:grpSpPr>
            <a:xfrm rot="10800000" flipH="1">
              <a:off x="-391017" y="-385295"/>
              <a:ext cx="1345254" cy="1519479"/>
              <a:chOff x="-349092" y="3945953"/>
              <a:chExt cx="1345254" cy="1519479"/>
            </a:xfrm>
          </p:grpSpPr>
          <p:sp>
            <p:nvSpPr>
              <p:cNvPr id="719" name="Google Shape;719;p19"/>
              <p:cNvSpPr/>
              <p:nvPr/>
            </p:nvSpPr>
            <p:spPr>
              <a:xfrm rot="3280107">
                <a:off x="-133004" y="4302476"/>
                <a:ext cx="913078" cy="1001710"/>
              </a:xfrm>
              <a:custGeom>
                <a:avLst/>
                <a:gdLst/>
                <a:ahLst/>
                <a:cxnLst/>
                <a:rect l="l" t="t" r="r" b="b"/>
                <a:pathLst>
                  <a:path w="126" h="138" extrusionOk="0">
                    <a:moveTo>
                      <a:pt x="123" y="111"/>
                    </a:moveTo>
                    <a:cubicBezTo>
                      <a:pt x="119" y="103"/>
                      <a:pt x="111" y="97"/>
                      <a:pt x="103" y="95"/>
                    </a:cubicBezTo>
                    <a:cubicBezTo>
                      <a:pt x="99" y="94"/>
                      <a:pt x="96" y="94"/>
                      <a:pt x="92" y="94"/>
                    </a:cubicBezTo>
                    <a:cubicBezTo>
                      <a:pt x="85" y="94"/>
                      <a:pt x="77" y="95"/>
                      <a:pt x="70" y="98"/>
                    </a:cubicBezTo>
                    <a:cubicBezTo>
                      <a:pt x="60" y="101"/>
                      <a:pt x="50" y="104"/>
                      <a:pt x="39" y="108"/>
                    </a:cubicBezTo>
                    <a:cubicBezTo>
                      <a:pt x="64" y="97"/>
                      <a:pt x="87" y="83"/>
                      <a:pt x="105" y="64"/>
                    </a:cubicBezTo>
                    <a:cubicBezTo>
                      <a:pt x="111" y="57"/>
                      <a:pt x="117" y="50"/>
                      <a:pt x="120" y="41"/>
                    </a:cubicBezTo>
                    <a:cubicBezTo>
                      <a:pt x="123" y="33"/>
                      <a:pt x="124" y="23"/>
                      <a:pt x="120" y="15"/>
                    </a:cubicBezTo>
                    <a:cubicBezTo>
                      <a:pt x="116" y="7"/>
                      <a:pt x="107" y="1"/>
                      <a:pt x="98" y="2"/>
                    </a:cubicBezTo>
                    <a:cubicBezTo>
                      <a:pt x="89" y="3"/>
                      <a:pt x="83" y="11"/>
                      <a:pt x="77" y="18"/>
                    </a:cubicBezTo>
                    <a:cubicBezTo>
                      <a:pt x="58" y="42"/>
                      <a:pt x="42" y="69"/>
                      <a:pt x="31" y="98"/>
                    </a:cubicBezTo>
                    <a:cubicBezTo>
                      <a:pt x="38" y="76"/>
                      <a:pt x="41" y="59"/>
                      <a:pt x="44" y="37"/>
                    </a:cubicBezTo>
                    <a:cubicBezTo>
                      <a:pt x="45" y="29"/>
                      <a:pt x="43" y="18"/>
                      <a:pt x="39" y="11"/>
                    </a:cubicBezTo>
                    <a:cubicBezTo>
                      <a:pt x="34" y="3"/>
                      <a:pt x="23" y="0"/>
                      <a:pt x="15" y="4"/>
                    </a:cubicBezTo>
                    <a:cubicBezTo>
                      <a:pt x="7" y="8"/>
                      <a:pt x="3" y="17"/>
                      <a:pt x="1" y="26"/>
                    </a:cubicBezTo>
                    <a:cubicBezTo>
                      <a:pt x="0" y="30"/>
                      <a:pt x="0" y="34"/>
                      <a:pt x="0" y="38"/>
                    </a:cubicBezTo>
                    <a:cubicBezTo>
                      <a:pt x="1" y="47"/>
                      <a:pt x="3" y="55"/>
                      <a:pt x="6" y="63"/>
                    </a:cubicBezTo>
                    <a:cubicBezTo>
                      <a:pt x="12" y="79"/>
                      <a:pt x="17" y="97"/>
                      <a:pt x="25" y="113"/>
                    </a:cubicBezTo>
                    <a:cubicBezTo>
                      <a:pt x="25" y="113"/>
                      <a:pt x="25" y="113"/>
                      <a:pt x="25" y="113"/>
                    </a:cubicBezTo>
                    <a:cubicBezTo>
                      <a:pt x="47" y="123"/>
                      <a:pt x="71" y="130"/>
                      <a:pt x="95" y="135"/>
                    </a:cubicBezTo>
                    <a:cubicBezTo>
                      <a:pt x="102" y="137"/>
                      <a:pt x="110" y="138"/>
                      <a:pt x="116" y="134"/>
                    </a:cubicBezTo>
                    <a:cubicBezTo>
                      <a:pt x="124" y="129"/>
                      <a:pt x="126" y="119"/>
                      <a:pt x="123" y="1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19"/>
              <p:cNvSpPr/>
              <p:nvPr/>
            </p:nvSpPr>
            <p:spPr>
              <a:xfrm rot="5200043">
                <a:off x="31480" y="4034940"/>
                <a:ext cx="209874" cy="188134"/>
              </a:xfrm>
              <a:custGeom>
                <a:avLst/>
                <a:gdLst/>
                <a:ahLst/>
                <a:cxnLst/>
                <a:rect l="l" t="t" r="r" b="b"/>
                <a:pathLst>
                  <a:path w="29" h="26" extrusionOk="0">
                    <a:moveTo>
                      <a:pt x="29" y="14"/>
                    </a:moveTo>
                    <a:cubicBezTo>
                      <a:pt x="29" y="9"/>
                      <a:pt x="25" y="6"/>
                      <a:pt x="21" y="4"/>
                    </a:cubicBezTo>
                    <a:cubicBezTo>
                      <a:pt x="17" y="1"/>
                      <a:pt x="12" y="0"/>
                      <a:pt x="7" y="2"/>
                    </a:cubicBezTo>
                    <a:cubicBezTo>
                      <a:pt x="4" y="3"/>
                      <a:pt x="3" y="5"/>
                      <a:pt x="2" y="8"/>
                    </a:cubicBezTo>
                    <a:cubicBezTo>
                      <a:pt x="1" y="10"/>
                      <a:pt x="0" y="13"/>
                      <a:pt x="1" y="15"/>
                    </a:cubicBezTo>
                    <a:cubicBezTo>
                      <a:pt x="1" y="17"/>
                      <a:pt x="2" y="18"/>
                      <a:pt x="3" y="20"/>
                    </a:cubicBezTo>
                    <a:cubicBezTo>
                      <a:pt x="5" y="23"/>
                      <a:pt x="9" y="25"/>
                      <a:pt x="14" y="26"/>
                    </a:cubicBezTo>
                    <a:cubicBezTo>
                      <a:pt x="18" y="26"/>
                      <a:pt x="22" y="25"/>
                      <a:pt x="25" y="23"/>
                    </a:cubicBezTo>
                    <a:cubicBezTo>
                      <a:pt x="27" y="22"/>
                      <a:pt x="28" y="20"/>
                      <a:pt x="28" y="19"/>
                    </a:cubicBezTo>
                    <a:cubicBezTo>
                      <a:pt x="29" y="17"/>
                      <a:pt x="29" y="16"/>
                      <a:pt x="29"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19"/>
              <p:cNvSpPr/>
              <p:nvPr/>
            </p:nvSpPr>
            <p:spPr>
              <a:xfrm rot="3280106">
                <a:off x="615543" y="4470567"/>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19"/>
              <p:cNvSpPr/>
              <p:nvPr/>
            </p:nvSpPr>
            <p:spPr>
              <a:xfrm rot="3280107">
                <a:off x="11237" y="4548372"/>
                <a:ext cx="108700" cy="334461"/>
              </a:xfrm>
              <a:custGeom>
                <a:avLst/>
                <a:gdLst/>
                <a:ahLst/>
                <a:cxnLst/>
                <a:rect l="l" t="t" r="r" b="b"/>
                <a:pathLst>
                  <a:path w="15" h="46" extrusionOk="0">
                    <a:moveTo>
                      <a:pt x="13" y="0"/>
                    </a:moveTo>
                    <a:cubicBezTo>
                      <a:pt x="10" y="8"/>
                      <a:pt x="8" y="16"/>
                      <a:pt x="6" y="23"/>
                    </a:cubicBezTo>
                    <a:cubicBezTo>
                      <a:pt x="5" y="27"/>
                      <a:pt x="4" y="30"/>
                      <a:pt x="3" y="34"/>
                    </a:cubicBezTo>
                    <a:cubicBezTo>
                      <a:pt x="2" y="37"/>
                      <a:pt x="0" y="41"/>
                      <a:pt x="0" y="44"/>
                    </a:cubicBezTo>
                    <a:cubicBezTo>
                      <a:pt x="0" y="45"/>
                      <a:pt x="1" y="46"/>
                      <a:pt x="1" y="45"/>
                    </a:cubicBezTo>
                    <a:cubicBezTo>
                      <a:pt x="2" y="43"/>
                      <a:pt x="3" y="41"/>
                      <a:pt x="3" y="40"/>
                    </a:cubicBezTo>
                    <a:cubicBezTo>
                      <a:pt x="4" y="38"/>
                      <a:pt x="5" y="36"/>
                      <a:pt x="5" y="35"/>
                    </a:cubicBezTo>
                    <a:cubicBezTo>
                      <a:pt x="6" y="31"/>
                      <a:pt x="8" y="27"/>
                      <a:pt x="9" y="24"/>
                    </a:cubicBezTo>
                    <a:cubicBezTo>
                      <a:pt x="11" y="16"/>
                      <a:pt x="14" y="9"/>
                      <a:pt x="15" y="1"/>
                    </a:cubicBezTo>
                    <a:cubicBezTo>
                      <a:pt x="15" y="0"/>
                      <a:pt x="14"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19"/>
              <p:cNvSpPr/>
              <p:nvPr/>
            </p:nvSpPr>
            <p:spPr>
              <a:xfrm rot="3280107">
                <a:off x="-104330" y="4771951"/>
                <a:ext cx="347839" cy="174756"/>
              </a:xfrm>
              <a:custGeom>
                <a:avLst/>
                <a:gdLst/>
                <a:ahLst/>
                <a:cxnLst/>
                <a:rect l="l" t="t" r="r" b="b"/>
                <a:pathLst>
                  <a:path w="48" h="24" extrusionOk="0">
                    <a:moveTo>
                      <a:pt x="2" y="24"/>
                    </a:moveTo>
                    <a:cubicBezTo>
                      <a:pt x="9" y="21"/>
                      <a:pt x="17" y="17"/>
                      <a:pt x="24" y="13"/>
                    </a:cubicBezTo>
                    <a:cubicBezTo>
                      <a:pt x="28" y="12"/>
                      <a:pt x="32" y="10"/>
                      <a:pt x="35" y="8"/>
                    </a:cubicBezTo>
                    <a:cubicBezTo>
                      <a:pt x="39" y="6"/>
                      <a:pt x="44" y="5"/>
                      <a:pt x="47" y="2"/>
                    </a:cubicBezTo>
                    <a:cubicBezTo>
                      <a:pt x="48" y="1"/>
                      <a:pt x="47" y="0"/>
                      <a:pt x="46" y="0"/>
                    </a:cubicBezTo>
                    <a:cubicBezTo>
                      <a:pt x="42" y="1"/>
                      <a:pt x="39" y="3"/>
                      <a:pt x="35" y="5"/>
                    </a:cubicBezTo>
                    <a:cubicBezTo>
                      <a:pt x="31" y="7"/>
                      <a:pt x="27" y="9"/>
                      <a:pt x="23" y="10"/>
                    </a:cubicBezTo>
                    <a:cubicBezTo>
                      <a:pt x="16" y="14"/>
                      <a:pt x="8" y="17"/>
                      <a:pt x="1" y="22"/>
                    </a:cubicBezTo>
                    <a:cubicBezTo>
                      <a:pt x="0" y="22"/>
                      <a:pt x="1"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4" name="Google Shape;724;p19"/>
              <p:cNvSpPr/>
              <p:nvPr/>
            </p:nvSpPr>
            <p:spPr>
              <a:xfrm rot="3280107">
                <a:off x="27709" y="4123417"/>
                <a:ext cx="217399" cy="719091"/>
              </a:xfrm>
              <a:custGeom>
                <a:avLst/>
                <a:gdLst/>
                <a:ahLst/>
                <a:cxnLst/>
                <a:rect l="l" t="t" r="r" b="b"/>
                <a:pathLst>
                  <a:path w="30" h="99" extrusionOk="0">
                    <a:moveTo>
                      <a:pt x="8" y="1"/>
                    </a:moveTo>
                    <a:cubicBezTo>
                      <a:pt x="5" y="2"/>
                      <a:pt x="4" y="6"/>
                      <a:pt x="3" y="9"/>
                    </a:cubicBezTo>
                    <a:cubicBezTo>
                      <a:pt x="1" y="13"/>
                      <a:pt x="1" y="17"/>
                      <a:pt x="1" y="21"/>
                    </a:cubicBezTo>
                    <a:cubicBezTo>
                      <a:pt x="0" y="29"/>
                      <a:pt x="3" y="37"/>
                      <a:pt x="6" y="45"/>
                    </a:cubicBezTo>
                    <a:cubicBezTo>
                      <a:pt x="9" y="54"/>
                      <a:pt x="13" y="63"/>
                      <a:pt x="16" y="71"/>
                    </a:cubicBezTo>
                    <a:cubicBezTo>
                      <a:pt x="18" y="76"/>
                      <a:pt x="20" y="80"/>
                      <a:pt x="22" y="85"/>
                    </a:cubicBezTo>
                    <a:cubicBezTo>
                      <a:pt x="24" y="89"/>
                      <a:pt x="25" y="94"/>
                      <a:pt x="28" y="98"/>
                    </a:cubicBezTo>
                    <a:cubicBezTo>
                      <a:pt x="28" y="99"/>
                      <a:pt x="30" y="98"/>
                      <a:pt x="30" y="97"/>
                    </a:cubicBezTo>
                    <a:cubicBezTo>
                      <a:pt x="29" y="93"/>
                      <a:pt x="27" y="88"/>
                      <a:pt x="25" y="84"/>
                    </a:cubicBezTo>
                    <a:cubicBezTo>
                      <a:pt x="23" y="80"/>
                      <a:pt x="21" y="76"/>
                      <a:pt x="20" y="71"/>
                    </a:cubicBezTo>
                    <a:cubicBezTo>
                      <a:pt x="16" y="63"/>
                      <a:pt x="13" y="55"/>
                      <a:pt x="10" y="47"/>
                    </a:cubicBezTo>
                    <a:cubicBezTo>
                      <a:pt x="7" y="39"/>
                      <a:pt x="4" y="31"/>
                      <a:pt x="4" y="23"/>
                    </a:cubicBezTo>
                    <a:cubicBezTo>
                      <a:pt x="4" y="19"/>
                      <a:pt x="4" y="15"/>
                      <a:pt x="5" y="11"/>
                    </a:cubicBezTo>
                    <a:cubicBezTo>
                      <a:pt x="6" y="10"/>
                      <a:pt x="6" y="8"/>
                      <a:pt x="7" y="6"/>
                    </a:cubicBezTo>
                    <a:cubicBezTo>
                      <a:pt x="8" y="4"/>
                      <a:pt x="9" y="3"/>
                      <a:pt x="9" y="1"/>
                    </a:cubicBezTo>
                    <a:cubicBezTo>
                      <a:pt x="9" y="1"/>
                      <a:pt x="9" y="0"/>
                      <a:pt x="8"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5" name="Google Shape;725;p19"/>
              <p:cNvSpPr/>
              <p:nvPr/>
            </p:nvSpPr>
            <p:spPr>
              <a:xfrm rot="3280107">
                <a:off x="398566" y="4577242"/>
                <a:ext cx="535973" cy="428110"/>
              </a:xfrm>
              <a:custGeom>
                <a:avLst/>
                <a:gdLst/>
                <a:ahLst/>
                <a:cxnLst/>
                <a:rect l="l" t="t" r="r" b="b"/>
                <a:pathLst>
                  <a:path w="74" h="59" extrusionOk="0">
                    <a:moveTo>
                      <a:pt x="0" y="59"/>
                    </a:moveTo>
                    <a:cubicBezTo>
                      <a:pt x="5" y="53"/>
                      <a:pt x="9" y="46"/>
                      <a:pt x="13" y="39"/>
                    </a:cubicBezTo>
                    <a:cubicBezTo>
                      <a:pt x="18" y="33"/>
                      <a:pt x="23" y="26"/>
                      <a:pt x="28" y="20"/>
                    </a:cubicBezTo>
                    <a:cubicBezTo>
                      <a:pt x="34" y="15"/>
                      <a:pt x="40" y="8"/>
                      <a:pt x="47" y="5"/>
                    </a:cubicBezTo>
                    <a:cubicBezTo>
                      <a:pt x="55" y="3"/>
                      <a:pt x="62" y="6"/>
                      <a:pt x="66" y="13"/>
                    </a:cubicBezTo>
                    <a:cubicBezTo>
                      <a:pt x="71" y="21"/>
                      <a:pt x="68" y="31"/>
                      <a:pt x="66" y="40"/>
                    </a:cubicBezTo>
                    <a:cubicBezTo>
                      <a:pt x="66" y="41"/>
                      <a:pt x="68" y="42"/>
                      <a:pt x="68" y="41"/>
                    </a:cubicBezTo>
                    <a:cubicBezTo>
                      <a:pt x="72" y="33"/>
                      <a:pt x="74" y="23"/>
                      <a:pt x="71" y="15"/>
                    </a:cubicBezTo>
                    <a:cubicBezTo>
                      <a:pt x="68" y="8"/>
                      <a:pt x="63" y="3"/>
                      <a:pt x="55" y="1"/>
                    </a:cubicBezTo>
                    <a:cubicBezTo>
                      <a:pt x="47" y="0"/>
                      <a:pt x="39" y="5"/>
                      <a:pt x="33" y="11"/>
                    </a:cubicBezTo>
                    <a:cubicBezTo>
                      <a:pt x="26" y="17"/>
                      <a:pt x="20" y="24"/>
                      <a:pt x="15" y="31"/>
                    </a:cubicBezTo>
                    <a:cubicBezTo>
                      <a:pt x="12" y="36"/>
                      <a:pt x="9" y="40"/>
                      <a:pt x="6" y="44"/>
                    </a:cubicBezTo>
                    <a:cubicBezTo>
                      <a:pt x="3" y="49"/>
                      <a:pt x="1" y="53"/>
                      <a:pt x="0" y="58"/>
                    </a:cubicBezTo>
                    <a:cubicBezTo>
                      <a:pt x="0" y="59"/>
                      <a:pt x="0" y="59"/>
                      <a:pt x="0" y="5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19"/>
              <p:cNvSpPr/>
              <p:nvPr/>
            </p:nvSpPr>
            <p:spPr>
              <a:xfrm rot="3280107">
                <a:off x="312373" y="4882695"/>
                <a:ext cx="260879" cy="239976"/>
              </a:xfrm>
              <a:custGeom>
                <a:avLst/>
                <a:gdLst/>
                <a:ahLst/>
                <a:cxnLst/>
                <a:rect l="l" t="t" r="r" b="b"/>
                <a:pathLst>
                  <a:path w="36" h="33" extrusionOk="0">
                    <a:moveTo>
                      <a:pt x="1" y="33"/>
                    </a:moveTo>
                    <a:cubicBezTo>
                      <a:pt x="5" y="32"/>
                      <a:pt x="8" y="29"/>
                      <a:pt x="11" y="27"/>
                    </a:cubicBezTo>
                    <a:cubicBezTo>
                      <a:pt x="14" y="24"/>
                      <a:pt x="17" y="22"/>
                      <a:pt x="20" y="19"/>
                    </a:cubicBezTo>
                    <a:cubicBezTo>
                      <a:pt x="22" y="16"/>
                      <a:pt x="25" y="14"/>
                      <a:pt x="28" y="11"/>
                    </a:cubicBezTo>
                    <a:cubicBezTo>
                      <a:pt x="30" y="8"/>
                      <a:pt x="33" y="5"/>
                      <a:pt x="35" y="1"/>
                    </a:cubicBezTo>
                    <a:cubicBezTo>
                      <a:pt x="36" y="0"/>
                      <a:pt x="34" y="0"/>
                      <a:pt x="34" y="0"/>
                    </a:cubicBezTo>
                    <a:cubicBezTo>
                      <a:pt x="31" y="3"/>
                      <a:pt x="28" y="6"/>
                      <a:pt x="26" y="9"/>
                    </a:cubicBezTo>
                    <a:cubicBezTo>
                      <a:pt x="23" y="12"/>
                      <a:pt x="21" y="14"/>
                      <a:pt x="18" y="17"/>
                    </a:cubicBezTo>
                    <a:cubicBezTo>
                      <a:pt x="15" y="19"/>
                      <a:pt x="12" y="22"/>
                      <a:pt x="10" y="24"/>
                    </a:cubicBezTo>
                    <a:cubicBezTo>
                      <a:pt x="7" y="27"/>
                      <a:pt x="3" y="29"/>
                      <a:pt x="1" y="32"/>
                    </a:cubicBezTo>
                    <a:cubicBezTo>
                      <a:pt x="0" y="32"/>
                      <a:pt x="1" y="33"/>
                      <a:pt x="1"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19"/>
              <p:cNvSpPr/>
              <p:nvPr/>
            </p:nvSpPr>
            <p:spPr>
              <a:xfrm rot="3280107">
                <a:off x="429517" y="4663859"/>
                <a:ext cx="347839" cy="326936"/>
              </a:xfrm>
              <a:custGeom>
                <a:avLst/>
                <a:gdLst/>
                <a:ahLst/>
                <a:cxnLst/>
                <a:rect l="l" t="t" r="r" b="b"/>
                <a:pathLst>
                  <a:path w="48" h="45" extrusionOk="0">
                    <a:moveTo>
                      <a:pt x="0" y="39"/>
                    </a:moveTo>
                    <a:cubicBezTo>
                      <a:pt x="0" y="40"/>
                      <a:pt x="0" y="40"/>
                      <a:pt x="0" y="41"/>
                    </a:cubicBezTo>
                    <a:cubicBezTo>
                      <a:pt x="0" y="42"/>
                      <a:pt x="0" y="42"/>
                      <a:pt x="1" y="43"/>
                    </a:cubicBezTo>
                    <a:cubicBezTo>
                      <a:pt x="3" y="45"/>
                      <a:pt x="6" y="45"/>
                      <a:pt x="8" y="44"/>
                    </a:cubicBezTo>
                    <a:cubicBezTo>
                      <a:pt x="11" y="43"/>
                      <a:pt x="13" y="41"/>
                      <a:pt x="15" y="39"/>
                    </a:cubicBezTo>
                    <a:cubicBezTo>
                      <a:pt x="19" y="35"/>
                      <a:pt x="48" y="2"/>
                      <a:pt x="32" y="0"/>
                    </a:cubicBezTo>
                    <a:cubicBezTo>
                      <a:pt x="26" y="0"/>
                      <a:pt x="17" y="12"/>
                      <a:pt x="14" y="17"/>
                    </a:cubicBezTo>
                    <a:cubicBezTo>
                      <a:pt x="9" y="24"/>
                      <a:pt x="4" y="31"/>
                      <a:pt x="0" y="3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19"/>
              <p:cNvSpPr/>
              <p:nvPr/>
            </p:nvSpPr>
            <p:spPr>
              <a:xfrm rot="3280107">
                <a:off x="218435" y="4258059"/>
                <a:ext cx="101174" cy="297670"/>
              </a:xfrm>
              <a:custGeom>
                <a:avLst/>
                <a:gdLst/>
                <a:ahLst/>
                <a:cxnLst/>
                <a:rect l="l" t="t" r="r" b="b"/>
                <a:pathLst>
                  <a:path w="14" h="41" extrusionOk="0">
                    <a:moveTo>
                      <a:pt x="0" y="9"/>
                    </a:moveTo>
                    <a:cubicBezTo>
                      <a:pt x="0" y="11"/>
                      <a:pt x="0" y="13"/>
                      <a:pt x="0" y="14"/>
                    </a:cubicBezTo>
                    <a:cubicBezTo>
                      <a:pt x="1" y="22"/>
                      <a:pt x="2" y="32"/>
                      <a:pt x="7" y="39"/>
                    </a:cubicBezTo>
                    <a:cubicBezTo>
                      <a:pt x="7" y="39"/>
                      <a:pt x="8" y="40"/>
                      <a:pt x="8" y="40"/>
                    </a:cubicBezTo>
                    <a:cubicBezTo>
                      <a:pt x="10" y="41"/>
                      <a:pt x="11" y="39"/>
                      <a:pt x="11" y="37"/>
                    </a:cubicBezTo>
                    <a:cubicBezTo>
                      <a:pt x="14" y="28"/>
                      <a:pt x="14" y="20"/>
                      <a:pt x="14" y="11"/>
                    </a:cubicBezTo>
                    <a:cubicBezTo>
                      <a:pt x="13" y="8"/>
                      <a:pt x="13" y="5"/>
                      <a:pt x="11" y="3"/>
                    </a:cubicBezTo>
                    <a:cubicBezTo>
                      <a:pt x="10" y="2"/>
                      <a:pt x="9" y="1"/>
                      <a:pt x="8" y="1"/>
                    </a:cubicBezTo>
                    <a:cubicBezTo>
                      <a:pt x="6" y="0"/>
                      <a:pt x="4" y="1"/>
                      <a:pt x="2" y="2"/>
                    </a:cubicBezTo>
                    <a:cubicBezTo>
                      <a:pt x="1" y="4"/>
                      <a:pt x="0" y="6"/>
                      <a:pt x="0"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19"/>
              <p:cNvSpPr/>
              <p:nvPr/>
            </p:nvSpPr>
            <p:spPr>
              <a:xfrm rot="3280106">
                <a:off x="318368" y="3967642"/>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0" name="Google Shape;730;p19"/>
            <p:cNvGrpSpPr/>
            <p:nvPr/>
          </p:nvGrpSpPr>
          <p:grpSpPr>
            <a:xfrm rot="10800000" flipH="1">
              <a:off x="-473570" y="4596537"/>
              <a:ext cx="1984600" cy="848570"/>
              <a:chOff x="-167600" y="-154650"/>
              <a:chExt cx="2145050" cy="917175"/>
            </a:xfrm>
          </p:grpSpPr>
          <p:sp>
            <p:nvSpPr>
              <p:cNvPr id="731" name="Google Shape;731;p19"/>
              <p:cNvSpPr/>
              <p:nvPr/>
            </p:nvSpPr>
            <p:spPr>
              <a:xfrm>
                <a:off x="-167600" y="74587"/>
                <a:ext cx="1761650" cy="630800"/>
              </a:xfrm>
              <a:custGeom>
                <a:avLst/>
                <a:gdLst/>
                <a:ahLst/>
                <a:cxnLst/>
                <a:rect l="l" t="t" r="r" b="b"/>
                <a:pathLst>
                  <a:path w="70466" h="25232" extrusionOk="0">
                    <a:moveTo>
                      <a:pt x="8178" y="542"/>
                    </a:moveTo>
                    <a:cubicBezTo>
                      <a:pt x="11531" y="-601"/>
                      <a:pt x="15536" y="314"/>
                      <a:pt x="20116" y="1000"/>
                    </a:cubicBezTo>
                    <a:cubicBezTo>
                      <a:pt x="24697" y="1686"/>
                      <a:pt x="30183" y="4581"/>
                      <a:pt x="35661" y="4657"/>
                    </a:cubicBezTo>
                    <a:cubicBezTo>
                      <a:pt x="41139" y="4733"/>
                      <a:pt x="48031" y="1609"/>
                      <a:pt x="52984" y="1457"/>
                    </a:cubicBezTo>
                    <a:cubicBezTo>
                      <a:pt x="57937" y="1305"/>
                      <a:pt x="62483" y="1457"/>
                      <a:pt x="65379" y="3743"/>
                    </a:cubicBezTo>
                    <a:cubicBezTo>
                      <a:pt x="68275" y="6029"/>
                      <a:pt x="71052" y="11820"/>
                      <a:pt x="70358" y="15173"/>
                    </a:cubicBezTo>
                    <a:cubicBezTo>
                      <a:pt x="69664" y="18526"/>
                      <a:pt x="65786" y="22641"/>
                      <a:pt x="61214" y="23860"/>
                    </a:cubicBezTo>
                    <a:cubicBezTo>
                      <a:pt x="56642" y="25079"/>
                      <a:pt x="49090" y="22260"/>
                      <a:pt x="42926" y="22488"/>
                    </a:cubicBezTo>
                    <a:cubicBezTo>
                      <a:pt x="36762" y="22717"/>
                      <a:pt x="30014" y="25231"/>
                      <a:pt x="24231" y="25231"/>
                    </a:cubicBezTo>
                    <a:cubicBezTo>
                      <a:pt x="18448" y="25231"/>
                      <a:pt x="12268" y="25384"/>
                      <a:pt x="8229" y="22488"/>
                    </a:cubicBezTo>
                    <a:cubicBezTo>
                      <a:pt x="4191" y="19593"/>
                      <a:pt x="9" y="11516"/>
                      <a:pt x="0" y="7858"/>
                    </a:cubicBezTo>
                    <a:cubicBezTo>
                      <a:pt x="-8" y="4200"/>
                      <a:pt x="4825" y="1685"/>
                      <a:pt x="8178" y="542"/>
                    </a:cubicBezTo>
                    <a:close/>
                  </a:path>
                </a:pathLst>
              </a:custGeom>
              <a:solidFill>
                <a:schemeClr val="dk2"/>
              </a:solidFill>
              <a:ln>
                <a:noFill/>
              </a:ln>
            </p:spPr>
          </p:sp>
          <p:sp>
            <p:nvSpPr>
              <p:cNvPr id="732" name="Google Shape;732;p19"/>
              <p:cNvSpPr/>
              <p:nvPr/>
            </p:nvSpPr>
            <p:spPr>
              <a:xfrm rot="8620239">
                <a:off x="1257286" y="-29008"/>
                <a:ext cx="610924" cy="569243"/>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19"/>
              <p:cNvSpPr/>
              <p:nvPr/>
            </p:nvSpPr>
            <p:spPr>
              <a:xfrm rot="8620239">
                <a:off x="1357031" y="447271"/>
                <a:ext cx="169339" cy="147196"/>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19"/>
              <p:cNvSpPr/>
              <p:nvPr/>
            </p:nvSpPr>
            <p:spPr>
              <a:xfrm rot="8620239">
                <a:off x="1168023" y="514795"/>
                <a:ext cx="170642" cy="148498"/>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19"/>
              <p:cNvSpPr/>
              <p:nvPr/>
            </p:nvSpPr>
            <p:spPr>
              <a:xfrm rot="8620239">
                <a:off x="1168318" y="398563"/>
                <a:ext cx="135471" cy="125051"/>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19"/>
              <p:cNvSpPr/>
              <p:nvPr/>
            </p:nvSpPr>
            <p:spPr>
              <a:xfrm rot="8620239">
                <a:off x="799577" y="399902"/>
                <a:ext cx="135471" cy="113328"/>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19"/>
              <p:cNvSpPr/>
              <p:nvPr/>
            </p:nvSpPr>
            <p:spPr>
              <a:xfrm rot="8620239">
                <a:off x="970655" y="472774"/>
                <a:ext cx="135471" cy="125051"/>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8" name="Google Shape;738;p19"/>
              <p:cNvSpPr/>
              <p:nvPr/>
            </p:nvSpPr>
            <p:spPr>
              <a:xfrm rot="8620239">
                <a:off x="1459579" y="323157"/>
                <a:ext cx="136774" cy="113328"/>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9" name="Google Shape;739;p19"/>
              <p:cNvSpPr/>
              <p:nvPr/>
            </p:nvSpPr>
            <p:spPr>
              <a:xfrm rot="8620239">
                <a:off x="1032134" y="313124"/>
                <a:ext cx="135471" cy="114630"/>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0" name="Google Shape;740;p19"/>
              <p:cNvSpPr/>
              <p:nvPr/>
            </p:nvSpPr>
            <p:spPr>
              <a:xfrm rot="8620239">
                <a:off x="1326515" y="618907"/>
                <a:ext cx="135471" cy="114630"/>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1" name="Google Shape;741;p19"/>
              <p:cNvSpPr/>
              <p:nvPr/>
            </p:nvSpPr>
            <p:spPr>
              <a:xfrm rot="8620239">
                <a:off x="1192555" y="265664"/>
                <a:ext cx="136774" cy="113328"/>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42" name="Google Shape;742;p19"/>
            <p:cNvGrpSpPr/>
            <p:nvPr/>
          </p:nvGrpSpPr>
          <p:grpSpPr>
            <a:xfrm rot="5400000" flipH="1">
              <a:off x="8313226" y="4239985"/>
              <a:ext cx="572715" cy="1323042"/>
              <a:chOff x="-49649" y="267976"/>
              <a:chExt cx="601591" cy="1389750"/>
            </a:xfrm>
          </p:grpSpPr>
          <p:sp>
            <p:nvSpPr>
              <p:cNvPr id="743" name="Google Shape;743;p19"/>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4" name="Google Shape;744;p19"/>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877830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45"/>
        <p:cNvGrpSpPr/>
        <p:nvPr/>
      </p:nvGrpSpPr>
      <p:grpSpPr>
        <a:xfrm>
          <a:off x="0" y="0"/>
          <a:ext cx="0" cy="0"/>
          <a:chOff x="0" y="0"/>
          <a:chExt cx="0" cy="0"/>
        </a:xfrm>
      </p:grpSpPr>
      <p:sp>
        <p:nvSpPr>
          <p:cNvPr id="746" name="Google Shape;74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747" name="Google Shape;747;p20"/>
          <p:cNvSpPr txBox="1">
            <a:spLocks noGrp="1"/>
          </p:cNvSpPr>
          <p:nvPr>
            <p:ph type="subTitle" idx="1"/>
          </p:nvPr>
        </p:nvSpPr>
        <p:spPr>
          <a:xfrm>
            <a:off x="948825" y="2049611"/>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48" name="Google Shape;748;p20"/>
          <p:cNvSpPr txBox="1">
            <a:spLocks noGrp="1"/>
          </p:cNvSpPr>
          <p:nvPr>
            <p:ph type="subTitle" idx="2"/>
          </p:nvPr>
        </p:nvSpPr>
        <p:spPr>
          <a:xfrm>
            <a:off x="3579050" y="2049611"/>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49" name="Google Shape;749;p20"/>
          <p:cNvSpPr txBox="1">
            <a:spLocks noGrp="1"/>
          </p:cNvSpPr>
          <p:nvPr>
            <p:ph type="subTitle" idx="3"/>
          </p:nvPr>
        </p:nvSpPr>
        <p:spPr>
          <a:xfrm>
            <a:off x="948775" y="3882800"/>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0" name="Google Shape;750;p20"/>
          <p:cNvSpPr txBox="1">
            <a:spLocks noGrp="1"/>
          </p:cNvSpPr>
          <p:nvPr>
            <p:ph type="subTitle" idx="4"/>
          </p:nvPr>
        </p:nvSpPr>
        <p:spPr>
          <a:xfrm>
            <a:off x="3579000" y="3882800"/>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1" name="Google Shape;751;p20"/>
          <p:cNvSpPr txBox="1">
            <a:spLocks noGrp="1"/>
          </p:cNvSpPr>
          <p:nvPr>
            <p:ph type="subTitle" idx="5"/>
          </p:nvPr>
        </p:nvSpPr>
        <p:spPr>
          <a:xfrm>
            <a:off x="6209175" y="2049611"/>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2" name="Google Shape;752;p20"/>
          <p:cNvSpPr txBox="1">
            <a:spLocks noGrp="1"/>
          </p:cNvSpPr>
          <p:nvPr>
            <p:ph type="subTitle" idx="6"/>
          </p:nvPr>
        </p:nvSpPr>
        <p:spPr>
          <a:xfrm>
            <a:off x="6209125" y="3882800"/>
            <a:ext cx="1986000" cy="62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3" name="Google Shape;753;p20"/>
          <p:cNvSpPr txBox="1">
            <a:spLocks noGrp="1"/>
          </p:cNvSpPr>
          <p:nvPr>
            <p:ph type="subTitle" idx="7"/>
          </p:nvPr>
        </p:nvSpPr>
        <p:spPr>
          <a:xfrm>
            <a:off x="948825" y="1698375"/>
            <a:ext cx="19860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54" name="Google Shape;754;p20"/>
          <p:cNvSpPr txBox="1">
            <a:spLocks noGrp="1"/>
          </p:cNvSpPr>
          <p:nvPr>
            <p:ph type="subTitle" idx="8"/>
          </p:nvPr>
        </p:nvSpPr>
        <p:spPr>
          <a:xfrm>
            <a:off x="3579050" y="1698375"/>
            <a:ext cx="19860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55" name="Google Shape;755;p20"/>
          <p:cNvSpPr txBox="1">
            <a:spLocks noGrp="1"/>
          </p:cNvSpPr>
          <p:nvPr>
            <p:ph type="subTitle" idx="9"/>
          </p:nvPr>
        </p:nvSpPr>
        <p:spPr>
          <a:xfrm>
            <a:off x="948775" y="3533300"/>
            <a:ext cx="1986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56" name="Google Shape;756;p20"/>
          <p:cNvSpPr txBox="1">
            <a:spLocks noGrp="1"/>
          </p:cNvSpPr>
          <p:nvPr>
            <p:ph type="subTitle" idx="13"/>
          </p:nvPr>
        </p:nvSpPr>
        <p:spPr>
          <a:xfrm>
            <a:off x="3579000" y="3533300"/>
            <a:ext cx="1986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57" name="Google Shape;757;p20"/>
          <p:cNvSpPr txBox="1">
            <a:spLocks noGrp="1"/>
          </p:cNvSpPr>
          <p:nvPr>
            <p:ph type="subTitle" idx="14"/>
          </p:nvPr>
        </p:nvSpPr>
        <p:spPr>
          <a:xfrm>
            <a:off x="6209175" y="1698375"/>
            <a:ext cx="1986000" cy="425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sp>
        <p:nvSpPr>
          <p:cNvPr id="758" name="Google Shape;758;p20"/>
          <p:cNvSpPr txBox="1">
            <a:spLocks noGrp="1"/>
          </p:cNvSpPr>
          <p:nvPr>
            <p:ph type="subTitle" idx="15"/>
          </p:nvPr>
        </p:nvSpPr>
        <p:spPr>
          <a:xfrm>
            <a:off x="6209125" y="3533300"/>
            <a:ext cx="1986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Font typeface="DM Sans"/>
              <a:buNone/>
              <a:defRPr sz="2200">
                <a:latin typeface="Preahvihear"/>
                <a:ea typeface="Preahvihear"/>
                <a:cs typeface="Preahvihear"/>
                <a:sym typeface="Preahvihear"/>
              </a:defRPr>
            </a:lvl1pPr>
            <a:lvl2pPr lvl="1" algn="ctr" rtl="0">
              <a:lnSpc>
                <a:spcPct val="115000"/>
              </a:lnSpc>
              <a:spcBef>
                <a:spcPts val="0"/>
              </a:spcBef>
              <a:spcAft>
                <a:spcPts val="0"/>
              </a:spcAft>
              <a:buSzPts val="2200"/>
              <a:buFont typeface="DM Sans"/>
              <a:buNone/>
              <a:defRPr sz="2200" b="1">
                <a:latin typeface="DM Sans"/>
                <a:ea typeface="DM Sans"/>
                <a:cs typeface="DM Sans"/>
                <a:sym typeface="DM Sans"/>
              </a:defRPr>
            </a:lvl2pPr>
            <a:lvl3pPr lvl="2" algn="ctr" rtl="0">
              <a:lnSpc>
                <a:spcPct val="115000"/>
              </a:lnSpc>
              <a:spcBef>
                <a:spcPts val="0"/>
              </a:spcBef>
              <a:spcAft>
                <a:spcPts val="0"/>
              </a:spcAft>
              <a:buSzPts val="2200"/>
              <a:buFont typeface="DM Sans"/>
              <a:buNone/>
              <a:defRPr sz="2200" b="1">
                <a:latin typeface="DM Sans"/>
                <a:ea typeface="DM Sans"/>
                <a:cs typeface="DM Sans"/>
                <a:sym typeface="DM Sans"/>
              </a:defRPr>
            </a:lvl3pPr>
            <a:lvl4pPr lvl="3" algn="ctr" rtl="0">
              <a:lnSpc>
                <a:spcPct val="115000"/>
              </a:lnSpc>
              <a:spcBef>
                <a:spcPts val="0"/>
              </a:spcBef>
              <a:spcAft>
                <a:spcPts val="0"/>
              </a:spcAft>
              <a:buSzPts val="2200"/>
              <a:buFont typeface="DM Sans"/>
              <a:buNone/>
              <a:defRPr sz="2200" b="1">
                <a:latin typeface="DM Sans"/>
                <a:ea typeface="DM Sans"/>
                <a:cs typeface="DM Sans"/>
                <a:sym typeface="DM Sans"/>
              </a:defRPr>
            </a:lvl4pPr>
            <a:lvl5pPr lvl="4" algn="ctr" rtl="0">
              <a:lnSpc>
                <a:spcPct val="115000"/>
              </a:lnSpc>
              <a:spcBef>
                <a:spcPts val="0"/>
              </a:spcBef>
              <a:spcAft>
                <a:spcPts val="0"/>
              </a:spcAft>
              <a:buSzPts val="2200"/>
              <a:buFont typeface="DM Sans"/>
              <a:buNone/>
              <a:defRPr sz="2200" b="1">
                <a:latin typeface="DM Sans"/>
                <a:ea typeface="DM Sans"/>
                <a:cs typeface="DM Sans"/>
                <a:sym typeface="DM Sans"/>
              </a:defRPr>
            </a:lvl5pPr>
            <a:lvl6pPr lvl="5" algn="ctr" rtl="0">
              <a:lnSpc>
                <a:spcPct val="115000"/>
              </a:lnSpc>
              <a:spcBef>
                <a:spcPts val="0"/>
              </a:spcBef>
              <a:spcAft>
                <a:spcPts val="0"/>
              </a:spcAft>
              <a:buSzPts val="2200"/>
              <a:buFont typeface="DM Sans"/>
              <a:buNone/>
              <a:defRPr sz="2200" b="1">
                <a:latin typeface="DM Sans"/>
                <a:ea typeface="DM Sans"/>
                <a:cs typeface="DM Sans"/>
                <a:sym typeface="DM Sans"/>
              </a:defRPr>
            </a:lvl6pPr>
            <a:lvl7pPr lvl="6" algn="ctr" rtl="0">
              <a:lnSpc>
                <a:spcPct val="115000"/>
              </a:lnSpc>
              <a:spcBef>
                <a:spcPts val="0"/>
              </a:spcBef>
              <a:spcAft>
                <a:spcPts val="0"/>
              </a:spcAft>
              <a:buSzPts val="2200"/>
              <a:buFont typeface="DM Sans"/>
              <a:buNone/>
              <a:defRPr sz="2200" b="1">
                <a:latin typeface="DM Sans"/>
                <a:ea typeface="DM Sans"/>
                <a:cs typeface="DM Sans"/>
                <a:sym typeface="DM Sans"/>
              </a:defRPr>
            </a:lvl7pPr>
            <a:lvl8pPr lvl="7" algn="ctr" rtl="0">
              <a:lnSpc>
                <a:spcPct val="115000"/>
              </a:lnSpc>
              <a:spcBef>
                <a:spcPts val="0"/>
              </a:spcBef>
              <a:spcAft>
                <a:spcPts val="0"/>
              </a:spcAft>
              <a:buSzPts val="2200"/>
              <a:buFont typeface="DM Sans"/>
              <a:buNone/>
              <a:defRPr sz="2200" b="1">
                <a:latin typeface="DM Sans"/>
                <a:ea typeface="DM Sans"/>
                <a:cs typeface="DM Sans"/>
                <a:sym typeface="DM Sans"/>
              </a:defRPr>
            </a:lvl8pPr>
            <a:lvl9pPr lvl="8" algn="ctr" rtl="0">
              <a:lnSpc>
                <a:spcPct val="115000"/>
              </a:lnSpc>
              <a:spcBef>
                <a:spcPts val="0"/>
              </a:spcBef>
              <a:spcAft>
                <a:spcPts val="0"/>
              </a:spcAft>
              <a:buSzPts val="2200"/>
              <a:buFont typeface="DM Sans"/>
              <a:buNone/>
              <a:defRPr sz="2200" b="1">
                <a:latin typeface="DM Sans"/>
                <a:ea typeface="DM Sans"/>
                <a:cs typeface="DM Sans"/>
                <a:sym typeface="DM Sans"/>
              </a:defRPr>
            </a:lvl9pPr>
          </a:lstStyle>
          <a:p>
            <a:endParaRPr/>
          </a:p>
        </p:txBody>
      </p:sp>
      <p:grpSp>
        <p:nvGrpSpPr>
          <p:cNvPr id="759" name="Google Shape;759;p20"/>
          <p:cNvGrpSpPr/>
          <p:nvPr/>
        </p:nvGrpSpPr>
        <p:grpSpPr>
          <a:xfrm>
            <a:off x="-555548" y="-478705"/>
            <a:ext cx="10045763" cy="5864885"/>
            <a:chOff x="-555548" y="-478705"/>
            <a:chExt cx="10045763" cy="5864885"/>
          </a:xfrm>
        </p:grpSpPr>
        <p:grpSp>
          <p:nvGrpSpPr>
            <p:cNvPr id="760" name="Google Shape;760;p20"/>
            <p:cNvGrpSpPr/>
            <p:nvPr/>
          </p:nvGrpSpPr>
          <p:grpSpPr>
            <a:xfrm>
              <a:off x="-57425" y="59"/>
              <a:ext cx="797583" cy="1725434"/>
              <a:chOff x="-57425" y="59"/>
              <a:chExt cx="797583" cy="1725434"/>
            </a:xfrm>
          </p:grpSpPr>
          <p:sp>
            <p:nvSpPr>
              <p:cNvPr id="761" name="Google Shape;761;p20"/>
              <p:cNvSpPr/>
              <p:nvPr/>
            </p:nvSpPr>
            <p:spPr>
              <a:xfrm flipH="1">
                <a:off x="-49065" y="949025"/>
                <a:ext cx="336110" cy="776467"/>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2" name="Google Shape;762;p20"/>
              <p:cNvSpPr/>
              <p:nvPr/>
            </p:nvSpPr>
            <p:spPr>
              <a:xfrm flipH="1">
                <a:off x="-25699" y="1019123"/>
                <a:ext cx="249836" cy="580553"/>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63" name="Google Shape;763;p20"/>
              <p:cNvGrpSpPr/>
              <p:nvPr/>
            </p:nvGrpSpPr>
            <p:grpSpPr>
              <a:xfrm flipH="1">
                <a:off x="-57425" y="59"/>
                <a:ext cx="797583" cy="776523"/>
                <a:chOff x="4751072" y="1403050"/>
                <a:chExt cx="1220853" cy="1188616"/>
              </a:xfrm>
            </p:grpSpPr>
            <p:sp>
              <p:nvSpPr>
                <p:cNvPr id="764" name="Google Shape;764;p20"/>
                <p:cNvSpPr/>
                <p:nvPr/>
              </p:nvSpPr>
              <p:spPr>
                <a:xfrm>
                  <a:off x="4751072" y="1403050"/>
                  <a:ext cx="1220853" cy="1170937"/>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20"/>
                <p:cNvSpPr/>
                <p:nvPr/>
              </p:nvSpPr>
              <p:spPr>
                <a:xfrm>
                  <a:off x="4923697" y="1583994"/>
                  <a:ext cx="705058" cy="218381"/>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6" name="Google Shape;766;p20"/>
                <p:cNvSpPr/>
                <p:nvPr/>
              </p:nvSpPr>
              <p:spPr>
                <a:xfrm>
                  <a:off x="5022489" y="1793016"/>
                  <a:ext cx="388926" cy="562591"/>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20"/>
                <p:cNvSpPr/>
                <p:nvPr/>
              </p:nvSpPr>
              <p:spPr>
                <a:xfrm>
                  <a:off x="5384377" y="2092510"/>
                  <a:ext cx="171585" cy="181984"/>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20"/>
                <p:cNvSpPr/>
                <p:nvPr/>
              </p:nvSpPr>
              <p:spPr>
                <a:xfrm>
                  <a:off x="5565321" y="2065472"/>
                  <a:ext cx="352529" cy="526194"/>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20"/>
                <p:cNvSpPr/>
                <p:nvPr/>
              </p:nvSpPr>
              <p:spPr>
                <a:xfrm>
                  <a:off x="5628755" y="1947962"/>
                  <a:ext cx="81113" cy="108151"/>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20"/>
                <p:cNvSpPr/>
                <p:nvPr/>
              </p:nvSpPr>
              <p:spPr>
                <a:xfrm>
                  <a:off x="5573640" y="1802375"/>
                  <a:ext cx="82152" cy="117510"/>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1" name="Google Shape;771;p20"/>
                <p:cNvSpPr/>
                <p:nvPr/>
              </p:nvSpPr>
              <p:spPr>
                <a:xfrm>
                  <a:off x="5673471" y="1793016"/>
                  <a:ext cx="71753" cy="90472"/>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2" name="Google Shape;772;p20"/>
                <p:cNvSpPr/>
                <p:nvPr/>
              </p:nvSpPr>
              <p:spPr>
                <a:xfrm>
                  <a:off x="5673471" y="1520560"/>
                  <a:ext cx="63434" cy="91512"/>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3" name="Google Shape;773;p20"/>
                <p:cNvSpPr/>
                <p:nvPr/>
              </p:nvSpPr>
              <p:spPr>
                <a:xfrm>
                  <a:off x="5610037" y="1648468"/>
                  <a:ext cx="72794" cy="90472"/>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4" name="Google Shape;774;p20"/>
                <p:cNvSpPr/>
                <p:nvPr/>
              </p:nvSpPr>
              <p:spPr>
                <a:xfrm>
                  <a:off x="5745225" y="2019716"/>
                  <a:ext cx="72794" cy="91512"/>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5" name="Google Shape;775;p20"/>
                <p:cNvSpPr/>
                <p:nvPr/>
              </p:nvSpPr>
              <p:spPr>
                <a:xfrm>
                  <a:off x="5736906" y="1693185"/>
                  <a:ext cx="71753" cy="90472"/>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6" name="Google Shape;776;p20"/>
                <p:cNvSpPr/>
                <p:nvPr/>
              </p:nvSpPr>
              <p:spPr>
                <a:xfrm>
                  <a:off x="5511246" y="1919885"/>
                  <a:ext cx="71753" cy="99831"/>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7" name="Google Shape;777;p20"/>
                <p:cNvSpPr/>
                <p:nvPr/>
              </p:nvSpPr>
              <p:spPr>
                <a:xfrm>
                  <a:off x="5781622" y="1811734"/>
                  <a:ext cx="72794" cy="99831"/>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8" name="Google Shape;778;p20"/>
                <p:cNvSpPr/>
                <p:nvPr/>
              </p:nvSpPr>
              <p:spPr>
                <a:xfrm>
                  <a:off x="4932016" y="1583994"/>
                  <a:ext cx="307813" cy="136228"/>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79" name="Google Shape;779;p20"/>
            <p:cNvGrpSpPr/>
            <p:nvPr/>
          </p:nvGrpSpPr>
          <p:grpSpPr>
            <a:xfrm>
              <a:off x="-555548" y="-478705"/>
              <a:ext cx="10045763" cy="5864885"/>
              <a:chOff x="-555548" y="-478705"/>
              <a:chExt cx="10045763" cy="5864885"/>
            </a:xfrm>
          </p:grpSpPr>
          <p:grpSp>
            <p:nvGrpSpPr>
              <p:cNvPr id="780" name="Google Shape;780;p20"/>
              <p:cNvGrpSpPr/>
              <p:nvPr/>
            </p:nvGrpSpPr>
            <p:grpSpPr>
              <a:xfrm flipH="1">
                <a:off x="7639196" y="4218536"/>
                <a:ext cx="1450571" cy="1167637"/>
                <a:chOff x="3279463" y="2283138"/>
                <a:chExt cx="1678319" cy="1350963"/>
              </a:xfrm>
            </p:grpSpPr>
            <p:sp>
              <p:nvSpPr>
                <p:cNvPr id="781" name="Google Shape;781;p20"/>
                <p:cNvSpPr/>
                <p:nvPr/>
              </p:nvSpPr>
              <p:spPr>
                <a:xfrm>
                  <a:off x="3279463" y="2654613"/>
                  <a:ext cx="963612" cy="979488"/>
                </a:xfrm>
                <a:custGeom>
                  <a:avLst/>
                  <a:gdLst/>
                  <a:ahLst/>
                  <a:cxnLst/>
                  <a:rect l="l" t="t" r="r" b="b"/>
                  <a:pathLst>
                    <a:path w="70" h="71" extrusionOk="0">
                      <a:moveTo>
                        <a:pt x="1" y="66"/>
                      </a:moveTo>
                      <a:cubicBezTo>
                        <a:pt x="2" y="68"/>
                        <a:pt x="3" y="69"/>
                        <a:pt x="4" y="70"/>
                      </a:cubicBezTo>
                      <a:cubicBezTo>
                        <a:pt x="5" y="71"/>
                        <a:pt x="6" y="71"/>
                        <a:pt x="8" y="71"/>
                      </a:cubicBezTo>
                      <a:cubicBezTo>
                        <a:pt x="9" y="71"/>
                        <a:pt x="11" y="71"/>
                        <a:pt x="13" y="71"/>
                      </a:cubicBezTo>
                      <a:cubicBezTo>
                        <a:pt x="17" y="70"/>
                        <a:pt x="20" y="67"/>
                        <a:pt x="24" y="66"/>
                      </a:cubicBezTo>
                      <a:cubicBezTo>
                        <a:pt x="28" y="65"/>
                        <a:pt x="31" y="63"/>
                        <a:pt x="35" y="61"/>
                      </a:cubicBezTo>
                      <a:cubicBezTo>
                        <a:pt x="45" y="57"/>
                        <a:pt x="55" y="52"/>
                        <a:pt x="64" y="47"/>
                      </a:cubicBezTo>
                      <a:cubicBezTo>
                        <a:pt x="66" y="46"/>
                        <a:pt x="67" y="45"/>
                        <a:pt x="68" y="43"/>
                      </a:cubicBezTo>
                      <a:cubicBezTo>
                        <a:pt x="70" y="40"/>
                        <a:pt x="67" y="35"/>
                        <a:pt x="64" y="32"/>
                      </a:cubicBezTo>
                      <a:cubicBezTo>
                        <a:pt x="60" y="28"/>
                        <a:pt x="55" y="25"/>
                        <a:pt x="50" y="23"/>
                      </a:cubicBezTo>
                      <a:cubicBezTo>
                        <a:pt x="39" y="16"/>
                        <a:pt x="28" y="9"/>
                        <a:pt x="17" y="3"/>
                      </a:cubicBezTo>
                      <a:cubicBezTo>
                        <a:pt x="15" y="2"/>
                        <a:pt x="14" y="1"/>
                        <a:pt x="12" y="1"/>
                      </a:cubicBezTo>
                      <a:cubicBezTo>
                        <a:pt x="9" y="0"/>
                        <a:pt x="6" y="3"/>
                        <a:pt x="4" y="6"/>
                      </a:cubicBezTo>
                      <a:cubicBezTo>
                        <a:pt x="3" y="9"/>
                        <a:pt x="3" y="12"/>
                        <a:pt x="3" y="15"/>
                      </a:cubicBezTo>
                      <a:cubicBezTo>
                        <a:pt x="2" y="24"/>
                        <a:pt x="2" y="34"/>
                        <a:pt x="1" y="43"/>
                      </a:cubicBezTo>
                      <a:cubicBezTo>
                        <a:pt x="1" y="47"/>
                        <a:pt x="0" y="52"/>
                        <a:pt x="0" y="57"/>
                      </a:cubicBezTo>
                      <a:cubicBezTo>
                        <a:pt x="0" y="59"/>
                        <a:pt x="0" y="63"/>
                        <a:pt x="1" y="6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2" name="Google Shape;782;p20"/>
                <p:cNvSpPr/>
                <p:nvPr/>
              </p:nvSpPr>
              <p:spPr>
                <a:xfrm>
                  <a:off x="3293750" y="2283138"/>
                  <a:ext cx="274637" cy="303213"/>
                </a:xfrm>
                <a:custGeom>
                  <a:avLst/>
                  <a:gdLst/>
                  <a:ahLst/>
                  <a:cxnLst/>
                  <a:rect l="l" t="t" r="r" b="b"/>
                  <a:pathLst>
                    <a:path w="20" h="22" extrusionOk="0">
                      <a:moveTo>
                        <a:pt x="18" y="20"/>
                      </a:moveTo>
                      <a:cubicBezTo>
                        <a:pt x="20" y="17"/>
                        <a:pt x="20" y="13"/>
                        <a:pt x="19" y="9"/>
                      </a:cubicBezTo>
                      <a:cubicBezTo>
                        <a:pt x="18" y="5"/>
                        <a:pt x="15" y="2"/>
                        <a:pt x="12" y="1"/>
                      </a:cubicBezTo>
                      <a:cubicBezTo>
                        <a:pt x="10" y="0"/>
                        <a:pt x="8" y="1"/>
                        <a:pt x="5" y="2"/>
                      </a:cubicBezTo>
                      <a:cubicBezTo>
                        <a:pt x="4" y="3"/>
                        <a:pt x="2" y="4"/>
                        <a:pt x="1" y="5"/>
                      </a:cubicBezTo>
                      <a:cubicBezTo>
                        <a:pt x="0" y="6"/>
                        <a:pt x="0" y="8"/>
                        <a:pt x="0" y="9"/>
                      </a:cubicBezTo>
                      <a:cubicBezTo>
                        <a:pt x="0" y="12"/>
                        <a:pt x="1" y="16"/>
                        <a:pt x="3" y="18"/>
                      </a:cubicBezTo>
                      <a:cubicBezTo>
                        <a:pt x="5" y="21"/>
                        <a:pt x="8" y="22"/>
                        <a:pt x="11" y="22"/>
                      </a:cubicBezTo>
                      <a:cubicBezTo>
                        <a:pt x="13" y="22"/>
                        <a:pt x="14" y="22"/>
                        <a:pt x="15" y="22"/>
                      </a:cubicBezTo>
                      <a:cubicBezTo>
                        <a:pt x="16" y="21"/>
                        <a:pt x="17" y="20"/>
                        <a:pt x="18" y="2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3" name="Google Shape;783;p20"/>
                <p:cNvSpPr/>
                <p:nvPr/>
              </p:nvSpPr>
              <p:spPr>
                <a:xfrm rot="2700000">
                  <a:off x="4409164" y="2818732"/>
                  <a:ext cx="454025" cy="455613"/>
                </a:xfrm>
                <a:custGeom>
                  <a:avLst/>
                  <a:gdLst/>
                  <a:ahLst/>
                  <a:cxnLst/>
                  <a:rect l="l" t="t" r="r" b="b"/>
                  <a:pathLst>
                    <a:path w="33" h="33" extrusionOk="0">
                      <a:moveTo>
                        <a:pt x="21" y="5"/>
                      </a:moveTo>
                      <a:cubicBezTo>
                        <a:pt x="12" y="0"/>
                        <a:pt x="0" y="13"/>
                        <a:pt x="0" y="22"/>
                      </a:cubicBezTo>
                      <a:cubicBezTo>
                        <a:pt x="1" y="28"/>
                        <a:pt x="7" y="33"/>
                        <a:pt x="13" y="31"/>
                      </a:cubicBezTo>
                      <a:cubicBezTo>
                        <a:pt x="23" y="29"/>
                        <a:pt x="33" y="12"/>
                        <a:pt x="21" y="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20"/>
                <p:cNvSpPr/>
                <p:nvPr/>
              </p:nvSpPr>
              <p:spPr>
                <a:xfrm>
                  <a:off x="4063688" y="2751450"/>
                  <a:ext cx="220662" cy="247650"/>
                </a:xfrm>
                <a:custGeom>
                  <a:avLst/>
                  <a:gdLst/>
                  <a:ahLst/>
                  <a:cxnLst/>
                  <a:rect l="l" t="t" r="r" b="b"/>
                  <a:pathLst>
                    <a:path w="16" h="18" extrusionOk="0">
                      <a:moveTo>
                        <a:pt x="13" y="11"/>
                      </a:moveTo>
                      <a:cubicBezTo>
                        <a:pt x="16" y="6"/>
                        <a:pt x="10" y="0"/>
                        <a:pt x="6" y="1"/>
                      </a:cubicBezTo>
                      <a:cubicBezTo>
                        <a:pt x="3" y="1"/>
                        <a:pt x="0" y="5"/>
                        <a:pt x="1" y="8"/>
                      </a:cubicBezTo>
                      <a:cubicBezTo>
                        <a:pt x="1" y="13"/>
                        <a:pt x="10" y="18"/>
                        <a:pt x="13" y="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85" name="Google Shape;785;p20"/>
              <p:cNvGrpSpPr/>
              <p:nvPr/>
            </p:nvGrpSpPr>
            <p:grpSpPr>
              <a:xfrm rot="2044904" flipH="1">
                <a:off x="-453271" y="4354257"/>
                <a:ext cx="1246030" cy="746950"/>
                <a:chOff x="1784476" y="3277515"/>
                <a:chExt cx="1498056" cy="898031"/>
              </a:xfrm>
            </p:grpSpPr>
            <p:sp>
              <p:nvSpPr>
                <p:cNvPr id="786" name="Google Shape;786;p20"/>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20"/>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8" name="Google Shape;788;p20"/>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20"/>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20"/>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20"/>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20"/>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20"/>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20"/>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20"/>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20"/>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7" name="Google Shape;797;p20"/>
              <p:cNvGrpSpPr/>
              <p:nvPr/>
            </p:nvGrpSpPr>
            <p:grpSpPr>
              <a:xfrm>
                <a:off x="6907948" y="-478705"/>
                <a:ext cx="2582267" cy="1290561"/>
                <a:chOff x="5915823" y="-439755"/>
                <a:chExt cx="2582267" cy="1290561"/>
              </a:xfrm>
            </p:grpSpPr>
            <p:sp>
              <p:nvSpPr>
                <p:cNvPr id="798" name="Google Shape;798;p20"/>
                <p:cNvSpPr/>
                <p:nvPr/>
              </p:nvSpPr>
              <p:spPr>
                <a:xfrm rot="-1940716">
                  <a:off x="7409497" y="-272347"/>
                  <a:ext cx="902976" cy="955745"/>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20"/>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20"/>
                <p:cNvSpPr/>
                <p:nvPr/>
              </p:nvSpPr>
              <p:spPr>
                <a:xfrm rot="-1940717">
                  <a:off x="7839920" y="586039"/>
                  <a:ext cx="444830" cy="52768"/>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20"/>
                <p:cNvSpPr/>
                <p:nvPr/>
              </p:nvSpPr>
              <p:spPr>
                <a:xfrm rot="-1940715">
                  <a:off x="8052280" y="639404"/>
                  <a:ext cx="102084" cy="26631"/>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20"/>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extLst>
      <p:ext uri="{BB962C8B-B14F-4D97-AF65-F5344CB8AC3E}">
        <p14:creationId xmlns:p14="http://schemas.microsoft.com/office/powerpoint/2010/main" val="1317871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3"/>
        <p:cNvGrpSpPr/>
        <p:nvPr/>
      </p:nvGrpSpPr>
      <p:grpSpPr>
        <a:xfrm>
          <a:off x="0" y="0"/>
          <a:ext cx="0" cy="0"/>
          <a:chOff x="0" y="0"/>
          <a:chExt cx="0" cy="0"/>
        </a:xfrm>
      </p:grpSpPr>
      <p:sp>
        <p:nvSpPr>
          <p:cNvPr id="804" name="Google Shape;804;p21"/>
          <p:cNvSpPr txBox="1">
            <a:spLocks noGrp="1"/>
          </p:cNvSpPr>
          <p:nvPr>
            <p:ph type="title"/>
          </p:nvPr>
        </p:nvSpPr>
        <p:spPr>
          <a:xfrm>
            <a:off x="822875" y="1526975"/>
            <a:ext cx="2606100" cy="665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5" name="Google Shape;805;p21"/>
          <p:cNvSpPr txBox="1">
            <a:spLocks noGrp="1"/>
          </p:cNvSpPr>
          <p:nvPr>
            <p:ph type="subTitle" idx="1"/>
          </p:nvPr>
        </p:nvSpPr>
        <p:spPr>
          <a:xfrm>
            <a:off x="822875" y="2192275"/>
            <a:ext cx="2606100" cy="1136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6" name="Google Shape;806;p21"/>
          <p:cNvGrpSpPr/>
          <p:nvPr/>
        </p:nvGrpSpPr>
        <p:grpSpPr>
          <a:xfrm>
            <a:off x="79997" y="-342233"/>
            <a:ext cx="9121127" cy="6021264"/>
            <a:chOff x="79997" y="-342233"/>
            <a:chExt cx="9121127" cy="6021264"/>
          </a:xfrm>
        </p:grpSpPr>
        <p:grpSp>
          <p:nvGrpSpPr>
            <p:cNvPr id="807" name="Google Shape;807;p21"/>
            <p:cNvGrpSpPr/>
            <p:nvPr/>
          </p:nvGrpSpPr>
          <p:grpSpPr>
            <a:xfrm rot="10800000">
              <a:off x="8099304" y="-342233"/>
              <a:ext cx="1101809" cy="1133603"/>
              <a:chOff x="-71750" y="3569325"/>
              <a:chExt cx="1595438" cy="1641476"/>
            </a:xfrm>
          </p:grpSpPr>
          <p:sp>
            <p:nvSpPr>
              <p:cNvPr id="808" name="Google Shape;808;p21"/>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21"/>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21"/>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21"/>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21"/>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13" name="Google Shape;813;p21"/>
              <p:cNvGrpSpPr/>
              <p:nvPr/>
            </p:nvGrpSpPr>
            <p:grpSpPr>
              <a:xfrm>
                <a:off x="169550" y="4461500"/>
                <a:ext cx="630238" cy="514351"/>
                <a:chOff x="169550" y="4461500"/>
                <a:chExt cx="630238" cy="514351"/>
              </a:xfrm>
            </p:grpSpPr>
            <p:sp>
              <p:nvSpPr>
                <p:cNvPr id="814" name="Google Shape;814;p21"/>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5" name="Google Shape;815;p21"/>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21"/>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21"/>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21"/>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21"/>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21"/>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21" name="Google Shape;821;p21"/>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2" name="Google Shape;822;p21"/>
            <p:cNvGrpSpPr/>
            <p:nvPr/>
          </p:nvGrpSpPr>
          <p:grpSpPr>
            <a:xfrm rot="10800000">
              <a:off x="79997" y="4305152"/>
              <a:ext cx="2474188" cy="1373879"/>
              <a:chOff x="5915823" y="-660501"/>
              <a:chExt cx="3138637" cy="1742837"/>
            </a:xfrm>
          </p:grpSpPr>
          <p:sp>
            <p:nvSpPr>
              <p:cNvPr id="823" name="Google Shape;823;p21"/>
              <p:cNvSpPr/>
              <p:nvPr/>
            </p:nvSpPr>
            <p:spPr>
              <a:xfrm>
                <a:off x="8582940" y="84246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21"/>
              <p:cNvSpPr/>
              <p:nvPr/>
            </p:nvSpPr>
            <p:spPr>
              <a:xfrm>
                <a:off x="8753011" y="40102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21"/>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21"/>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21"/>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21"/>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21"/>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21"/>
              <p:cNvSpPr/>
              <p:nvPr/>
            </p:nvSpPr>
            <p:spPr>
              <a:xfrm>
                <a:off x="8554299" y="789479"/>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1" name="Google Shape;831;p21"/>
              <p:cNvSpPr/>
              <p:nvPr/>
            </p:nvSpPr>
            <p:spPr>
              <a:xfrm>
                <a:off x="8710049" y="35304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2" name="Google Shape;832;p21"/>
            <p:cNvGrpSpPr/>
            <p:nvPr/>
          </p:nvGrpSpPr>
          <p:grpSpPr>
            <a:xfrm rot="10800000" flipH="1">
              <a:off x="130025" y="84729"/>
              <a:ext cx="842514" cy="439733"/>
              <a:chOff x="107100" y="221563"/>
              <a:chExt cx="842514" cy="439733"/>
            </a:xfrm>
          </p:grpSpPr>
          <p:grpSp>
            <p:nvGrpSpPr>
              <p:cNvPr id="833" name="Google Shape;833;p21"/>
              <p:cNvGrpSpPr/>
              <p:nvPr/>
            </p:nvGrpSpPr>
            <p:grpSpPr>
              <a:xfrm rot="-4500040" flipH="1">
                <a:off x="562665" y="230059"/>
                <a:ext cx="216550" cy="518985"/>
                <a:chOff x="8629097" y="2844390"/>
                <a:chExt cx="216557" cy="519000"/>
              </a:xfrm>
            </p:grpSpPr>
            <p:sp>
              <p:nvSpPr>
                <p:cNvPr id="834" name="Google Shape;834;p21"/>
                <p:cNvSpPr/>
                <p:nvPr/>
              </p:nvSpPr>
              <p:spPr>
                <a:xfrm rot="31">
                  <a:off x="8661761" y="3057314"/>
                  <a:ext cx="75009" cy="8468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21"/>
                <p:cNvSpPr/>
                <p:nvPr/>
              </p:nvSpPr>
              <p:spPr>
                <a:xfrm rot="31">
                  <a:off x="8765805" y="2953273"/>
                  <a:ext cx="79849" cy="8952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21"/>
                <p:cNvSpPr/>
                <p:nvPr/>
              </p:nvSpPr>
              <p:spPr>
                <a:xfrm rot="31">
                  <a:off x="8629098" y="3278705"/>
                  <a:ext cx="79849" cy="8468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7" name="Google Shape;837;p21"/>
                <p:cNvSpPr/>
                <p:nvPr/>
              </p:nvSpPr>
              <p:spPr>
                <a:xfrm rot="31">
                  <a:off x="8760967" y="3104496"/>
                  <a:ext cx="79849" cy="8468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8" name="Google Shape;838;p21"/>
                <p:cNvSpPr/>
                <p:nvPr/>
              </p:nvSpPr>
              <p:spPr>
                <a:xfrm rot="31">
                  <a:off x="8699264" y="2844391"/>
                  <a:ext cx="76220" cy="8468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39" name="Google Shape;839;p21"/>
              <p:cNvSpPr/>
              <p:nvPr/>
            </p:nvSpPr>
            <p:spPr>
              <a:xfrm rot="-4500030" flipH="1">
                <a:off x="119869" y="348757"/>
                <a:ext cx="254064" cy="221392"/>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21"/>
              <p:cNvSpPr/>
              <p:nvPr/>
            </p:nvSpPr>
            <p:spPr>
              <a:xfrm rot="-4500031" flipH="1">
                <a:off x="464831" y="218355"/>
                <a:ext cx="127032" cy="17421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1" name="Google Shape;841;p21"/>
            <p:cNvGrpSpPr/>
            <p:nvPr/>
          </p:nvGrpSpPr>
          <p:grpSpPr>
            <a:xfrm>
              <a:off x="8473708" y="4253264"/>
              <a:ext cx="727416" cy="890233"/>
              <a:chOff x="8281731" y="4135336"/>
              <a:chExt cx="878734" cy="1075420"/>
            </a:xfrm>
          </p:grpSpPr>
          <p:sp>
            <p:nvSpPr>
              <p:cNvPr id="842" name="Google Shape;842;p21"/>
              <p:cNvSpPr/>
              <p:nvPr/>
            </p:nvSpPr>
            <p:spPr>
              <a:xfrm rot="-1067908" flipH="1">
                <a:off x="8615994" y="4178133"/>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3" name="Google Shape;843;p21"/>
              <p:cNvSpPr/>
              <p:nvPr/>
            </p:nvSpPr>
            <p:spPr>
              <a:xfrm rot="-1067908" flipH="1">
                <a:off x="8353864" y="4625840"/>
                <a:ext cx="310002" cy="520509"/>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21"/>
              <p:cNvSpPr/>
              <p:nvPr/>
            </p:nvSpPr>
            <p:spPr>
              <a:xfrm rot="-1067908" flipH="1">
                <a:off x="8399930" y="4945269"/>
                <a:ext cx="272299" cy="229359"/>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21"/>
              <p:cNvSpPr/>
              <p:nvPr/>
            </p:nvSpPr>
            <p:spPr>
              <a:xfrm rot="-1067908" flipH="1">
                <a:off x="8659159" y="4463228"/>
                <a:ext cx="73311" cy="639901"/>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21"/>
              <p:cNvSpPr/>
              <p:nvPr/>
            </p:nvSpPr>
            <p:spPr>
              <a:xfrm rot="-1067908" flipH="1">
                <a:off x="8796906" y="4310545"/>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21"/>
              <p:cNvSpPr/>
              <p:nvPr/>
            </p:nvSpPr>
            <p:spPr>
              <a:xfrm rot="-1067908" flipH="1">
                <a:off x="8593350" y="4181678"/>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705864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48"/>
        <p:cNvGrpSpPr/>
        <p:nvPr/>
      </p:nvGrpSpPr>
      <p:grpSpPr>
        <a:xfrm>
          <a:off x="0" y="0"/>
          <a:ext cx="0" cy="0"/>
          <a:chOff x="0" y="0"/>
          <a:chExt cx="0" cy="0"/>
        </a:xfrm>
      </p:grpSpPr>
      <p:sp>
        <p:nvSpPr>
          <p:cNvPr id="849" name="Google Shape;849;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0" name="Google Shape;850;p22"/>
          <p:cNvSpPr txBox="1">
            <a:spLocks noGrp="1"/>
          </p:cNvSpPr>
          <p:nvPr>
            <p:ph type="body" idx="1"/>
          </p:nvPr>
        </p:nvSpPr>
        <p:spPr>
          <a:xfrm>
            <a:off x="1634550" y="1237175"/>
            <a:ext cx="5874900" cy="32118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grpSp>
        <p:nvGrpSpPr>
          <p:cNvPr id="851" name="Google Shape;851;p22"/>
          <p:cNvGrpSpPr/>
          <p:nvPr/>
        </p:nvGrpSpPr>
        <p:grpSpPr>
          <a:xfrm rot="10800000" flipH="1">
            <a:off x="-49652" y="-95336"/>
            <a:ext cx="9317402" cy="5289393"/>
            <a:chOff x="-49652" y="-95336"/>
            <a:chExt cx="9317402" cy="5289393"/>
          </a:xfrm>
        </p:grpSpPr>
        <p:grpSp>
          <p:nvGrpSpPr>
            <p:cNvPr id="852" name="Google Shape;852;p22"/>
            <p:cNvGrpSpPr/>
            <p:nvPr/>
          </p:nvGrpSpPr>
          <p:grpSpPr>
            <a:xfrm flipH="1">
              <a:off x="7676139" y="4296015"/>
              <a:ext cx="1498056" cy="898031"/>
              <a:chOff x="1784476" y="3277515"/>
              <a:chExt cx="1498056" cy="898031"/>
            </a:xfrm>
          </p:grpSpPr>
          <p:sp>
            <p:nvSpPr>
              <p:cNvPr id="853" name="Google Shape;853;p22"/>
              <p:cNvSpPr/>
              <p:nvPr/>
            </p:nvSpPr>
            <p:spPr>
              <a:xfrm>
                <a:off x="1876685" y="3277515"/>
                <a:ext cx="1405847" cy="898031"/>
              </a:xfrm>
              <a:custGeom>
                <a:avLst/>
                <a:gdLst/>
                <a:ahLst/>
                <a:cxnLst/>
                <a:rect l="l" t="t" r="r" b="b"/>
                <a:pathLst>
                  <a:path w="121" h="77" extrusionOk="0">
                    <a:moveTo>
                      <a:pt x="2" y="25"/>
                    </a:moveTo>
                    <a:cubicBezTo>
                      <a:pt x="0" y="16"/>
                      <a:pt x="1" y="5"/>
                      <a:pt x="10" y="2"/>
                    </a:cubicBezTo>
                    <a:cubicBezTo>
                      <a:pt x="17" y="0"/>
                      <a:pt x="24" y="2"/>
                      <a:pt x="30" y="5"/>
                    </a:cubicBezTo>
                    <a:cubicBezTo>
                      <a:pt x="36" y="8"/>
                      <a:pt x="42" y="13"/>
                      <a:pt x="47" y="17"/>
                    </a:cubicBezTo>
                    <a:cubicBezTo>
                      <a:pt x="51" y="21"/>
                      <a:pt x="56" y="26"/>
                      <a:pt x="61" y="29"/>
                    </a:cubicBezTo>
                    <a:cubicBezTo>
                      <a:pt x="67" y="32"/>
                      <a:pt x="74" y="33"/>
                      <a:pt x="81" y="36"/>
                    </a:cubicBezTo>
                    <a:cubicBezTo>
                      <a:pt x="88" y="38"/>
                      <a:pt x="95" y="42"/>
                      <a:pt x="102" y="45"/>
                    </a:cubicBezTo>
                    <a:cubicBezTo>
                      <a:pt x="108" y="48"/>
                      <a:pt x="115" y="53"/>
                      <a:pt x="118" y="59"/>
                    </a:cubicBezTo>
                    <a:cubicBezTo>
                      <a:pt x="121" y="63"/>
                      <a:pt x="121" y="70"/>
                      <a:pt x="116" y="73"/>
                    </a:cubicBezTo>
                    <a:cubicBezTo>
                      <a:pt x="112" y="77"/>
                      <a:pt x="106" y="77"/>
                      <a:pt x="101" y="77"/>
                    </a:cubicBezTo>
                    <a:cubicBezTo>
                      <a:pt x="97" y="77"/>
                      <a:pt x="74" y="77"/>
                      <a:pt x="66" y="77"/>
                    </a:cubicBezTo>
                    <a:cubicBezTo>
                      <a:pt x="63" y="76"/>
                      <a:pt x="60" y="76"/>
                      <a:pt x="57" y="74"/>
                    </a:cubicBezTo>
                    <a:cubicBezTo>
                      <a:pt x="54" y="71"/>
                      <a:pt x="52" y="67"/>
                      <a:pt x="49" y="64"/>
                    </a:cubicBezTo>
                    <a:cubicBezTo>
                      <a:pt x="47" y="60"/>
                      <a:pt x="43" y="58"/>
                      <a:pt x="39" y="56"/>
                    </a:cubicBezTo>
                    <a:cubicBezTo>
                      <a:pt x="35" y="53"/>
                      <a:pt x="30" y="52"/>
                      <a:pt x="25" y="50"/>
                    </a:cubicBezTo>
                    <a:cubicBezTo>
                      <a:pt x="17" y="47"/>
                      <a:pt x="8" y="41"/>
                      <a:pt x="4" y="32"/>
                    </a:cubicBezTo>
                    <a:cubicBezTo>
                      <a:pt x="3" y="30"/>
                      <a:pt x="3" y="28"/>
                      <a:pt x="2"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22"/>
              <p:cNvSpPr/>
              <p:nvPr/>
            </p:nvSpPr>
            <p:spPr>
              <a:xfrm>
                <a:off x="1784476" y="3405805"/>
                <a:ext cx="626751" cy="583988"/>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22"/>
              <p:cNvSpPr/>
              <p:nvPr/>
            </p:nvSpPr>
            <p:spPr>
              <a:xfrm>
                <a:off x="2272247" y="3476632"/>
                <a:ext cx="173726" cy="151009"/>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22"/>
              <p:cNvSpPr/>
              <p:nvPr/>
            </p:nvSpPr>
            <p:spPr>
              <a:xfrm>
                <a:off x="2468691" y="3534095"/>
                <a:ext cx="175062" cy="152344"/>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22"/>
              <p:cNvSpPr/>
              <p:nvPr/>
            </p:nvSpPr>
            <p:spPr>
              <a:xfrm>
                <a:off x="2423255" y="3662385"/>
                <a:ext cx="138981" cy="128290"/>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22"/>
              <p:cNvSpPr/>
              <p:nvPr/>
            </p:nvSpPr>
            <p:spPr>
              <a:xfrm>
                <a:off x="2725271" y="3896247"/>
                <a:ext cx="138981" cy="116263"/>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22"/>
              <p:cNvSpPr/>
              <p:nvPr/>
            </p:nvSpPr>
            <p:spPr>
              <a:xfrm>
                <a:off x="2631726" y="3721185"/>
                <a:ext cx="138981" cy="128290"/>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22"/>
              <p:cNvSpPr/>
              <p:nvPr/>
            </p:nvSpPr>
            <p:spPr>
              <a:xfrm>
                <a:off x="2131929" y="3558150"/>
                <a:ext cx="140317" cy="116263"/>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22"/>
              <p:cNvSpPr/>
              <p:nvPr/>
            </p:nvSpPr>
            <p:spPr>
              <a:xfrm>
                <a:off x="2480718" y="3825421"/>
                <a:ext cx="138981" cy="117599"/>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22"/>
              <p:cNvSpPr/>
              <p:nvPr/>
            </p:nvSpPr>
            <p:spPr>
              <a:xfrm>
                <a:off x="2423255" y="3393778"/>
                <a:ext cx="138981" cy="117599"/>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22"/>
              <p:cNvSpPr/>
              <p:nvPr/>
            </p:nvSpPr>
            <p:spPr>
              <a:xfrm>
                <a:off x="2317683" y="3767957"/>
                <a:ext cx="140317" cy="116263"/>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4" name="Google Shape;864;p22"/>
            <p:cNvGrpSpPr/>
            <p:nvPr/>
          </p:nvGrpSpPr>
          <p:grpSpPr>
            <a:xfrm>
              <a:off x="8180849" y="-95336"/>
              <a:ext cx="1086901" cy="1839941"/>
              <a:chOff x="8180849" y="-95336"/>
              <a:chExt cx="1086901" cy="1839941"/>
            </a:xfrm>
          </p:grpSpPr>
          <p:sp>
            <p:nvSpPr>
              <p:cNvPr id="865" name="Google Shape;865;p22"/>
              <p:cNvSpPr/>
              <p:nvPr/>
            </p:nvSpPr>
            <p:spPr>
              <a:xfrm>
                <a:off x="8180849" y="-95336"/>
                <a:ext cx="1086901" cy="1042447"/>
              </a:xfrm>
              <a:custGeom>
                <a:avLst/>
                <a:gdLst/>
                <a:ahLst/>
                <a:cxnLst/>
                <a:rect l="l" t="t" r="r" b="b"/>
                <a:pathLst>
                  <a:path w="135" h="129" extrusionOk="0">
                    <a:moveTo>
                      <a:pt x="49" y="64"/>
                    </a:moveTo>
                    <a:cubicBezTo>
                      <a:pt x="44" y="68"/>
                      <a:pt x="39" y="73"/>
                      <a:pt x="37" y="79"/>
                    </a:cubicBezTo>
                    <a:cubicBezTo>
                      <a:pt x="34" y="85"/>
                      <a:pt x="34" y="93"/>
                      <a:pt x="38" y="98"/>
                    </a:cubicBezTo>
                    <a:cubicBezTo>
                      <a:pt x="44" y="105"/>
                      <a:pt x="57" y="103"/>
                      <a:pt x="66" y="98"/>
                    </a:cubicBezTo>
                    <a:cubicBezTo>
                      <a:pt x="78" y="91"/>
                      <a:pt x="87" y="81"/>
                      <a:pt x="94" y="69"/>
                    </a:cubicBezTo>
                    <a:cubicBezTo>
                      <a:pt x="102" y="57"/>
                      <a:pt x="110" y="43"/>
                      <a:pt x="116" y="30"/>
                    </a:cubicBezTo>
                    <a:cubicBezTo>
                      <a:pt x="110" y="44"/>
                      <a:pt x="105" y="59"/>
                      <a:pt x="100" y="73"/>
                    </a:cubicBezTo>
                    <a:cubicBezTo>
                      <a:pt x="95" y="86"/>
                      <a:pt x="87" y="101"/>
                      <a:pt x="90" y="116"/>
                    </a:cubicBezTo>
                    <a:cubicBezTo>
                      <a:pt x="92" y="122"/>
                      <a:pt x="98" y="129"/>
                      <a:pt x="105" y="129"/>
                    </a:cubicBezTo>
                    <a:cubicBezTo>
                      <a:pt x="111" y="129"/>
                      <a:pt x="116" y="125"/>
                      <a:pt x="119" y="120"/>
                    </a:cubicBezTo>
                    <a:cubicBezTo>
                      <a:pt x="122" y="115"/>
                      <a:pt x="123" y="109"/>
                      <a:pt x="124" y="104"/>
                    </a:cubicBezTo>
                    <a:cubicBezTo>
                      <a:pt x="128" y="76"/>
                      <a:pt x="131" y="48"/>
                      <a:pt x="133" y="20"/>
                    </a:cubicBezTo>
                    <a:cubicBezTo>
                      <a:pt x="133" y="15"/>
                      <a:pt x="133" y="11"/>
                      <a:pt x="134" y="6"/>
                    </a:cubicBezTo>
                    <a:cubicBezTo>
                      <a:pt x="134" y="1"/>
                      <a:pt x="135" y="0"/>
                      <a:pt x="129" y="0"/>
                    </a:cubicBezTo>
                    <a:cubicBezTo>
                      <a:pt x="109" y="1"/>
                      <a:pt x="88" y="3"/>
                      <a:pt x="67" y="3"/>
                    </a:cubicBezTo>
                    <a:cubicBezTo>
                      <a:pt x="56" y="4"/>
                      <a:pt x="44" y="3"/>
                      <a:pt x="33" y="6"/>
                    </a:cubicBezTo>
                    <a:cubicBezTo>
                      <a:pt x="21" y="8"/>
                      <a:pt x="0" y="21"/>
                      <a:pt x="10" y="36"/>
                    </a:cubicBezTo>
                    <a:cubicBezTo>
                      <a:pt x="13" y="39"/>
                      <a:pt x="17" y="41"/>
                      <a:pt x="21" y="42"/>
                    </a:cubicBezTo>
                    <a:cubicBezTo>
                      <a:pt x="33" y="45"/>
                      <a:pt x="45" y="43"/>
                      <a:pt x="56" y="39"/>
                    </a:cubicBezTo>
                    <a:cubicBezTo>
                      <a:pt x="73" y="34"/>
                      <a:pt x="89" y="25"/>
                      <a:pt x="105" y="16"/>
                    </a:cubicBezTo>
                    <a:cubicBezTo>
                      <a:pt x="103" y="17"/>
                      <a:pt x="101" y="19"/>
                      <a:pt x="99" y="21"/>
                    </a:cubicBezTo>
                    <a:cubicBezTo>
                      <a:pt x="97" y="22"/>
                      <a:pt x="95" y="24"/>
                      <a:pt x="92" y="26"/>
                    </a:cubicBezTo>
                    <a:cubicBezTo>
                      <a:pt x="87" y="30"/>
                      <a:pt x="83" y="34"/>
                      <a:pt x="78" y="38"/>
                    </a:cubicBezTo>
                    <a:cubicBezTo>
                      <a:pt x="68" y="47"/>
                      <a:pt x="59" y="55"/>
                      <a:pt x="49" y="6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22"/>
              <p:cNvSpPr/>
              <p:nvPr/>
            </p:nvSpPr>
            <p:spPr>
              <a:xfrm>
                <a:off x="8715835" y="1092464"/>
                <a:ext cx="336762" cy="314044"/>
              </a:xfrm>
              <a:custGeom>
                <a:avLst/>
                <a:gdLst/>
                <a:ahLst/>
                <a:cxnLst/>
                <a:rect l="l" t="t" r="r" b="b"/>
                <a:pathLst>
                  <a:path w="29" h="27" extrusionOk="0">
                    <a:moveTo>
                      <a:pt x="10" y="0"/>
                    </a:moveTo>
                    <a:cubicBezTo>
                      <a:pt x="7" y="1"/>
                      <a:pt x="5" y="1"/>
                      <a:pt x="4" y="3"/>
                    </a:cubicBezTo>
                    <a:cubicBezTo>
                      <a:pt x="0" y="6"/>
                      <a:pt x="0" y="11"/>
                      <a:pt x="1" y="15"/>
                    </a:cubicBezTo>
                    <a:cubicBezTo>
                      <a:pt x="3" y="19"/>
                      <a:pt x="6" y="22"/>
                      <a:pt x="10" y="24"/>
                    </a:cubicBezTo>
                    <a:cubicBezTo>
                      <a:pt x="12" y="25"/>
                      <a:pt x="14" y="26"/>
                      <a:pt x="17" y="27"/>
                    </a:cubicBezTo>
                    <a:cubicBezTo>
                      <a:pt x="19" y="27"/>
                      <a:pt x="22" y="27"/>
                      <a:pt x="24" y="25"/>
                    </a:cubicBezTo>
                    <a:cubicBezTo>
                      <a:pt x="27" y="24"/>
                      <a:pt x="28" y="21"/>
                      <a:pt x="29" y="18"/>
                    </a:cubicBezTo>
                    <a:cubicBezTo>
                      <a:pt x="29" y="13"/>
                      <a:pt x="28" y="7"/>
                      <a:pt x="24" y="4"/>
                    </a:cubicBezTo>
                    <a:cubicBezTo>
                      <a:pt x="21" y="0"/>
                      <a:pt x="14" y="0"/>
                      <a:pt x="10" y="0"/>
                    </a:cubicBezTo>
                    <a:close/>
                  </a:path>
                </a:pathLst>
              </a:custGeom>
              <a:solidFill>
                <a:srgbClr val="CBE2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22"/>
              <p:cNvSpPr/>
              <p:nvPr/>
            </p:nvSpPr>
            <p:spPr>
              <a:xfrm>
                <a:off x="8334534" y="65753"/>
                <a:ext cx="627699" cy="194417"/>
              </a:xfrm>
              <a:custGeom>
                <a:avLst/>
                <a:gdLst/>
                <a:ahLst/>
                <a:cxnLst/>
                <a:rect l="l" t="t" r="r" b="b"/>
                <a:pathLst>
                  <a:path w="78" h="24" extrusionOk="0">
                    <a:moveTo>
                      <a:pt x="1" y="22"/>
                    </a:moveTo>
                    <a:cubicBezTo>
                      <a:pt x="4" y="22"/>
                      <a:pt x="7" y="23"/>
                      <a:pt x="10" y="23"/>
                    </a:cubicBezTo>
                    <a:cubicBezTo>
                      <a:pt x="14" y="24"/>
                      <a:pt x="17" y="23"/>
                      <a:pt x="20" y="23"/>
                    </a:cubicBezTo>
                    <a:cubicBezTo>
                      <a:pt x="27" y="22"/>
                      <a:pt x="33" y="21"/>
                      <a:pt x="40" y="19"/>
                    </a:cubicBezTo>
                    <a:cubicBezTo>
                      <a:pt x="46" y="17"/>
                      <a:pt x="52" y="15"/>
                      <a:pt x="58" y="12"/>
                    </a:cubicBezTo>
                    <a:cubicBezTo>
                      <a:pt x="64" y="9"/>
                      <a:pt x="71" y="6"/>
                      <a:pt x="76" y="2"/>
                    </a:cubicBezTo>
                    <a:cubicBezTo>
                      <a:pt x="78" y="1"/>
                      <a:pt x="77" y="0"/>
                      <a:pt x="75" y="0"/>
                    </a:cubicBezTo>
                    <a:cubicBezTo>
                      <a:pt x="69" y="3"/>
                      <a:pt x="64" y="6"/>
                      <a:pt x="58" y="9"/>
                    </a:cubicBezTo>
                    <a:cubicBezTo>
                      <a:pt x="52" y="12"/>
                      <a:pt x="46" y="14"/>
                      <a:pt x="39" y="16"/>
                    </a:cubicBezTo>
                    <a:cubicBezTo>
                      <a:pt x="33" y="18"/>
                      <a:pt x="27" y="19"/>
                      <a:pt x="20" y="20"/>
                    </a:cubicBezTo>
                    <a:cubicBezTo>
                      <a:pt x="17" y="21"/>
                      <a:pt x="14" y="21"/>
                      <a:pt x="11" y="21"/>
                    </a:cubicBezTo>
                    <a:cubicBezTo>
                      <a:pt x="7" y="21"/>
                      <a:pt x="4" y="22"/>
                      <a:pt x="1" y="21"/>
                    </a:cubicBezTo>
                    <a:cubicBezTo>
                      <a:pt x="0" y="21"/>
                      <a:pt x="0" y="22"/>
                      <a:pt x="1" y="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22"/>
              <p:cNvSpPr/>
              <p:nvPr/>
            </p:nvSpPr>
            <p:spPr>
              <a:xfrm>
                <a:off x="8422486" y="251838"/>
                <a:ext cx="346253" cy="500856"/>
              </a:xfrm>
              <a:custGeom>
                <a:avLst/>
                <a:gdLst/>
                <a:ahLst/>
                <a:cxnLst/>
                <a:rect l="l" t="t" r="r" b="b"/>
                <a:pathLst>
                  <a:path w="43" h="62" extrusionOk="0">
                    <a:moveTo>
                      <a:pt x="42" y="0"/>
                    </a:moveTo>
                    <a:cubicBezTo>
                      <a:pt x="30" y="8"/>
                      <a:pt x="17" y="15"/>
                      <a:pt x="9" y="27"/>
                    </a:cubicBezTo>
                    <a:cubicBezTo>
                      <a:pt x="3" y="37"/>
                      <a:pt x="0" y="53"/>
                      <a:pt x="13" y="59"/>
                    </a:cubicBezTo>
                    <a:cubicBezTo>
                      <a:pt x="20" y="62"/>
                      <a:pt x="28" y="60"/>
                      <a:pt x="35" y="57"/>
                    </a:cubicBezTo>
                    <a:cubicBezTo>
                      <a:pt x="36" y="57"/>
                      <a:pt x="36" y="55"/>
                      <a:pt x="35" y="55"/>
                    </a:cubicBezTo>
                    <a:cubicBezTo>
                      <a:pt x="27" y="57"/>
                      <a:pt x="18" y="60"/>
                      <a:pt x="11" y="54"/>
                    </a:cubicBezTo>
                    <a:cubicBezTo>
                      <a:pt x="4" y="49"/>
                      <a:pt x="6" y="39"/>
                      <a:pt x="9" y="33"/>
                    </a:cubicBezTo>
                    <a:cubicBezTo>
                      <a:pt x="16" y="19"/>
                      <a:pt x="31" y="11"/>
                      <a:pt x="43" y="1"/>
                    </a:cubicBezTo>
                    <a:cubicBezTo>
                      <a:pt x="43" y="1"/>
                      <a:pt x="43" y="0"/>
                      <a:pt x="42"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22"/>
              <p:cNvSpPr/>
              <p:nvPr/>
            </p:nvSpPr>
            <p:spPr>
              <a:xfrm>
                <a:off x="8744668" y="518468"/>
                <a:ext cx="152758" cy="162015"/>
              </a:xfrm>
              <a:custGeom>
                <a:avLst/>
                <a:gdLst/>
                <a:ahLst/>
                <a:cxnLst/>
                <a:rect l="l" t="t" r="r" b="b"/>
                <a:pathLst>
                  <a:path w="19" h="20" extrusionOk="0">
                    <a:moveTo>
                      <a:pt x="1" y="19"/>
                    </a:moveTo>
                    <a:cubicBezTo>
                      <a:pt x="2" y="19"/>
                      <a:pt x="2" y="19"/>
                      <a:pt x="3" y="19"/>
                    </a:cubicBezTo>
                    <a:cubicBezTo>
                      <a:pt x="3" y="18"/>
                      <a:pt x="3" y="18"/>
                      <a:pt x="4" y="18"/>
                    </a:cubicBezTo>
                    <a:cubicBezTo>
                      <a:pt x="4" y="17"/>
                      <a:pt x="5" y="17"/>
                      <a:pt x="6" y="16"/>
                    </a:cubicBezTo>
                    <a:cubicBezTo>
                      <a:pt x="7" y="15"/>
                      <a:pt x="9" y="13"/>
                      <a:pt x="10" y="12"/>
                    </a:cubicBezTo>
                    <a:cubicBezTo>
                      <a:pt x="13" y="9"/>
                      <a:pt x="16" y="6"/>
                      <a:pt x="18" y="3"/>
                    </a:cubicBezTo>
                    <a:cubicBezTo>
                      <a:pt x="19" y="1"/>
                      <a:pt x="17" y="0"/>
                      <a:pt x="16" y="1"/>
                    </a:cubicBezTo>
                    <a:cubicBezTo>
                      <a:pt x="13" y="4"/>
                      <a:pt x="11" y="7"/>
                      <a:pt x="8" y="10"/>
                    </a:cubicBezTo>
                    <a:cubicBezTo>
                      <a:pt x="7" y="11"/>
                      <a:pt x="6" y="13"/>
                      <a:pt x="5" y="14"/>
                    </a:cubicBezTo>
                    <a:cubicBezTo>
                      <a:pt x="4" y="15"/>
                      <a:pt x="3" y="16"/>
                      <a:pt x="3" y="16"/>
                    </a:cubicBezTo>
                    <a:cubicBezTo>
                      <a:pt x="2" y="17"/>
                      <a:pt x="2" y="17"/>
                      <a:pt x="2" y="17"/>
                    </a:cubicBezTo>
                    <a:cubicBezTo>
                      <a:pt x="1" y="18"/>
                      <a:pt x="1" y="18"/>
                      <a:pt x="1" y="19"/>
                    </a:cubicBezTo>
                    <a:cubicBezTo>
                      <a:pt x="0" y="19"/>
                      <a:pt x="1" y="20"/>
                      <a:pt x="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22"/>
              <p:cNvSpPr/>
              <p:nvPr/>
            </p:nvSpPr>
            <p:spPr>
              <a:xfrm>
                <a:off x="8905759" y="494397"/>
                <a:ext cx="313849" cy="468453"/>
              </a:xfrm>
              <a:custGeom>
                <a:avLst/>
                <a:gdLst/>
                <a:ahLst/>
                <a:cxnLst/>
                <a:rect l="l" t="t" r="r" b="b"/>
                <a:pathLst>
                  <a:path w="39" h="58" extrusionOk="0">
                    <a:moveTo>
                      <a:pt x="7" y="8"/>
                    </a:moveTo>
                    <a:cubicBezTo>
                      <a:pt x="3" y="16"/>
                      <a:pt x="0" y="25"/>
                      <a:pt x="0" y="34"/>
                    </a:cubicBezTo>
                    <a:cubicBezTo>
                      <a:pt x="0" y="41"/>
                      <a:pt x="1" y="49"/>
                      <a:pt x="7" y="54"/>
                    </a:cubicBezTo>
                    <a:cubicBezTo>
                      <a:pt x="13" y="58"/>
                      <a:pt x="20" y="58"/>
                      <a:pt x="25" y="53"/>
                    </a:cubicBezTo>
                    <a:cubicBezTo>
                      <a:pt x="30" y="47"/>
                      <a:pt x="31" y="39"/>
                      <a:pt x="33" y="33"/>
                    </a:cubicBezTo>
                    <a:cubicBezTo>
                      <a:pt x="35" y="22"/>
                      <a:pt x="38" y="12"/>
                      <a:pt x="38" y="1"/>
                    </a:cubicBezTo>
                    <a:cubicBezTo>
                      <a:pt x="39" y="0"/>
                      <a:pt x="37" y="0"/>
                      <a:pt x="37" y="1"/>
                    </a:cubicBezTo>
                    <a:cubicBezTo>
                      <a:pt x="34" y="11"/>
                      <a:pt x="32" y="21"/>
                      <a:pt x="30" y="31"/>
                    </a:cubicBezTo>
                    <a:cubicBezTo>
                      <a:pt x="28" y="38"/>
                      <a:pt x="27" y="48"/>
                      <a:pt x="20" y="52"/>
                    </a:cubicBezTo>
                    <a:cubicBezTo>
                      <a:pt x="16" y="55"/>
                      <a:pt x="11" y="53"/>
                      <a:pt x="8" y="51"/>
                    </a:cubicBezTo>
                    <a:cubicBezTo>
                      <a:pt x="5" y="48"/>
                      <a:pt x="4" y="43"/>
                      <a:pt x="3" y="38"/>
                    </a:cubicBezTo>
                    <a:cubicBezTo>
                      <a:pt x="2" y="28"/>
                      <a:pt x="7" y="19"/>
                      <a:pt x="8" y="9"/>
                    </a:cubicBezTo>
                    <a:cubicBezTo>
                      <a:pt x="8" y="8"/>
                      <a:pt x="7" y="8"/>
                      <a:pt x="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22"/>
              <p:cNvSpPr/>
              <p:nvPr/>
            </p:nvSpPr>
            <p:spPr>
              <a:xfrm>
                <a:off x="8703808" y="1092464"/>
                <a:ext cx="128290" cy="314044"/>
              </a:xfrm>
              <a:custGeom>
                <a:avLst/>
                <a:gdLst/>
                <a:ahLst/>
                <a:cxnLst/>
                <a:rect l="l" t="t" r="r" b="b"/>
                <a:pathLst>
                  <a:path w="11" h="27" extrusionOk="0">
                    <a:moveTo>
                      <a:pt x="7" y="0"/>
                    </a:moveTo>
                    <a:cubicBezTo>
                      <a:pt x="2" y="1"/>
                      <a:pt x="0" y="8"/>
                      <a:pt x="0" y="13"/>
                    </a:cubicBezTo>
                    <a:cubicBezTo>
                      <a:pt x="0" y="19"/>
                      <a:pt x="4" y="24"/>
                      <a:pt x="8" y="26"/>
                    </a:cubicBezTo>
                    <a:cubicBezTo>
                      <a:pt x="10" y="27"/>
                      <a:pt x="11" y="25"/>
                      <a:pt x="10" y="24"/>
                    </a:cubicBezTo>
                    <a:cubicBezTo>
                      <a:pt x="6" y="22"/>
                      <a:pt x="4" y="18"/>
                      <a:pt x="3" y="14"/>
                    </a:cubicBezTo>
                    <a:cubicBezTo>
                      <a:pt x="3" y="11"/>
                      <a:pt x="3" y="9"/>
                      <a:pt x="4" y="7"/>
                    </a:cubicBezTo>
                    <a:cubicBezTo>
                      <a:pt x="5" y="5"/>
                      <a:pt x="6" y="2"/>
                      <a:pt x="8" y="1"/>
                    </a:cubicBezTo>
                    <a:cubicBezTo>
                      <a:pt x="8" y="0"/>
                      <a:pt x="8" y="0"/>
                      <a:pt x="7"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22"/>
              <p:cNvSpPr/>
              <p:nvPr/>
            </p:nvSpPr>
            <p:spPr>
              <a:xfrm>
                <a:off x="8866844" y="1383790"/>
                <a:ext cx="92208" cy="46773"/>
              </a:xfrm>
              <a:custGeom>
                <a:avLst/>
                <a:gdLst/>
                <a:ahLst/>
                <a:cxnLst/>
                <a:rect l="l" t="t" r="r" b="b"/>
                <a:pathLst>
                  <a:path w="8" h="4" extrusionOk="0">
                    <a:moveTo>
                      <a:pt x="0" y="2"/>
                    </a:moveTo>
                    <a:cubicBezTo>
                      <a:pt x="0" y="2"/>
                      <a:pt x="0" y="3"/>
                      <a:pt x="1" y="3"/>
                    </a:cubicBezTo>
                    <a:cubicBezTo>
                      <a:pt x="1" y="3"/>
                      <a:pt x="1" y="3"/>
                      <a:pt x="1" y="3"/>
                    </a:cubicBezTo>
                    <a:cubicBezTo>
                      <a:pt x="2" y="4"/>
                      <a:pt x="3" y="4"/>
                      <a:pt x="4" y="4"/>
                    </a:cubicBezTo>
                    <a:cubicBezTo>
                      <a:pt x="4" y="4"/>
                      <a:pt x="5" y="4"/>
                      <a:pt x="6" y="3"/>
                    </a:cubicBezTo>
                    <a:cubicBezTo>
                      <a:pt x="7" y="3"/>
                      <a:pt x="7" y="3"/>
                      <a:pt x="8" y="2"/>
                    </a:cubicBezTo>
                    <a:cubicBezTo>
                      <a:pt x="8" y="2"/>
                      <a:pt x="8" y="1"/>
                      <a:pt x="8" y="1"/>
                    </a:cubicBezTo>
                    <a:cubicBezTo>
                      <a:pt x="8" y="0"/>
                      <a:pt x="7" y="0"/>
                      <a:pt x="7" y="0"/>
                    </a:cubicBezTo>
                    <a:cubicBezTo>
                      <a:pt x="6" y="0"/>
                      <a:pt x="6" y="0"/>
                      <a:pt x="6" y="0"/>
                    </a:cubicBezTo>
                    <a:cubicBezTo>
                      <a:pt x="6" y="0"/>
                      <a:pt x="6" y="0"/>
                      <a:pt x="5" y="0"/>
                    </a:cubicBezTo>
                    <a:cubicBezTo>
                      <a:pt x="5" y="0"/>
                      <a:pt x="5" y="0"/>
                      <a:pt x="6" y="0"/>
                    </a:cubicBezTo>
                    <a:cubicBezTo>
                      <a:pt x="5" y="0"/>
                      <a:pt x="5" y="0"/>
                      <a:pt x="5" y="0"/>
                    </a:cubicBezTo>
                    <a:cubicBezTo>
                      <a:pt x="5" y="0"/>
                      <a:pt x="5" y="1"/>
                      <a:pt x="4" y="1"/>
                    </a:cubicBezTo>
                    <a:cubicBezTo>
                      <a:pt x="4" y="1"/>
                      <a:pt x="4" y="1"/>
                      <a:pt x="4" y="1"/>
                    </a:cubicBezTo>
                    <a:cubicBezTo>
                      <a:pt x="4" y="1"/>
                      <a:pt x="4" y="1"/>
                      <a:pt x="4" y="1"/>
                    </a:cubicBezTo>
                    <a:cubicBezTo>
                      <a:pt x="4" y="1"/>
                      <a:pt x="4" y="1"/>
                      <a:pt x="4" y="1"/>
                    </a:cubicBezTo>
                    <a:cubicBezTo>
                      <a:pt x="3" y="1"/>
                      <a:pt x="3" y="1"/>
                      <a:pt x="2" y="1"/>
                    </a:cubicBezTo>
                    <a:cubicBezTo>
                      <a:pt x="2" y="1"/>
                      <a:pt x="1" y="1"/>
                      <a:pt x="1" y="1"/>
                    </a:cubicBezTo>
                    <a:cubicBezTo>
                      <a:pt x="1" y="1"/>
                      <a:pt x="1" y="1"/>
                      <a:pt x="1" y="1"/>
                    </a:cubicBezTo>
                    <a:cubicBezTo>
                      <a:pt x="1" y="1"/>
                      <a:pt x="1" y="1"/>
                      <a:pt x="1" y="1"/>
                    </a:cubicBezTo>
                    <a:cubicBezTo>
                      <a:pt x="1" y="1"/>
                      <a:pt x="0" y="1"/>
                      <a:pt x="0" y="1"/>
                    </a:cubicBezTo>
                    <a:cubicBezTo>
                      <a:pt x="0" y="1"/>
                      <a:pt x="0" y="1"/>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22"/>
              <p:cNvSpPr/>
              <p:nvPr/>
            </p:nvSpPr>
            <p:spPr>
              <a:xfrm>
                <a:off x="8842789" y="1522771"/>
                <a:ext cx="232526" cy="221835"/>
              </a:xfrm>
              <a:custGeom>
                <a:avLst/>
                <a:gdLst/>
                <a:ahLst/>
                <a:cxnLst/>
                <a:rect l="l" t="t" r="r" b="b"/>
                <a:pathLst>
                  <a:path w="20" h="19" extrusionOk="0">
                    <a:moveTo>
                      <a:pt x="8" y="0"/>
                    </a:moveTo>
                    <a:cubicBezTo>
                      <a:pt x="7" y="0"/>
                      <a:pt x="5" y="1"/>
                      <a:pt x="4" y="2"/>
                    </a:cubicBezTo>
                    <a:cubicBezTo>
                      <a:pt x="0" y="5"/>
                      <a:pt x="0" y="12"/>
                      <a:pt x="4" y="15"/>
                    </a:cubicBezTo>
                    <a:cubicBezTo>
                      <a:pt x="5" y="18"/>
                      <a:pt x="8" y="19"/>
                      <a:pt x="11" y="18"/>
                    </a:cubicBezTo>
                    <a:cubicBezTo>
                      <a:pt x="14" y="17"/>
                      <a:pt x="15" y="15"/>
                      <a:pt x="18" y="13"/>
                    </a:cubicBezTo>
                    <a:cubicBezTo>
                      <a:pt x="20" y="12"/>
                      <a:pt x="20" y="10"/>
                      <a:pt x="19" y="7"/>
                    </a:cubicBezTo>
                    <a:cubicBezTo>
                      <a:pt x="18" y="3"/>
                      <a:pt x="13" y="0"/>
                      <a:pt x="8" y="0"/>
                    </a:cubicBezTo>
                    <a:close/>
                  </a:path>
                </a:pathLst>
              </a:custGeom>
              <a:solidFill>
                <a:srgbClr val="23CA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22"/>
              <p:cNvSpPr/>
              <p:nvPr/>
            </p:nvSpPr>
            <p:spPr>
              <a:xfrm>
                <a:off x="8962233" y="389782"/>
                <a:ext cx="72213" cy="96283"/>
              </a:xfrm>
              <a:custGeom>
                <a:avLst/>
                <a:gdLst/>
                <a:ahLst/>
                <a:cxnLst/>
                <a:rect l="l" t="t" r="r" b="b"/>
                <a:pathLst>
                  <a:path w="9" h="12" extrusionOk="0">
                    <a:moveTo>
                      <a:pt x="1" y="9"/>
                    </a:moveTo>
                    <a:cubicBezTo>
                      <a:pt x="2" y="11"/>
                      <a:pt x="4" y="12"/>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22"/>
              <p:cNvSpPr/>
              <p:nvPr/>
            </p:nvSpPr>
            <p:spPr>
              <a:xfrm>
                <a:off x="8913165" y="260170"/>
                <a:ext cx="73139" cy="104615"/>
              </a:xfrm>
              <a:custGeom>
                <a:avLst/>
                <a:gdLst/>
                <a:ahLst/>
                <a:cxnLst/>
                <a:rect l="l" t="t" r="r" b="b"/>
                <a:pathLst>
                  <a:path w="9" h="13" extrusionOk="0">
                    <a:moveTo>
                      <a:pt x="1" y="9"/>
                    </a:moveTo>
                    <a:cubicBezTo>
                      <a:pt x="2" y="11"/>
                      <a:pt x="4" y="13"/>
                      <a:pt x="6" y="12"/>
                    </a:cubicBezTo>
                    <a:cubicBezTo>
                      <a:pt x="7" y="12"/>
                      <a:pt x="8" y="11"/>
                      <a:pt x="8" y="10"/>
                    </a:cubicBezTo>
                    <a:cubicBezTo>
                      <a:pt x="9" y="7"/>
                      <a:pt x="9" y="0"/>
                      <a:pt x="5" y="0"/>
                    </a:cubicBezTo>
                    <a:cubicBezTo>
                      <a:pt x="0" y="0"/>
                      <a:pt x="0" y="6"/>
                      <a:pt x="1"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22"/>
              <p:cNvSpPr/>
              <p:nvPr/>
            </p:nvSpPr>
            <p:spPr>
              <a:xfrm>
                <a:off x="9002043" y="251838"/>
                <a:ext cx="63881" cy="80545"/>
              </a:xfrm>
              <a:custGeom>
                <a:avLst/>
                <a:gdLst/>
                <a:ahLst/>
                <a:cxnLst/>
                <a:rect l="l" t="t" r="r" b="b"/>
                <a:pathLst>
                  <a:path w="8" h="10" extrusionOk="0">
                    <a:moveTo>
                      <a:pt x="1" y="8"/>
                    </a:moveTo>
                    <a:cubicBezTo>
                      <a:pt x="2" y="9"/>
                      <a:pt x="3" y="10"/>
                      <a:pt x="5" y="10"/>
                    </a:cubicBezTo>
                    <a:cubicBezTo>
                      <a:pt x="6" y="10"/>
                      <a:pt x="6"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22"/>
              <p:cNvSpPr/>
              <p:nvPr/>
            </p:nvSpPr>
            <p:spPr>
              <a:xfrm>
                <a:off x="9002043" y="9280"/>
                <a:ext cx="56474" cy="81470"/>
              </a:xfrm>
              <a:custGeom>
                <a:avLst/>
                <a:gdLst/>
                <a:ahLst/>
                <a:cxnLst/>
                <a:rect l="l" t="t" r="r" b="b"/>
                <a:pathLst>
                  <a:path w="7" h="10" extrusionOk="0">
                    <a:moveTo>
                      <a:pt x="1" y="7"/>
                    </a:moveTo>
                    <a:cubicBezTo>
                      <a:pt x="2" y="9"/>
                      <a:pt x="3" y="10"/>
                      <a:pt x="4" y="10"/>
                    </a:cubicBezTo>
                    <a:cubicBezTo>
                      <a:pt x="5" y="10"/>
                      <a:pt x="6" y="9"/>
                      <a:pt x="7"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22"/>
              <p:cNvSpPr/>
              <p:nvPr/>
            </p:nvSpPr>
            <p:spPr>
              <a:xfrm>
                <a:off x="8945568" y="123152"/>
                <a:ext cx="64807" cy="80545"/>
              </a:xfrm>
              <a:custGeom>
                <a:avLst/>
                <a:gdLst/>
                <a:ahLst/>
                <a:cxnLst/>
                <a:rect l="l" t="t" r="r" b="b"/>
                <a:pathLst>
                  <a:path w="8" h="10" extrusionOk="0">
                    <a:moveTo>
                      <a:pt x="2" y="8"/>
                    </a:moveTo>
                    <a:cubicBezTo>
                      <a:pt x="2" y="9"/>
                      <a:pt x="4" y="10"/>
                      <a:pt x="5" y="10"/>
                    </a:cubicBezTo>
                    <a:cubicBezTo>
                      <a:pt x="6" y="10"/>
                      <a:pt x="7" y="9"/>
                      <a:pt x="7" y="8"/>
                    </a:cubicBezTo>
                    <a:cubicBezTo>
                      <a:pt x="8" y="6"/>
                      <a:pt x="8" y="0"/>
                      <a:pt x="4" y="0"/>
                    </a:cubicBezTo>
                    <a:cubicBezTo>
                      <a:pt x="0" y="0"/>
                      <a:pt x="0"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22"/>
              <p:cNvSpPr/>
              <p:nvPr/>
            </p:nvSpPr>
            <p:spPr>
              <a:xfrm>
                <a:off x="9065923" y="453662"/>
                <a:ext cx="64807" cy="81470"/>
              </a:xfrm>
              <a:custGeom>
                <a:avLst/>
                <a:gdLst/>
                <a:ahLst/>
                <a:cxnLst/>
                <a:rect l="l" t="t" r="r" b="b"/>
                <a:pathLst>
                  <a:path w="8" h="10" extrusionOk="0">
                    <a:moveTo>
                      <a:pt x="1" y="8"/>
                    </a:moveTo>
                    <a:cubicBezTo>
                      <a:pt x="2" y="9"/>
                      <a:pt x="3" y="10"/>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22"/>
              <p:cNvSpPr/>
              <p:nvPr/>
            </p:nvSpPr>
            <p:spPr>
              <a:xfrm>
                <a:off x="9058517" y="162962"/>
                <a:ext cx="63881" cy="80545"/>
              </a:xfrm>
              <a:custGeom>
                <a:avLst/>
                <a:gdLst/>
                <a:ahLst/>
                <a:cxnLst/>
                <a:rect l="l" t="t" r="r" b="b"/>
                <a:pathLst>
                  <a:path w="8" h="10" extrusionOk="0">
                    <a:moveTo>
                      <a:pt x="2" y="7"/>
                    </a:moveTo>
                    <a:cubicBezTo>
                      <a:pt x="2" y="9"/>
                      <a:pt x="4" y="10"/>
                      <a:pt x="5" y="10"/>
                    </a:cubicBezTo>
                    <a:cubicBezTo>
                      <a:pt x="6" y="10"/>
                      <a:pt x="7" y="9"/>
                      <a:pt x="7" y="8"/>
                    </a:cubicBezTo>
                    <a:cubicBezTo>
                      <a:pt x="8" y="5"/>
                      <a:pt x="8" y="0"/>
                      <a:pt x="4" y="0"/>
                    </a:cubicBezTo>
                    <a:cubicBezTo>
                      <a:pt x="0" y="0"/>
                      <a:pt x="1" y="5"/>
                      <a:pt x="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22"/>
              <p:cNvSpPr/>
              <p:nvPr/>
            </p:nvSpPr>
            <p:spPr>
              <a:xfrm>
                <a:off x="8857616" y="364785"/>
                <a:ext cx="63881" cy="88876"/>
              </a:xfrm>
              <a:custGeom>
                <a:avLst/>
                <a:gdLst/>
                <a:ahLst/>
                <a:cxnLst/>
                <a:rect l="l" t="t" r="r" b="b"/>
                <a:pathLst>
                  <a:path w="8" h="11" extrusionOk="0">
                    <a:moveTo>
                      <a:pt x="2" y="8"/>
                    </a:moveTo>
                    <a:cubicBezTo>
                      <a:pt x="2" y="9"/>
                      <a:pt x="4" y="11"/>
                      <a:pt x="5" y="10"/>
                    </a:cubicBezTo>
                    <a:cubicBezTo>
                      <a:pt x="6" y="10"/>
                      <a:pt x="7" y="9"/>
                      <a:pt x="7" y="8"/>
                    </a:cubicBezTo>
                    <a:cubicBezTo>
                      <a:pt x="8" y="6"/>
                      <a:pt x="8" y="0"/>
                      <a:pt x="4" y="0"/>
                    </a:cubicBezTo>
                    <a:cubicBezTo>
                      <a:pt x="0" y="0"/>
                      <a:pt x="1" y="5"/>
                      <a:pt x="2"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22"/>
              <p:cNvSpPr/>
              <p:nvPr/>
            </p:nvSpPr>
            <p:spPr>
              <a:xfrm>
                <a:off x="9098327" y="268503"/>
                <a:ext cx="64807" cy="88876"/>
              </a:xfrm>
              <a:custGeom>
                <a:avLst/>
                <a:gdLst/>
                <a:ahLst/>
                <a:cxnLst/>
                <a:rect l="l" t="t" r="r" b="b"/>
                <a:pathLst>
                  <a:path w="8" h="11" extrusionOk="0">
                    <a:moveTo>
                      <a:pt x="1" y="8"/>
                    </a:moveTo>
                    <a:cubicBezTo>
                      <a:pt x="2" y="9"/>
                      <a:pt x="3" y="11"/>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22"/>
              <p:cNvSpPr/>
              <p:nvPr/>
            </p:nvSpPr>
            <p:spPr>
              <a:xfrm>
                <a:off x="8341940" y="65753"/>
                <a:ext cx="274040" cy="121280"/>
              </a:xfrm>
              <a:custGeom>
                <a:avLst/>
                <a:gdLst/>
                <a:ahLst/>
                <a:cxnLst/>
                <a:rect l="l" t="t" r="r" b="b"/>
                <a:pathLst>
                  <a:path w="34" h="15" extrusionOk="0">
                    <a:moveTo>
                      <a:pt x="9" y="4"/>
                    </a:moveTo>
                    <a:cubicBezTo>
                      <a:pt x="6" y="5"/>
                      <a:pt x="3" y="6"/>
                      <a:pt x="1" y="8"/>
                    </a:cubicBezTo>
                    <a:cubicBezTo>
                      <a:pt x="0" y="9"/>
                      <a:pt x="0" y="10"/>
                      <a:pt x="0" y="10"/>
                    </a:cubicBezTo>
                    <a:cubicBezTo>
                      <a:pt x="1" y="12"/>
                      <a:pt x="3" y="13"/>
                      <a:pt x="6" y="14"/>
                    </a:cubicBezTo>
                    <a:cubicBezTo>
                      <a:pt x="14" y="15"/>
                      <a:pt x="24" y="14"/>
                      <a:pt x="32" y="10"/>
                    </a:cubicBezTo>
                    <a:cubicBezTo>
                      <a:pt x="33" y="9"/>
                      <a:pt x="34" y="8"/>
                      <a:pt x="34" y="7"/>
                    </a:cubicBezTo>
                    <a:cubicBezTo>
                      <a:pt x="34" y="0"/>
                      <a:pt x="14" y="4"/>
                      <a:pt x="9"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4" name="Google Shape;884;p22"/>
            <p:cNvGrpSpPr/>
            <p:nvPr/>
          </p:nvGrpSpPr>
          <p:grpSpPr>
            <a:xfrm>
              <a:off x="-49651" y="4279763"/>
              <a:ext cx="1293418" cy="914295"/>
              <a:chOff x="-49651" y="4279763"/>
              <a:chExt cx="1293418" cy="914295"/>
            </a:xfrm>
          </p:grpSpPr>
          <p:sp>
            <p:nvSpPr>
              <p:cNvPr id="885" name="Google Shape;885;p22"/>
              <p:cNvSpPr/>
              <p:nvPr/>
            </p:nvSpPr>
            <p:spPr>
              <a:xfrm>
                <a:off x="-49651" y="4279763"/>
                <a:ext cx="1293418" cy="914295"/>
              </a:xfrm>
              <a:custGeom>
                <a:avLst/>
                <a:gdLst/>
                <a:ahLst/>
                <a:cxnLst/>
                <a:rect l="l" t="t" r="r" b="b"/>
                <a:pathLst>
                  <a:path w="142" h="100" extrusionOk="0">
                    <a:moveTo>
                      <a:pt x="1" y="88"/>
                    </a:moveTo>
                    <a:cubicBezTo>
                      <a:pt x="1" y="90"/>
                      <a:pt x="1" y="92"/>
                      <a:pt x="2" y="94"/>
                    </a:cubicBezTo>
                    <a:cubicBezTo>
                      <a:pt x="5" y="100"/>
                      <a:pt x="14" y="98"/>
                      <a:pt x="22" y="98"/>
                    </a:cubicBezTo>
                    <a:cubicBezTo>
                      <a:pt x="58" y="98"/>
                      <a:pt x="78" y="98"/>
                      <a:pt x="111" y="98"/>
                    </a:cubicBezTo>
                    <a:cubicBezTo>
                      <a:pt x="114" y="98"/>
                      <a:pt x="117" y="98"/>
                      <a:pt x="120" y="98"/>
                    </a:cubicBezTo>
                    <a:cubicBezTo>
                      <a:pt x="123" y="98"/>
                      <a:pt x="126" y="98"/>
                      <a:pt x="129" y="98"/>
                    </a:cubicBezTo>
                    <a:cubicBezTo>
                      <a:pt x="131" y="98"/>
                      <a:pt x="134" y="98"/>
                      <a:pt x="137" y="97"/>
                    </a:cubicBezTo>
                    <a:cubicBezTo>
                      <a:pt x="140" y="96"/>
                      <a:pt x="142" y="92"/>
                      <a:pt x="139" y="89"/>
                    </a:cubicBezTo>
                    <a:cubicBezTo>
                      <a:pt x="138" y="88"/>
                      <a:pt x="136" y="88"/>
                      <a:pt x="135" y="87"/>
                    </a:cubicBezTo>
                    <a:cubicBezTo>
                      <a:pt x="129" y="85"/>
                      <a:pt x="122" y="84"/>
                      <a:pt x="116" y="82"/>
                    </a:cubicBezTo>
                    <a:cubicBezTo>
                      <a:pt x="108" y="80"/>
                      <a:pt x="101" y="77"/>
                      <a:pt x="94" y="72"/>
                    </a:cubicBezTo>
                    <a:cubicBezTo>
                      <a:pt x="87" y="67"/>
                      <a:pt x="84" y="60"/>
                      <a:pt x="77" y="54"/>
                    </a:cubicBezTo>
                    <a:cubicBezTo>
                      <a:pt x="70" y="48"/>
                      <a:pt x="60" y="46"/>
                      <a:pt x="50" y="49"/>
                    </a:cubicBezTo>
                    <a:cubicBezTo>
                      <a:pt x="46" y="50"/>
                      <a:pt x="42" y="52"/>
                      <a:pt x="38" y="52"/>
                    </a:cubicBezTo>
                    <a:cubicBezTo>
                      <a:pt x="30" y="52"/>
                      <a:pt x="25" y="44"/>
                      <a:pt x="22" y="37"/>
                    </a:cubicBezTo>
                    <a:cubicBezTo>
                      <a:pt x="19" y="31"/>
                      <a:pt x="15" y="7"/>
                      <a:pt x="10" y="4"/>
                    </a:cubicBezTo>
                    <a:cubicBezTo>
                      <a:pt x="4" y="0"/>
                      <a:pt x="1" y="10"/>
                      <a:pt x="1" y="15"/>
                    </a:cubicBezTo>
                    <a:cubicBezTo>
                      <a:pt x="0" y="40"/>
                      <a:pt x="1" y="63"/>
                      <a:pt x="1" y="8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22"/>
              <p:cNvSpPr/>
              <p:nvPr/>
            </p:nvSpPr>
            <p:spPr>
              <a:xfrm>
                <a:off x="269776" y="4782468"/>
                <a:ext cx="846221" cy="338279"/>
              </a:xfrm>
              <a:custGeom>
                <a:avLst/>
                <a:gdLst/>
                <a:ahLst/>
                <a:cxnLst/>
                <a:rect l="l" t="t" r="r" b="b"/>
                <a:pathLst>
                  <a:path w="93" h="37" extrusionOk="0">
                    <a:moveTo>
                      <a:pt x="0" y="8"/>
                    </a:moveTo>
                    <a:cubicBezTo>
                      <a:pt x="10" y="11"/>
                      <a:pt x="18" y="4"/>
                      <a:pt x="27" y="4"/>
                    </a:cubicBezTo>
                    <a:cubicBezTo>
                      <a:pt x="31" y="5"/>
                      <a:pt x="34" y="8"/>
                      <a:pt x="37" y="11"/>
                    </a:cubicBezTo>
                    <a:cubicBezTo>
                      <a:pt x="39" y="15"/>
                      <a:pt x="41" y="18"/>
                      <a:pt x="43" y="22"/>
                    </a:cubicBezTo>
                    <a:cubicBezTo>
                      <a:pt x="48" y="28"/>
                      <a:pt x="54" y="33"/>
                      <a:pt x="62" y="35"/>
                    </a:cubicBezTo>
                    <a:cubicBezTo>
                      <a:pt x="67" y="36"/>
                      <a:pt x="72" y="36"/>
                      <a:pt x="76" y="36"/>
                    </a:cubicBezTo>
                    <a:cubicBezTo>
                      <a:pt x="79" y="36"/>
                      <a:pt x="82" y="37"/>
                      <a:pt x="84" y="37"/>
                    </a:cubicBezTo>
                    <a:cubicBezTo>
                      <a:pt x="86" y="37"/>
                      <a:pt x="89" y="37"/>
                      <a:pt x="91" y="36"/>
                    </a:cubicBezTo>
                    <a:cubicBezTo>
                      <a:pt x="93" y="36"/>
                      <a:pt x="93" y="34"/>
                      <a:pt x="91" y="33"/>
                    </a:cubicBezTo>
                    <a:cubicBezTo>
                      <a:pt x="89" y="33"/>
                      <a:pt x="86" y="33"/>
                      <a:pt x="84" y="33"/>
                    </a:cubicBezTo>
                    <a:cubicBezTo>
                      <a:pt x="82" y="33"/>
                      <a:pt x="79" y="33"/>
                      <a:pt x="76" y="33"/>
                    </a:cubicBezTo>
                    <a:cubicBezTo>
                      <a:pt x="72" y="32"/>
                      <a:pt x="67" y="32"/>
                      <a:pt x="62" y="31"/>
                    </a:cubicBezTo>
                    <a:cubicBezTo>
                      <a:pt x="53" y="29"/>
                      <a:pt x="48" y="22"/>
                      <a:pt x="43" y="15"/>
                    </a:cubicBezTo>
                    <a:cubicBezTo>
                      <a:pt x="39" y="9"/>
                      <a:pt x="36" y="1"/>
                      <a:pt x="27" y="1"/>
                    </a:cubicBezTo>
                    <a:cubicBezTo>
                      <a:pt x="18" y="0"/>
                      <a:pt x="10" y="8"/>
                      <a:pt x="1" y="7"/>
                    </a:cubicBezTo>
                    <a:cubicBezTo>
                      <a:pt x="0" y="7"/>
                      <a:pt x="0" y="8"/>
                      <a:pt x="0"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22"/>
              <p:cNvSpPr/>
              <p:nvPr/>
            </p:nvSpPr>
            <p:spPr>
              <a:xfrm>
                <a:off x="442582" y="4892435"/>
                <a:ext cx="155001" cy="91116"/>
              </a:xfrm>
              <a:custGeom>
                <a:avLst/>
                <a:gdLst/>
                <a:ahLst/>
                <a:cxnLst/>
                <a:rect l="l" t="t" r="r" b="b"/>
                <a:pathLst>
                  <a:path w="17" h="10" extrusionOk="0">
                    <a:moveTo>
                      <a:pt x="2" y="2"/>
                    </a:moveTo>
                    <a:cubicBezTo>
                      <a:pt x="2" y="2"/>
                      <a:pt x="3" y="2"/>
                      <a:pt x="4" y="2"/>
                    </a:cubicBezTo>
                    <a:cubicBezTo>
                      <a:pt x="4" y="2"/>
                      <a:pt x="5" y="2"/>
                      <a:pt x="6" y="2"/>
                    </a:cubicBezTo>
                    <a:cubicBezTo>
                      <a:pt x="7" y="3"/>
                      <a:pt x="8" y="3"/>
                      <a:pt x="10" y="4"/>
                    </a:cubicBezTo>
                    <a:cubicBezTo>
                      <a:pt x="12" y="5"/>
                      <a:pt x="13" y="7"/>
                      <a:pt x="15" y="9"/>
                    </a:cubicBezTo>
                    <a:cubicBezTo>
                      <a:pt x="15" y="10"/>
                      <a:pt x="17" y="9"/>
                      <a:pt x="17" y="8"/>
                    </a:cubicBezTo>
                    <a:cubicBezTo>
                      <a:pt x="16" y="5"/>
                      <a:pt x="14" y="2"/>
                      <a:pt x="11" y="1"/>
                    </a:cubicBezTo>
                    <a:cubicBezTo>
                      <a:pt x="10" y="0"/>
                      <a:pt x="8" y="0"/>
                      <a:pt x="6" y="0"/>
                    </a:cubicBezTo>
                    <a:cubicBezTo>
                      <a:pt x="5" y="0"/>
                      <a:pt x="4" y="0"/>
                      <a:pt x="4" y="0"/>
                    </a:cubicBezTo>
                    <a:cubicBezTo>
                      <a:pt x="3" y="0"/>
                      <a:pt x="2" y="1"/>
                      <a:pt x="1" y="1"/>
                    </a:cubicBezTo>
                    <a:cubicBezTo>
                      <a:pt x="0" y="1"/>
                      <a:pt x="1" y="3"/>
                      <a:pt x="2"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22"/>
              <p:cNvSpPr/>
              <p:nvPr/>
            </p:nvSpPr>
            <p:spPr>
              <a:xfrm>
                <a:off x="14235" y="4461994"/>
                <a:ext cx="46081" cy="457671"/>
              </a:xfrm>
              <a:custGeom>
                <a:avLst/>
                <a:gdLst/>
                <a:ahLst/>
                <a:cxnLst/>
                <a:rect l="l" t="t" r="r" b="b"/>
                <a:pathLst>
                  <a:path w="5" h="50" extrusionOk="0">
                    <a:moveTo>
                      <a:pt x="0" y="2"/>
                    </a:moveTo>
                    <a:cubicBezTo>
                      <a:pt x="0" y="5"/>
                      <a:pt x="0" y="9"/>
                      <a:pt x="0" y="13"/>
                    </a:cubicBezTo>
                    <a:cubicBezTo>
                      <a:pt x="0" y="17"/>
                      <a:pt x="0" y="21"/>
                      <a:pt x="0" y="25"/>
                    </a:cubicBezTo>
                    <a:cubicBezTo>
                      <a:pt x="0" y="29"/>
                      <a:pt x="0" y="33"/>
                      <a:pt x="1" y="37"/>
                    </a:cubicBezTo>
                    <a:cubicBezTo>
                      <a:pt x="1" y="41"/>
                      <a:pt x="1" y="45"/>
                      <a:pt x="2" y="49"/>
                    </a:cubicBezTo>
                    <a:cubicBezTo>
                      <a:pt x="2" y="50"/>
                      <a:pt x="4" y="50"/>
                      <a:pt x="4" y="49"/>
                    </a:cubicBezTo>
                    <a:cubicBezTo>
                      <a:pt x="5" y="45"/>
                      <a:pt x="4" y="41"/>
                      <a:pt x="4" y="38"/>
                    </a:cubicBezTo>
                    <a:cubicBezTo>
                      <a:pt x="4" y="33"/>
                      <a:pt x="4" y="29"/>
                      <a:pt x="4" y="25"/>
                    </a:cubicBezTo>
                    <a:cubicBezTo>
                      <a:pt x="4" y="21"/>
                      <a:pt x="4" y="17"/>
                      <a:pt x="3" y="13"/>
                    </a:cubicBezTo>
                    <a:cubicBezTo>
                      <a:pt x="3" y="10"/>
                      <a:pt x="3" y="6"/>
                      <a:pt x="3" y="2"/>
                    </a:cubicBezTo>
                    <a:cubicBezTo>
                      <a:pt x="3" y="0"/>
                      <a:pt x="1" y="0"/>
                      <a:pt x="0"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9" name="Google Shape;889;p22"/>
            <p:cNvGrpSpPr/>
            <p:nvPr/>
          </p:nvGrpSpPr>
          <p:grpSpPr>
            <a:xfrm>
              <a:off x="-49652" y="-18449"/>
              <a:ext cx="1230466" cy="1418707"/>
              <a:chOff x="-49649" y="-18440"/>
              <a:chExt cx="1453764" cy="1676166"/>
            </a:xfrm>
          </p:grpSpPr>
          <p:sp>
            <p:nvSpPr>
              <p:cNvPr id="890" name="Google Shape;890;p22"/>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22"/>
              <p:cNvSpPr/>
              <p:nvPr/>
            </p:nvSpPr>
            <p:spPr>
              <a:xfrm flipH="1">
                <a:off x="544837" y="-18440"/>
                <a:ext cx="859277" cy="547906"/>
              </a:xfrm>
              <a:custGeom>
                <a:avLst/>
                <a:gdLst/>
                <a:ahLst/>
                <a:cxnLst/>
                <a:rect l="l" t="t" r="r" b="b"/>
                <a:pathLst>
                  <a:path w="74" h="47" extrusionOk="0">
                    <a:moveTo>
                      <a:pt x="73" y="32"/>
                    </a:moveTo>
                    <a:cubicBezTo>
                      <a:pt x="69" y="42"/>
                      <a:pt x="53" y="47"/>
                      <a:pt x="42" y="46"/>
                    </a:cubicBezTo>
                    <a:cubicBezTo>
                      <a:pt x="30" y="45"/>
                      <a:pt x="18" y="41"/>
                      <a:pt x="9" y="32"/>
                    </a:cubicBezTo>
                    <a:cubicBezTo>
                      <a:pt x="4" y="27"/>
                      <a:pt x="0" y="19"/>
                      <a:pt x="4" y="13"/>
                    </a:cubicBezTo>
                    <a:cubicBezTo>
                      <a:pt x="6" y="9"/>
                      <a:pt x="12" y="7"/>
                      <a:pt x="17" y="6"/>
                    </a:cubicBezTo>
                    <a:cubicBezTo>
                      <a:pt x="18" y="6"/>
                      <a:pt x="19" y="6"/>
                      <a:pt x="20" y="5"/>
                    </a:cubicBezTo>
                    <a:cubicBezTo>
                      <a:pt x="36" y="4"/>
                      <a:pt x="67" y="0"/>
                      <a:pt x="73" y="20"/>
                    </a:cubicBezTo>
                    <a:cubicBezTo>
                      <a:pt x="74" y="24"/>
                      <a:pt x="74" y="28"/>
                      <a:pt x="73" y="32"/>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22"/>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22"/>
              <p:cNvSpPr/>
              <p:nvPr/>
            </p:nvSpPr>
            <p:spPr>
              <a:xfrm flipH="1">
                <a:off x="544838" y="-18440"/>
                <a:ext cx="661496" cy="372844"/>
              </a:xfrm>
              <a:custGeom>
                <a:avLst/>
                <a:gdLst/>
                <a:ahLst/>
                <a:cxnLst/>
                <a:rect l="l" t="t" r="r" b="b"/>
                <a:pathLst>
                  <a:path w="57" h="32" extrusionOk="0">
                    <a:moveTo>
                      <a:pt x="56" y="32"/>
                    </a:moveTo>
                    <a:cubicBezTo>
                      <a:pt x="55" y="31"/>
                      <a:pt x="55" y="31"/>
                      <a:pt x="54" y="31"/>
                    </a:cubicBezTo>
                    <a:cubicBezTo>
                      <a:pt x="52" y="29"/>
                      <a:pt x="51" y="27"/>
                      <a:pt x="49" y="26"/>
                    </a:cubicBezTo>
                    <a:cubicBezTo>
                      <a:pt x="44" y="20"/>
                      <a:pt x="35" y="17"/>
                      <a:pt x="27" y="16"/>
                    </a:cubicBezTo>
                    <a:cubicBezTo>
                      <a:pt x="19" y="15"/>
                      <a:pt x="11" y="15"/>
                      <a:pt x="4" y="11"/>
                    </a:cubicBezTo>
                    <a:cubicBezTo>
                      <a:pt x="2" y="10"/>
                      <a:pt x="0" y="8"/>
                      <a:pt x="0" y="6"/>
                    </a:cubicBezTo>
                    <a:cubicBezTo>
                      <a:pt x="1" y="6"/>
                      <a:pt x="2" y="6"/>
                      <a:pt x="3" y="5"/>
                    </a:cubicBezTo>
                    <a:cubicBezTo>
                      <a:pt x="19" y="4"/>
                      <a:pt x="50" y="0"/>
                      <a:pt x="56" y="20"/>
                    </a:cubicBezTo>
                    <a:cubicBezTo>
                      <a:pt x="57" y="24"/>
                      <a:pt x="57" y="28"/>
                      <a:pt x="56" y="3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22"/>
              <p:cNvSpPr/>
              <p:nvPr/>
            </p:nvSpPr>
            <p:spPr>
              <a:xfrm flipH="1">
                <a:off x="673128" y="156623"/>
                <a:ext cx="359479" cy="128290"/>
              </a:xfrm>
              <a:custGeom>
                <a:avLst/>
                <a:gdLst/>
                <a:ahLst/>
                <a:cxnLst/>
                <a:rect l="l" t="t" r="r" b="b"/>
                <a:pathLst>
                  <a:path w="31" h="11" extrusionOk="0">
                    <a:moveTo>
                      <a:pt x="1" y="2"/>
                    </a:moveTo>
                    <a:cubicBezTo>
                      <a:pt x="6" y="3"/>
                      <a:pt x="11" y="3"/>
                      <a:pt x="16" y="5"/>
                    </a:cubicBezTo>
                    <a:cubicBezTo>
                      <a:pt x="18" y="6"/>
                      <a:pt x="21" y="7"/>
                      <a:pt x="23" y="8"/>
                    </a:cubicBezTo>
                    <a:cubicBezTo>
                      <a:pt x="25" y="9"/>
                      <a:pt x="27" y="10"/>
                      <a:pt x="29" y="11"/>
                    </a:cubicBezTo>
                    <a:cubicBezTo>
                      <a:pt x="30" y="11"/>
                      <a:pt x="31" y="9"/>
                      <a:pt x="30" y="9"/>
                    </a:cubicBezTo>
                    <a:cubicBezTo>
                      <a:pt x="27" y="5"/>
                      <a:pt x="21" y="3"/>
                      <a:pt x="16" y="2"/>
                    </a:cubicBezTo>
                    <a:cubicBezTo>
                      <a:pt x="11" y="1"/>
                      <a:pt x="6" y="0"/>
                      <a:pt x="1" y="1"/>
                    </a:cubicBezTo>
                    <a:cubicBezTo>
                      <a:pt x="0" y="1"/>
                      <a:pt x="0" y="2"/>
                      <a:pt x="1"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22"/>
              <p:cNvSpPr/>
              <p:nvPr/>
            </p:nvSpPr>
            <p:spPr>
              <a:xfrm flipH="1">
                <a:off x="765336" y="260859"/>
                <a:ext cx="93545" cy="58800"/>
              </a:xfrm>
              <a:custGeom>
                <a:avLst/>
                <a:gdLst/>
                <a:ahLst/>
                <a:cxnLst/>
                <a:rect l="l" t="t" r="r" b="b"/>
                <a:pathLst>
                  <a:path w="8" h="5" extrusionOk="0">
                    <a:moveTo>
                      <a:pt x="0" y="1"/>
                    </a:moveTo>
                    <a:cubicBezTo>
                      <a:pt x="1" y="2"/>
                      <a:pt x="1" y="2"/>
                      <a:pt x="2" y="2"/>
                    </a:cubicBezTo>
                    <a:cubicBezTo>
                      <a:pt x="2" y="2"/>
                      <a:pt x="3" y="3"/>
                      <a:pt x="3" y="3"/>
                    </a:cubicBezTo>
                    <a:cubicBezTo>
                      <a:pt x="3" y="3"/>
                      <a:pt x="4" y="3"/>
                      <a:pt x="4" y="3"/>
                    </a:cubicBezTo>
                    <a:cubicBezTo>
                      <a:pt x="4" y="4"/>
                      <a:pt x="4" y="4"/>
                      <a:pt x="4" y="4"/>
                    </a:cubicBezTo>
                    <a:cubicBezTo>
                      <a:pt x="4" y="4"/>
                      <a:pt x="4" y="4"/>
                      <a:pt x="4" y="4"/>
                    </a:cubicBezTo>
                    <a:cubicBezTo>
                      <a:pt x="4" y="4"/>
                      <a:pt x="4" y="4"/>
                      <a:pt x="4" y="4"/>
                    </a:cubicBezTo>
                    <a:cubicBezTo>
                      <a:pt x="5" y="4"/>
                      <a:pt x="5" y="4"/>
                      <a:pt x="6" y="5"/>
                    </a:cubicBezTo>
                    <a:cubicBezTo>
                      <a:pt x="6" y="5"/>
                      <a:pt x="7" y="5"/>
                      <a:pt x="7" y="5"/>
                    </a:cubicBezTo>
                    <a:cubicBezTo>
                      <a:pt x="8" y="4"/>
                      <a:pt x="8" y="4"/>
                      <a:pt x="7" y="3"/>
                    </a:cubicBezTo>
                    <a:cubicBezTo>
                      <a:pt x="7" y="3"/>
                      <a:pt x="7" y="2"/>
                      <a:pt x="6" y="2"/>
                    </a:cubicBezTo>
                    <a:cubicBezTo>
                      <a:pt x="6" y="1"/>
                      <a:pt x="5" y="1"/>
                      <a:pt x="5" y="1"/>
                    </a:cubicBezTo>
                    <a:cubicBezTo>
                      <a:pt x="4" y="0"/>
                      <a:pt x="3" y="0"/>
                      <a:pt x="3" y="0"/>
                    </a:cubicBezTo>
                    <a:cubicBezTo>
                      <a:pt x="2" y="0"/>
                      <a:pt x="2" y="0"/>
                      <a:pt x="1" y="0"/>
                    </a:cubicBezTo>
                    <a:cubicBezTo>
                      <a:pt x="0" y="0"/>
                      <a:pt x="0" y="1"/>
                      <a:pt x="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064784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6"/>
        <p:cNvGrpSpPr/>
        <p:nvPr/>
      </p:nvGrpSpPr>
      <p:grpSpPr>
        <a:xfrm>
          <a:off x="0" y="0"/>
          <a:ext cx="0" cy="0"/>
          <a:chOff x="0" y="0"/>
          <a:chExt cx="0" cy="0"/>
        </a:xfrm>
      </p:grpSpPr>
      <p:sp>
        <p:nvSpPr>
          <p:cNvPr id="897" name="Google Shape;89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8" name="Google Shape;898;p23"/>
          <p:cNvSpPr txBox="1">
            <a:spLocks noGrp="1"/>
          </p:cNvSpPr>
          <p:nvPr>
            <p:ph type="body" idx="1"/>
          </p:nvPr>
        </p:nvSpPr>
        <p:spPr>
          <a:xfrm>
            <a:off x="800100" y="1157175"/>
            <a:ext cx="7543800" cy="130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grpSp>
        <p:nvGrpSpPr>
          <p:cNvPr id="899" name="Google Shape;899;p23"/>
          <p:cNvGrpSpPr/>
          <p:nvPr/>
        </p:nvGrpSpPr>
        <p:grpSpPr>
          <a:xfrm>
            <a:off x="-473570" y="-385295"/>
            <a:ext cx="9734674" cy="5830402"/>
            <a:chOff x="-473570" y="-385295"/>
            <a:chExt cx="9734674" cy="5830402"/>
          </a:xfrm>
        </p:grpSpPr>
        <p:grpSp>
          <p:nvGrpSpPr>
            <p:cNvPr id="900" name="Google Shape;900;p23"/>
            <p:cNvGrpSpPr/>
            <p:nvPr/>
          </p:nvGrpSpPr>
          <p:grpSpPr>
            <a:xfrm rot="10800000" flipH="1">
              <a:off x="7096983" y="-44708"/>
              <a:ext cx="2104178" cy="781287"/>
              <a:chOff x="6516625" y="4228000"/>
              <a:chExt cx="2676050" cy="993625"/>
            </a:xfrm>
          </p:grpSpPr>
          <p:sp>
            <p:nvSpPr>
              <p:cNvPr id="901" name="Google Shape;901;p23"/>
              <p:cNvSpPr/>
              <p:nvPr/>
            </p:nvSpPr>
            <p:spPr>
              <a:xfrm rot="-5400000" flipH="1">
                <a:off x="7031363" y="4115739"/>
                <a:ext cx="572700" cy="1602175"/>
              </a:xfrm>
              <a:custGeom>
                <a:avLst/>
                <a:gdLst/>
                <a:ahLst/>
                <a:cxnLst/>
                <a:rect l="l" t="t" r="r" b="b"/>
                <a:pathLst>
                  <a:path w="73" h="170" extrusionOk="0">
                    <a:moveTo>
                      <a:pt x="73" y="151"/>
                    </a:moveTo>
                    <a:cubicBezTo>
                      <a:pt x="73" y="148"/>
                      <a:pt x="73" y="145"/>
                      <a:pt x="73" y="142"/>
                    </a:cubicBezTo>
                    <a:cubicBezTo>
                      <a:pt x="73" y="122"/>
                      <a:pt x="73" y="35"/>
                      <a:pt x="73" y="8"/>
                    </a:cubicBezTo>
                    <a:cubicBezTo>
                      <a:pt x="73" y="5"/>
                      <a:pt x="73" y="3"/>
                      <a:pt x="71" y="2"/>
                    </a:cubicBezTo>
                    <a:cubicBezTo>
                      <a:pt x="68" y="0"/>
                      <a:pt x="65" y="2"/>
                      <a:pt x="62" y="4"/>
                    </a:cubicBezTo>
                    <a:cubicBezTo>
                      <a:pt x="59" y="7"/>
                      <a:pt x="56" y="9"/>
                      <a:pt x="52" y="10"/>
                    </a:cubicBezTo>
                    <a:cubicBezTo>
                      <a:pt x="48" y="12"/>
                      <a:pt x="42" y="12"/>
                      <a:pt x="38" y="14"/>
                    </a:cubicBezTo>
                    <a:cubicBezTo>
                      <a:pt x="31" y="17"/>
                      <a:pt x="26" y="24"/>
                      <a:pt x="24" y="31"/>
                    </a:cubicBezTo>
                    <a:cubicBezTo>
                      <a:pt x="22" y="37"/>
                      <a:pt x="23" y="42"/>
                      <a:pt x="23" y="47"/>
                    </a:cubicBezTo>
                    <a:cubicBezTo>
                      <a:pt x="24" y="52"/>
                      <a:pt x="22" y="57"/>
                      <a:pt x="19" y="60"/>
                    </a:cubicBezTo>
                    <a:cubicBezTo>
                      <a:pt x="14" y="63"/>
                      <a:pt x="7" y="62"/>
                      <a:pt x="3" y="67"/>
                    </a:cubicBezTo>
                    <a:cubicBezTo>
                      <a:pt x="0" y="70"/>
                      <a:pt x="2" y="76"/>
                      <a:pt x="5" y="80"/>
                    </a:cubicBezTo>
                    <a:cubicBezTo>
                      <a:pt x="8" y="86"/>
                      <a:pt x="12" y="91"/>
                      <a:pt x="15" y="96"/>
                    </a:cubicBezTo>
                    <a:cubicBezTo>
                      <a:pt x="25" y="114"/>
                      <a:pt x="22" y="135"/>
                      <a:pt x="23" y="155"/>
                    </a:cubicBezTo>
                    <a:cubicBezTo>
                      <a:pt x="24" y="170"/>
                      <a:pt x="38" y="169"/>
                      <a:pt x="50" y="169"/>
                    </a:cubicBezTo>
                    <a:cubicBezTo>
                      <a:pt x="55" y="169"/>
                      <a:pt x="60" y="169"/>
                      <a:pt x="64" y="167"/>
                    </a:cubicBezTo>
                    <a:cubicBezTo>
                      <a:pt x="69" y="163"/>
                      <a:pt x="72" y="157"/>
                      <a:pt x="73" y="15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23"/>
              <p:cNvSpPr/>
              <p:nvPr/>
            </p:nvSpPr>
            <p:spPr>
              <a:xfrm rot="-5400000" flipH="1">
                <a:off x="8201225" y="4230175"/>
                <a:ext cx="993625" cy="989275"/>
              </a:xfrm>
              <a:custGeom>
                <a:avLst/>
                <a:gdLst/>
                <a:ahLst/>
                <a:cxnLst/>
                <a:rect l="l" t="t" r="r" b="b"/>
                <a:pathLst>
                  <a:path w="115" h="105" extrusionOk="0">
                    <a:moveTo>
                      <a:pt x="107" y="103"/>
                    </a:moveTo>
                    <a:cubicBezTo>
                      <a:pt x="112" y="102"/>
                      <a:pt x="113" y="100"/>
                      <a:pt x="113" y="94"/>
                    </a:cubicBezTo>
                    <a:cubicBezTo>
                      <a:pt x="113" y="67"/>
                      <a:pt x="115" y="38"/>
                      <a:pt x="114" y="11"/>
                    </a:cubicBezTo>
                    <a:cubicBezTo>
                      <a:pt x="114" y="9"/>
                      <a:pt x="114" y="7"/>
                      <a:pt x="113" y="6"/>
                    </a:cubicBezTo>
                    <a:cubicBezTo>
                      <a:pt x="111" y="3"/>
                      <a:pt x="107" y="3"/>
                      <a:pt x="103" y="3"/>
                    </a:cubicBezTo>
                    <a:cubicBezTo>
                      <a:pt x="95" y="3"/>
                      <a:pt x="65" y="0"/>
                      <a:pt x="61" y="5"/>
                    </a:cubicBezTo>
                    <a:cubicBezTo>
                      <a:pt x="60" y="6"/>
                      <a:pt x="60" y="8"/>
                      <a:pt x="59" y="10"/>
                    </a:cubicBezTo>
                    <a:cubicBezTo>
                      <a:pt x="55" y="27"/>
                      <a:pt x="53" y="44"/>
                      <a:pt x="44" y="59"/>
                    </a:cubicBezTo>
                    <a:cubicBezTo>
                      <a:pt x="39" y="67"/>
                      <a:pt x="33" y="74"/>
                      <a:pt x="26" y="80"/>
                    </a:cubicBezTo>
                    <a:cubicBezTo>
                      <a:pt x="20" y="86"/>
                      <a:pt x="11" y="88"/>
                      <a:pt x="3" y="96"/>
                    </a:cubicBezTo>
                    <a:cubicBezTo>
                      <a:pt x="2" y="97"/>
                      <a:pt x="0" y="102"/>
                      <a:pt x="3" y="103"/>
                    </a:cubicBezTo>
                    <a:cubicBezTo>
                      <a:pt x="8" y="105"/>
                      <a:pt x="100" y="104"/>
                      <a:pt x="107" y="10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23"/>
              <p:cNvSpPr/>
              <p:nvPr/>
            </p:nvSpPr>
            <p:spPr>
              <a:xfrm rot="-5400000" flipH="1">
                <a:off x="8881902" y="4883728"/>
                <a:ext cx="94372" cy="112813"/>
              </a:xfrm>
              <a:custGeom>
                <a:avLst/>
                <a:gdLst/>
                <a:ahLst/>
                <a:cxnLst/>
                <a:rect l="l" t="t" r="r" b="b"/>
                <a:pathLst>
                  <a:path w="10" h="12" extrusionOk="0">
                    <a:moveTo>
                      <a:pt x="2" y="9"/>
                    </a:moveTo>
                    <a:cubicBezTo>
                      <a:pt x="3" y="10"/>
                      <a:pt x="4" y="12"/>
                      <a:pt x="6" y="12"/>
                    </a:cubicBezTo>
                    <a:cubicBezTo>
                      <a:pt x="7" y="11"/>
                      <a:pt x="8" y="10"/>
                      <a:pt x="9" y="9"/>
                    </a:cubicBezTo>
                    <a:cubicBezTo>
                      <a:pt x="10" y="6"/>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23"/>
              <p:cNvSpPr/>
              <p:nvPr/>
            </p:nvSpPr>
            <p:spPr>
              <a:xfrm rot="-5400000" flipH="1">
                <a:off x="8736005" y="4822441"/>
                <a:ext cx="94372" cy="122576"/>
              </a:xfrm>
              <a:custGeom>
                <a:avLst/>
                <a:gdLst/>
                <a:ahLst/>
                <a:cxnLst/>
                <a:rect l="l" t="t" r="r" b="b"/>
                <a:pathLst>
                  <a:path w="10" h="13" extrusionOk="0">
                    <a:moveTo>
                      <a:pt x="2" y="9"/>
                    </a:moveTo>
                    <a:cubicBezTo>
                      <a:pt x="3" y="11"/>
                      <a:pt x="4" y="13"/>
                      <a:pt x="6" y="12"/>
                    </a:cubicBezTo>
                    <a:cubicBezTo>
                      <a:pt x="7" y="12"/>
                      <a:pt x="8" y="11"/>
                      <a:pt x="9" y="10"/>
                    </a:cubicBezTo>
                    <a:cubicBezTo>
                      <a:pt x="10" y="7"/>
                      <a:pt x="9" y="0"/>
                      <a:pt x="5" y="0"/>
                    </a:cubicBezTo>
                    <a:cubicBezTo>
                      <a:pt x="0" y="0"/>
                      <a:pt x="1" y="6"/>
                      <a:pt x="2"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23"/>
              <p:cNvSpPr/>
              <p:nvPr/>
            </p:nvSpPr>
            <p:spPr>
              <a:xfrm rot="-5400000" flipH="1">
                <a:off x="8721904" y="4930914"/>
                <a:ext cx="74847" cy="94373"/>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23"/>
              <p:cNvSpPr/>
              <p:nvPr/>
            </p:nvSpPr>
            <p:spPr>
              <a:xfrm rot="-5400000" flipH="1">
                <a:off x="8448549" y="4930914"/>
                <a:ext cx="74847" cy="94373"/>
              </a:xfrm>
              <a:custGeom>
                <a:avLst/>
                <a:gdLst/>
                <a:ahLst/>
                <a:cxnLst/>
                <a:rect l="l" t="t" r="r" b="b"/>
                <a:pathLst>
                  <a:path w="8" h="10" extrusionOk="0">
                    <a:moveTo>
                      <a:pt x="1" y="7"/>
                    </a:moveTo>
                    <a:cubicBezTo>
                      <a:pt x="2" y="9"/>
                      <a:pt x="3" y="10"/>
                      <a:pt x="5" y="10"/>
                    </a:cubicBezTo>
                    <a:cubicBezTo>
                      <a:pt x="6" y="10"/>
                      <a:pt x="6" y="9"/>
                      <a:pt x="7" y="8"/>
                    </a:cubicBezTo>
                    <a:cubicBezTo>
                      <a:pt x="8"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23"/>
              <p:cNvSpPr/>
              <p:nvPr/>
            </p:nvSpPr>
            <p:spPr>
              <a:xfrm rot="-5400000" flipH="1">
                <a:off x="8585226" y="4870169"/>
                <a:ext cx="65084" cy="93288"/>
              </a:xfrm>
              <a:custGeom>
                <a:avLst/>
                <a:gdLst/>
                <a:ahLst/>
                <a:cxnLst/>
                <a:rect l="l" t="t" r="r" b="b"/>
                <a:pathLst>
                  <a:path w="7" h="10" extrusionOk="0">
                    <a:moveTo>
                      <a:pt x="1" y="7"/>
                    </a:moveTo>
                    <a:cubicBezTo>
                      <a:pt x="2" y="8"/>
                      <a:pt x="3" y="10"/>
                      <a:pt x="4" y="10"/>
                    </a:cubicBezTo>
                    <a:cubicBezTo>
                      <a:pt x="5" y="9"/>
                      <a:pt x="6" y="9"/>
                      <a:pt x="6" y="8"/>
                    </a:cubicBezTo>
                    <a:cubicBezTo>
                      <a:pt x="7" y="5"/>
                      <a:pt x="7" y="0"/>
                      <a:pt x="4" y="0"/>
                    </a:cubicBezTo>
                    <a:cubicBezTo>
                      <a:pt x="0" y="0"/>
                      <a:pt x="0" y="5"/>
                      <a:pt x="1"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23"/>
              <p:cNvSpPr/>
              <p:nvPr/>
            </p:nvSpPr>
            <p:spPr>
              <a:xfrm rot="-5400000" flipH="1">
                <a:off x="8952410" y="5000880"/>
                <a:ext cx="74847" cy="104135"/>
              </a:xfrm>
              <a:custGeom>
                <a:avLst/>
                <a:gdLst/>
                <a:ahLst/>
                <a:cxnLst/>
                <a:rect l="l" t="t" r="r" b="b"/>
                <a:pathLst>
                  <a:path w="8" h="11" extrusionOk="0">
                    <a:moveTo>
                      <a:pt x="1" y="8"/>
                    </a:moveTo>
                    <a:cubicBezTo>
                      <a:pt x="2" y="9"/>
                      <a:pt x="3" y="11"/>
                      <a:pt x="5" y="10"/>
                    </a:cubicBezTo>
                    <a:cubicBezTo>
                      <a:pt x="5"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23"/>
              <p:cNvSpPr/>
              <p:nvPr/>
            </p:nvSpPr>
            <p:spPr>
              <a:xfrm rot="-5400000" flipH="1">
                <a:off x="8622108" y="5001422"/>
                <a:ext cx="66169" cy="94373"/>
              </a:xfrm>
              <a:custGeom>
                <a:avLst/>
                <a:gdLst/>
                <a:ahLst/>
                <a:cxnLst/>
                <a:rect l="l" t="t" r="r" b="b"/>
                <a:pathLst>
                  <a:path w="7" h="10" extrusionOk="0">
                    <a:moveTo>
                      <a:pt x="1" y="8"/>
                    </a:moveTo>
                    <a:cubicBezTo>
                      <a:pt x="1" y="9"/>
                      <a:pt x="3" y="10"/>
                      <a:pt x="4" y="10"/>
                    </a:cubicBezTo>
                    <a:cubicBezTo>
                      <a:pt x="5" y="10"/>
                      <a:pt x="6" y="9"/>
                      <a:pt x="6" y="8"/>
                    </a:cubicBezTo>
                    <a:cubicBezTo>
                      <a:pt x="7" y="6"/>
                      <a:pt x="7" y="0"/>
                      <a:pt x="3"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23"/>
              <p:cNvSpPr/>
              <p:nvPr/>
            </p:nvSpPr>
            <p:spPr>
              <a:xfrm rot="-5400000" flipH="1">
                <a:off x="8853157" y="4771458"/>
                <a:ext cx="75932" cy="93288"/>
              </a:xfrm>
              <a:custGeom>
                <a:avLst/>
                <a:gdLst/>
                <a:ahLst/>
                <a:cxnLst/>
                <a:rect l="l" t="t" r="r" b="b"/>
                <a:pathLst>
                  <a:path w="8" h="10" extrusionOk="0">
                    <a:moveTo>
                      <a:pt x="1" y="8"/>
                    </a:moveTo>
                    <a:cubicBezTo>
                      <a:pt x="2" y="9"/>
                      <a:pt x="3" y="10"/>
                      <a:pt x="5" y="10"/>
                    </a:cubicBezTo>
                    <a:cubicBezTo>
                      <a:pt x="6" y="10"/>
                      <a:pt x="7" y="9"/>
                      <a:pt x="7" y="8"/>
                    </a:cubicBezTo>
                    <a:cubicBezTo>
                      <a:pt x="8" y="6"/>
                      <a:pt x="8"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23"/>
              <p:cNvSpPr/>
              <p:nvPr/>
            </p:nvSpPr>
            <p:spPr>
              <a:xfrm rot="-5400000" flipH="1">
                <a:off x="8745226" y="5038846"/>
                <a:ext cx="74847" cy="104135"/>
              </a:xfrm>
              <a:custGeom>
                <a:avLst/>
                <a:gdLst/>
                <a:ahLst/>
                <a:cxnLst/>
                <a:rect l="l" t="t" r="r" b="b"/>
                <a:pathLst>
                  <a:path w="8" h="11" extrusionOk="0">
                    <a:moveTo>
                      <a:pt x="1" y="8"/>
                    </a:moveTo>
                    <a:cubicBezTo>
                      <a:pt x="2" y="9"/>
                      <a:pt x="3" y="11"/>
                      <a:pt x="5" y="10"/>
                    </a:cubicBezTo>
                    <a:cubicBezTo>
                      <a:pt x="6" y="10"/>
                      <a:pt x="6" y="9"/>
                      <a:pt x="7" y="8"/>
                    </a:cubicBezTo>
                    <a:cubicBezTo>
                      <a:pt x="8" y="6"/>
                      <a:pt x="7" y="0"/>
                      <a:pt x="4" y="0"/>
                    </a:cubicBezTo>
                    <a:cubicBezTo>
                      <a:pt x="0" y="0"/>
                      <a:pt x="0" y="5"/>
                      <a:pt x="1" y="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23"/>
              <p:cNvSpPr/>
              <p:nvPr/>
            </p:nvSpPr>
            <p:spPr>
              <a:xfrm rot="-5400000" flipH="1">
                <a:off x="7228613" y="4306135"/>
                <a:ext cx="196639" cy="1017495"/>
              </a:xfrm>
              <a:custGeom>
                <a:avLst/>
                <a:gdLst/>
                <a:ahLst/>
                <a:cxnLst/>
                <a:rect l="l" t="t" r="r" b="b"/>
                <a:pathLst>
                  <a:path w="25" h="108" extrusionOk="0">
                    <a:moveTo>
                      <a:pt x="19" y="2"/>
                    </a:moveTo>
                    <a:cubicBezTo>
                      <a:pt x="19" y="10"/>
                      <a:pt x="21" y="19"/>
                      <a:pt x="18" y="27"/>
                    </a:cubicBezTo>
                    <a:cubicBezTo>
                      <a:pt x="17" y="30"/>
                      <a:pt x="15" y="33"/>
                      <a:pt x="12" y="35"/>
                    </a:cubicBezTo>
                    <a:cubicBezTo>
                      <a:pt x="9" y="37"/>
                      <a:pt x="6" y="37"/>
                      <a:pt x="4" y="40"/>
                    </a:cubicBezTo>
                    <a:cubicBezTo>
                      <a:pt x="0" y="45"/>
                      <a:pt x="5" y="51"/>
                      <a:pt x="9" y="55"/>
                    </a:cubicBezTo>
                    <a:cubicBezTo>
                      <a:pt x="12" y="58"/>
                      <a:pt x="14" y="60"/>
                      <a:pt x="15" y="64"/>
                    </a:cubicBezTo>
                    <a:cubicBezTo>
                      <a:pt x="16" y="68"/>
                      <a:pt x="17" y="73"/>
                      <a:pt x="17" y="77"/>
                    </a:cubicBezTo>
                    <a:cubicBezTo>
                      <a:pt x="18" y="82"/>
                      <a:pt x="18" y="87"/>
                      <a:pt x="18" y="91"/>
                    </a:cubicBezTo>
                    <a:cubicBezTo>
                      <a:pt x="19" y="96"/>
                      <a:pt x="18" y="101"/>
                      <a:pt x="19" y="106"/>
                    </a:cubicBezTo>
                    <a:cubicBezTo>
                      <a:pt x="19" y="108"/>
                      <a:pt x="21" y="108"/>
                      <a:pt x="21" y="107"/>
                    </a:cubicBezTo>
                    <a:cubicBezTo>
                      <a:pt x="23" y="98"/>
                      <a:pt x="22" y="89"/>
                      <a:pt x="21" y="81"/>
                    </a:cubicBezTo>
                    <a:cubicBezTo>
                      <a:pt x="21" y="77"/>
                      <a:pt x="20" y="73"/>
                      <a:pt x="19" y="69"/>
                    </a:cubicBezTo>
                    <a:cubicBezTo>
                      <a:pt x="19" y="65"/>
                      <a:pt x="18" y="61"/>
                      <a:pt x="16" y="58"/>
                    </a:cubicBezTo>
                    <a:cubicBezTo>
                      <a:pt x="15" y="55"/>
                      <a:pt x="12" y="53"/>
                      <a:pt x="9" y="51"/>
                    </a:cubicBezTo>
                    <a:cubicBezTo>
                      <a:pt x="7" y="48"/>
                      <a:pt x="3" y="43"/>
                      <a:pt x="8" y="41"/>
                    </a:cubicBezTo>
                    <a:cubicBezTo>
                      <a:pt x="11" y="39"/>
                      <a:pt x="14" y="38"/>
                      <a:pt x="16" y="36"/>
                    </a:cubicBezTo>
                    <a:cubicBezTo>
                      <a:pt x="18" y="34"/>
                      <a:pt x="20" y="31"/>
                      <a:pt x="21" y="28"/>
                    </a:cubicBezTo>
                    <a:cubicBezTo>
                      <a:pt x="25" y="20"/>
                      <a:pt x="23" y="10"/>
                      <a:pt x="21" y="2"/>
                    </a:cubicBezTo>
                    <a:cubicBezTo>
                      <a:pt x="21" y="0"/>
                      <a:pt x="19" y="1"/>
                      <a:pt x="19"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23"/>
              <p:cNvSpPr/>
              <p:nvPr/>
            </p:nvSpPr>
            <p:spPr>
              <a:xfrm rot="-5072531" flipH="1">
                <a:off x="8806512" y="4308064"/>
                <a:ext cx="366642" cy="301557"/>
              </a:xfrm>
              <a:custGeom>
                <a:avLst/>
                <a:gdLst/>
                <a:ahLst/>
                <a:cxnLst/>
                <a:rect l="l" t="t" r="r" b="b"/>
                <a:pathLst>
                  <a:path w="39" h="32" extrusionOk="0">
                    <a:moveTo>
                      <a:pt x="2" y="31"/>
                    </a:moveTo>
                    <a:cubicBezTo>
                      <a:pt x="6" y="31"/>
                      <a:pt x="10" y="29"/>
                      <a:pt x="14" y="27"/>
                    </a:cubicBezTo>
                    <a:cubicBezTo>
                      <a:pt x="17" y="25"/>
                      <a:pt x="21" y="22"/>
                      <a:pt x="24" y="20"/>
                    </a:cubicBezTo>
                    <a:cubicBezTo>
                      <a:pt x="30" y="15"/>
                      <a:pt x="36" y="8"/>
                      <a:pt x="39" y="1"/>
                    </a:cubicBezTo>
                    <a:cubicBezTo>
                      <a:pt x="39" y="1"/>
                      <a:pt x="38" y="0"/>
                      <a:pt x="38" y="1"/>
                    </a:cubicBezTo>
                    <a:cubicBezTo>
                      <a:pt x="32" y="6"/>
                      <a:pt x="28" y="12"/>
                      <a:pt x="22" y="17"/>
                    </a:cubicBezTo>
                    <a:cubicBezTo>
                      <a:pt x="16" y="22"/>
                      <a:pt x="8" y="25"/>
                      <a:pt x="1" y="29"/>
                    </a:cubicBezTo>
                    <a:cubicBezTo>
                      <a:pt x="0" y="30"/>
                      <a:pt x="1" y="32"/>
                      <a:pt x="2"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23"/>
              <p:cNvSpPr/>
              <p:nvPr/>
            </p:nvSpPr>
            <p:spPr>
              <a:xfrm rot="-5400000" flipH="1">
                <a:off x="8184965" y="4452584"/>
                <a:ext cx="187659" cy="724605"/>
              </a:xfrm>
              <a:custGeom>
                <a:avLst/>
                <a:gdLst/>
                <a:ahLst/>
                <a:cxnLst/>
                <a:rect l="l" t="t" r="r" b="b"/>
                <a:pathLst>
                  <a:path w="20" h="77" extrusionOk="0">
                    <a:moveTo>
                      <a:pt x="2" y="76"/>
                    </a:moveTo>
                    <a:cubicBezTo>
                      <a:pt x="9" y="65"/>
                      <a:pt x="12" y="52"/>
                      <a:pt x="15" y="40"/>
                    </a:cubicBezTo>
                    <a:cubicBezTo>
                      <a:pt x="18" y="27"/>
                      <a:pt x="20" y="14"/>
                      <a:pt x="19" y="2"/>
                    </a:cubicBezTo>
                    <a:cubicBezTo>
                      <a:pt x="19" y="0"/>
                      <a:pt x="17" y="0"/>
                      <a:pt x="17" y="2"/>
                    </a:cubicBezTo>
                    <a:cubicBezTo>
                      <a:pt x="16" y="14"/>
                      <a:pt x="14" y="27"/>
                      <a:pt x="12" y="39"/>
                    </a:cubicBezTo>
                    <a:cubicBezTo>
                      <a:pt x="9" y="51"/>
                      <a:pt x="4" y="63"/>
                      <a:pt x="1" y="75"/>
                    </a:cubicBezTo>
                    <a:cubicBezTo>
                      <a:pt x="0" y="76"/>
                      <a:pt x="2" y="77"/>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23"/>
              <p:cNvSpPr/>
              <p:nvPr/>
            </p:nvSpPr>
            <p:spPr>
              <a:xfrm rot="-5400000" flipH="1">
                <a:off x="7548758" y="4680882"/>
                <a:ext cx="188745" cy="725691"/>
              </a:xfrm>
              <a:custGeom>
                <a:avLst/>
                <a:gdLst/>
                <a:ahLst/>
                <a:cxnLst/>
                <a:rect l="l" t="t" r="r" b="b"/>
                <a:pathLst>
                  <a:path w="20" h="77" extrusionOk="0">
                    <a:moveTo>
                      <a:pt x="19" y="70"/>
                    </a:moveTo>
                    <a:cubicBezTo>
                      <a:pt x="20" y="67"/>
                      <a:pt x="20" y="64"/>
                      <a:pt x="20" y="61"/>
                    </a:cubicBezTo>
                    <a:cubicBezTo>
                      <a:pt x="19" y="50"/>
                      <a:pt x="19" y="39"/>
                      <a:pt x="19" y="27"/>
                    </a:cubicBezTo>
                    <a:cubicBezTo>
                      <a:pt x="19" y="20"/>
                      <a:pt x="19" y="13"/>
                      <a:pt x="16" y="6"/>
                    </a:cubicBezTo>
                    <a:cubicBezTo>
                      <a:pt x="15" y="3"/>
                      <a:pt x="12" y="0"/>
                      <a:pt x="9" y="1"/>
                    </a:cubicBezTo>
                    <a:cubicBezTo>
                      <a:pt x="6" y="2"/>
                      <a:pt x="5" y="4"/>
                      <a:pt x="5" y="7"/>
                    </a:cubicBezTo>
                    <a:cubicBezTo>
                      <a:pt x="1" y="25"/>
                      <a:pt x="0" y="43"/>
                      <a:pt x="2" y="61"/>
                    </a:cubicBezTo>
                    <a:cubicBezTo>
                      <a:pt x="2" y="64"/>
                      <a:pt x="3" y="68"/>
                      <a:pt x="5" y="71"/>
                    </a:cubicBezTo>
                    <a:cubicBezTo>
                      <a:pt x="9" y="76"/>
                      <a:pt x="16" y="77"/>
                      <a:pt x="19" y="7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6" name="Google Shape;916;p23"/>
            <p:cNvGrpSpPr/>
            <p:nvPr/>
          </p:nvGrpSpPr>
          <p:grpSpPr>
            <a:xfrm rot="10800000" flipH="1">
              <a:off x="-391017" y="-385295"/>
              <a:ext cx="1345254" cy="1519479"/>
              <a:chOff x="-349092" y="3945953"/>
              <a:chExt cx="1345254" cy="1519479"/>
            </a:xfrm>
          </p:grpSpPr>
          <p:sp>
            <p:nvSpPr>
              <p:cNvPr id="917" name="Google Shape;917;p23"/>
              <p:cNvSpPr/>
              <p:nvPr/>
            </p:nvSpPr>
            <p:spPr>
              <a:xfrm rot="3280107">
                <a:off x="-133004" y="4302476"/>
                <a:ext cx="913078" cy="1001710"/>
              </a:xfrm>
              <a:custGeom>
                <a:avLst/>
                <a:gdLst/>
                <a:ahLst/>
                <a:cxnLst/>
                <a:rect l="l" t="t" r="r" b="b"/>
                <a:pathLst>
                  <a:path w="126" h="138" extrusionOk="0">
                    <a:moveTo>
                      <a:pt x="123" y="111"/>
                    </a:moveTo>
                    <a:cubicBezTo>
                      <a:pt x="119" y="103"/>
                      <a:pt x="111" y="97"/>
                      <a:pt x="103" y="95"/>
                    </a:cubicBezTo>
                    <a:cubicBezTo>
                      <a:pt x="99" y="94"/>
                      <a:pt x="96" y="94"/>
                      <a:pt x="92" y="94"/>
                    </a:cubicBezTo>
                    <a:cubicBezTo>
                      <a:pt x="85" y="94"/>
                      <a:pt x="77" y="95"/>
                      <a:pt x="70" y="98"/>
                    </a:cubicBezTo>
                    <a:cubicBezTo>
                      <a:pt x="60" y="101"/>
                      <a:pt x="50" y="104"/>
                      <a:pt x="39" y="108"/>
                    </a:cubicBezTo>
                    <a:cubicBezTo>
                      <a:pt x="64" y="97"/>
                      <a:pt x="87" y="83"/>
                      <a:pt x="105" y="64"/>
                    </a:cubicBezTo>
                    <a:cubicBezTo>
                      <a:pt x="111" y="57"/>
                      <a:pt x="117" y="50"/>
                      <a:pt x="120" y="41"/>
                    </a:cubicBezTo>
                    <a:cubicBezTo>
                      <a:pt x="123" y="33"/>
                      <a:pt x="124" y="23"/>
                      <a:pt x="120" y="15"/>
                    </a:cubicBezTo>
                    <a:cubicBezTo>
                      <a:pt x="116" y="7"/>
                      <a:pt x="107" y="1"/>
                      <a:pt x="98" y="2"/>
                    </a:cubicBezTo>
                    <a:cubicBezTo>
                      <a:pt x="89" y="3"/>
                      <a:pt x="83" y="11"/>
                      <a:pt x="77" y="18"/>
                    </a:cubicBezTo>
                    <a:cubicBezTo>
                      <a:pt x="58" y="42"/>
                      <a:pt x="42" y="69"/>
                      <a:pt x="31" y="98"/>
                    </a:cubicBezTo>
                    <a:cubicBezTo>
                      <a:pt x="38" y="76"/>
                      <a:pt x="41" y="59"/>
                      <a:pt x="44" y="37"/>
                    </a:cubicBezTo>
                    <a:cubicBezTo>
                      <a:pt x="45" y="29"/>
                      <a:pt x="43" y="18"/>
                      <a:pt x="39" y="11"/>
                    </a:cubicBezTo>
                    <a:cubicBezTo>
                      <a:pt x="34" y="3"/>
                      <a:pt x="23" y="0"/>
                      <a:pt x="15" y="4"/>
                    </a:cubicBezTo>
                    <a:cubicBezTo>
                      <a:pt x="7" y="8"/>
                      <a:pt x="3" y="17"/>
                      <a:pt x="1" y="26"/>
                    </a:cubicBezTo>
                    <a:cubicBezTo>
                      <a:pt x="0" y="30"/>
                      <a:pt x="0" y="34"/>
                      <a:pt x="0" y="38"/>
                    </a:cubicBezTo>
                    <a:cubicBezTo>
                      <a:pt x="1" y="47"/>
                      <a:pt x="3" y="55"/>
                      <a:pt x="6" y="63"/>
                    </a:cubicBezTo>
                    <a:cubicBezTo>
                      <a:pt x="12" y="79"/>
                      <a:pt x="17" y="97"/>
                      <a:pt x="25" y="113"/>
                    </a:cubicBezTo>
                    <a:cubicBezTo>
                      <a:pt x="25" y="113"/>
                      <a:pt x="25" y="113"/>
                      <a:pt x="25" y="113"/>
                    </a:cubicBezTo>
                    <a:cubicBezTo>
                      <a:pt x="47" y="123"/>
                      <a:pt x="71" y="130"/>
                      <a:pt x="95" y="135"/>
                    </a:cubicBezTo>
                    <a:cubicBezTo>
                      <a:pt x="102" y="137"/>
                      <a:pt x="110" y="138"/>
                      <a:pt x="116" y="134"/>
                    </a:cubicBezTo>
                    <a:cubicBezTo>
                      <a:pt x="124" y="129"/>
                      <a:pt x="126" y="119"/>
                      <a:pt x="123" y="11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23"/>
              <p:cNvSpPr/>
              <p:nvPr/>
            </p:nvSpPr>
            <p:spPr>
              <a:xfrm rot="5200043">
                <a:off x="31480" y="4034940"/>
                <a:ext cx="209874" cy="188134"/>
              </a:xfrm>
              <a:custGeom>
                <a:avLst/>
                <a:gdLst/>
                <a:ahLst/>
                <a:cxnLst/>
                <a:rect l="l" t="t" r="r" b="b"/>
                <a:pathLst>
                  <a:path w="29" h="26" extrusionOk="0">
                    <a:moveTo>
                      <a:pt x="29" y="14"/>
                    </a:moveTo>
                    <a:cubicBezTo>
                      <a:pt x="29" y="9"/>
                      <a:pt x="25" y="6"/>
                      <a:pt x="21" y="4"/>
                    </a:cubicBezTo>
                    <a:cubicBezTo>
                      <a:pt x="17" y="1"/>
                      <a:pt x="12" y="0"/>
                      <a:pt x="7" y="2"/>
                    </a:cubicBezTo>
                    <a:cubicBezTo>
                      <a:pt x="4" y="3"/>
                      <a:pt x="3" y="5"/>
                      <a:pt x="2" y="8"/>
                    </a:cubicBezTo>
                    <a:cubicBezTo>
                      <a:pt x="1" y="10"/>
                      <a:pt x="0" y="13"/>
                      <a:pt x="1" y="15"/>
                    </a:cubicBezTo>
                    <a:cubicBezTo>
                      <a:pt x="1" y="17"/>
                      <a:pt x="2" y="18"/>
                      <a:pt x="3" y="20"/>
                    </a:cubicBezTo>
                    <a:cubicBezTo>
                      <a:pt x="5" y="23"/>
                      <a:pt x="9" y="25"/>
                      <a:pt x="14" y="26"/>
                    </a:cubicBezTo>
                    <a:cubicBezTo>
                      <a:pt x="18" y="26"/>
                      <a:pt x="22" y="25"/>
                      <a:pt x="25" y="23"/>
                    </a:cubicBezTo>
                    <a:cubicBezTo>
                      <a:pt x="27" y="22"/>
                      <a:pt x="28" y="20"/>
                      <a:pt x="28" y="19"/>
                    </a:cubicBezTo>
                    <a:cubicBezTo>
                      <a:pt x="29" y="17"/>
                      <a:pt x="29" y="16"/>
                      <a:pt x="29" y="1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23"/>
              <p:cNvSpPr/>
              <p:nvPr/>
            </p:nvSpPr>
            <p:spPr>
              <a:xfrm rot="3280106">
                <a:off x="615543" y="4470567"/>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23"/>
              <p:cNvSpPr/>
              <p:nvPr/>
            </p:nvSpPr>
            <p:spPr>
              <a:xfrm rot="3280107">
                <a:off x="11237" y="4548372"/>
                <a:ext cx="108700" cy="334461"/>
              </a:xfrm>
              <a:custGeom>
                <a:avLst/>
                <a:gdLst/>
                <a:ahLst/>
                <a:cxnLst/>
                <a:rect l="l" t="t" r="r" b="b"/>
                <a:pathLst>
                  <a:path w="15" h="46" extrusionOk="0">
                    <a:moveTo>
                      <a:pt x="13" y="0"/>
                    </a:moveTo>
                    <a:cubicBezTo>
                      <a:pt x="10" y="8"/>
                      <a:pt x="8" y="16"/>
                      <a:pt x="6" y="23"/>
                    </a:cubicBezTo>
                    <a:cubicBezTo>
                      <a:pt x="5" y="27"/>
                      <a:pt x="4" y="30"/>
                      <a:pt x="3" y="34"/>
                    </a:cubicBezTo>
                    <a:cubicBezTo>
                      <a:pt x="2" y="37"/>
                      <a:pt x="0" y="41"/>
                      <a:pt x="0" y="44"/>
                    </a:cubicBezTo>
                    <a:cubicBezTo>
                      <a:pt x="0" y="45"/>
                      <a:pt x="1" y="46"/>
                      <a:pt x="1" y="45"/>
                    </a:cubicBezTo>
                    <a:cubicBezTo>
                      <a:pt x="2" y="43"/>
                      <a:pt x="3" y="41"/>
                      <a:pt x="3" y="40"/>
                    </a:cubicBezTo>
                    <a:cubicBezTo>
                      <a:pt x="4" y="38"/>
                      <a:pt x="5" y="36"/>
                      <a:pt x="5" y="35"/>
                    </a:cubicBezTo>
                    <a:cubicBezTo>
                      <a:pt x="6" y="31"/>
                      <a:pt x="8" y="27"/>
                      <a:pt x="9" y="24"/>
                    </a:cubicBezTo>
                    <a:cubicBezTo>
                      <a:pt x="11" y="16"/>
                      <a:pt x="14" y="9"/>
                      <a:pt x="15" y="1"/>
                    </a:cubicBezTo>
                    <a:cubicBezTo>
                      <a:pt x="15" y="0"/>
                      <a:pt x="14" y="0"/>
                      <a:pt x="1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23"/>
              <p:cNvSpPr/>
              <p:nvPr/>
            </p:nvSpPr>
            <p:spPr>
              <a:xfrm rot="3280107">
                <a:off x="-104330" y="4771951"/>
                <a:ext cx="347839" cy="174756"/>
              </a:xfrm>
              <a:custGeom>
                <a:avLst/>
                <a:gdLst/>
                <a:ahLst/>
                <a:cxnLst/>
                <a:rect l="l" t="t" r="r" b="b"/>
                <a:pathLst>
                  <a:path w="48" h="24" extrusionOk="0">
                    <a:moveTo>
                      <a:pt x="2" y="24"/>
                    </a:moveTo>
                    <a:cubicBezTo>
                      <a:pt x="9" y="21"/>
                      <a:pt x="17" y="17"/>
                      <a:pt x="24" y="13"/>
                    </a:cubicBezTo>
                    <a:cubicBezTo>
                      <a:pt x="28" y="12"/>
                      <a:pt x="32" y="10"/>
                      <a:pt x="35" y="8"/>
                    </a:cubicBezTo>
                    <a:cubicBezTo>
                      <a:pt x="39" y="6"/>
                      <a:pt x="44" y="5"/>
                      <a:pt x="47" y="2"/>
                    </a:cubicBezTo>
                    <a:cubicBezTo>
                      <a:pt x="48" y="1"/>
                      <a:pt x="47" y="0"/>
                      <a:pt x="46" y="0"/>
                    </a:cubicBezTo>
                    <a:cubicBezTo>
                      <a:pt x="42" y="1"/>
                      <a:pt x="39" y="3"/>
                      <a:pt x="35" y="5"/>
                    </a:cubicBezTo>
                    <a:cubicBezTo>
                      <a:pt x="31" y="7"/>
                      <a:pt x="27" y="9"/>
                      <a:pt x="23" y="10"/>
                    </a:cubicBezTo>
                    <a:cubicBezTo>
                      <a:pt x="16" y="14"/>
                      <a:pt x="8" y="17"/>
                      <a:pt x="1" y="22"/>
                    </a:cubicBezTo>
                    <a:cubicBezTo>
                      <a:pt x="0" y="22"/>
                      <a:pt x="1"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23"/>
              <p:cNvSpPr/>
              <p:nvPr/>
            </p:nvSpPr>
            <p:spPr>
              <a:xfrm rot="3280107">
                <a:off x="27709" y="4123417"/>
                <a:ext cx="217399" cy="719091"/>
              </a:xfrm>
              <a:custGeom>
                <a:avLst/>
                <a:gdLst/>
                <a:ahLst/>
                <a:cxnLst/>
                <a:rect l="l" t="t" r="r" b="b"/>
                <a:pathLst>
                  <a:path w="30" h="99" extrusionOk="0">
                    <a:moveTo>
                      <a:pt x="8" y="1"/>
                    </a:moveTo>
                    <a:cubicBezTo>
                      <a:pt x="5" y="2"/>
                      <a:pt x="4" y="6"/>
                      <a:pt x="3" y="9"/>
                    </a:cubicBezTo>
                    <a:cubicBezTo>
                      <a:pt x="1" y="13"/>
                      <a:pt x="1" y="17"/>
                      <a:pt x="1" y="21"/>
                    </a:cubicBezTo>
                    <a:cubicBezTo>
                      <a:pt x="0" y="29"/>
                      <a:pt x="3" y="37"/>
                      <a:pt x="6" y="45"/>
                    </a:cubicBezTo>
                    <a:cubicBezTo>
                      <a:pt x="9" y="54"/>
                      <a:pt x="13" y="63"/>
                      <a:pt x="16" y="71"/>
                    </a:cubicBezTo>
                    <a:cubicBezTo>
                      <a:pt x="18" y="76"/>
                      <a:pt x="20" y="80"/>
                      <a:pt x="22" y="85"/>
                    </a:cubicBezTo>
                    <a:cubicBezTo>
                      <a:pt x="24" y="89"/>
                      <a:pt x="25" y="94"/>
                      <a:pt x="28" y="98"/>
                    </a:cubicBezTo>
                    <a:cubicBezTo>
                      <a:pt x="28" y="99"/>
                      <a:pt x="30" y="98"/>
                      <a:pt x="30" y="97"/>
                    </a:cubicBezTo>
                    <a:cubicBezTo>
                      <a:pt x="29" y="93"/>
                      <a:pt x="27" y="88"/>
                      <a:pt x="25" y="84"/>
                    </a:cubicBezTo>
                    <a:cubicBezTo>
                      <a:pt x="23" y="80"/>
                      <a:pt x="21" y="76"/>
                      <a:pt x="20" y="71"/>
                    </a:cubicBezTo>
                    <a:cubicBezTo>
                      <a:pt x="16" y="63"/>
                      <a:pt x="13" y="55"/>
                      <a:pt x="10" y="47"/>
                    </a:cubicBezTo>
                    <a:cubicBezTo>
                      <a:pt x="7" y="39"/>
                      <a:pt x="4" y="31"/>
                      <a:pt x="4" y="23"/>
                    </a:cubicBezTo>
                    <a:cubicBezTo>
                      <a:pt x="4" y="19"/>
                      <a:pt x="4" y="15"/>
                      <a:pt x="5" y="11"/>
                    </a:cubicBezTo>
                    <a:cubicBezTo>
                      <a:pt x="6" y="10"/>
                      <a:pt x="6" y="8"/>
                      <a:pt x="7" y="6"/>
                    </a:cubicBezTo>
                    <a:cubicBezTo>
                      <a:pt x="8" y="4"/>
                      <a:pt x="9" y="3"/>
                      <a:pt x="9" y="1"/>
                    </a:cubicBezTo>
                    <a:cubicBezTo>
                      <a:pt x="9" y="1"/>
                      <a:pt x="9" y="0"/>
                      <a:pt x="8"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23"/>
              <p:cNvSpPr/>
              <p:nvPr/>
            </p:nvSpPr>
            <p:spPr>
              <a:xfrm rot="3280107">
                <a:off x="398566" y="4577242"/>
                <a:ext cx="535973" cy="428110"/>
              </a:xfrm>
              <a:custGeom>
                <a:avLst/>
                <a:gdLst/>
                <a:ahLst/>
                <a:cxnLst/>
                <a:rect l="l" t="t" r="r" b="b"/>
                <a:pathLst>
                  <a:path w="74" h="59" extrusionOk="0">
                    <a:moveTo>
                      <a:pt x="0" y="59"/>
                    </a:moveTo>
                    <a:cubicBezTo>
                      <a:pt x="5" y="53"/>
                      <a:pt x="9" y="46"/>
                      <a:pt x="13" y="39"/>
                    </a:cubicBezTo>
                    <a:cubicBezTo>
                      <a:pt x="18" y="33"/>
                      <a:pt x="23" y="26"/>
                      <a:pt x="28" y="20"/>
                    </a:cubicBezTo>
                    <a:cubicBezTo>
                      <a:pt x="34" y="15"/>
                      <a:pt x="40" y="8"/>
                      <a:pt x="47" y="5"/>
                    </a:cubicBezTo>
                    <a:cubicBezTo>
                      <a:pt x="55" y="3"/>
                      <a:pt x="62" y="6"/>
                      <a:pt x="66" y="13"/>
                    </a:cubicBezTo>
                    <a:cubicBezTo>
                      <a:pt x="71" y="21"/>
                      <a:pt x="68" y="31"/>
                      <a:pt x="66" y="40"/>
                    </a:cubicBezTo>
                    <a:cubicBezTo>
                      <a:pt x="66" y="41"/>
                      <a:pt x="68" y="42"/>
                      <a:pt x="68" y="41"/>
                    </a:cubicBezTo>
                    <a:cubicBezTo>
                      <a:pt x="72" y="33"/>
                      <a:pt x="74" y="23"/>
                      <a:pt x="71" y="15"/>
                    </a:cubicBezTo>
                    <a:cubicBezTo>
                      <a:pt x="68" y="8"/>
                      <a:pt x="63" y="3"/>
                      <a:pt x="55" y="1"/>
                    </a:cubicBezTo>
                    <a:cubicBezTo>
                      <a:pt x="47" y="0"/>
                      <a:pt x="39" y="5"/>
                      <a:pt x="33" y="11"/>
                    </a:cubicBezTo>
                    <a:cubicBezTo>
                      <a:pt x="26" y="17"/>
                      <a:pt x="20" y="24"/>
                      <a:pt x="15" y="31"/>
                    </a:cubicBezTo>
                    <a:cubicBezTo>
                      <a:pt x="12" y="36"/>
                      <a:pt x="9" y="40"/>
                      <a:pt x="6" y="44"/>
                    </a:cubicBezTo>
                    <a:cubicBezTo>
                      <a:pt x="3" y="49"/>
                      <a:pt x="1" y="53"/>
                      <a:pt x="0" y="58"/>
                    </a:cubicBezTo>
                    <a:cubicBezTo>
                      <a:pt x="0" y="59"/>
                      <a:pt x="0" y="59"/>
                      <a:pt x="0" y="5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23"/>
              <p:cNvSpPr/>
              <p:nvPr/>
            </p:nvSpPr>
            <p:spPr>
              <a:xfrm rot="3280107">
                <a:off x="312373" y="4882695"/>
                <a:ext cx="260879" cy="239976"/>
              </a:xfrm>
              <a:custGeom>
                <a:avLst/>
                <a:gdLst/>
                <a:ahLst/>
                <a:cxnLst/>
                <a:rect l="l" t="t" r="r" b="b"/>
                <a:pathLst>
                  <a:path w="36" h="33" extrusionOk="0">
                    <a:moveTo>
                      <a:pt x="1" y="33"/>
                    </a:moveTo>
                    <a:cubicBezTo>
                      <a:pt x="5" y="32"/>
                      <a:pt x="8" y="29"/>
                      <a:pt x="11" y="27"/>
                    </a:cubicBezTo>
                    <a:cubicBezTo>
                      <a:pt x="14" y="24"/>
                      <a:pt x="17" y="22"/>
                      <a:pt x="20" y="19"/>
                    </a:cubicBezTo>
                    <a:cubicBezTo>
                      <a:pt x="22" y="16"/>
                      <a:pt x="25" y="14"/>
                      <a:pt x="28" y="11"/>
                    </a:cubicBezTo>
                    <a:cubicBezTo>
                      <a:pt x="30" y="8"/>
                      <a:pt x="33" y="5"/>
                      <a:pt x="35" y="1"/>
                    </a:cubicBezTo>
                    <a:cubicBezTo>
                      <a:pt x="36" y="0"/>
                      <a:pt x="34" y="0"/>
                      <a:pt x="34" y="0"/>
                    </a:cubicBezTo>
                    <a:cubicBezTo>
                      <a:pt x="31" y="3"/>
                      <a:pt x="28" y="6"/>
                      <a:pt x="26" y="9"/>
                    </a:cubicBezTo>
                    <a:cubicBezTo>
                      <a:pt x="23" y="12"/>
                      <a:pt x="21" y="14"/>
                      <a:pt x="18" y="17"/>
                    </a:cubicBezTo>
                    <a:cubicBezTo>
                      <a:pt x="15" y="19"/>
                      <a:pt x="12" y="22"/>
                      <a:pt x="10" y="24"/>
                    </a:cubicBezTo>
                    <a:cubicBezTo>
                      <a:pt x="7" y="27"/>
                      <a:pt x="3" y="29"/>
                      <a:pt x="1" y="32"/>
                    </a:cubicBezTo>
                    <a:cubicBezTo>
                      <a:pt x="0" y="32"/>
                      <a:pt x="1" y="33"/>
                      <a:pt x="1"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23"/>
              <p:cNvSpPr/>
              <p:nvPr/>
            </p:nvSpPr>
            <p:spPr>
              <a:xfrm rot="3280107">
                <a:off x="429517" y="4663859"/>
                <a:ext cx="347839" cy="326936"/>
              </a:xfrm>
              <a:custGeom>
                <a:avLst/>
                <a:gdLst/>
                <a:ahLst/>
                <a:cxnLst/>
                <a:rect l="l" t="t" r="r" b="b"/>
                <a:pathLst>
                  <a:path w="48" h="45" extrusionOk="0">
                    <a:moveTo>
                      <a:pt x="0" y="39"/>
                    </a:moveTo>
                    <a:cubicBezTo>
                      <a:pt x="0" y="40"/>
                      <a:pt x="0" y="40"/>
                      <a:pt x="0" y="41"/>
                    </a:cubicBezTo>
                    <a:cubicBezTo>
                      <a:pt x="0" y="42"/>
                      <a:pt x="0" y="42"/>
                      <a:pt x="1" y="43"/>
                    </a:cubicBezTo>
                    <a:cubicBezTo>
                      <a:pt x="3" y="45"/>
                      <a:pt x="6" y="45"/>
                      <a:pt x="8" y="44"/>
                    </a:cubicBezTo>
                    <a:cubicBezTo>
                      <a:pt x="11" y="43"/>
                      <a:pt x="13" y="41"/>
                      <a:pt x="15" y="39"/>
                    </a:cubicBezTo>
                    <a:cubicBezTo>
                      <a:pt x="19" y="35"/>
                      <a:pt x="48" y="2"/>
                      <a:pt x="32" y="0"/>
                    </a:cubicBezTo>
                    <a:cubicBezTo>
                      <a:pt x="26" y="0"/>
                      <a:pt x="17" y="12"/>
                      <a:pt x="14" y="17"/>
                    </a:cubicBezTo>
                    <a:cubicBezTo>
                      <a:pt x="9" y="24"/>
                      <a:pt x="4" y="31"/>
                      <a:pt x="0" y="3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23"/>
              <p:cNvSpPr/>
              <p:nvPr/>
            </p:nvSpPr>
            <p:spPr>
              <a:xfrm rot="3280107">
                <a:off x="218435" y="4258059"/>
                <a:ext cx="101174" cy="297670"/>
              </a:xfrm>
              <a:custGeom>
                <a:avLst/>
                <a:gdLst/>
                <a:ahLst/>
                <a:cxnLst/>
                <a:rect l="l" t="t" r="r" b="b"/>
                <a:pathLst>
                  <a:path w="14" h="41" extrusionOk="0">
                    <a:moveTo>
                      <a:pt x="0" y="9"/>
                    </a:moveTo>
                    <a:cubicBezTo>
                      <a:pt x="0" y="11"/>
                      <a:pt x="0" y="13"/>
                      <a:pt x="0" y="14"/>
                    </a:cubicBezTo>
                    <a:cubicBezTo>
                      <a:pt x="1" y="22"/>
                      <a:pt x="2" y="32"/>
                      <a:pt x="7" y="39"/>
                    </a:cubicBezTo>
                    <a:cubicBezTo>
                      <a:pt x="7" y="39"/>
                      <a:pt x="8" y="40"/>
                      <a:pt x="8" y="40"/>
                    </a:cubicBezTo>
                    <a:cubicBezTo>
                      <a:pt x="10" y="41"/>
                      <a:pt x="11" y="39"/>
                      <a:pt x="11" y="37"/>
                    </a:cubicBezTo>
                    <a:cubicBezTo>
                      <a:pt x="14" y="28"/>
                      <a:pt x="14" y="20"/>
                      <a:pt x="14" y="11"/>
                    </a:cubicBezTo>
                    <a:cubicBezTo>
                      <a:pt x="13" y="8"/>
                      <a:pt x="13" y="5"/>
                      <a:pt x="11" y="3"/>
                    </a:cubicBezTo>
                    <a:cubicBezTo>
                      <a:pt x="10" y="2"/>
                      <a:pt x="9" y="1"/>
                      <a:pt x="8" y="1"/>
                    </a:cubicBezTo>
                    <a:cubicBezTo>
                      <a:pt x="6" y="0"/>
                      <a:pt x="4" y="1"/>
                      <a:pt x="2" y="2"/>
                    </a:cubicBezTo>
                    <a:cubicBezTo>
                      <a:pt x="1" y="4"/>
                      <a:pt x="0" y="6"/>
                      <a:pt x="0" y="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23"/>
              <p:cNvSpPr/>
              <p:nvPr/>
            </p:nvSpPr>
            <p:spPr>
              <a:xfrm rot="3280106">
                <a:off x="318368" y="3967642"/>
                <a:ext cx="102011" cy="94485"/>
              </a:xfrm>
              <a:custGeom>
                <a:avLst/>
                <a:gdLst/>
                <a:ahLst/>
                <a:cxnLst/>
                <a:rect l="l" t="t" r="r" b="b"/>
                <a:pathLst>
                  <a:path w="14" h="13" extrusionOk="0">
                    <a:moveTo>
                      <a:pt x="14" y="7"/>
                    </a:moveTo>
                    <a:cubicBezTo>
                      <a:pt x="14" y="5"/>
                      <a:pt x="12" y="3"/>
                      <a:pt x="10" y="2"/>
                    </a:cubicBezTo>
                    <a:cubicBezTo>
                      <a:pt x="8" y="1"/>
                      <a:pt x="5" y="0"/>
                      <a:pt x="3" y="1"/>
                    </a:cubicBezTo>
                    <a:cubicBezTo>
                      <a:pt x="2" y="2"/>
                      <a:pt x="1" y="3"/>
                      <a:pt x="1" y="4"/>
                    </a:cubicBezTo>
                    <a:cubicBezTo>
                      <a:pt x="0" y="5"/>
                      <a:pt x="0" y="6"/>
                      <a:pt x="0" y="8"/>
                    </a:cubicBezTo>
                    <a:cubicBezTo>
                      <a:pt x="0" y="8"/>
                      <a:pt x="1" y="9"/>
                      <a:pt x="1" y="10"/>
                    </a:cubicBezTo>
                    <a:cubicBezTo>
                      <a:pt x="2" y="11"/>
                      <a:pt x="4" y="12"/>
                      <a:pt x="6" y="13"/>
                    </a:cubicBezTo>
                    <a:cubicBezTo>
                      <a:pt x="8" y="13"/>
                      <a:pt x="10" y="12"/>
                      <a:pt x="12" y="11"/>
                    </a:cubicBezTo>
                    <a:cubicBezTo>
                      <a:pt x="13" y="11"/>
                      <a:pt x="13" y="10"/>
                      <a:pt x="13" y="9"/>
                    </a:cubicBezTo>
                    <a:cubicBezTo>
                      <a:pt x="14" y="9"/>
                      <a:pt x="14" y="8"/>
                      <a:pt x="14"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8" name="Google Shape;928;p23"/>
            <p:cNvGrpSpPr/>
            <p:nvPr/>
          </p:nvGrpSpPr>
          <p:grpSpPr>
            <a:xfrm rot="10800000" flipH="1">
              <a:off x="-473570" y="4596537"/>
              <a:ext cx="1984600" cy="848570"/>
              <a:chOff x="-167600" y="-154650"/>
              <a:chExt cx="2145050" cy="917175"/>
            </a:xfrm>
          </p:grpSpPr>
          <p:sp>
            <p:nvSpPr>
              <p:cNvPr id="929" name="Google Shape;929;p23"/>
              <p:cNvSpPr/>
              <p:nvPr/>
            </p:nvSpPr>
            <p:spPr>
              <a:xfrm>
                <a:off x="-167600" y="74587"/>
                <a:ext cx="1761650" cy="630800"/>
              </a:xfrm>
              <a:custGeom>
                <a:avLst/>
                <a:gdLst/>
                <a:ahLst/>
                <a:cxnLst/>
                <a:rect l="l" t="t" r="r" b="b"/>
                <a:pathLst>
                  <a:path w="70466" h="25232" extrusionOk="0">
                    <a:moveTo>
                      <a:pt x="8178" y="542"/>
                    </a:moveTo>
                    <a:cubicBezTo>
                      <a:pt x="11531" y="-601"/>
                      <a:pt x="15536" y="314"/>
                      <a:pt x="20116" y="1000"/>
                    </a:cubicBezTo>
                    <a:cubicBezTo>
                      <a:pt x="24697" y="1686"/>
                      <a:pt x="30183" y="4581"/>
                      <a:pt x="35661" y="4657"/>
                    </a:cubicBezTo>
                    <a:cubicBezTo>
                      <a:pt x="41139" y="4733"/>
                      <a:pt x="48031" y="1609"/>
                      <a:pt x="52984" y="1457"/>
                    </a:cubicBezTo>
                    <a:cubicBezTo>
                      <a:pt x="57937" y="1305"/>
                      <a:pt x="62483" y="1457"/>
                      <a:pt x="65379" y="3743"/>
                    </a:cubicBezTo>
                    <a:cubicBezTo>
                      <a:pt x="68275" y="6029"/>
                      <a:pt x="71052" y="11820"/>
                      <a:pt x="70358" y="15173"/>
                    </a:cubicBezTo>
                    <a:cubicBezTo>
                      <a:pt x="69664" y="18526"/>
                      <a:pt x="65786" y="22641"/>
                      <a:pt x="61214" y="23860"/>
                    </a:cubicBezTo>
                    <a:cubicBezTo>
                      <a:pt x="56642" y="25079"/>
                      <a:pt x="49090" y="22260"/>
                      <a:pt x="42926" y="22488"/>
                    </a:cubicBezTo>
                    <a:cubicBezTo>
                      <a:pt x="36762" y="22717"/>
                      <a:pt x="30014" y="25231"/>
                      <a:pt x="24231" y="25231"/>
                    </a:cubicBezTo>
                    <a:cubicBezTo>
                      <a:pt x="18448" y="25231"/>
                      <a:pt x="12268" y="25384"/>
                      <a:pt x="8229" y="22488"/>
                    </a:cubicBezTo>
                    <a:cubicBezTo>
                      <a:pt x="4191" y="19593"/>
                      <a:pt x="9" y="11516"/>
                      <a:pt x="0" y="7858"/>
                    </a:cubicBezTo>
                    <a:cubicBezTo>
                      <a:pt x="-8" y="4200"/>
                      <a:pt x="4825" y="1685"/>
                      <a:pt x="8178" y="542"/>
                    </a:cubicBezTo>
                    <a:close/>
                  </a:path>
                </a:pathLst>
              </a:custGeom>
              <a:solidFill>
                <a:schemeClr val="dk2"/>
              </a:solidFill>
              <a:ln>
                <a:noFill/>
              </a:ln>
            </p:spPr>
          </p:sp>
          <p:sp>
            <p:nvSpPr>
              <p:cNvPr id="930" name="Google Shape;930;p23"/>
              <p:cNvSpPr/>
              <p:nvPr/>
            </p:nvSpPr>
            <p:spPr>
              <a:xfrm rot="8620239">
                <a:off x="1257286" y="-29008"/>
                <a:ext cx="610924" cy="569243"/>
              </a:xfrm>
              <a:custGeom>
                <a:avLst/>
                <a:gdLst/>
                <a:ahLst/>
                <a:cxnLst/>
                <a:rect l="l" t="t" r="r" b="b"/>
                <a:pathLst>
                  <a:path w="54" h="50" extrusionOk="0">
                    <a:moveTo>
                      <a:pt x="20" y="40"/>
                    </a:moveTo>
                    <a:cubicBezTo>
                      <a:pt x="42" y="50"/>
                      <a:pt x="54" y="13"/>
                      <a:pt x="32" y="6"/>
                    </a:cubicBezTo>
                    <a:cubicBezTo>
                      <a:pt x="11" y="0"/>
                      <a:pt x="0" y="32"/>
                      <a:pt x="20"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23"/>
              <p:cNvSpPr/>
              <p:nvPr/>
            </p:nvSpPr>
            <p:spPr>
              <a:xfrm rot="8620239">
                <a:off x="1357031" y="447271"/>
                <a:ext cx="169339" cy="147196"/>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23"/>
              <p:cNvSpPr/>
              <p:nvPr/>
            </p:nvSpPr>
            <p:spPr>
              <a:xfrm rot="8620239">
                <a:off x="1168023" y="514795"/>
                <a:ext cx="170642" cy="148498"/>
              </a:xfrm>
              <a:custGeom>
                <a:avLst/>
                <a:gdLst/>
                <a:ahLst/>
                <a:cxnLst/>
                <a:rect l="l" t="t" r="r" b="b"/>
                <a:pathLst>
                  <a:path w="15" h="13" extrusionOk="0">
                    <a:moveTo>
                      <a:pt x="6" y="1"/>
                    </a:moveTo>
                    <a:cubicBezTo>
                      <a:pt x="4" y="0"/>
                      <a:pt x="2" y="1"/>
                      <a:pt x="1" y="2"/>
                    </a:cubicBezTo>
                    <a:cubicBezTo>
                      <a:pt x="0" y="4"/>
                      <a:pt x="1" y="5"/>
                      <a:pt x="1" y="6"/>
                    </a:cubicBezTo>
                    <a:cubicBezTo>
                      <a:pt x="3" y="9"/>
                      <a:pt x="9" y="13"/>
                      <a:pt x="12" y="10"/>
                    </a:cubicBezTo>
                    <a:cubicBezTo>
                      <a:pt x="15" y="6"/>
                      <a:pt x="10" y="2"/>
                      <a:pt x="6"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23"/>
              <p:cNvSpPr/>
              <p:nvPr/>
            </p:nvSpPr>
            <p:spPr>
              <a:xfrm rot="8620239">
                <a:off x="1168318" y="398563"/>
                <a:ext cx="135471" cy="125051"/>
              </a:xfrm>
              <a:custGeom>
                <a:avLst/>
                <a:gdLst/>
                <a:ahLst/>
                <a:cxnLst/>
                <a:rect l="l" t="t" r="r" b="b"/>
                <a:pathLst>
                  <a:path w="12" h="11" extrusionOk="0">
                    <a:moveTo>
                      <a:pt x="5" y="1"/>
                    </a:moveTo>
                    <a:cubicBezTo>
                      <a:pt x="4" y="0"/>
                      <a:pt x="2" y="0"/>
                      <a:pt x="1" y="2"/>
                    </a:cubicBezTo>
                    <a:cubicBezTo>
                      <a:pt x="0" y="3"/>
                      <a:pt x="1" y="4"/>
                      <a:pt x="1" y="5"/>
                    </a:cubicBezTo>
                    <a:cubicBezTo>
                      <a:pt x="3" y="7"/>
                      <a:pt x="8"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23"/>
              <p:cNvSpPr/>
              <p:nvPr/>
            </p:nvSpPr>
            <p:spPr>
              <a:xfrm rot="8620239">
                <a:off x="799577" y="399902"/>
                <a:ext cx="135471" cy="113328"/>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23"/>
              <p:cNvSpPr/>
              <p:nvPr/>
            </p:nvSpPr>
            <p:spPr>
              <a:xfrm rot="8620239">
                <a:off x="970655" y="472774"/>
                <a:ext cx="135471" cy="125051"/>
              </a:xfrm>
              <a:custGeom>
                <a:avLst/>
                <a:gdLst/>
                <a:ahLst/>
                <a:cxnLst/>
                <a:rect l="l" t="t" r="r" b="b"/>
                <a:pathLst>
                  <a:path w="12" h="11" extrusionOk="0">
                    <a:moveTo>
                      <a:pt x="5" y="1"/>
                    </a:moveTo>
                    <a:cubicBezTo>
                      <a:pt x="3" y="0"/>
                      <a:pt x="1" y="0"/>
                      <a:pt x="1" y="2"/>
                    </a:cubicBezTo>
                    <a:cubicBezTo>
                      <a:pt x="0" y="3"/>
                      <a:pt x="0" y="4"/>
                      <a:pt x="1" y="5"/>
                    </a:cubicBezTo>
                    <a:cubicBezTo>
                      <a:pt x="2" y="7"/>
                      <a:pt x="7" y="11"/>
                      <a:pt x="10" y="8"/>
                    </a:cubicBezTo>
                    <a:cubicBezTo>
                      <a:pt x="12" y="4"/>
                      <a:pt x="8" y="1"/>
                      <a:pt x="5"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23"/>
              <p:cNvSpPr/>
              <p:nvPr/>
            </p:nvSpPr>
            <p:spPr>
              <a:xfrm rot="8620239">
                <a:off x="1459579" y="323157"/>
                <a:ext cx="136774" cy="113328"/>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23"/>
              <p:cNvSpPr/>
              <p:nvPr/>
            </p:nvSpPr>
            <p:spPr>
              <a:xfrm rot="8620239">
                <a:off x="1032134" y="313124"/>
                <a:ext cx="135471" cy="114630"/>
              </a:xfrm>
              <a:custGeom>
                <a:avLst/>
                <a:gdLst/>
                <a:ahLst/>
                <a:cxnLst/>
                <a:rect l="l" t="t" r="r" b="b"/>
                <a:pathLst>
                  <a:path w="12" h="10" extrusionOk="0">
                    <a:moveTo>
                      <a:pt x="5" y="0"/>
                    </a:moveTo>
                    <a:cubicBezTo>
                      <a:pt x="3" y="0"/>
                      <a:pt x="1" y="0"/>
                      <a:pt x="0" y="1"/>
                    </a:cubicBezTo>
                    <a:cubicBezTo>
                      <a:pt x="0" y="2"/>
                      <a:pt x="0" y="4"/>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23"/>
              <p:cNvSpPr/>
              <p:nvPr/>
            </p:nvSpPr>
            <p:spPr>
              <a:xfrm rot="8620239">
                <a:off x="1326515" y="618907"/>
                <a:ext cx="135471" cy="114630"/>
              </a:xfrm>
              <a:custGeom>
                <a:avLst/>
                <a:gdLst/>
                <a:ahLst/>
                <a:cxnLst/>
                <a:rect l="l" t="t" r="r" b="b"/>
                <a:pathLst>
                  <a:path w="12" h="10" extrusionOk="0">
                    <a:moveTo>
                      <a:pt x="5" y="0"/>
                    </a:moveTo>
                    <a:cubicBezTo>
                      <a:pt x="3" y="0"/>
                      <a:pt x="1" y="0"/>
                      <a:pt x="0" y="1"/>
                    </a:cubicBezTo>
                    <a:cubicBezTo>
                      <a:pt x="0" y="2"/>
                      <a:pt x="0" y="3"/>
                      <a:pt x="1" y="4"/>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23"/>
              <p:cNvSpPr/>
              <p:nvPr/>
            </p:nvSpPr>
            <p:spPr>
              <a:xfrm rot="8620239">
                <a:off x="1192555" y="265664"/>
                <a:ext cx="136774" cy="113328"/>
              </a:xfrm>
              <a:custGeom>
                <a:avLst/>
                <a:gdLst/>
                <a:ahLst/>
                <a:cxnLst/>
                <a:rect l="l" t="t" r="r" b="b"/>
                <a:pathLst>
                  <a:path w="12" h="10" extrusionOk="0">
                    <a:moveTo>
                      <a:pt x="5" y="0"/>
                    </a:moveTo>
                    <a:cubicBezTo>
                      <a:pt x="3" y="0"/>
                      <a:pt x="1" y="0"/>
                      <a:pt x="0" y="1"/>
                    </a:cubicBezTo>
                    <a:cubicBezTo>
                      <a:pt x="0" y="2"/>
                      <a:pt x="0" y="4"/>
                      <a:pt x="1" y="5"/>
                    </a:cubicBezTo>
                    <a:cubicBezTo>
                      <a:pt x="2" y="7"/>
                      <a:pt x="7" y="10"/>
                      <a:pt x="9" y="7"/>
                    </a:cubicBezTo>
                    <a:cubicBezTo>
                      <a:pt x="12" y="4"/>
                      <a:pt x="8" y="1"/>
                      <a:pt x="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0" name="Google Shape;940;p23"/>
            <p:cNvGrpSpPr/>
            <p:nvPr/>
          </p:nvGrpSpPr>
          <p:grpSpPr>
            <a:xfrm rot="5400000" flipH="1">
              <a:off x="8313226" y="4239985"/>
              <a:ext cx="572715" cy="1323042"/>
              <a:chOff x="-49649" y="267976"/>
              <a:chExt cx="601591" cy="1389750"/>
            </a:xfrm>
          </p:grpSpPr>
          <p:sp>
            <p:nvSpPr>
              <p:cNvPr id="941" name="Google Shape;941;p23"/>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23"/>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054951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43"/>
        <p:cNvGrpSpPr/>
        <p:nvPr/>
      </p:nvGrpSpPr>
      <p:grpSpPr>
        <a:xfrm>
          <a:off x="0" y="0"/>
          <a:ext cx="0" cy="0"/>
          <a:chOff x="0" y="0"/>
          <a:chExt cx="0" cy="0"/>
        </a:xfrm>
      </p:grpSpPr>
      <p:sp>
        <p:nvSpPr>
          <p:cNvPr id="944" name="Google Shape;944;p24"/>
          <p:cNvSpPr txBox="1">
            <a:spLocks noGrp="1"/>
          </p:cNvSpPr>
          <p:nvPr>
            <p:ph type="title"/>
          </p:nvPr>
        </p:nvSpPr>
        <p:spPr>
          <a:xfrm>
            <a:off x="2696550" y="540000"/>
            <a:ext cx="37509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7200"/>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945" name="Google Shape;945;p24"/>
          <p:cNvSpPr txBox="1">
            <a:spLocks noGrp="1"/>
          </p:cNvSpPr>
          <p:nvPr>
            <p:ph type="subTitle" idx="1"/>
          </p:nvPr>
        </p:nvSpPr>
        <p:spPr>
          <a:xfrm>
            <a:off x="2696550" y="1530125"/>
            <a:ext cx="3750900" cy="1301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46" name="Google Shape;946;p24"/>
          <p:cNvSpPr txBox="1"/>
          <p:nvPr/>
        </p:nvSpPr>
        <p:spPr>
          <a:xfrm>
            <a:off x="2696550" y="3488250"/>
            <a:ext cx="3750900" cy="75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Lato"/>
                <a:ea typeface="Lato"/>
                <a:cs typeface="Lato"/>
                <a:sym typeface="Lato"/>
              </a:rPr>
              <a:t>CREDITS:</a:t>
            </a:r>
            <a:r>
              <a:rPr lang="en" sz="1200">
                <a:solidFill>
                  <a:schemeClr val="dk1"/>
                </a:solidFill>
                <a:latin typeface="Lato"/>
                <a:ea typeface="Lato"/>
                <a:cs typeface="Lato"/>
                <a:sym typeface="Lato"/>
              </a:rPr>
              <a:t> This presentation template was created by </a:t>
            </a:r>
            <a:r>
              <a:rPr lang="en" sz="1200" b="1" u="sng">
                <a:solidFill>
                  <a:schemeClr val="dk1"/>
                </a:solid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b="1" u="sng">
                <a:solidFill>
                  <a:schemeClr val="dk1"/>
                </a:solid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b="1" u="sng">
                <a:solidFill>
                  <a:schemeClr val="dk1"/>
                </a:solid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Lato"/>
                <a:ea typeface="Lato"/>
                <a:cs typeface="Lato"/>
                <a:sym typeface="Lato"/>
              </a:rPr>
              <a:t> </a:t>
            </a:r>
            <a:endParaRPr sz="1200" b="1" u="sng">
              <a:solidFill>
                <a:schemeClr val="dk1"/>
              </a:solidFill>
              <a:latin typeface="Lato"/>
              <a:ea typeface="Lato"/>
              <a:cs typeface="Lato"/>
              <a:sym typeface="Lato"/>
            </a:endParaRPr>
          </a:p>
        </p:txBody>
      </p:sp>
      <p:grpSp>
        <p:nvGrpSpPr>
          <p:cNvPr id="947" name="Google Shape;947;p24"/>
          <p:cNvGrpSpPr/>
          <p:nvPr/>
        </p:nvGrpSpPr>
        <p:grpSpPr>
          <a:xfrm>
            <a:off x="-580372" y="-52175"/>
            <a:ext cx="9758843" cy="5262733"/>
            <a:chOff x="-580372" y="-52175"/>
            <a:chExt cx="9758843" cy="5262733"/>
          </a:xfrm>
        </p:grpSpPr>
        <p:grpSp>
          <p:nvGrpSpPr>
            <p:cNvPr id="948" name="Google Shape;948;p24"/>
            <p:cNvGrpSpPr/>
            <p:nvPr/>
          </p:nvGrpSpPr>
          <p:grpSpPr>
            <a:xfrm>
              <a:off x="7315638" y="-52175"/>
              <a:ext cx="1743761" cy="1015025"/>
              <a:chOff x="218777" y="0"/>
              <a:chExt cx="1743761" cy="1015025"/>
            </a:xfrm>
          </p:grpSpPr>
          <p:sp>
            <p:nvSpPr>
              <p:cNvPr id="949" name="Google Shape;949;p24"/>
              <p:cNvSpPr/>
              <p:nvPr/>
            </p:nvSpPr>
            <p:spPr>
              <a:xfrm>
                <a:off x="579427" y="0"/>
                <a:ext cx="1173041" cy="645080"/>
              </a:xfrm>
              <a:custGeom>
                <a:avLst/>
                <a:gdLst/>
                <a:ahLst/>
                <a:cxnLst/>
                <a:rect l="l" t="t" r="r" b="b"/>
                <a:pathLst>
                  <a:path w="162" h="89" extrusionOk="0">
                    <a:moveTo>
                      <a:pt x="151" y="46"/>
                    </a:moveTo>
                    <a:cubicBezTo>
                      <a:pt x="133" y="75"/>
                      <a:pt x="96" y="89"/>
                      <a:pt x="62" y="83"/>
                    </a:cubicBezTo>
                    <a:cubicBezTo>
                      <a:pt x="48" y="81"/>
                      <a:pt x="35" y="75"/>
                      <a:pt x="26" y="65"/>
                    </a:cubicBezTo>
                    <a:cubicBezTo>
                      <a:pt x="6" y="45"/>
                      <a:pt x="0" y="21"/>
                      <a:pt x="5" y="0"/>
                    </a:cubicBezTo>
                    <a:cubicBezTo>
                      <a:pt x="160" y="0"/>
                      <a:pt x="160" y="0"/>
                      <a:pt x="160" y="0"/>
                    </a:cubicBezTo>
                    <a:cubicBezTo>
                      <a:pt x="162" y="16"/>
                      <a:pt x="159" y="32"/>
                      <a:pt x="151" y="4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24"/>
              <p:cNvSpPr/>
              <p:nvPr/>
            </p:nvSpPr>
            <p:spPr>
              <a:xfrm>
                <a:off x="218777" y="102247"/>
                <a:ext cx="1098681" cy="912778"/>
              </a:xfrm>
              <a:custGeom>
                <a:avLst/>
                <a:gdLst/>
                <a:ahLst/>
                <a:cxnLst/>
                <a:rect l="l" t="t" r="r" b="b"/>
                <a:pathLst>
                  <a:path w="152" h="126" extrusionOk="0">
                    <a:moveTo>
                      <a:pt x="23" y="0"/>
                    </a:moveTo>
                    <a:cubicBezTo>
                      <a:pt x="8" y="7"/>
                      <a:pt x="0" y="23"/>
                      <a:pt x="1" y="38"/>
                    </a:cubicBezTo>
                    <a:cubicBezTo>
                      <a:pt x="3" y="54"/>
                      <a:pt x="15" y="67"/>
                      <a:pt x="30" y="71"/>
                    </a:cubicBezTo>
                    <a:cubicBezTo>
                      <a:pt x="39" y="73"/>
                      <a:pt x="48" y="73"/>
                      <a:pt x="56" y="69"/>
                    </a:cubicBezTo>
                    <a:cubicBezTo>
                      <a:pt x="54" y="68"/>
                      <a:pt x="53" y="67"/>
                      <a:pt x="52" y="67"/>
                    </a:cubicBezTo>
                    <a:cubicBezTo>
                      <a:pt x="51" y="86"/>
                      <a:pt x="61" y="106"/>
                      <a:pt x="78" y="116"/>
                    </a:cubicBezTo>
                    <a:cubicBezTo>
                      <a:pt x="95" y="126"/>
                      <a:pt x="116" y="124"/>
                      <a:pt x="132" y="112"/>
                    </a:cubicBezTo>
                    <a:cubicBezTo>
                      <a:pt x="141" y="106"/>
                      <a:pt x="148" y="97"/>
                      <a:pt x="151" y="87"/>
                    </a:cubicBezTo>
                    <a:cubicBezTo>
                      <a:pt x="152" y="83"/>
                      <a:pt x="147" y="83"/>
                      <a:pt x="146" y="85"/>
                    </a:cubicBezTo>
                    <a:cubicBezTo>
                      <a:pt x="140" y="101"/>
                      <a:pt x="126" y="113"/>
                      <a:pt x="108" y="116"/>
                    </a:cubicBezTo>
                    <a:cubicBezTo>
                      <a:pt x="91" y="119"/>
                      <a:pt x="73" y="110"/>
                      <a:pt x="64" y="95"/>
                    </a:cubicBezTo>
                    <a:cubicBezTo>
                      <a:pt x="59" y="87"/>
                      <a:pt x="56" y="77"/>
                      <a:pt x="57" y="67"/>
                    </a:cubicBezTo>
                    <a:cubicBezTo>
                      <a:pt x="57" y="65"/>
                      <a:pt x="55" y="64"/>
                      <a:pt x="53" y="65"/>
                    </a:cubicBezTo>
                    <a:cubicBezTo>
                      <a:pt x="41" y="70"/>
                      <a:pt x="25" y="66"/>
                      <a:pt x="16" y="57"/>
                    </a:cubicBezTo>
                    <a:cubicBezTo>
                      <a:pt x="6" y="48"/>
                      <a:pt x="4" y="33"/>
                      <a:pt x="9" y="20"/>
                    </a:cubicBezTo>
                    <a:cubicBezTo>
                      <a:pt x="12" y="13"/>
                      <a:pt x="17" y="7"/>
                      <a:pt x="24" y="3"/>
                    </a:cubicBezTo>
                    <a:cubicBezTo>
                      <a:pt x="25" y="2"/>
                      <a:pt x="24" y="0"/>
                      <a:pt x="23"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24"/>
              <p:cNvSpPr/>
              <p:nvPr/>
            </p:nvSpPr>
            <p:spPr>
              <a:xfrm>
                <a:off x="441859" y="195197"/>
                <a:ext cx="182184" cy="239814"/>
              </a:xfrm>
              <a:custGeom>
                <a:avLst/>
                <a:gdLst/>
                <a:ahLst/>
                <a:cxnLst/>
                <a:rect l="l" t="t" r="r" b="b"/>
                <a:pathLst>
                  <a:path w="25" h="33" extrusionOk="0">
                    <a:moveTo>
                      <a:pt x="4" y="0"/>
                    </a:moveTo>
                    <a:cubicBezTo>
                      <a:pt x="3" y="1"/>
                      <a:pt x="2" y="1"/>
                      <a:pt x="2" y="2"/>
                    </a:cubicBezTo>
                    <a:cubicBezTo>
                      <a:pt x="1" y="3"/>
                      <a:pt x="1" y="4"/>
                      <a:pt x="1" y="5"/>
                    </a:cubicBezTo>
                    <a:cubicBezTo>
                      <a:pt x="0" y="7"/>
                      <a:pt x="0" y="9"/>
                      <a:pt x="0" y="11"/>
                    </a:cubicBezTo>
                    <a:cubicBezTo>
                      <a:pt x="0" y="15"/>
                      <a:pt x="1" y="19"/>
                      <a:pt x="3" y="22"/>
                    </a:cubicBezTo>
                    <a:cubicBezTo>
                      <a:pt x="7" y="29"/>
                      <a:pt x="15" y="33"/>
                      <a:pt x="23" y="32"/>
                    </a:cubicBezTo>
                    <a:cubicBezTo>
                      <a:pt x="24" y="32"/>
                      <a:pt x="25" y="32"/>
                      <a:pt x="25" y="30"/>
                    </a:cubicBezTo>
                    <a:cubicBezTo>
                      <a:pt x="25" y="30"/>
                      <a:pt x="24" y="28"/>
                      <a:pt x="23" y="28"/>
                    </a:cubicBezTo>
                    <a:cubicBezTo>
                      <a:pt x="18" y="27"/>
                      <a:pt x="12" y="24"/>
                      <a:pt x="8" y="20"/>
                    </a:cubicBezTo>
                    <a:cubicBezTo>
                      <a:pt x="6" y="17"/>
                      <a:pt x="5" y="14"/>
                      <a:pt x="5" y="11"/>
                    </a:cubicBezTo>
                    <a:cubicBezTo>
                      <a:pt x="5" y="9"/>
                      <a:pt x="5" y="7"/>
                      <a:pt x="5" y="6"/>
                    </a:cubicBezTo>
                    <a:cubicBezTo>
                      <a:pt x="5" y="5"/>
                      <a:pt x="5" y="4"/>
                      <a:pt x="5" y="3"/>
                    </a:cubicBezTo>
                    <a:cubicBezTo>
                      <a:pt x="5" y="3"/>
                      <a:pt x="5" y="2"/>
                      <a:pt x="5" y="1"/>
                    </a:cubicBezTo>
                    <a:cubicBezTo>
                      <a:pt x="5" y="1"/>
                      <a:pt x="4" y="0"/>
                      <a:pt x="4"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24"/>
              <p:cNvSpPr/>
              <p:nvPr/>
            </p:nvSpPr>
            <p:spPr>
              <a:xfrm>
                <a:off x="819241" y="617194"/>
                <a:ext cx="317893" cy="180325"/>
              </a:xfrm>
              <a:custGeom>
                <a:avLst/>
                <a:gdLst/>
                <a:ahLst/>
                <a:cxnLst/>
                <a:rect l="l" t="t" r="r" b="b"/>
                <a:pathLst>
                  <a:path w="44" h="25" extrusionOk="0">
                    <a:moveTo>
                      <a:pt x="0" y="2"/>
                    </a:moveTo>
                    <a:cubicBezTo>
                      <a:pt x="1" y="11"/>
                      <a:pt x="7" y="18"/>
                      <a:pt x="16" y="22"/>
                    </a:cubicBezTo>
                    <a:cubicBezTo>
                      <a:pt x="24" y="25"/>
                      <a:pt x="36" y="24"/>
                      <a:pt x="42" y="16"/>
                    </a:cubicBezTo>
                    <a:cubicBezTo>
                      <a:pt x="44" y="15"/>
                      <a:pt x="42" y="12"/>
                      <a:pt x="40" y="13"/>
                    </a:cubicBezTo>
                    <a:cubicBezTo>
                      <a:pt x="33" y="17"/>
                      <a:pt x="25" y="19"/>
                      <a:pt x="18" y="16"/>
                    </a:cubicBezTo>
                    <a:cubicBezTo>
                      <a:pt x="11" y="14"/>
                      <a:pt x="5" y="8"/>
                      <a:pt x="3" y="1"/>
                    </a:cubicBezTo>
                    <a:cubicBezTo>
                      <a:pt x="2"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24"/>
              <p:cNvSpPr/>
              <p:nvPr/>
            </p:nvSpPr>
            <p:spPr>
              <a:xfrm>
                <a:off x="1469898" y="267699"/>
                <a:ext cx="492641" cy="509371"/>
              </a:xfrm>
              <a:custGeom>
                <a:avLst/>
                <a:gdLst/>
                <a:ahLst/>
                <a:cxnLst/>
                <a:rect l="l" t="t" r="r" b="b"/>
                <a:pathLst>
                  <a:path w="68" h="70" extrusionOk="0">
                    <a:moveTo>
                      <a:pt x="1" y="56"/>
                    </a:moveTo>
                    <a:cubicBezTo>
                      <a:pt x="11" y="68"/>
                      <a:pt x="30" y="70"/>
                      <a:pt x="44" y="63"/>
                    </a:cubicBezTo>
                    <a:cubicBezTo>
                      <a:pt x="58" y="57"/>
                      <a:pt x="68" y="42"/>
                      <a:pt x="67" y="26"/>
                    </a:cubicBezTo>
                    <a:cubicBezTo>
                      <a:pt x="67" y="22"/>
                      <a:pt x="67" y="17"/>
                      <a:pt x="65" y="13"/>
                    </a:cubicBezTo>
                    <a:cubicBezTo>
                      <a:pt x="63" y="9"/>
                      <a:pt x="61" y="4"/>
                      <a:pt x="58" y="1"/>
                    </a:cubicBezTo>
                    <a:cubicBezTo>
                      <a:pt x="56" y="0"/>
                      <a:pt x="54" y="1"/>
                      <a:pt x="55" y="4"/>
                    </a:cubicBezTo>
                    <a:cubicBezTo>
                      <a:pt x="56" y="7"/>
                      <a:pt x="58" y="9"/>
                      <a:pt x="60" y="13"/>
                    </a:cubicBezTo>
                    <a:cubicBezTo>
                      <a:pt x="61" y="16"/>
                      <a:pt x="62" y="20"/>
                      <a:pt x="62" y="23"/>
                    </a:cubicBezTo>
                    <a:cubicBezTo>
                      <a:pt x="63" y="30"/>
                      <a:pt x="62" y="37"/>
                      <a:pt x="58" y="43"/>
                    </a:cubicBezTo>
                    <a:cubicBezTo>
                      <a:pt x="52" y="56"/>
                      <a:pt x="38" y="63"/>
                      <a:pt x="24" y="62"/>
                    </a:cubicBezTo>
                    <a:cubicBezTo>
                      <a:pt x="16" y="62"/>
                      <a:pt x="9" y="59"/>
                      <a:pt x="2" y="54"/>
                    </a:cubicBezTo>
                    <a:cubicBezTo>
                      <a:pt x="1" y="53"/>
                      <a:pt x="0" y="55"/>
                      <a:pt x="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24"/>
              <p:cNvSpPr/>
              <p:nvPr/>
            </p:nvSpPr>
            <p:spPr>
              <a:xfrm>
                <a:off x="1579579" y="384817"/>
                <a:ext cx="223082" cy="202633"/>
              </a:xfrm>
              <a:custGeom>
                <a:avLst/>
                <a:gdLst/>
                <a:ahLst/>
                <a:cxnLst/>
                <a:rect l="l" t="t" r="r" b="b"/>
                <a:pathLst>
                  <a:path w="31" h="28" extrusionOk="0">
                    <a:moveTo>
                      <a:pt x="1" y="26"/>
                    </a:moveTo>
                    <a:cubicBezTo>
                      <a:pt x="4" y="27"/>
                      <a:pt x="5" y="27"/>
                      <a:pt x="8" y="27"/>
                    </a:cubicBezTo>
                    <a:cubicBezTo>
                      <a:pt x="10" y="28"/>
                      <a:pt x="12" y="27"/>
                      <a:pt x="14" y="27"/>
                    </a:cubicBezTo>
                    <a:cubicBezTo>
                      <a:pt x="18" y="27"/>
                      <a:pt x="22" y="25"/>
                      <a:pt x="25" y="22"/>
                    </a:cubicBezTo>
                    <a:cubicBezTo>
                      <a:pt x="28" y="19"/>
                      <a:pt x="30" y="16"/>
                      <a:pt x="30" y="12"/>
                    </a:cubicBezTo>
                    <a:cubicBezTo>
                      <a:pt x="31" y="9"/>
                      <a:pt x="31" y="4"/>
                      <a:pt x="28" y="1"/>
                    </a:cubicBezTo>
                    <a:cubicBezTo>
                      <a:pt x="27" y="0"/>
                      <a:pt x="25" y="1"/>
                      <a:pt x="25" y="2"/>
                    </a:cubicBezTo>
                    <a:cubicBezTo>
                      <a:pt x="25" y="4"/>
                      <a:pt x="25" y="5"/>
                      <a:pt x="26" y="7"/>
                    </a:cubicBezTo>
                    <a:cubicBezTo>
                      <a:pt x="26" y="8"/>
                      <a:pt x="26" y="10"/>
                      <a:pt x="25" y="11"/>
                    </a:cubicBezTo>
                    <a:cubicBezTo>
                      <a:pt x="25" y="14"/>
                      <a:pt x="23" y="16"/>
                      <a:pt x="21" y="18"/>
                    </a:cubicBezTo>
                    <a:cubicBezTo>
                      <a:pt x="16" y="23"/>
                      <a:pt x="9" y="23"/>
                      <a:pt x="2" y="23"/>
                    </a:cubicBezTo>
                    <a:cubicBezTo>
                      <a:pt x="1" y="23"/>
                      <a:pt x="0" y="25"/>
                      <a:pt x="1" y="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24"/>
              <p:cNvSpPr/>
              <p:nvPr/>
            </p:nvSpPr>
            <p:spPr>
              <a:xfrm>
                <a:off x="769047" y="159876"/>
                <a:ext cx="563283" cy="312315"/>
              </a:xfrm>
              <a:custGeom>
                <a:avLst/>
                <a:gdLst/>
                <a:ahLst/>
                <a:cxnLst/>
                <a:rect l="l" t="t" r="r" b="b"/>
                <a:pathLst>
                  <a:path w="78" h="43" extrusionOk="0">
                    <a:moveTo>
                      <a:pt x="74" y="28"/>
                    </a:moveTo>
                    <a:cubicBezTo>
                      <a:pt x="78" y="23"/>
                      <a:pt x="78" y="13"/>
                      <a:pt x="70" y="12"/>
                    </a:cubicBezTo>
                    <a:cubicBezTo>
                      <a:pt x="68" y="11"/>
                      <a:pt x="65" y="12"/>
                      <a:pt x="62" y="12"/>
                    </a:cubicBezTo>
                    <a:cubicBezTo>
                      <a:pt x="51" y="14"/>
                      <a:pt x="40" y="11"/>
                      <a:pt x="30" y="6"/>
                    </a:cubicBezTo>
                    <a:cubicBezTo>
                      <a:pt x="25" y="4"/>
                      <a:pt x="20" y="1"/>
                      <a:pt x="15" y="1"/>
                    </a:cubicBezTo>
                    <a:cubicBezTo>
                      <a:pt x="10" y="0"/>
                      <a:pt x="4" y="2"/>
                      <a:pt x="2" y="7"/>
                    </a:cubicBezTo>
                    <a:cubicBezTo>
                      <a:pt x="0" y="10"/>
                      <a:pt x="1" y="14"/>
                      <a:pt x="2" y="18"/>
                    </a:cubicBezTo>
                    <a:cubicBezTo>
                      <a:pt x="4" y="21"/>
                      <a:pt x="7" y="24"/>
                      <a:pt x="10" y="26"/>
                    </a:cubicBezTo>
                    <a:cubicBezTo>
                      <a:pt x="25" y="38"/>
                      <a:pt x="46" y="43"/>
                      <a:pt x="64" y="36"/>
                    </a:cubicBezTo>
                    <a:cubicBezTo>
                      <a:pt x="68" y="34"/>
                      <a:pt x="72" y="32"/>
                      <a:pt x="74"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6" name="Google Shape;956;p24"/>
            <p:cNvGrpSpPr/>
            <p:nvPr/>
          </p:nvGrpSpPr>
          <p:grpSpPr>
            <a:xfrm flipH="1">
              <a:off x="7772572" y="3764073"/>
              <a:ext cx="1405900" cy="1446469"/>
              <a:chOff x="-71750" y="3569325"/>
              <a:chExt cx="1595438" cy="1641476"/>
            </a:xfrm>
          </p:grpSpPr>
          <p:sp>
            <p:nvSpPr>
              <p:cNvPr id="957" name="Google Shape;957;p24"/>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24"/>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24"/>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24"/>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24"/>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62" name="Google Shape;962;p24"/>
              <p:cNvGrpSpPr/>
              <p:nvPr/>
            </p:nvGrpSpPr>
            <p:grpSpPr>
              <a:xfrm>
                <a:off x="169550" y="4461500"/>
                <a:ext cx="630238" cy="514351"/>
                <a:chOff x="169550" y="4461500"/>
                <a:chExt cx="630238" cy="514351"/>
              </a:xfrm>
            </p:grpSpPr>
            <p:sp>
              <p:nvSpPr>
                <p:cNvPr id="963" name="Google Shape;963;p24"/>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24"/>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24"/>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24"/>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24"/>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24"/>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24"/>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70" name="Google Shape;970;p24"/>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1" name="Google Shape;971;p24"/>
            <p:cNvGrpSpPr/>
            <p:nvPr/>
          </p:nvGrpSpPr>
          <p:grpSpPr>
            <a:xfrm rot="-5400000">
              <a:off x="-1219229" y="718848"/>
              <a:ext cx="2873109" cy="1595393"/>
              <a:chOff x="5915823" y="-660501"/>
              <a:chExt cx="3138637" cy="1742837"/>
            </a:xfrm>
          </p:grpSpPr>
          <p:sp>
            <p:nvSpPr>
              <p:cNvPr id="972" name="Google Shape;972;p24"/>
              <p:cNvSpPr/>
              <p:nvPr/>
            </p:nvSpPr>
            <p:spPr>
              <a:xfrm>
                <a:off x="8582940" y="84246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24"/>
              <p:cNvSpPr/>
              <p:nvPr/>
            </p:nvSpPr>
            <p:spPr>
              <a:xfrm>
                <a:off x="8753011" y="40102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24"/>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24"/>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24"/>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24"/>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24"/>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24"/>
              <p:cNvSpPr/>
              <p:nvPr/>
            </p:nvSpPr>
            <p:spPr>
              <a:xfrm>
                <a:off x="8554299" y="789479"/>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24"/>
              <p:cNvSpPr/>
              <p:nvPr/>
            </p:nvSpPr>
            <p:spPr>
              <a:xfrm>
                <a:off x="8710049" y="35304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81" name="Google Shape;981;p24"/>
            <p:cNvGrpSpPr/>
            <p:nvPr/>
          </p:nvGrpSpPr>
          <p:grpSpPr>
            <a:xfrm rot="-5400000">
              <a:off x="395680" y="3904636"/>
              <a:ext cx="789047" cy="1822796"/>
              <a:chOff x="-49649" y="267976"/>
              <a:chExt cx="601591" cy="1389750"/>
            </a:xfrm>
          </p:grpSpPr>
          <p:sp>
            <p:nvSpPr>
              <p:cNvPr id="982" name="Google Shape;982;p24"/>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24"/>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410151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715100" y="884800"/>
            <a:ext cx="48333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7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19" name="Google Shape;119;p8"/>
          <p:cNvGrpSpPr/>
          <p:nvPr/>
        </p:nvGrpSpPr>
        <p:grpSpPr>
          <a:xfrm>
            <a:off x="8339869" y="108149"/>
            <a:ext cx="909733" cy="1578573"/>
            <a:chOff x="8339869" y="108149"/>
            <a:chExt cx="909733" cy="1578573"/>
          </a:xfrm>
        </p:grpSpPr>
        <p:sp>
          <p:nvSpPr>
            <p:cNvPr id="120" name="Google Shape;120;p8"/>
            <p:cNvSpPr/>
            <p:nvPr/>
          </p:nvSpPr>
          <p:spPr>
            <a:xfrm rot="8100000">
              <a:off x="8430723" y="1327367"/>
              <a:ext cx="297700" cy="297700"/>
            </a:xfrm>
            <a:custGeom>
              <a:avLst/>
              <a:gdLst/>
              <a:ahLst/>
              <a:cxnLst/>
              <a:rect l="l" t="t" r="r" b="b"/>
              <a:pathLst>
                <a:path w="4606" h="4606" extrusionOk="0">
                  <a:moveTo>
                    <a:pt x="3187" y="904"/>
                  </a:moveTo>
                  <a:cubicBezTo>
                    <a:pt x="3209" y="904"/>
                    <a:pt x="3230" y="906"/>
                    <a:pt x="3251" y="908"/>
                  </a:cubicBezTo>
                  <a:lnTo>
                    <a:pt x="3656" y="950"/>
                  </a:lnTo>
                  <a:lnTo>
                    <a:pt x="3698" y="1355"/>
                  </a:lnTo>
                  <a:cubicBezTo>
                    <a:pt x="3703" y="1397"/>
                    <a:pt x="3703" y="1439"/>
                    <a:pt x="3703" y="1482"/>
                  </a:cubicBezTo>
                  <a:lnTo>
                    <a:pt x="3411" y="1195"/>
                  </a:lnTo>
                  <a:lnTo>
                    <a:pt x="3124" y="908"/>
                  </a:lnTo>
                  <a:cubicBezTo>
                    <a:pt x="3145" y="906"/>
                    <a:pt x="3166" y="904"/>
                    <a:pt x="3187" y="904"/>
                  </a:cubicBezTo>
                  <a:close/>
                  <a:moveTo>
                    <a:pt x="2983" y="922"/>
                  </a:moveTo>
                  <a:lnTo>
                    <a:pt x="3331" y="1275"/>
                  </a:lnTo>
                  <a:lnTo>
                    <a:pt x="3684" y="1628"/>
                  </a:lnTo>
                  <a:cubicBezTo>
                    <a:pt x="3660" y="1745"/>
                    <a:pt x="3608" y="1858"/>
                    <a:pt x="3529" y="1947"/>
                  </a:cubicBezTo>
                  <a:lnTo>
                    <a:pt x="3096" y="1510"/>
                  </a:lnTo>
                  <a:lnTo>
                    <a:pt x="2658" y="1077"/>
                  </a:lnTo>
                  <a:cubicBezTo>
                    <a:pt x="2748" y="1002"/>
                    <a:pt x="2861" y="946"/>
                    <a:pt x="2983" y="922"/>
                  </a:cubicBezTo>
                  <a:close/>
                  <a:moveTo>
                    <a:pt x="2578" y="1157"/>
                  </a:moveTo>
                  <a:lnTo>
                    <a:pt x="3016" y="1590"/>
                  </a:lnTo>
                  <a:lnTo>
                    <a:pt x="3449" y="2027"/>
                  </a:lnTo>
                  <a:cubicBezTo>
                    <a:pt x="3359" y="2103"/>
                    <a:pt x="3251" y="2154"/>
                    <a:pt x="3129" y="2183"/>
                  </a:cubicBezTo>
                  <a:lnTo>
                    <a:pt x="2776" y="1830"/>
                  </a:lnTo>
                  <a:lnTo>
                    <a:pt x="2423" y="1477"/>
                  </a:lnTo>
                  <a:cubicBezTo>
                    <a:pt x="2451" y="1355"/>
                    <a:pt x="2503" y="1247"/>
                    <a:pt x="2578" y="1157"/>
                  </a:cubicBezTo>
                  <a:close/>
                  <a:moveTo>
                    <a:pt x="2409" y="1623"/>
                  </a:moveTo>
                  <a:lnTo>
                    <a:pt x="2696" y="1910"/>
                  </a:lnTo>
                  <a:lnTo>
                    <a:pt x="2983" y="2197"/>
                  </a:lnTo>
                  <a:cubicBezTo>
                    <a:pt x="2972" y="2198"/>
                    <a:pt x="2960" y="2199"/>
                    <a:pt x="2949" y="2199"/>
                  </a:cubicBezTo>
                  <a:cubicBezTo>
                    <a:pt x="2920" y="2199"/>
                    <a:pt x="2891" y="2195"/>
                    <a:pt x="2861" y="2192"/>
                  </a:cubicBezTo>
                  <a:lnTo>
                    <a:pt x="2451" y="2154"/>
                  </a:lnTo>
                  <a:lnTo>
                    <a:pt x="2414" y="1750"/>
                  </a:lnTo>
                  <a:cubicBezTo>
                    <a:pt x="2409" y="1703"/>
                    <a:pt x="2409" y="1665"/>
                    <a:pt x="2409" y="1623"/>
                  </a:cubicBezTo>
                  <a:close/>
                  <a:moveTo>
                    <a:pt x="1624" y="2408"/>
                  </a:moveTo>
                  <a:cubicBezTo>
                    <a:pt x="1661" y="2408"/>
                    <a:pt x="1703" y="2408"/>
                    <a:pt x="1746" y="2413"/>
                  </a:cubicBezTo>
                  <a:lnTo>
                    <a:pt x="2155" y="2451"/>
                  </a:lnTo>
                  <a:lnTo>
                    <a:pt x="2193" y="2860"/>
                  </a:lnTo>
                  <a:cubicBezTo>
                    <a:pt x="2197" y="2902"/>
                    <a:pt x="2197" y="2945"/>
                    <a:pt x="2197" y="2987"/>
                  </a:cubicBezTo>
                  <a:lnTo>
                    <a:pt x="1910" y="2695"/>
                  </a:lnTo>
                  <a:lnTo>
                    <a:pt x="1624" y="2408"/>
                  </a:lnTo>
                  <a:close/>
                  <a:moveTo>
                    <a:pt x="1478" y="2427"/>
                  </a:moveTo>
                  <a:lnTo>
                    <a:pt x="1830" y="2775"/>
                  </a:lnTo>
                  <a:lnTo>
                    <a:pt x="2179" y="3128"/>
                  </a:lnTo>
                  <a:cubicBezTo>
                    <a:pt x="2155" y="3250"/>
                    <a:pt x="2103" y="3359"/>
                    <a:pt x="2028" y="3448"/>
                  </a:cubicBezTo>
                  <a:lnTo>
                    <a:pt x="1591" y="3015"/>
                  </a:lnTo>
                  <a:lnTo>
                    <a:pt x="1158" y="2578"/>
                  </a:lnTo>
                  <a:cubicBezTo>
                    <a:pt x="1247" y="2502"/>
                    <a:pt x="1355" y="2451"/>
                    <a:pt x="1478" y="2427"/>
                  </a:cubicBezTo>
                  <a:close/>
                  <a:moveTo>
                    <a:pt x="1078" y="2662"/>
                  </a:moveTo>
                  <a:lnTo>
                    <a:pt x="1511" y="3095"/>
                  </a:lnTo>
                  <a:lnTo>
                    <a:pt x="1948" y="3528"/>
                  </a:lnTo>
                  <a:cubicBezTo>
                    <a:pt x="1854" y="3608"/>
                    <a:pt x="1746" y="3660"/>
                    <a:pt x="1624" y="3683"/>
                  </a:cubicBezTo>
                  <a:lnTo>
                    <a:pt x="1275" y="3335"/>
                  </a:lnTo>
                  <a:lnTo>
                    <a:pt x="923" y="2982"/>
                  </a:lnTo>
                  <a:cubicBezTo>
                    <a:pt x="946" y="2860"/>
                    <a:pt x="998" y="2752"/>
                    <a:pt x="1078" y="2662"/>
                  </a:cubicBezTo>
                  <a:close/>
                  <a:moveTo>
                    <a:pt x="904" y="3123"/>
                  </a:moveTo>
                  <a:lnTo>
                    <a:pt x="1195" y="3415"/>
                  </a:lnTo>
                  <a:lnTo>
                    <a:pt x="1482" y="3702"/>
                  </a:lnTo>
                  <a:cubicBezTo>
                    <a:pt x="1440" y="3702"/>
                    <a:pt x="1398" y="3702"/>
                    <a:pt x="1355" y="3697"/>
                  </a:cubicBezTo>
                  <a:lnTo>
                    <a:pt x="946" y="3660"/>
                  </a:lnTo>
                  <a:lnTo>
                    <a:pt x="909" y="3250"/>
                  </a:lnTo>
                  <a:cubicBezTo>
                    <a:pt x="904" y="3208"/>
                    <a:pt x="904" y="3166"/>
                    <a:pt x="904" y="3123"/>
                  </a:cubicBezTo>
                  <a:close/>
                  <a:moveTo>
                    <a:pt x="3891" y="0"/>
                  </a:moveTo>
                  <a:lnTo>
                    <a:pt x="3566" y="33"/>
                  </a:lnTo>
                  <a:lnTo>
                    <a:pt x="3627" y="621"/>
                  </a:lnTo>
                  <a:lnTo>
                    <a:pt x="3279" y="588"/>
                  </a:lnTo>
                  <a:cubicBezTo>
                    <a:pt x="3234" y="583"/>
                    <a:pt x="3189" y="581"/>
                    <a:pt x="3145" y="581"/>
                  </a:cubicBezTo>
                  <a:cubicBezTo>
                    <a:pt x="2850" y="581"/>
                    <a:pt x="2586" y="688"/>
                    <a:pt x="2390" y="884"/>
                  </a:cubicBezTo>
                  <a:cubicBezTo>
                    <a:pt x="2160" y="1110"/>
                    <a:pt x="2056" y="1430"/>
                    <a:pt x="2089" y="1778"/>
                  </a:cubicBezTo>
                  <a:lnTo>
                    <a:pt x="2103" y="1938"/>
                  </a:lnTo>
                  <a:lnTo>
                    <a:pt x="2122" y="2121"/>
                  </a:lnTo>
                  <a:lnTo>
                    <a:pt x="1939" y="2107"/>
                  </a:lnTo>
                  <a:lnTo>
                    <a:pt x="1779" y="2089"/>
                  </a:lnTo>
                  <a:cubicBezTo>
                    <a:pt x="1738" y="2085"/>
                    <a:pt x="1697" y="2083"/>
                    <a:pt x="1657" y="2083"/>
                  </a:cubicBezTo>
                  <a:cubicBezTo>
                    <a:pt x="1357" y="2083"/>
                    <a:pt x="1084" y="2190"/>
                    <a:pt x="885" y="2390"/>
                  </a:cubicBezTo>
                  <a:cubicBezTo>
                    <a:pt x="659" y="2615"/>
                    <a:pt x="551" y="2931"/>
                    <a:pt x="584" y="3283"/>
                  </a:cubicBezTo>
                  <a:lnTo>
                    <a:pt x="617" y="3627"/>
                  </a:lnTo>
                  <a:lnTo>
                    <a:pt x="34" y="3570"/>
                  </a:lnTo>
                  <a:lnTo>
                    <a:pt x="1" y="3890"/>
                  </a:lnTo>
                  <a:lnTo>
                    <a:pt x="650" y="3956"/>
                  </a:lnTo>
                  <a:lnTo>
                    <a:pt x="716" y="4605"/>
                  </a:lnTo>
                  <a:lnTo>
                    <a:pt x="1036" y="4572"/>
                  </a:lnTo>
                  <a:lnTo>
                    <a:pt x="979" y="3989"/>
                  </a:lnTo>
                  <a:lnTo>
                    <a:pt x="1322" y="4022"/>
                  </a:lnTo>
                  <a:cubicBezTo>
                    <a:pt x="1364" y="4026"/>
                    <a:pt x="1405" y="4028"/>
                    <a:pt x="1446" y="4028"/>
                  </a:cubicBezTo>
                  <a:cubicBezTo>
                    <a:pt x="1748" y="4028"/>
                    <a:pt x="2017" y="3920"/>
                    <a:pt x="2216" y="3721"/>
                  </a:cubicBezTo>
                  <a:cubicBezTo>
                    <a:pt x="2447" y="3495"/>
                    <a:pt x="2550" y="3175"/>
                    <a:pt x="2517" y="2827"/>
                  </a:cubicBezTo>
                  <a:lnTo>
                    <a:pt x="2503" y="2667"/>
                  </a:lnTo>
                  <a:lnTo>
                    <a:pt x="2484" y="2484"/>
                  </a:lnTo>
                  <a:lnTo>
                    <a:pt x="2668" y="2502"/>
                  </a:lnTo>
                  <a:lnTo>
                    <a:pt x="2828" y="2517"/>
                  </a:lnTo>
                  <a:cubicBezTo>
                    <a:pt x="2870" y="2521"/>
                    <a:pt x="2912" y="2523"/>
                    <a:pt x="2953" y="2523"/>
                  </a:cubicBezTo>
                  <a:cubicBezTo>
                    <a:pt x="3252" y="2523"/>
                    <a:pt x="3523" y="2419"/>
                    <a:pt x="3721" y="2220"/>
                  </a:cubicBezTo>
                  <a:cubicBezTo>
                    <a:pt x="3947" y="1990"/>
                    <a:pt x="4055" y="1675"/>
                    <a:pt x="4018" y="1327"/>
                  </a:cubicBezTo>
                  <a:lnTo>
                    <a:pt x="3985" y="983"/>
                  </a:lnTo>
                  <a:lnTo>
                    <a:pt x="4573" y="1040"/>
                  </a:lnTo>
                  <a:lnTo>
                    <a:pt x="4606" y="715"/>
                  </a:lnTo>
                  <a:lnTo>
                    <a:pt x="3957" y="654"/>
                  </a:lnTo>
                  <a:lnTo>
                    <a:pt x="3891"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8100000">
              <a:off x="8587823" y="210605"/>
              <a:ext cx="494702" cy="494702"/>
            </a:xfrm>
            <a:custGeom>
              <a:avLst/>
              <a:gdLst/>
              <a:ahLst/>
              <a:cxnLst/>
              <a:rect l="l" t="t" r="r" b="b"/>
              <a:pathLst>
                <a:path w="7654" h="7654" extrusionOk="0">
                  <a:moveTo>
                    <a:pt x="5194" y="1506"/>
                  </a:moveTo>
                  <a:cubicBezTo>
                    <a:pt x="5264" y="1506"/>
                    <a:pt x="5330" y="1506"/>
                    <a:pt x="5401" y="1510"/>
                  </a:cubicBezTo>
                  <a:lnTo>
                    <a:pt x="6078" y="1576"/>
                  </a:lnTo>
                  <a:lnTo>
                    <a:pt x="6144" y="2254"/>
                  </a:lnTo>
                  <a:cubicBezTo>
                    <a:pt x="6153" y="2324"/>
                    <a:pt x="6153" y="2395"/>
                    <a:pt x="6153" y="2465"/>
                  </a:cubicBezTo>
                  <a:lnTo>
                    <a:pt x="5673" y="1985"/>
                  </a:lnTo>
                  <a:lnTo>
                    <a:pt x="5194" y="1506"/>
                  </a:lnTo>
                  <a:close/>
                  <a:moveTo>
                    <a:pt x="4954" y="1534"/>
                  </a:moveTo>
                  <a:lnTo>
                    <a:pt x="5537" y="2117"/>
                  </a:lnTo>
                  <a:lnTo>
                    <a:pt x="6125" y="2700"/>
                  </a:lnTo>
                  <a:cubicBezTo>
                    <a:pt x="6083" y="2903"/>
                    <a:pt x="5993" y="3086"/>
                    <a:pt x="5866" y="3237"/>
                  </a:cubicBezTo>
                  <a:lnTo>
                    <a:pt x="5142" y="2512"/>
                  </a:lnTo>
                  <a:lnTo>
                    <a:pt x="4422" y="1788"/>
                  </a:lnTo>
                  <a:cubicBezTo>
                    <a:pt x="4573" y="1661"/>
                    <a:pt x="4751" y="1576"/>
                    <a:pt x="4954" y="1534"/>
                  </a:cubicBezTo>
                  <a:close/>
                  <a:moveTo>
                    <a:pt x="4286" y="1924"/>
                  </a:moveTo>
                  <a:lnTo>
                    <a:pt x="5010" y="2649"/>
                  </a:lnTo>
                  <a:lnTo>
                    <a:pt x="5735" y="3368"/>
                  </a:lnTo>
                  <a:cubicBezTo>
                    <a:pt x="5584" y="3495"/>
                    <a:pt x="5401" y="3585"/>
                    <a:pt x="5198" y="3627"/>
                  </a:cubicBezTo>
                  <a:lnTo>
                    <a:pt x="4615" y="3044"/>
                  </a:lnTo>
                  <a:lnTo>
                    <a:pt x="4032" y="2456"/>
                  </a:lnTo>
                  <a:cubicBezTo>
                    <a:pt x="4074" y="2254"/>
                    <a:pt x="4159" y="2075"/>
                    <a:pt x="4286" y="1924"/>
                  </a:cubicBezTo>
                  <a:close/>
                  <a:moveTo>
                    <a:pt x="4004" y="2696"/>
                  </a:moveTo>
                  <a:lnTo>
                    <a:pt x="4483" y="3175"/>
                  </a:lnTo>
                  <a:lnTo>
                    <a:pt x="4963" y="3655"/>
                  </a:lnTo>
                  <a:cubicBezTo>
                    <a:pt x="4893" y="3655"/>
                    <a:pt x="4822" y="3655"/>
                    <a:pt x="4751" y="3646"/>
                  </a:cubicBezTo>
                  <a:lnTo>
                    <a:pt x="4074" y="3580"/>
                  </a:lnTo>
                  <a:lnTo>
                    <a:pt x="4008" y="2907"/>
                  </a:lnTo>
                  <a:cubicBezTo>
                    <a:pt x="4004" y="2832"/>
                    <a:pt x="3999" y="2766"/>
                    <a:pt x="4004" y="2696"/>
                  </a:cubicBezTo>
                  <a:close/>
                  <a:moveTo>
                    <a:pt x="2696" y="4003"/>
                  </a:moveTo>
                  <a:cubicBezTo>
                    <a:pt x="2762" y="4003"/>
                    <a:pt x="2832" y="4003"/>
                    <a:pt x="2903" y="4008"/>
                  </a:cubicBezTo>
                  <a:lnTo>
                    <a:pt x="3580" y="4074"/>
                  </a:lnTo>
                  <a:lnTo>
                    <a:pt x="3646" y="4751"/>
                  </a:lnTo>
                  <a:cubicBezTo>
                    <a:pt x="3655" y="4822"/>
                    <a:pt x="3655" y="4892"/>
                    <a:pt x="3655" y="4963"/>
                  </a:cubicBezTo>
                  <a:lnTo>
                    <a:pt x="3176" y="4483"/>
                  </a:lnTo>
                  <a:lnTo>
                    <a:pt x="2696" y="4003"/>
                  </a:lnTo>
                  <a:close/>
                  <a:moveTo>
                    <a:pt x="2456" y="4032"/>
                  </a:moveTo>
                  <a:lnTo>
                    <a:pt x="3039" y="4615"/>
                  </a:lnTo>
                  <a:lnTo>
                    <a:pt x="3627" y="5198"/>
                  </a:lnTo>
                  <a:cubicBezTo>
                    <a:pt x="3585" y="5400"/>
                    <a:pt x="3496" y="5584"/>
                    <a:pt x="3369" y="5734"/>
                  </a:cubicBezTo>
                  <a:lnTo>
                    <a:pt x="2644" y="5010"/>
                  </a:lnTo>
                  <a:lnTo>
                    <a:pt x="1925" y="4290"/>
                  </a:lnTo>
                  <a:cubicBezTo>
                    <a:pt x="2075" y="4159"/>
                    <a:pt x="2254" y="4074"/>
                    <a:pt x="2456" y="4032"/>
                  </a:cubicBezTo>
                  <a:close/>
                  <a:moveTo>
                    <a:pt x="1788" y="4422"/>
                  </a:moveTo>
                  <a:lnTo>
                    <a:pt x="2512" y="5146"/>
                  </a:lnTo>
                  <a:lnTo>
                    <a:pt x="3237" y="5866"/>
                  </a:lnTo>
                  <a:cubicBezTo>
                    <a:pt x="3086" y="5993"/>
                    <a:pt x="2903" y="6082"/>
                    <a:pt x="2701" y="6125"/>
                  </a:cubicBezTo>
                  <a:lnTo>
                    <a:pt x="2117" y="5541"/>
                  </a:lnTo>
                  <a:lnTo>
                    <a:pt x="1534" y="4953"/>
                  </a:lnTo>
                  <a:cubicBezTo>
                    <a:pt x="1576" y="4751"/>
                    <a:pt x="1661" y="4572"/>
                    <a:pt x="1788" y="4422"/>
                  </a:cubicBezTo>
                  <a:close/>
                  <a:moveTo>
                    <a:pt x="1506" y="5193"/>
                  </a:moveTo>
                  <a:lnTo>
                    <a:pt x="1986" y="5673"/>
                  </a:lnTo>
                  <a:lnTo>
                    <a:pt x="2461" y="6153"/>
                  </a:lnTo>
                  <a:cubicBezTo>
                    <a:pt x="2395" y="6153"/>
                    <a:pt x="2324" y="6153"/>
                    <a:pt x="2254" y="6144"/>
                  </a:cubicBezTo>
                  <a:lnTo>
                    <a:pt x="1576" y="6078"/>
                  </a:lnTo>
                  <a:lnTo>
                    <a:pt x="1511" y="5405"/>
                  </a:lnTo>
                  <a:cubicBezTo>
                    <a:pt x="1506" y="5330"/>
                    <a:pt x="1501" y="5264"/>
                    <a:pt x="1506" y="5193"/>
                  </a:cubicBezTo>
                  <a:close/>
                  <a:moveTo>
                    <a:pt x="6468" y="0"/>
                  </a:moveTo>
                  <a:lnTo>
                    <a:pt x="5932" y="57"/>
                  </a:lnTo>
                  <a:lnTo>
                    <a:pt x="6026" y="1031"/>
                  </a:lnTo>
                  <a:lnTo>
                    <a:pt x="5457" y="974"/>
                  </a:lnTo>
                  <a:cubicBezTo>
                    <a:pt x="5386" y="967"/>
                    <a:pt x="5316" y="964"/>
                    <a:pt x="5248" y="964"/>
                  </a:cubicBezTo>
                  <a:cubicBezTo>
                    <a:pt x="4748" y="964"/>
                    <a:pt x="4301" y="1142"/>
                    <a:pt x="3971" y="1473"/>
                  </a:cubicBezTo>
                  <a:cubicBezTo>
                    <a:pt x="3594" y="1849"/>
                    <a:pt x="3416" y="2376"/>
                    <a:pt x="3472" y="2959"/>
                  </a:cubicBezTo>
                  <a:lnTo>
                    <a:pt x="3500" y="3223"/>
                  </a:lnTo>
                  <a:lnTo>
                    <a:pt x="3528" y="3528"/>
                  </a:lnTo>
                  <a:lnTo>
                    <a:pt x="3223" y="3500"/>
                  </a:lnTo>
                  <a:lnTo>
                    <a:pt x="2955" y="3472"/>
                  </a:lnTo>
                  <a:cubicBezTo>
                    <a:pt x="2885" y="3465"/>
                    <a:pt x="2815" y="3462"/>
                    <a:pt x="2747" y="3462"/>
                  </a:cubicBezTo>
                  <a:cubicBezTo>
                    <a:pt x="2251" y="3462"/>
                    <a:pt x="1804" y="3640"/>
                    <a:pt x="1473" y="3970"/>
                  </a:cubicBezTo>
                  <a:cubicBezTo>
                    <a:pt x="1097" y="4347"/>
                    <a:pt x="918" y="4874"/>
                    <a:pt x="974" y="5457"/>
                  </a:cubicBezTo>
                  <a:lnTo>
                    <a:pt x="1031" y="6026"/>
                  </a:lnTo>
                  <a:lnTo>
                    <a:pt x="52" y="5932"/>
                  </a:lnTo>
                  <a:lnTo>
                    <a:pt x="1" y="6468"/>
                  </a:lnTo>
                  <a:lnTo>
                    <a:pt x="1083" y="6572"/>
                  </a:lnTo>
                  <a:lnTo>
                    <a:pt x="1186" y="7653"/>
                  </a:lnTo>
                  <a:lnTo>
                    <a:pt x="1727" y="7602"/>
                  </a:lnTo>
                  <a:lnTo>
                    <a:pt x="1628" y="6628"/>
                  </a:lnTo>
                  <a:lnTo>
                    <a:pt x="2202" y="6684"/>
                  </a:lnTo>
                  <a:cubicBezTo>
                    <a:pt x="2269" y="6690"/>
                    <a:pt x="2335" y="6693"/>
                    <a:pt x="2400" y="6693"/>
                  </a:cubicBezTo>
                  <a:cubicBezTo>
                    <a:pt x="2901" y="6693"/>
                    <a:pt x="3355" y="6519"/>
                    <a:pt x="3688" y="6186"/>
                  </a:cubicBezTo>
                  <a:cubicBezTo>
                    <a:pt x="4065" y="5810"/>
                    <a:pt x="4239" y="5283"/>
                    <a:pt x="4182" y="4699"/>
                  </a:cubicBezTo>
                  <a:lnTo>
                    <a:pt x="4159" y="4436"/>
                  </a:lnTo>
                  <a:lnTo>
                    <a:pt x="4131" y="4130"/>
                  </a:lnTo>
                  <a:lnTo>
                    <a:pt x="4131" y="4130"/>
                  </a:lnTo>
                  <a:lnTo>
                    <a:pt x="4436" y="4159"/>
                  </a:lnTo>
                  <a:lnTo>
                    <a:pt x="4700" y="4182"/>
                  </a:lnTo>
                  <a:cubicBezTo>
                    <a:pt x="4772" y="4189"/>
                    <a:pt x="4843" y="4193"/>
                    <a:pt x="4913" y="4193"/>
                  </a:cubicBezTo>
                  <a:cubicBezTo>
                    <a:pt x="5411" y="4193"/>
                    <a:pt x="5856" y="4018"/>
                    <a:pt x="6186" y="3688"/>
                  </a:cubicBezTo>
                  <a:cubicBezTo>
                    <a:pt x="6562" y="3312"/>
                    <a:pt x="6736" y="2785"/>
                    <a:pt x="6680" y="2202"/>
                  </a:cubicBezTo>
                  <a:lnTo>
                    <a:pt x="6628" y="1633"/>
                  </a:lnTo>
                  <a:lnTo>
                    <a:pt x="6628" y="1633"/>
                  </a:lnTo>
                  <a:lnTo>
                    <a:pt x="7602" y="1727"/>
                  </a:lnTo>
                  <a:lnTo>
                    <a:pt x="7654" y="1191"/>
                  </a:lnTo>
                  <a:lnTo>
                    <a:pt x="6572"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rot="8100000">
              <a:off x="8380073" y="902768"/>
              <a:ext cx="197325" cy="195450"/>
            </a:xfrm>
            <a:custGeom>
              <a:avLst/>
              <a:gdLst/>
              <a:ahLst/>
              <a:cxnLst/>
              <a:rect l="l" t="t" r="r" b="b"/>
              <a:pathLst>
                <a:path w="3053" h="3024" extrusionOk="0">
                  <a:moveTo>
                    <a:pt x="2881" y="0"/>
                  </a:moveTo>
                  <a:cubicBezTo>
                    <a:pt x="2841" y="0"/>
                    <a:pt x="2801" y="15"/>
                    <a:pt x="2771" y="46"/>
                  </a:cubicBezTo>
                  <a:lnTo>
                    <a:pt x="61" y="2755"/>
                  </a:lnTo>
                  <a:cubicBezTo>
                    <a:pt x="0" y="2817"/>
                    <a:pt x="0" y="2915"/>
                    <a:pt x="61" y="2976"/>
                  </a:cubicBezTo>
                  <a:cubicBezTo>
                    <a:pt x="94" y="3005"/>
                    <a:pt x="132" y="3023"/>
                    <a:pt x="174" y="3023"/>
                  </a:cubicBezTo>
                  <a:cubicBezTo>
                    <a:pt x="212" y="3023"/>
                    <a:pt x="254" y="3005"/>
                    <a:pt x="282"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rot="8100000">
              <a:off x="9012131" y="894887"/>
              <a:ext cx="197389" cy="195127"/>
            </a:xfrm>
            <a:custGeom>
              <a:avLst/>
              <a:gdLst/>
              <a:ahLst/>
              <a:cxnLst/>
              <a:rect l="l" t="t" r="r" b="b"/>
              <a:pathLst>
                <a:path w="3054" h="3019" extrusionOk="0">
                  <a:moveTo>
                    <a:pt x="2881" y="0"/>
                  </a:moveTo>
                  <a:cubicBezTo>
                    <a:pt x="2841" y="0"/>
                    <a:pt x="2801" y="15"/>
                    <a:pt x="2771" y="46"/>
                  </a:cubicBezTo>
                  <a:lnTo>
                    <a:pt x="62" y="2755"/>
                  </a:lnTo>
                  <a:cubicBezTo>
                    <a:pt x="0" y="2816"/>
                    <a:pt x="0" y="2915"/>
                    <a:pt x="62" y="2976"/>
                  </a:cubicBezTo>
                  <a:cubicBezTo>
                    <a:pt x="95" y="3005"/>
                    <a:pt x="137" y="3019"/>
                    <a:pt x="174" y="3019"/>
                  </a:cubicBezTo>
                  <a:cubicBezTo>
                    <a:pt x="217" y="3019"/>
                    <a:pt x="254" y="3005"/>
                    <a:pt x="287"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8"/>
          <p:cNvSpPr/>
          <p:nvPr/>
        </p:nvSpPr>
        <p:spPr>
          <a:xfrm rot="8537798">
            <a:off x="-830329" y="-1185803"/>
            <a:ext cx="2137959" cy="2007332"/>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4"/>
        <p:cNvGrpSpPr/>
        <p:nvPr/>
      </p:nvGrpSpPr>
      <p:grpSpPr>
        <a:xfrm>
          <a:off x="0" y="0"/>
          <a:ext cx="0" cy="0"/>
          <a:chOff x="0" y="0"/>
          <a:chExt cx="0" cy="0"/>
        </a:xfrm>
      </p:grpSpPr>
      <p:grpSp>
        <p:nvGrpSpPr>
          <p:cNvPr id="985" name="Google Shape;985;p25"/>
          <p:cNvGrpSpPr/>
          <p:nvPr/>
        </p:nvGrpSpPr>
        <p:grpSpPr>
          <a:xfrm>
            <a:off x="-80032" y="-68576"/>
            <a:ext cx="9515232" cy="6782339"/>
            <a:chOff x="-80032" y="-68576"/>
            <a:chExt cx="9515232" cy="6782339"/>
          </a:xfrm>
        </p:grpSpPr>
        <p:grpSp>
          <p:nvGrpSpPr>
            <p:cNvPr id="986" name="Google Shape;986;p25"/>
            <p:cNvGrpSpPr/>
            <p:nvPr/>
          </p:nvGrpSpPr>
          <p:grpSpPr>
            <a:xfrm rot="10800000" flipH="1">
              <a:off x="6229899" y="3844237"/>
              <a:ext cx="3205301" cy="2869526"/>
              <a:chOff x="6177849" y="-1623101"/>
              <a:chExt cx="3205301" cy="2869526"/>
            </a:xfrm>
          </p:grpSpPr>
          <p:sp>
            <p:nvSpPr>
              <p:cNvPr id="987" name="Google Shape;987;p25"/>
              <p:cNvSpPr/>
              <p:nvPr/>
            </p:nvSpPr>
            <p:spPr>
              <a:xfrm>
                <a:off x="6177849" y="-1623101"/>
                <a:ext cx="3205301" cy="2606950"/>
              </a:xfrm>
              <a:custGeom>
                <a:avLst/>
                <a:gdLst/>
                <a:ahLst/>
                <a:cxnLst/>
                <a:rect l="l" t="t" r="r" b="b"/>
                <a:pathLst>
                  <a:path w="779" h="633" extrusionOk="0">
                    <a:moveTo>
                      <a:pt x="117" y="98"/>
                    </a:moveTo>
                    <a:cubicBezTo>
                      <a:pt x="77" y="102"/>
                      <a:pt x="22" y="101"/>
                      <a:pt x="6" y="146"/>
                    </a:cubicBezTo>
                    <a:cubicBezTo>
                      <a:pt x="0" y="163"/>
                      <a:pt x="0" y="180"/>
                      <a:pt x="1" y="198"/>
                    </a:cubicBezTo>
                    <a:cubicBezTo>
                      <a:pt x="1" y="226"/>
                      <a:pt x="4" y="255"/>
                      <a:pt x="5" y="283"/>
                    </a:cubicBezTo>
                    <a:cubicBezTo>
                      <a:pt x="6" y="298"/>
                      <a:pt x="7" y="314"/>
                      <a:pt x="17" y="325"/>
                    </a:cubicBezTo>
                    <a:cubicBezTo>
                      <a:pt x="29" y="338"/>
                      <a:pt x="49" y="338"/>
                      <a:pt x="67" y="336"/>
                    </a:cubicBezTo>
                    <a:cubicBezTo>
                      <a:pt x="93" y="334"/>
                      <a:pt x="120" y="333"/>
                      <a:pt x="146" y="331"/>
                    </a:cubicBezTo>
                    <a:cubicBezTo>
                      <a:pt x="160" y="330"/>
                      <a:pt x="176" y="329"/>
                      <a:pt x="187" y="339"/>
                    </a:cubicBezTo>
                    <a:cubicBezTo>
                      <a:pt x="206" y="356"/>
                      <a:pt x="193" y="388"/>
                      <a:pt x="203" y="411"/>
                    </a:cubicBezTo>
                    <a:cubicBezTo>
                      <a:pt x="214" y="437"/>
                      <a:pt x="246" y="444"/>
                      <a:pt x="273" y="446"/>
                    </a:cubicBezTo>
                    <a:cubicBezTo>
                      <a:pt x="313" y="449"/>
                      <a:pt x="405" y="463"/>
                      <a:pt x="426" y="448"/>
                    </a:cubicBezTo>
                    <a:cubicBezTo>
                      <a:pt x="430" y="445"/>
                      <a:pt x="431" y="439"/>
                      <a:pt x="433" y="435"/>
                    </a:cubicBezTo>
                    <a:cubicBezTo>
                      <a:pt x="436" y="429"/>
                      <a:pt x="439" y="424"/>
                      <a:pt x="444" y="420"/>
                    </a:cubicBezTo>
                    <a:cubicBezTo>
                      <a:pt x="456" y="409"/>
                      <a:pt x="474" y="411"/>
                      <a:pt x="490" y="412"/>
                    </a:cubicBezTo>
                    <a:cubicBezTo>
                      <a:pt x="498" y="414"/>
                      <a:pt x="508" y="415"/>
                      <a:pt x="514" y="421"/>
                    </a:cubicBezTo>
                    <a:cubicBezTo>
                      <a:pt x="522" y="428"/>
                      <a:pt x="524" y="439"/>
                      <a:pt x="523" y="450"/>
                    </a:cubicBezTo>
                    <a:cubicBezTo>
                      <a:pt x="523" y="466"/>
                      <a:pt x="517" y="484"/>
                      <a:pt x="529" y="498"/>
                    </a:cubicBezTo>
                    <a:cubicBezTo>
                      <a:pt x="538" y="509"/>
                      <a:pt x="554" y="514"/>
                      <a:pt x="569" y="515"/>
                    </a:cubicBezTo>
                    <a:cubicBezTo>
                      <a:pt x="587" y="517"/>
                      <a:pt x="606" y="515"/>
                      <a:pt x="623" y="520"/>
                    </a:cubicBezTo>
                    <a:cubicBezTo>
                      <a:pt x="654" y="531"/>
                      <a:pt x="648" y="563"/>
                      <a:pt x="649" y="589"/>
                    </a:cubicBezTo>
                    <a:cubicBezTo>
                      <a:pt x="649" y="600"/>
                      <a:pt x="649" y="610"/>
                      <a:pt x="654" y="620"/>
                    </a:cubicBezTo>
                    <a:cubicBezTo>
                      <a:pt x="655" y="624"/>
                      <a:pt x="658" y="628"/>
                      <a:pt x="662" y="630"/>
                    </a:cubicBezTo>
                    <a:cubicBezTo>
                      <a:pt x="666" y="632"/>
                      <a:pt x="671" y="632"/>
                      <a:pt x="675" y="633"/>
                    </a:cubicBezTo>
                    <a:cubicBezTo>
                      <a:pt x="685" y="633"/>
                      <a:pt x="695" y="633"/>
                      <a:pt x="705" y="633"/>
                    </a:cubicBezTo>
                    <a:cubicBezTo>
                      <a:pt x="711" y="632"/>
                      <a:pt x="717" y="632"/>
                      <a:pt x="721" y="628"/>
                    </a:cubicBezTo>
                    <a:cubicBezTo>
                      <a:pt x="725" y="626"/>
                      <a:pt x="726" y="622"/>
                      <a:pt x="727" y="618"/>
                    </a:cubicBezTo>
                    <a:cubicBezTo>
                      <a:pt x="732" y="603"/>
                      <a:pt x="731" y="586"/>
                      <a:pt x="733" y="570"/>
                    </a:cubicBezTo>
                    <a:cubicBezTo>
                      <a:pt x="744" y="478"/>
                      <a:pt x="756" y="387"/>
                      <a:pt x="767" y="295"/>
                    </a:cubicBezTo>
                    <a:cubicBezTo>
                      <a:pt x="773" y="248"/>
                      <a:pt x="779" y="198"/>
                      <a:pt x="764" y="153"/>
                    </a:cubicBezTo>
                    <a:cubicBezTo>
                      <a:pt x="741" y="77"/>
                      <a:pt x="664" y="26"/>
                      <a:pt x="585" y="13"/>
                    </a:cubicBezTo>
                    <a:cubicBezTo>
                      <a:pt x="506" y="0"/>
                      <a:pt x="426" y="18"/>
                      <a:pt x="349" y="41"/>
                    </a:cubicBezTo>
                    <a:cubicBezTo>
                      <a:pt x="273" y="63"/>
                      <a:pt x="197" y="91"/>
                      <a:pt x="117" y="9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25"/>
              <p:cNvSpPr/>
              <p:nvPr/>
            </p:nvSpPr>
            <p:spPr>
              <a:xfrm>
                <a:off x="6329631" y="-347347"/>
                <a:ext cx="2814371" cy="1243718"/>
              </a:xfrm>
              <a:custGeom>
                <a:avLst/>
                <a:gdLst/>
                <a:ahLst/>
                <a:cxnLst/>
                <a:rect l="l" t="t" r="r" b="b"/>
                <a:pathLst>
                  <a:path w="684" h="302" extrusionOk="0">
                    <a:moveTo>
                      <a:pt x="2" y="11"/>
                    </a:moveTo>
                    <a:cubicBezTo>
                      <a:pt x="18" y="11"/>
                      <a:pt x="35" y="10"/>
                      <a:pt x="51" y="9"/>
                    </a:cubicBezTo>
                    <a:cubicBezTo>
                      <a:pt x="68" y="8"/>
                      <a:pt x="85" y="6"/>
                      <a:pt x="102" y="6"/>
                    </a:cubicBezTo>
                    <a:cubicBezTo>
                      <a:pt x="110" y="5"/>
                      <a:pt x="118" y="5"/>
                      <a:pt x="125" y="5"/>
                    </a:cubicBezTo>
                    <a:cubicBezTo>
                      <a:pt x="134" y="5"/>
                      <a:pt x="142" y="6"/>
                      <a:pt x="150" y="9"/>
                    </a:cubicBezTo>
                    <a:cubicBezTo>
                      <a:pt x="157" y="12"/>
                      <a:pt x="161" y="17"/>
                      <a:pt x="164" y="24"/>
                    </a:cubicBezTo>
                    <a:cubicBezTo>
                      <a:pt x="168" y="31"/>
                      <a:pt x="170" y="39"/>
                      <a:pt x="171" y="48"/>
                    </a:cubicBezTo>
                    <a:cubicBezTo>
                      <a:pt x="172" y="62"/>
                      <a:pt x="170" y="76"/>
                      <a:pt x="175" y="90"/>
                    </a:cubicBezTo>
                    <a:cubicBezTo>
                      <a:pt x="181" y="103"/>
                      <a:pt x="194" y="110"/>
                      <a:pt x="207" y="114"/>
                    </a:cubicBezTo>
                    <a:cubicBezTo>
                      <a:pt x="225" y="119"/>
                      <a:pt x="244" y="121"/>
                      <a:pt x="262" y="123"/>
                    </a:cubicBezTo>
                    <a:cubicBezTo>
                      <a:pt x="281" y="125"/>
                      <a:pt x="301" y="126"/>
                      <a:pt x="320" y="128"/>
                    </a:cubicBezTo>
                    <a:cubicBezTo>
                      <a:pt x="338" y="130"/>
                      <a:pt x="357" y="131"/>
                      <a:pt x="375" y="125"/>
                    </a:cubicBezTo>
                    <a:cubicBezTo>
                      <a:pt x="388" y="120"/>
                      <a:pt x="393" y="106"/>
                      <a:pt x="401" y="95"/>
                    </a:cubicBezTo>
                    <a:cubicBezTo>
                      <a:pt x="409" y="85"/>
                      <a:pt x="423" y="83"/>
                      <a:pt x="435" y="84"/>
                    </a:cubicBezTo>
                    <a:cubicBezTo>
                      <a:pt x="448" y="84"/>
                      <a:pt x="462" y="86"/>
                      <a:pt x="474" y="91"/>
                    </a:cubicBezTo>
                    <a:cubicBezTo>
                      <a:pt x="488" y="97"/>
                      <a:pt x="498" y="107"/>
                      <a:pt x="500" y="122"/>
                    </a:cubicBezTo>
                    <a:cubicBezTo>
                      <a:pt x="501" y="134"/>
                      <a:pt x="500" y="147"/>
                      <a:pt x="503" y="159"/>
                    </a:cubicBezTo>
                    <a:cubicBezTo>
                      <a:pt x="508" y="173"/>
                      <a:pt x="520" y="181"/>
                      <a:pt x="534" y="184"/>
                    </a:cubicBezTo>
                    <a:cubicBezTo>
                      <a:pt x="543" y="185"/>
                      <a:pt x="551" y="186"/>
                      <a:pt x="560" y="187"/>
                    </a:cubicBezTo>
                    <a:cubicBezTo>
                      <a:pt x="570" y="188"/>
                      <a:pt x="580" y="189"/>
                      <a:pt x="589" y="191"/>
                    </a:cubicBezTo>
                    <a:cubicBezTo>
                      <a:pt x="595" y="193"/>
                      <a:pt x="602" y="194"/>
                      <a:pt x="607" y="198"/>
                    </a:cubicBezTo>
                    <a:cubicBezTo>
                      <a:pt x="614" y="203"/>
                      <a:pt x="615" y="212"/>
                      <a:pt x="616" y="220"/>
                    </a:cubicBezTo>
                    <a:cubicBezTo>
                      <a:pt x="616" y="239"/>
                      <a:pt x="615" y="259"/>
                      <a:pt x="616" y="278"/>
                    </a:cubicBezTo>
                    <a:cubicBezTo>
                      <a:pt x="616" y="285"/>
                      <a:pt x="618" y="293"/>
                      <a:pt x="625" y="297"/>
                    </a:cubicBezTo>
                    <a:cubicBezTo>
                      <a:pt x="630" y="300"/>
                      <a:pt x="636" y="301"/>
                      <a:pt x="642" y="301"/>
                    </a:cubicBezTo>
                    <a:cubicBezTo>
                      <a:pt x="652" y="302"/>
                      <a:pt x="662" y="302"/>
                      <a:pt x="672" y="302"/>
                    </a:cubicBezTo>
                    <a:cubicBezTo>
                      <a:pt x="674" y="302"/>
                      <a:pt x="676" y="302"/>
                      <a:pt x="677" y="302"/>
                    </a:cubicBezTo>
                    <a:cubicBezTo>
                      <a:pt x="678" y="302"/>
                      <a:pt x="680" y="302"/>
                      <a:pt x="679" y="302"/>
                    </a:cubicBezTo>
                    <a:cubicBezTo>
                      <a:pt x="679" y="302"/>
                      <a:pt x="679" y="302"/>
                      <a:pt x="679" y="302"/>
                    </a:cubicBezTo>
                    <a:cubicBezTo>
                      <a:pt x="684" y="302"/>
                      <a:pt x="684" y="295"/>
                      <a:pt x="679" y="295"/>
                    </a:cubicBezTo>
                    <a:cubicBezTo>
                      <a:pt x="679" y="295"/>
                      <a:pt x="679" y="295"/>
                      <a:pt x="679" y="295"/>
                    </a:cubicBezTo>
                    <a:cubicBezTo>
                      <a:pt x="680" y="295"/>
                      <a:pt x="678" y="295"/>
                      <a:pt x="677" y="295"/>
                    </a:cubicBezTo>
                    <a:cubicBezTo>
                      <a:pt x="675" y="295"/>
                      <a:pt x="673" y="295"/>
                      <a:pt x="672" y="294"/>
                    </a:cubicBezTo>
                    <a:cubicBezTo>
                      <a:pt x="666" y="294"/>
                      <a:pt x="661" y="294"/>
                      <a:pt x="656" y="294"/>
                    </a:cubicBezTo>
                    <a:cubicBezTo>
                      <a:pt x="651" y="294"/>
                      <a:pt x="647" y="294"/>
                      <a:pt x="642" y="293"/>
                    </a:cubicBezTo>
                    <a:cubicBezTo>
                      <a:pt x="636" y="293"/>
                      <a:pt x="629" y="293"/>
                      <a:pt x="626" y="288"/>
                    </a:cubicBezTo>
                    <a:cubicBezTo>
                      <a:pt x="624" y="284"/>
                      <a:pt x="624" y="280"/>
                      <a:pt x="624" y="277"/>
                    </a:cubicBezTo>
                    <a:cubicBezTo>
                      <a:pt x="624" y="272"/>
                      <a:pt x="624" y="267"/>
                      <a:pt x="624" y="261"/>
                    </a:cubicBezTo>
                    <a:cubicBezTo>
                      <a:pt x="624" y="252"/>
                      <a:pt x="624" y="242"/>
                      <a:pt x="624" y="232"/>
                    </a:cubicBezTo>
                    <a:cubicBezTo>
                      <a:pt x="624" y="223"/>
                      <a:pt x="624" y="213"/>
                      <a:pt x="621" y="205"/>
                    </a:cubicBezTo>
                    <a:cubicBezTo>
                      <a:pt x="619" y="198"/>
                      <a:pt x="614" y="193"/>
                      <a:pt x="608" y="190"/>
                    </a:cubicBezTo>
                    <a:cubicBezTo>
                      <a:pt x="602" y="186"/>
                      <a:pt x="595" y="185"/>
                      <a:pt x="588" y="183"/>
                    </a:cubicBezTo>
                    <a:cubicBezTo>
                      <a:pt x="579" y="181"/>
                      <a:pt x="569" y="180"/>
                      <a:pt x="559" y="179"/>
                    </a:cubicBezTo>
                    <a:cubicBezTo>
                      <a:pt x="545" y="177"/>
                      <a:pt x="524" y="178"/>
                      <a:pt x="515" y="164"/>
                    </a:cubicBezTo>
                    <a:cubicBezTo>
                      <a:pt x="507" y="155"/>
                      <a:pt x="509" y="141"/>
                      <a:pt x="508" y="129"/>
                    </a:cubicBezTo>
                    <a:cubicBezTo>
                      <a:pt x="507" y="115"/>
                      <a:pt x="504" y="103"/>
                      <a:pt x="493" y="93"/>
                    </a:cubicBezTo>
                    <a:cubicBezTo>
                      <a:pt x="482" y="84"/>
                      <a:pt x="468" y="81"/>
                      <a:pt x="455" y="79"/>
                    </a:cubicBezTo>
                    <a:cubicBezTo>
                      <a:pt x="441" y="76"/>
                      <a:pt x="427" y="75"/>
                      <a:pt x="414" y="79"/>
                    </a:cubicBezTo>
                    <a:cubicBezTo>
                      <a:pt x="408" y="81"/>
                      <a:pt x="403" y="83"/>
                      <a:pt x="399" y="87"/>
                    </a:cubicBezTo>
                    <a:cubicBezTo>
                      <a:pt x="394" y="92"/>
                      <a:pt x="391" y="99"/>
                      <a:pt x="388" y="104"/>
                    </a:cubicBezTo>
                    <a:cubicBezTo>
                      <a:pt x="384" y="110"/>
                      <a:pt x="381" y="116"/>
                      <a:pt x="375" y="118"/>
                    </a:cubicBezTo>
                    <a:cubicBezTo>
                      <a:pt x="366" y="122"/>
                      <a:pt x="355" y="123"/>
                      <a:pt x="346" y="123"/>
                    </a:cubicBezTo>
                    <a:cubicBezTo>
                      <a:pt x="327" y="123"/>
                      <a:pt x="308" y="121"/>
                      <a:pt x="290" y="119"/>
                    </a:cubicBezTo>
                    <a:cubicBezTo>
                      <a:pt x="270" y="118"/>
                      <a:pt x="250" y="116"/>
                      <a:pt x="230" y="112"/>
                    </a:cubicBezTo>
                    <a:cubicBezTo>
                      <a:pt x="216" y="110"/>
                      <a:pt x="198" y="108"/>
                      <a:pt x="187" y="97"/>
                    </a:cubicBezTo>
                    <a:cubicBezTo>
                      <a:pt x="176" y="87"/>
                      <a:pt x="177" y="70"/>
                      <a:pt x="177" y="56"/>
                    </a:cubicBezTo>
                    <a:cubicBezTo>
                      <a:pt x="176" y="42"/>
                      <a:pt x="174" y="26"/>
                      <a:pt x="164" y="14"/>
                    </a:cubicBezTo>
                    <a:cubicBezTo>
                      <a:pt x="155" y="2"/>
                      <a:pt x="139" y="0"/>
                      <a:pt x="124" y="0"/>
                    </a:cubicBezTo>
                    <a:cubicBezTo>
                      <a:pt x="91" y="0"/>
                      <a:pt x="58" y="3"/>
                      <a:pt x="25" y="5"/>
                    </a:cubicBezTo>
                    <a:cubicBezTo>
                      <a:pt x="17" y="6"/>
                      <a:pt x="10" y="7"/>
                      <a:pt x="2" y="8"/>
                    </a:cubicBezTo>
                    <a:cubicBezTo>
                      <a:pt x="0" y="8"/>
                      <a:pt x="0"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25"/>
              <p:cNvSpPr/>
              <p:nvPr/>
            </p:nvSpPr>
            <p:spPr>
              <a:xfrm>
                <a:off x="8620094" y="1017737"/>
                <a:ext cx="202018" cy="205873"/>
              </a:xfrm>
              <a:custGeom>
                <a:avLst/>
                <a:gdLst/>
                <a:ahLst/>
                <a:cxnLst/>
                <a:rect l="l" t="t" r="r" b="b"/>
                <a:pathLst>
                  <a:path w="49" h="50" extrusionOk="0">
                    <a:moveTo>
                      <a:pt x="21" y="1"/>
                    </a:moveTo>
                    <a:cubicBezTo>
                      <a:pt x="17" y="0"/>
                      <a:pt x="13" y="0"/>
                      <a:pt x="10" y="2"/>
                    </a:cubicBezTo>
                    <a:cubicBezTo>
                      <a:pt x="6" y="4"/>
                      <a:pt x="4" y="9"/>
                      <a:pt x="3" y="14"/>
                    </a:cubicBezTo>
                    <a:cubicBezTo>
                      <a:pt x="1" y="22"/>
                      <a:pt x="0" y="29"/>
                      <a:pt x="0" y="37"/>
                    </a:cubicBezTo>
                    <a:cubicBezTo>
                      <a:pt x="0" y="39"/>
                      <a:pt x="0" y="41"/>
                      <a:pt x="0" y="42"/>
                    </a:cubicBezTo>
                    <a:cubicBezTo>
                      <a:pt x="2" y="46"/>
                      <a:pt x="7" y="47"/>
                      <a:pt x="11" y="47"/>
                    </a:cubicBezTo>
                    <a:cubicBezTo>
                      <a:pt x="19" y="48"/>
                      <a:pt x="26" y="49"/>
                      <a:pt x="33" y="50"/>
                    </a:cubicBezTo>
                    <a:cubicBezTo>
                      <a:pt x="34" y="50"/>
                      <a:pt x="36" y="50"/>
                      <a:pt x="37" y="50"/>
                    </a:cubicBezTo>
                    <a:cubicBezTo>
                      <a:pt x="41" y="49"/>
                      <a:pt x="43" y="44"/>
                      <a:pt x="44" y="40"/>
                    </a:cubicBezTo>
                    <a:cubicBezTo>
                      <a:pt x="46" y="32"/>
                      <a:pt x="48" y="24"/>
                      <a:pt x="48" y="15"/>
                    </a:cubicBezTo>
                    <a:cubicBezTo>
                      <a:pt x="49" y="3"/>
                      <a:pt x="29" y="2"/>
                      <a:pt x="21" y="1"/>
                    </a:cubicBezTo>
                    <a:close/>
                  </a:path>
                </a:pathLst>
              </a:custGeom>
              <a:solidFill>
                <a:srgbClr val="E899A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25"/>
              <p:cNvSpPr/>
              <p:nvPr/>
            </p:nvSpPr>
            <p:spPr>
              <a:xfrm>
                <a:off x="8424010" y="616645"/>
                <a:ext cx="345435" cy="346205"/>
              </a:xfrm>
              <a:custGeom>
                <a:avLst/>
                <a:gdLst/>
                <a:ahLst/>
                <a:cxnLst/>
                <a:rect l="l" t="t" r="r" b="b"/>
                <a:pathLst>
                  <a:path w="84" h="84" extrusionOk="0">
                    <a:moveTo>
                      <a:pt x="36" y="2"/>
                    </a:moveTo>
                    <a:cubicBezTo>
                      <a:pt x="30" y="1"/>
                      <a:pt x="23" y="0"/>
                      <a:pt x="18" y="3"/>
                    </a:cubicBezTo>
                    <a:cubicBezTo>
                      <a:pt x="10" y="7"/>
                      <a:pt x="7" y="16"/>
                      <a:pt x="5" y="24"/>
                    </a:cubicBezTo>
                    <a:cubicBezTo>
                      <a:pt x="2" y="36"/>
                      <a:pt x="1" y="49"/>
                      <a:pt x="0" y="63"/>
                    </a:cubicBezTo>
                    <a:cubicBezTo>
                      <a:pt x="0" y="66"/>
                      <a:pt x="1" y="69"/>
                      <a:pt x="2" y="71"/>
                    </a:cubicBezTo>
                    <a:cubicBezTo>
                      <a:pt x="5" y="78"/>
                      <a:pt x="13" y="79"/>
                      <a:pt x="20" y="80"/>
                    </a:cubicBezTo>
                    <a:cubicBezTo>
                      <a:pt x="32" y="81"/>
                      <a:pt x="45" y="83"/>
                      <a:pt x="57" y="84"/>
                    </a:cubicBezTo>
                    <a:cubicBezTo>
                      <a:pt x="59" y="84"/>
                      <a:pt x="61" y="84"/>
                      <a:pt x="63" y="84"/>
                    </a:cubicBezTo>
                    <a:cubicBezTo>
                      <a:pt x="70" y="82"/>
                      <a:pt x="73" y="75"/>
                      <a:pt x="75" y="68"/>
                    </a:cubicBezTo>
                    <a:cubicBezTo>
                      <a:pt x="79" y="54"/>
                      <a:pt x="82" y="40"/>
                      <a:pt x="83" y="25"/>
                    </a:cubicBezTo>
                    <a:cubicBezTo>
                      <a:pt x="84" y="5"/>
                      <a:pt x="50" y="4"/>
                      <a:pt x="36" y="2"/>
                    </a:cubicBezTo>
                    <a:close/>
                  </a:path>
                </a:pathLst>
              </a:custGeom>
              <a:solidFill>
                <a:srgbClr val="FFE36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25"/>
              <p:cNvSpPr/>
              <p:nvPr/>
            </p:nvSpPr>
            <p:spPr>
              <a:xfrm>
                <a:off x="8641359" y="1044408"/>
                <a:ext cx="205102" cy="202017"/>
              </a:xfrm>
              <a:custGeom>
                <a:avLst/>
                <a:gdLst/>
                <a:ahLst/>
                <a:cxnLst/>
                <a:rect l="l" t="t" r="r" b="b"/>
                <a:pathLst>
                  <a:path w="50" h="49" extrusionOk="0">
                    <a:moveTo>
                      <a:pt x="21" y="0"/>
                    </a:moveTo>
                    <a:cubicBezTo>
                      <a:pt x="18" y="0"/>
                      <a:pt x="14" y="0"/>
                      <a:pt x="11" y="1"/>
                    </a:cubicBezTo>
                    <a:cubicBezTo>
                      <a:pt x="6" y="3"/>
                      <a:pt x="4" y="9"/>
                      <a:pt x="3" y="13"/>
                    </a:cubicBezTo>
                    <a:cubicBezTo>
                      <a:pt x="1" y="21"/>
                      <a:pt x="1" y="29"/>
                      <a:pt x="0" y="36"/>
                    </a:cubicBezTo>
                    <a:cubicBezTo>
                      <a:pt x="0" y="38"/>
                      <a:pt x="0" y="40"/>
                      <a:pt x="1" y="42"/>
                    </a:cubicBezTo>
                    <a:cubicBezTo>
                      <a:pt x="3" y="45"/>
                      <a:pt x="8" y="46"/>
                      <a:pt x="12" y="47"/>
                    </a:cubicBezTo>
                    <a:cubicBezTo>
                      <a:pt x="19" y="48"/>
                      <a:pt x="26" y="48"/>
                      <a:pt x="34" y="49"/>
                    </a:cubicBezTo>
                    <a:cubicBezTo>
                      <a:pt x="35" y="49"/>
                      <a:pt x="36" y="49"/>
                      <a:pt x="38" y="49"/>
                    </a:cubicBezTo>
                    <a:cubicBezTo>
                      <a:pt x="42" y="48"/>
                      <a:pt x="43" y="44"/>
                      <a:pt x="45" y="40"/>
                    </a:cubicBezTo>
                    <a:cubicBezTo>
                      <a:pt x="47" y="31"/>
                      <a:pt x="48" y="23"/>
                      <a:pt x="49" y="14"/>
                    </a:cubicBezTo>
                    <a:cubicBezTo>
                      <a:pt x="50" y="2"/>
                      <a:pt x="30" y="2"/>
                      <a:pt x="21" y="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25"/>
              <p:cNvSpPr/>
              <p:nvPr/>
            </p:nvSpPr>
            <p:spPr>
              <a:xfrm>
                <a:off x="8385521" y="579950"/>
                <a:ext cx="345435" cy="345434"/>
              </a:xfrm>
              <a:custGeom>
                <a:avLst/>
                <a:gdLst/>
                <a:ahLst/>
                <a:cxnLst/>
                <a:rect l="l" t="t" r="r" b="b"/>
                <a:pathLst>
                  <a:path w="84" h="84" extrusionOk="0">
                    <a:moveTo>
                      <a:pt x="35" y="1"/>
                    </a:moveTo>
                    <a:cubicBezTo>
                      <a:pt x="29" y="0"/>
                      <a:pt x="23" y="0"/>
                      <a:pt x="17" y="2"/>
                    </a:cubicBezTo>
                    <a:cubicBezTo>
                      <a:pt x="10" y="6"/>
                      <a:pt x="7" y="15"/>
                      <a:pt x="5" y="23"/>
                    </a:cubicBezTo>
                    <a:cubicBezTo>
                      <a:pt x="2" y="36"/>
                      <a:pt x="0" y="49"/>
                      <a:pt x="0" y="62"/>
                    </a:cubicBezTo>
                    <a:cubicBezTo>
                      <a:pt x="0" y="65"/>
                      <a:pt x="0" y="68"/>
                      <a:pt x="1" y="71"/>
                    </a:cubicBezTo>
                    <a:cubicBezTo>
                      <a:pt x="4" y="77"/>
                      <a:pt x="13" y="79"/>
                      <a:pt x="20" y="79"/>
                    </a:cubicBezTo>
                    <a:cubicBezTo>
                      <a:pt x="32" y="81"/>
                      <a:pt x="44" y="82"/>
                      <a:pt x="56" y="83"/>
                    </a:cubicBezTo>
                    <a:cubicBezTo>
                      <a:pt x="59" y="84"/>
                      <a:pt x="61" y="84"/>
                      <a:pt x="63" y="83"/>
                    </a:cubicBezTo>
                    <a:cubicBezTo>
                      <a:pt x="70" y="82"/>
                      <a:pt x="73" y="74"/>
                      <a:pt x="75" y="68"/>
                    </a:cubicBezTo>
                    <a:cubicBezTo>
                      <a:pt x="79" y="54"/>
                      <a:pt x="81" y="39"/>
                      <a:pt x="82" y="25"/>
                    </a:cubicBezTo>
                    <a:cubicBezTo>
                      <a:pt x="84" y="4"/>
                      <a:pt x="50" y="3"/>
                      <a:pt x="35"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3" name="Google Shape;993;p25"/>
            <p:cNvGrpSpPr/>
            <p:nvPr/>
          </p:nvGrpSpPr>
          <p:grpSpPr>
            <a:xfrm rot="10800000" flipH="1">
              <a:off x="113030" y="4440682"/>
              <a:ext cx="1105556" cy="579945"/>
              <a:chOff x="83830" y="127186"/>
              <a:chExt cx="1105556" cy="579945"/>
            </a:xfrm>
          </p:grpSpPr>
          <p:grpSp>
            <p:nvGrpSpPr>
              <p:cNvPr id="994" name="Google Shape;994;p25"/>
              <p:cNvGrpSpPr/>
              <p:nvPr/>
            </p:nvGrpSpPr>
            <p:grpSpPr>
              <a:xfrm rot="-4500040" flipH="1">
                <a:off x="681632" y="141260"/>
                <a:ext cx="284154" cy="681017"/>
                <a:chOff x="8548238" y="2908926"/>
                <a:chExt cx="284162" cy="681037"/>
              </a:xfrm>
            </p:grpSpPr>
            <p:sp>
              <p:nvSpPr>
                <p:cNvPr id="995" name="Google Shape;995;p25"/>
                <p:cNvSpPr/>
                <p:nvPr/>
              </p:nvSpPr>
              <p:spPr>
                <a:xfrm>
                  <a:off x="8591100" y="3188325"/>
                  <a:ext cx="98425" cy="11112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25"/>
                <p:cNvSpPr/>
                <p:nvPr/>
              </p:nvSpPr>
              <p:spPr>
                <a:xfrm>
                  <a:off x="8727625" y="3051801"/>
                  <a:ext cx="104775" cy="11747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25"/>
                <p:cNvSpPr/>
                <p:nvPr/>
              </p:nvSpPr>
              <p:spPr>
                <a:xfrm>
                  <a:off x="8548238" y="3478838"/>
                  <a:ext cx="104775" cy="11112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25"/>
                <p:cNvSpPr/>
                <p:nvPr/>
              </p:nvSpPr>
              <p:spPr>
                <a:xfrm>
                  <a:off x="8721275" y="32502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25"/>
                <p:cNvSpPr/>
                <p:nvPr/>
              </p:nvSpPr>
              <p:spPr>
                <a:xfrm>
                  <a:off x="8640313" y="2908925"/>
                  <a:ext cx="100013" cy="11112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00" name="Google Shape;1000;p25"/>
              <p:cNvSpPr/>
              <p:nvPr/>
            </p:nvSpPr>
            <p:spPr>
              <a:xfrm rot="-4500000" flipH="1">
                <a:off x="100591" y="297018"/>
                <a:ext cx="333375" cy="290513"/>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25"/>
              <p:cNvSpPr/>
              <p:nvPr/>
            </p:nvSpPr>
            <p:spPr>
              <a:xfrm rot="-4500000" flipH="1">
                <a:off x="507576" y="122973"/>
                <a:ext cx="166688" cy="22860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2" name="Google Shape;1002;p25"/>
            <p:cNvGrpSpPr/>
            <p:nvPr/>
          </p:nvGrpSpPr>
          <p:grpSpPr>
            <a:xfrm rot="10800000" flipH="1">
              <a:off x="-80032" y="-68576"/>
              <a:ext cx="549276" cy="2335213"/>
              <a:chOff x="-132082" y="2824026"/>
              <a:chExt cx="549276" cy="2335213"/>
            </a:xfrm>
          </p:grpSpPr>
          <p:sp>
            <p:nvSpPr>
              <p:cNvPr id="1003" name="Google Shape;1003;p25"/>
              <p:cNvSpPr/>
              <p:nvPr/>
            </p:nvSpPr>
            <p:spPr>
              <a:xfrm flipH="1">
                <a:off x="-132082" y="2904988"/>
                <a:ext cx="407988" cy="2117725"/>
              </a:xfrm>
              <a:custGeom>
                <a:avLst/>
                <a:gdLst/>
                <a:ahLst/>
                <a:cxnLst/>
                <a:rect l="l" t="t" r="r" b="b"/>
                <a:pathLst>
                  <a:path w="66" h="342" extrusionOk="0">
                    <a:moveTo>
                      <a:pt x="66" y="8"/>
                    </a:moveTo>
                    <a:cubicBezTo>
                      <a:pt x="66" y="333"/>
                      <a:pt x="66" y="333"/>
                      <a:pt x="66" y="333"/>
                    </a:cubicBezTo>
                    <a:cubicBezTo>
                      <a:pt x="63" y="335"/>
                      <a:pt x="59" y="336"/>
                      <a:pt x="56" y="337"/>
                    </a:cubicBezTo>
                    <a:cubicBezTo>
                      <a:pt x="36" y="342"/>
                      <a:pt x="16" y="324"/>
                      <a:pt x="8" y="305"/>
                    </a:cubicBezTo>
                    <a:cubicBezTo>
                      <a:pt x="0" y="284"/>
                      <a:pt x="0" y="261"/>
                      <a:pt x="0" y="239"/>
                    </a:cubicBezTo>
                    <a:cubicBezTo>
                      <a:pt x="0" y="178"/>
                      <a:pt x="1" y="117"/>
                      <a:pt x="1" y="56"/>
                    </a:cubicBezTo>
                    <a:cubicBezTo>
                      <a:pt x="1" y="45"/>
                      <a:pt x="1" y="34"/>
                      <a:pt x="6" y="24"/>
                    </a:cubicBezTo>
                    <a:cubicBezTo>
                      <a:pt x="17" y="6"/>
                      <a:pt x="45" y="0"/>
                      <a:pt x="66"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25"/>
              <p:cNvSpPr/>
              <p:nvPr/>
            </p:nvSpPr>
            <p:spPr>
              <a:xfrm flipH="1">
                <a:off x="102869" y="3833676"/>
                <a:ext cx="314325" cy="1325563"/>
              </a:xfrm>
              <a:custGeom>
                <a:avLst/>
                <a:gdLst/>
                <a:ahLst/>
                <a:cxnLst/>
                <a:rect l="l" t="t" r="r" b="b"/>
                <a:pathLst>
                  <a:path w="51" h="214" extrusionOk="0">
                    <a:moveTo>
                      <a:pt x="0" y="2"/>
                    </a:moveTo>
                    <a:cubicBezTo>
                      <a:pt x="0" y="36"/>
                      <a:pt x="0" y="70"/>
                      <a:pt x="1" y="104"/>
                    </a:cubicBezTo>
                    <a:cubicBezTo>
                      <a:pt x="1" y="120"/>
                      <a:pt x="1" y="136"/>
                      <a:pt x="2" y="152"/>
                    </a:cubicBezTo>
                    <a:cubicBezTo>
                      <a:pt x="3" y="167"/>
                      <a:pt x="5" y="181"/>
                      <a:pt x="13" y="193"/>
                    </a:cubicBezTo>
                    <a:cubicBezTo>
                      <a:pt x="21" y="205"/>
                      <a:pt x="33" y="214"/>
                      <a:pt x="47" y="214"/>
                    </a:cubicBezTo>
                    <a:cubicBezTo>
                      <a:pt x="51" y="214"/>
                      <a:pt x="51" y="209"/>
                      <a:pt x="47" y="209"/>
                    </a:cubicBezTo>
                    <a:cubicBezTo>
                      <a:pt x="35" y="208"/>
                      <a:pt x="25" y="201"/>
                      <a:pt x="18" y="191"/>
                    </a:cubicBezTo>
                    <a:cubicBezTo>
                      <a:pt x="10" y="179"/>
                      <a:pt x="8" y="165"/>
                      <a:pt x="8" y="152"/>
                    </a:cubicBezTo>
                    <a:cubicBezTo>
                      <a:pt x="7" y="136"/>
                      <a:pt x="7" y="121"/>
                      <a:pt x="6" y="105"/>
                    </a:cubicBezTo>
                    <a:cubicBezTo>
                      <a:pt x="6" y="89"/>
                      <a:pt x="6" y="73"/>
                      <a:pt x="5" y="57"/>
                    </a:cubicBezTo>
                    <a:cubicBezTo>
                      <a:pt x="5" y="39"/>
                      <a:pt x="4" y="20"/>
                      <a:pt x="3" y="2"/>
                    </a:cubicBezTo>
                    <a:cubicBezTo>
                      <a:pt x="3" y="0"/>
                      <a:pt x="0" y="0"/>
                      <a:pt x="0" y="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25"/>
              <p:cNvSpPr/>
              <p:nvPr/>
            </p:nvSpPr>
            <p:spPr>
              <a:xfrm flipH="1">
                <a:off x="-20956" y="2824026"/>
                <a:ext cx="104775" cy="458788"/>
              </a:xfrm>
              <a:custGeom>
                <a:avLst/>
                <a:gdLst/>
                <a:ahLst/>
                <a:cxnLst/>
                <a:rect l="l" t="t" r="r" b="b"/>
                <a:pathLst>
                  <a:path w="17" h="74" extrusionOk="0">
                    <a:moveTo>
                      <a:pt x="13" y="68"/>
                    </a:moveTo>
                    <a:cubicBezTo>
                      <a:pt x="12" y="70"/>
                      <a:pt x="11" y="73"/>
                      <a:pt x="9" y="74"/>
                    </a:cubicBezTo>
                    <a:cubicBezTo>
                      <a:pt x="7" y="74"/>
                      <a:pt x="5" y="73"/>
                      <a:pt x="4" y="71"/>
                    </a:cubicBezTo>
                    <a:cubicBezTo>
                      <a:pt x="3" y="69"/>
                      <a:pt x="3" y="67"/>
                      <a:pt x="3" y="65"/>
                    </a:cubicBezTo>
                    <a:cubicBezTo>
                      <a:pt x="2" y="52"/>
                      <a:pt x="2" y="39"/>
                      <a:pt x="1" y="26"/>
                    </a:cubicBezTo>
                    <a:cubicBezTo>
                      <a:pt x="1" y="21"/>
                      <a:pt x="0" y="0"/>
                      <a:pt x="10" y="6"/>
                    </a:cubicBezTo>
                    <a:cubicBezTo>
                      <a:pt x="17" y="9"/>
                      <a:pt x="16" y="25"/>
                      <a:pt x="16" y="31"/>
                    </a:cubicBezTo>
                    <a:cubicBezTo>
                      <a:pt x="16" y="43"/>
                      <a:pt x="15" y="56"/>
                      <a:pt x="13"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06" name="Google Shape;1006;p25"/>
            <p:cNvGrpSpPr/>
            <p:nvPr/>
          </p:nvGrpSpPr>
          <p:grpSpPr>
            <a:xfrm rot="5400000">
              <a:off x="8119013" y="-552267"/>
              <a:ext cx="738393" cy="1705779"/>
              <a:chOff x="-49649" y="267976"/>
              <a:chExt cx="601591" cy="1389750"/>
            </a:xfrm>
          </p:grpSpPr>
          <p:sp>
            <p:nvSpPr>
              <p:cNvPr id="1007" name="Google Shape;1007;p25"/>
              <p:cNvSpPr/>
              <p:nvPr/>
            </p:nvSpPr>
            <p:spPr>
              <a:xfrm flipH="1">
                <a:off x="-49649" y="267976"/>
                <a:ext cx="601591" cy="1389750"/>
              </a:xfrm>
              <a:custGeom>
                <a:avLst/>
                <a:gdLst/>
                <a:ahLst/>
                <a:cxnLst/>
                <a:rect l="l" t="t" r="r" b="b"/>
                <a:pathLst>
                  <a:path w="43" h="99" extrusionOk="0">
                    <a:moveTo>
                      <a:pt x="1" y="32"/>
                    </a:moveTo>
                    <a:cubicBezTo>
                      <a:pt x="0" y="39"/>
                      <a:pt x="2" y="45"/>
                      <a:pt x="7" y="50"/>
                    </a:cubicBezTo>
                    <a:cubicBezTo>
                      <a:pt x="11" y="55"/>
                      <a:pt x="16" y="59"/>
                      <a:pt x="21" y="64"/>
                    </a:cubicBezTo>
                    <a:cubicBezTo>
                      <a:pt x="25" y="69"/>
                      <a:pt x="29" y="74"/>
                      <a:pt x="32" y="80"/>
                    </a:cubicBezTo>
                    <a:cubicBezTo>
                      <a:pt x="33" y="83"/>
                      <a:pt x="34" y="86"/>
                      <a:pt x="35" y="89"/>
                    </a:cubicBezTo>
                    <a:cubicBezTo>
                      <a:pt x="36" y="90"/>
                      <a:pt x="40" y="99"/>
                      <a:pt x="42" y="95"/>
                    </a:cubicBezTo>
                    <a:cubicBezTo>
                      <a:pt x="42" y="95"/>
                      <a:pt x="42" y="95"/>
                      <a:pt x="42" y="94"/>
                    </a:cubicBezTo>
                    <a:cubicBezTo>
                      <a:pt x="42" y="71"/>
                      <a:pt x="43" y="12"/>
                      <a:pt x="42" y="4"/>
                    </a:cubicBezTo>
                    <a:cubicBezTo>
                      <a:pt x="42" y="3"/>
                      <a:pt x="42" y="2"/>
                      <a:pt x="41" y="1"/>
                    </a:cubicBezTo>
                    <a:cubicBezTo>
                      <a:pt x="39" y="0"/>
                      <a:pt x="37" y="1"/>
                      <a:pt x="35" y="2"/>
                    </a:cubicBezTo>
                    <a:cubicBezTo>
                      <a:pt x="31" y="5"/>
                      <a:pt x="28" y="9"/>
                      <a:pt x="24" y="12"/>
                    </a:cubicBezTo>
                    <a:cubicBezTo>
                      <a:pt x="17" y="18"/>
                      <a:pt x="8" y="20"/>
                      <a:pt x="3" y="29"/>
                    </a:cubicBezTo>
                    <a:cubicBezTo>
                      <a:pt x="2" y="30"/>
                      <a:pt x="2" y="31"/>
                      <a:pt x="1"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25"/>
              <p:cNvSpPr/>
              <p:nvPr/>
            </p:nvSpPr>
            <p:spPr>
              <a:xfrm flipH="1">
                <a:off x="-7827" y="393439"/>
                <a:ext cx="447172" cy="1039096"/>
              </a:xfrm>
              <a:custGeom>
                <a:avLst/>
                <a:gdLst/>
                <a:ahLst/>
                <a:cxnLst/>
                <a:rect l="l" t="t" r="r" b="b"/>
                <a:pathLst>
                  <a:path w="32" h="74" extrusionOk="0">
                    <a:moveTo>
                      <a:pt x="28" y="59"/>
                    </a:moveTo>
                    <a:cubicBezTo>
                      <a:pt x="26" y="56"/>
                      <a:pt x="25" y="51"/>
                      <a:pt x="23" y="48"/>
                    </a:cubicBezTo>
                    <a:cubicBezTo>
                      <a:pt x="20" y="43"/>
                      <a:pt x="15" y="41"/>
                      <a:pt x="10" y="38"/>
                    </a:cubicBezTo>
                    <a:cubicBezTo>
                      <a:pt x="8" y="37"/>
                      <a:pt x="5" y="35"/>
                      <a:pt x="4" y="32"/>
                    </a:cubicBezTo>
                    <a:cubicBezTo>
                      <a:pt x="3" y="29"/>
                      <a:pt x="5" y="25"/>
                      <a:pt x="7" y="23"/>
                    </a:cubicBezTo>
                    <a:cubicBezTo>
                      <a:pt x="8" y="23"/>
                      <a:pt x="8" y="23"/>
                      <a:pt x="9" y="23"/>
                    </a:cubicBezTo>
                    <a:cubicBezTo>
                      <a:pt x="9" y="26"/>
                      <a:pt x="12" y="29"/>
                      <a:pt x="15" y="30"/>
                    </a:cubicBezTo>
                    <a:cubicBezTo>
                      <a:pt x="19" y="30"/>
                      <a:pt x="23" y="28"/>
                      <a:pt x="22" y="24"/>
                    </a:cubicBezTo>
                    <a:cubicBezTo>
                      <a:pt x="20" y="20"/>
                      <a:pt x="15" y="18"/>
                      <a:pt x="12" y="18"/>
                    </a:cubicBezTo>
                    <a:cubicBezTo>
                      <a:pt x="13" y="15"/>
                      <a:pt x="15" y="12"/>
                      <a:pt x="17" y="10"/>
                    </a:cubicBezTo>
                    <a:cubicBezTo>
                      <a:pt x="19" y="8"/>
                      <a:pt x="21" y="7"/>
                      <a:pt x="22" y="5"/>
                    </a:cubicBezTo>
                    <a:cubicBezTo>
                      <a:pt x="24" y="4"/>
                      <a:pt x="26" y="3"/>
                      <a:pt x="27" y="2"/>
                    </a:cubicBezTo>
                    <a:cubicBezTo>
                      <a:pt x="28" y="1"/>
                      <a:pt x="27" y="0"/>
                      <a:pt x="27" y="0"/>
                    </a:cubicBezTo>
                    <a:cubicBezTo>
                      <a:pt x="22" y="1"/>
                      <a:pt x="18" y="5"/>
                      <a:pt x="15" y="8"/>
                    </a:cubicBezTo>
                    <a:cubicBezTo>
                      <a:pt x="12" y="11"/>
                      <a:pt x="9" y="15"/>
                      <a:pt x="9" y="19"/>
                    </a:cubicBezTo>
                    <a:cubicBezTo>
                      <a:pt x="6" y="20"/>
                      <a:pt x="3" y="22"/>
                      <a:pt x="2" y="25"/>
                    </a:cubicBezTo>
                    <a:cubicBezTo>
                      <a:pt x="0" y="28"/>
                      <a:pt x="0" y="33"/>
                      <a:pt x="2" y="36"/>
                    </a:cubicBezTo>
                    <a:cubicBezTo>
                      <a:pt x="4" y="39"/>
                      <a:pt x="8" y="41"/>
                      <a:pt x="11" y="43"/>
                    </a:cubicBezTo>
                    <a:cubicBezTo>
                      <a:pt x="16" y="46"/>
                      <a:pt x="20" y="48"/>
                      <a:pt x="22" y="53"/>
                    </a:cubicBezTo>
                    <a:cubicBezTo>
                      <a:pt x="24" y="60"/>
                      <a:pt x="26" y="67"/>
                      <a:pt x="30" y="73"/>
                    </a:cubicBezTo>
                    <a:cubicBezTo>
                      <a:pt x="31" y="74"/>
                      <a:pt x="32" y="73"/>
                      <a:pt x="32" y="72"/>
                    </a:cubicBezTo>
                    <a:cubicBezTo>
                      <a:pt x="31" y="67"/>
                      <a:pt x="29" y="63"/>
                      <a:pt x="28" y="59"/>
                    </a:cubicBezTo>
                    <a:close/>
                    <a:moveTo>
                      <a:pt x="17" y="23"/>
                    </a:moveTo>
                    <a:cubicBezTo>
                      <a:pt x="18" y="24"/>
                      <a:pt x="19" y="25"/>
                      <a:pt x="18" y="26"/>
                    </a:cubicBezTo>
                    <a:cubicBezTo>
                      <a:pt x="17" y="27"/>
                      <a:pt x="16" y="26"/>
                      <a:pt x="15" y="26"/>
                    </a:cubicBezTo>
                    <a:cubicBezTo>
                      <a:pt x="13" y="25"/>
                      <a:pt x="12" y="24"/>
                      <a:pt x="12" y="22"/>
                    </a:cubicBezTo>
                    <a:cubicBezTo>
                      <a:pt x="14" y="22"/>
                      <a:pt x="15" y="22"/>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222963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09"/>
        <p:cNvGrpSpPr/>
        <p:nvPr/>
      </p:nvGrpSpPr>
      <p:grpSpPr>
        <a:xfrm>
          <a:off x="0" y="0"/>
          <a:ext cx="0" cy="0"/>
          <a:chOff x="0" y="0"/>
          <a:chExt cx="0" cy="0"/>
        </a:xfrm>
      </p:grpSpPr>
      <p:grpSp>
        <p:nvGrpSpPr>
          <p:cNvPr id="1010" name="Google Shape;1010;p26"/>
          <p:cNvGrpSpPr/>
          <p:nvPr/>
        </p:nvGrpSpPr>
        <p:grpSpPr>
          <a:xfrm rot="10800000" flipH="1">
            <a:off x="79997" y="-494633"/>
            <a:ext cx="9121127" cy="6021264"/>
            <a:chOff x="79997" y="-342233"/>
            <a:chExt cx="9121127" cy="6021264"/>
          </a:xfrm>
        </p:grpSpPr>
        <p:grpSp>
          <p:nvGrpSpPr>
            <p:cNvPr id="1011" name="Google Shape;1011;p26"/>
            <p:cNvGrpSpPr/>
            <p:nvPr/>
          </p:nvGrpSpPr>
          <p:grpSpPr>
            <a:xfrm rot="10800000">
              <a:off x="8099304" y="-342233"/>
              <a:ext cx="1101809" cy="1133603"/>
              <a:chOff x="-71750" y="3569325"/>
              <a:chExt cx="1595438" cy="1641476"/>
            </a:xfrm>
          </p:grpSpPr>
          <p:sp>
            <p:nvSpPr>
              <p:cNvPr id="1012" name="Google Shape;1012;p26"/>
              <p:cNvSpPr/>
              <p:nvPr/>
            </p:nvSpPr>
            <p:spPr>
              <a:xfrm>
                <a:off x="558488" y="3569325"/>
                <a:ext cx="333375" cy="296863"/>
              </a:xfrm>
              <a:custGeom>
                <a:avLst/>
                <a:gdLst/>
                <a:ahLst/>
                <a:cxnLst/>
                <a:rect l="l" t="t" r="r" b="b"/>
                <a:pathLst>
                  <a:path w="54" h="48" extrusionOk="0">
                    <a:moveTo>
                      <a:pt x="44" y="12"/>
                    </a:moveTo>
                    <a:cubicBezTo>
                      <a:pt x="42" y="8"/>
                      <a:pt x="39" y="6"/>
                      <a:pt x="36" y="4"/>
                    </a:cubicBezTo>
                    <a:cubicBezTo>
                      <a:pt x="27" y="0"/>
                      <a:pt x="16" y="1"/>
                      <a:pt x="9" y="7"/>
                    </a:cubicBezTo>
                    <a:cubicBezTo>
                      <a:pt x="1" y="14"/>
                      <a:pt x="0" y="26"/>
                      <a:pt x="6" y="33"/>
                    </a:cubicBezTo>
                    <a:cubicBezTo>
                      <a:pt x="9" y="36"/>
                      <a:pt x="13" y="38"/>
                      <a:pt x="16" y="40"/>
                    </a:cubicBezTo>
                    <a:cubicBezTo>
                      <a:pt x="34" y="48"/>
                      <a:pt x="54" y="31"/>
                      <a:pt x="44"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26"/>
              <p:cNvSpPr/>
              <p:nvPr/>
            </p:nvSpPr>
            <p:spPr>
              <a:xfrm>
                <a:off x="-71750" y="3885238"/>
                <a:ext cx="1595438" cy="1325563"/>
              </a:xfrm>
              <a:custGeom>
                <a:avLst/>
                <a:gdLst/>
                <a:ahLst/>
                <a:cxnLst/>
                <a:rect l="l" t="t" r="r" b="b"/>
                <a:pathLst>
                  <a:path w="258" h="214" extrusionOk="0">
                    <a:moveTo>
                      <a:pt x="245" y="214"/>
                    </a:moveTo>
                    <a:cubicBezTo>
                      <a:pt x="0" y="214"/>
                      <a:pt x="0" y="214"/>
                      <a:pt x="0" y="214"/>
                    </a:cubicBezTo>
                    <a:cubicBezTo>
                      <a:pt x="0" y="24"/>
                      <a:pt x="0" y="24"/>
                      <a:pt x="0" y="24"/>
                    </a:cubicBezTo>
                    <a:cubicBezTo>
                      <a:pt x="51" y="0"/>
                      <a:pt x="115" y="1"/>
                      <a:pt x="167" y="26"/>
                    </a:cubicBezTo>
                    <a:cubicBezTo>
                      <a:pt x="193" y="39"/>
                      <a:pt x="218" y="58"/>
                      <a:pt x="232" y="84"/>
                    </a:cubicBezTo>
                    <a:cubicBezTo>
                      <a:pt x="257" y="131"/>
                      <a:pt x="258" y="176"/>
                      <a:pt x="245" y="2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4" name="Google Shape;1014;p26"/>
              <p:cNvSpPr/>
              <p:nvPr/>
            </p:nvSpPr>
            <p:spPr>
              <a:xfrm>
                <a:off x="-35237" y="3990013"/>
                <a:ext cx="1403350" cy="1165225"/>
              </a:xfrm>
              <a:custGeom>
                <a:avLst/>
                <a:gdLst/>
                <a:ahLst/>
                <a:cxnLst/>
                <a:rect l="l" t="t" r="r" b="b"/>
                <a:pathLst>
                  <a:path w="227" h="188" extrusionOk="0">
                    <a:moveTo>
                      <a:pt x="220" y="150"/>
                    </a:moveTo>
                    <a:cubicBezTo>
                      <a:pt x="219" y="148"/>
                      <a:pt x="218" y="146"/>
                      <a:pt x="216" y="145"/>
                    </a:cubicBezTo>
                    <a:cubicBezTo>
                      <a:pt x="217" y="143"/>
                      <a:pt x="218" y="141"/>
                      <a:pt x="219" y="139"/>
                    </a:cubicBezTo>
                    <a:cubicBezTo>
                      <a:pt x="223" y="127"/>
                      <a:pt x="219" y="113"/>
                      <a:pt x="209" y="104"/>
                    </a:cubicBezTo>
                    <a:cubicBezTo>
                      <a:pt x="210" y="103"/>
                      <a:pt x="210" y="101"/>
                      <a:pt x="210" y="100"/>
                    </a:cubicBezTo>
                    <a:cubicBezTo>
                      <a:pt x="211" y="85"/>
                      <a:pt x="199" y="73"/>
                      <a:pt x="187" y="67"/>
                    </a:cubicBezTo>
                    <a:cubicBezTo>
                      <a:pt x="183" y="66"/>
                      <a:pt x="178" y="65"/>
                      <a:pt x="173" y="65"/>
                    </a:cubicBezTo>
                    <a:cubicBezTo>
                      <a:pt x="173" y="57"/>
                      <a:pt x="169" y="49"/>
                      <a:pt x="162" y="44"/>
                    </a:cubicBezTo>
                    <a:cubicBezTo>
                      <a:pt x="155" y="38"/>
                      <a:pt x="145" y="37"/>
                      <a:pt x="135" y="39"/>
                    </a:cubicBezTo>
                    <a:cubicBezTo>
                      <a:pt x="134" y="34"/>
                      <a:pt x="131" y="29"/>
                      <a:pt x="127" y="26"/>
                    </a:cubicBezTo>
                    <a:cubicBezTo>
                      <a:pt x="119" y="16"/>
                      <a:pt x="105" y="14"/>
                      <a:pt x="93" y="18"/>
                    </a:cubicBezTo>
                    <a:cubicBezTo>
                      <a:pt x="93" y="18"/>
                      <a:pt x="93" y="18"/>
                      <a:pt x="93" y="18"/>
                    </a:cubicBezTo>
                    <a:cubicBezTo>
                      <a:pt x="87" y="6"/>
                      <a:pt x="74" y="0"/>
                      <a:pt x="61" y="2"/>
                    </a:cubicBezTo>
                    <a:cubicBezTo>
                      <a:pt x="55" y="3"/>
                      <a:pt x="50" y="5"/>
                      <a:pt x="46" y="9"/>
                    </a:cubicBezTo>
                    <a:cubicBezTo>
                      <a:pt x="37" y="3"/>
                      <a:pt x="25" y="4"/>
                      <a:pt x="16" y="10"/>
                    </a:cubicBezTo>
                    <a:cubicBezTo>
                      <a:pt x="10" y="14"/>
                      <a:pt x="5" y="20"/>
                      <a:pt x="1" y="26"/>
                    </a:cubicBezTo>
                    <a:cubicBezTo>
                      <a:pt x="0" y="28"/>
                      <a:pt x="3" y="30"/>
                      <a:pt x="5" y="28"/>
                    </a:cubicBezTo>
                    <a:cubicBezTo>
                      <a:pt x="11" y="19"/>
                      <a:pt x="20" y="10"/>
                      <a:pt x="32" y="10"/>
                    </a:cubicBezTo>
                    <a:cubicBezTo>
                      <a:pt x="35" y="10"/>
                      <a:pt x="39" y="11"/>
                      <a:pt x="42" y="13"/>
                    </a:cubicBezTo>
                    <a:cubicBezTo>
                      <a:pt x="38" y="17"/>
                      <a:pt x="35" y="22"/>
                      <a:pt x="35" y="27"/>
                    </a:cubicBezTo>
                    <a:cubicBezTo>
                      <a:pt x="35" y="33"/>
                      <a:pt x="42" y="38"/>
                      <a:pt x="48" y="34"/>
                    </a:cubicBezTo>
                    <a:cubicBezTo>
                      <a:pt x="54" y="31"/>
                      <a:pt x="55" y="23"/>
                      <a:pt x="52" y="17"/>
                    </a:cubicBezTo>
                    <a:cubicBezTo>
                      <a:pt x="51" y="15"/>
                      <a:pt x="50" y="14"/>
                      <a:pt x="49" y="12"/>
                    </a:cubicBezTo>
                    <a:cubicBezTo>
                      <a:pt x="50" y="12"/>
                      <a:pt x="50" y="12"/>
                      <a:pt x="50" y="12"/>
                    </a:cubicBezTo>
                    <a:cubicBezTo>
                      <a:pt x="58" y="6"/>
                      <a:pt x="68" y="5"/>
                      <a:pt x="76" y="9"/>
                    </a:cubicBezTo>
                    <a:cubicBezTo>
                      <a:pt x="81" y="12"/>
                      <a:pt x="85" y="16"/>
                      <a:pt x="88" y="20"/>
                    </a:cubicBezTo>
                    <a:cubicBezTo>
                      <a:pt x="83" y="23"/>
                      <a:pt x="80" y="26"/>
                      <a:pt x="77" y="31"/>
                    </a:cubicBezTo>
                    <a:cubicBezTo>
                      <a:pt x="74" y="36"/>
                      <a:pt x="74" y="44"/>
                      <a:pt x="82" y="46"/>
                    </a:cubicBezTo>
                    <a:cubicBezTo>
                      <a:pt x="88" y="48"/>
                      <a:pt x="94" y="43"/>
                      <a:pt x="96" y="37"/>
                    </a:cubicBezTo>
                    <a:cubicBezTo>
                      <a:pt x="97" y="33"/>
                      <a:pt x="97" y="28"/>
                      <a:pt x="95" y="23"/>
                    </a:cubicBezTo>
                    <a:cubicBezTo>
                      <a:pt x="99" y="22"/>
                      <a:pt x="104" y="21"/>
                      <a:pt x="108" y="22"/>
                    </a:cubicBezTo>
                    <a:cubicBezTo>
                      <a:pt x="118" y="23"/>
                      <a:pt x="125" y="30"/>
                      <a:pt x="129" y="39"/>
                    </a:cubicBezTo>
                    <a:cubicBezTo>
                      <a:pt x="129" y="39"/>
                      <a:pt x="129" y="40"/>
                      <a:pt x="129" y="41"/>
                    </a:cubicBezTo>
                    <a:cubicBezTo>
                      <a:pt x="128" y="41"/>
                      <a:pt x="127" y="41"/>
                      <a:pt x="126" y="42"/>
                    </a:cubicBezTo>
                    <a:cubicBezTo>
                      <a:pt x="120" y="45"/>
                      <a:pt x="114" y="51"/>
                      <a:pt x="116" y="58"/>
                    </a:cubicBezTo>
                    <a:cubicBezTo>
                      <a:pt x="118" y="65"/>
                      <a:pt x="126" y="67"/>
                      <a:pt x="131" y="63"/>
                    </a:cubicBezTo>
                    <a:cubicBezTo>
                      <a:pt x="137" y="58"/>
                      <a:pt x="137" y="51"/>
                      <a:pt x="136" y="44"/>
                    </a:cubicBezTo>
                    <a:cubicBezTo>
                      <a:pt x="139" y="44"/>
                      <a:pt x="141" y="44"/>
                      <a:pt x="144" y="44"/>
                    </a:cubicBezTo>
                    <a:cubicBezTo>
                      <a:pt x="153" y="44"/>
                      <a:pt x="161" y="49"/>
                      <a:pt x="165" y="57"/>
                    </a:cubicBezTo>
                    <a:cubicBezTo>
                      <a:pt x="166" y="59"/>
                      <a:pt x="167" y="62"/>
                      <a:pt x="167" y="65"/>
                    </a:cubicBezTo>
                    <a:cubicBezTo>
                      <a:pt x="166" y="65"/>
                      <a:pt x="165" y="66"/>
                      <a:pt x="165" y="66"/>
                    </a:cubicBezTo>
                    <a:cubicBezTo>
                      <a:pt x="158" y="68"/>
                      <a:pt x="152" y="72"/>
                      <a:pt x="150" y="79"/>
                    </a:cubicBezTo>
                    <a:cubicBezTo>
                      <a:pt x="149" y="82"/>
                      <a:pt x="149" y="86"/>
                      <a:pt x="151" y="88"/>
                    </a:cubicBezTo>
                    <a:cubicBezTo>
                      <a:pt x="153" y="91"/>
                      <a:pt x="157" y="91"/>
                      <a:pt x="160" y="90"/>
                    </a:cubicBezTo>
                    <a:cubicBezTo>
                      <a:pt x="166" y="87"/>
                      <a:pt x="170" y="82"/>
                      <a:pt x="172" y="76"/>
                    </a:cubicBezTo>
                    <a:cubicBezTo>
                      <a:pt x="173" y="74"/>
                      <a:pt x="173" y="72"/>
                      <a:pt x="173" y="71"/>
                    </a:cubicBezTo>
                    <a:cubicBezTo>
                      <a:pt x="181" y="71"/>
                      <a:pt x="189" y="74"/>
                      <a:pt x="195" y="80"/>
                    </a:cubicBezTo>
                    <a:cubicBezTo>
                      <a:pt x="200" y="85"/>
                      <a:pt x="204" y="93"/>
                      <a:pt x="203" y="100"/>
                    </a:cubicBezTo>
                    <a:cubicBezTo>
                      <a:pt x="198" y="98"/>
                      <a:pt x="191" y="97"/>
                      <a:pt x="186" y="102"/>
                    </a:cubicBezTo>
                    <a:cubicBezTo>
                      <a:pt x="182" y="105"/>
                      <a:pt x="181" y="112"/>
                      <a:pt x="184" y="117"/>
                    </a:cubicBezTo>
                    <a:cubicBezTo>
                      <a:pt x="188" y="123"/>
                      <a:pt x="197" y="121"/>
                      <a:pt x="202" y="117"/>
                    </a:cubicBezTo>
                    <a:cubicBezTo>
                      <a:pt x="204" y="115"/>
                      <a:pt x="205" y="113"/>
                      <a:pt x="207" y="111"/>
                    </a:cubicBezTo>
                    <a:cubicBezTo>
                      <a:pt x="209" y="113"/>
                      <a:pt x="210" y="115"/>
                      <a:pt x="211" y="118"/>
                    </a:cubicBezTo>
                    <a:cubicBezTo>
                      <a:pt x="215" y="125"/>
                      <a:pt x="214" y="134"/>
                      <a:pt x="211" y="141"/>
                    </a:cubicBezTo>
                    <a:cubicBezTo>
                      <a:pt x="209" y="140"/>
                      <a:pt x="207" y="139"/>
                      <a:pt x="205" y="139"/>
                    </a:cubicBezTo>
                    <a:cubicBezTo>
                      <a:pt x="198" y="138"/>
                      <a:pt x="190" y="141"/>
                      <a:pt x="190" y="149"/>
                    </a:cubicBezTo>
                    <a:cubicBezTo>
                      <a:pt x="191" y="157"/>
                      <a:pt x="200" y="159"/>
                      <a:pt x="206" y="156"/>
                    </a:cubicBezTo>
                    <a:cubicBezTo>
                      <a:pt x="208" y="155"/>
                      <a:pt x="210" y="153"/>
                      <a:pt x="212" y="151"/>
                    </a:cubicBezTo>
                    <a:cubicBezTo>
                      <a:pt x="217" y="156"/>
                      <a:pt x="217" y="164"/>
                      <a:pt x="214" y="170"/>
                    </a:cubicBezTo>
                    <a:cubicBezTo>
                      <a:pt x="212" y="174"/>
                      <a:pt x="209" y="178"/>
                      <a:pt x="205" y="181"/>
                    </a:cubicBezTo>
                    <a:cubicBezTo>
                      <a:pt x="202" y="183"/>
                      <a:pt x="206" y="188"/>
                      <a:pt x="209" y="186"/>
                    </a:cubicBezTo>
                    <a:cubicBezTo>
                      <a:pt x="221" y="178"/>
                      <a:pt x="227" y="163"/>
                      <a:pt x="220" y="150"/>
                    </a:cubicBezTo>
                    <a:close/>
                    <a:moveTo>
                      <a:pt x="46" y="28"/>
                    </a:moveTo>
                    <a:cubicBezTo>
                      <a:pt x="44" y="29"/>
                      <a:pt x="43" y="30"/>
                      <a:pt x="41" y="29"/>
                    </a:cubicBezTo>
                    <a:cubicBezTo>
                      <a:pt x="40" y="27"/>
                      <a:pt x="41" y="24"/>
                      <a:pt x="42" y="22"/>
                    </a:cubicBezTo>
                    <a:cubicBezTo>
                      <a:pt x="43" y="20"/>
                      <a:pt x="44" y="18"/>
                      <a:pt x="45" y="16"/>
                    </a:cubicBezTo>
                    <a:cubicBezTo>
                      <a:pt x="48" y="20"/>
                      <a:pt x="49" y="25"/>
                      <a:pt x="46" y="28"/>
                    </a:cubicBezTo>
                    <a:close/>
                    <a:moveTo>
                      <a:pt x="91" y="31"/>
                    </a:moveTo>
                    <a:cubicBezTo>
                      <a:pt x="91" y="35"/>
                      <a:pt x="89" y="42"/>
                      <a:pt x="84" y="41"/>
                    </a:cubicBezTo>
                    <a:cubicBezTo>
                      <a:pt x="78" y="41"/>
                      <a:pt x="82" y="33"/>
                      <a:pt x="84" y="31"/>
                    </a:cubicBezTo>
                    <a:cubicBezTo>
                      <a:pt x="85" y="29"/>
                      <a:pt x="87" y="27"/>
                      <a:pt x="90" y="26"/>
                    </a:cubicBezTo>
                    <a:cubicBezTo>
                      <a:pt x="90" y="27"/>
                      <a:pt x="91" y="29"/>
                      <a:pt x="91" y="31"/>
                    </a:cubicBezTo>
                    <a:close/>
                    <a:moveTo>
                      <a:pt x="130" y="53"/>
                    </a:moveTo>
                    <a:cubicBezTo>
                      <a:pt x="129" y="55"/>
                      <a:pt x="128" y="57"/>
                      <a:pt x="126" y="58"/>
                    </a:cubicBezTo>
                    <a:cubicBezTo>
                      <a:pt x="124" y="59"/>
                      <a:pt x="122" y="58"/>
                      <a:pt x="122" y="56"/>
                    </a:cubicBezTo>
                    <a:cubicBezTo>
                      <a:pt x="121" y="51"/>
                      <a:pt x="127" y="48"/>
                      <a:pt x="130" y="46"/>
                    </a:cubicBezTo>
                    <a:cubicBezTo>
                      <a:pt x="131" y="49"/>
                      <a:pt x="130" y="51"/>
                      <a:pt x="130" y="53"/>
                    </a:cubicBezTo>
                    <a:close/>
                    <a:moveTo>
                      <a:pt x="163" y="80"/>
                    </a:moveTo>
                    <a:cubicBezTo>
                      <a:pt x="162" y="81"/>
                      <a:pt x="160" y="82"/>
                      <a:pt x="159" y="83"/>
                    </a:cubicBezTo>
                    <a:cubicBezTo>
                      <a:pt x="157" y="84"/>
                      <a:pt x="155" y="84"/>
                      <a:pt x="155" y="82"/>
                    </a:cubicBezTo>
                    <a:cubicBezTo>
                      <a:pt x="156" y="77"/>
                      <a:pt x="161" y="73"/>
                      <a:pt x="165" y="72"/>
                    </a:cubicBezTo>
                    <a:cubicBezTo>
                      <a:pt x="166" y="72"/>
                      <a:pt x="166" y="72"/>
                      <a:pt x="167" y="72"/>
                    </a:cubicBezTo>
                    <a:cubicBezTo>
                      <a:pt x="166" y="74"/>
                      <a:pt x="165" y="77"/>
                      <a:pt x="163" y="80"/>
                    </a:cubicBezTo>
                    <a:close/>
                    <a:moveTo>
                      <a:pt x="192" y="114"/>
                    </a:moveTo>
                    <a:cubicBezTo>
                      <a:pt x="188" y="114"/>
                      <a:pt x="188" y="110"/>
                      <a:pt x="190" y="108"/>
                    </a:cubicBezTo>
                    <a:cubicBezTo>
                      <a:pt x="192" y="103"/>
                      <a:pt x="198" y="105"/>
                      <a:pt x="201" y="106"/>
                    </a:cubicBezTo>
                    <a:cubicBezTo>
                      <a:pt x="200" y="110"/>
                      <a:pt x="196" y="115"/>
                      <a:pt x="192" y="114"/>
                    </a:cubicBezTo>
                    <a:close/>
                    <a:moveTo>
                      <a:pt x="201" y="151"/>
                    </a:moveTo>
                    <a:cubicBezTo>
                      <a:pt x="200" y="151"/>
                      <a:pt x="197" y="151"/>
                      <a:pt x="197" y="149"/>
                    </a:cubicBezTo>
                    <a:cubicBezTo>
                      <a:pt x="196" y="147"/>
                      <a:pt x="199" y="145"/>
                      <a:pt x="200" y="145"/>
                    </a:cubicBezTo>
                    <a:cubicBezTo>
                      <a:pt x="203" y="145"/>
                      <a:pt x="205" y="145"/>
                      <a:pt x="207" y="146"/>
                    </a:cubicBezTo>
                    <a:cubicBezTo>
                      <a:pt x="207" y="146"/>
                      <a:pt x="207" y="146"/>
                      <a:pt x="207" y="146"/>
                    </a:cubicBezTo>
                    <a:cubicBezTo>
                      <a:pt x="205" y="148"/>
                      <a:pt x="204" y="150"/>
                      <a:pt x="201"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5" name="Google Shape;1015;p26"/>
              <p:cNvSpPr/>
              <p:nvPr/>
            </p:nvSpPr>
            <p:spPr>
              <a:xfrm>
                <a:off x="1004575" y="3921750"/>
                <a:ext cx="481013" cy="452438"/>
              </a:xfrm>
              <a:custGeom>
                <a:avLst/>
                <a:gdLst/>
                <a:ahLst/>
                <a:cxnLst/>
                <a:rect l="l" t="t" r="r" b="b"/>
                <a:pathLst>
                  <a:path w="78" h="73" extrusionOk="0">
                    <a:moveTo>
                      <a:pt x="2" y="4"/>
                    </a:moveTo>
                    <a:cubicBezTo>
                      <a:pt x="13" y="10"/>
                      <a:pt x="24" y="16"/>
                      <a:pt x="34" y="24"/>
                    </a:cubicBezTo>
                    <a:cubicBezTo>
                      <a:pt x="44" y="32"/>
                      <a:pt x="53" y="42"/>
                      <a:pt x="61" y="53"/>
                    </a:cubicBezTo>
                    <a:cubicBezTo>
                      <a:pt x="65" y="59"/>
                      <a:pt x="69" y="65"/>
                      <a:pt x="73" y="71"/>
                    </a:cubicBezTo>
                    <a:cubicBezTo>
                      <a:pt x="74" y="73"/>
                      <a:pt x="78" y="72"/>
                      <a:pt x="77" y="69"/>
                    </a:cubicBezTo>
                    <a:cubicBezTo>
                      <a:pt x="72" y="57"/>
                      <a:pt x="64" y="46"/>
                      <a:pt x="55" y="36"/>
                    </a:cubicBezTo>
                    <a:cubicBezTo>
                      <a:pt x="46" y="26"/>
                      <a:pt x="35" y="17"/>
                      <a:pt x="24" y="10"/>
                    </a:cubicBezTo>
                    <a:cubicBezTo>
                      <a:pt x="17" y="7"/>
                      <a:pt x="10" y="3"/>
                      <a:pt x="3" y="1"/>
                    </a:cubicBezTo>
                    <a:cubicBezTo>
                      <a:pt x="1" y="0"/>
                      <a:pt x="0" y="3"/>
                      <a:pt x="2"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6" name="Google Shape;1016;p26"/>
              <p:cNvSpPr/>
              <p:nvPr/>
            </p:nvSpPr>
            <p:spPr>
              <a:xfrm>
                <a:off x="1263338" y="3966200"/>
                <a:ext cx="153988" cy="141288"/>
              </a:xfrm>
              <a:custGeom>
                <a:avLst/>
                <a:gdLst/>
                <a:ahLst/>
                <a:cxnLst/>
                <a:rect l="l" t="t" r="r" b="b"/>
                <a:pathLst>
                  <a:path w="25" h="23" extrusionOk="0">
                    <a:moveTo>
                      <a:pt x="1" y="3"/>
                    </a:moveTo>
                    <a:cubicBezTo>
                      <a:pt x="2" y="5"/>
                      <a:pt x="4" y="6"/>
                      <a:pt x="5" y="7"/>
                    </a:cubicBezTo>
                    <a:cubicBezTo>
                      <a:pt x="7" y="9"/>
                      <a:pt x="9" y="10"/>
                      <a:pt x="10" y="12"/>
                    </a:cubicBezTo>
                    <a:cubicBezTo>
                      <a:pt x="12" y="13"/>
                      <a:pt x="13" y="15"/>
                      <a:pt x="15" y="16"/>
                    </a:cubicBezTo>
                    <a:cubicBezTo>
                      <a:pt x="16" y="18"/>
                      <a:pt x="17" y="19"/>
                      <a:pt x="19" y="21"/>
                    </a:cubicBezTo>
                    <a:cubicBezTo>
                      <a:pt x="21" y="23"/>
                      <a:pt x="25" y="20"/>
                      <a:pt x="23" y="18"/>
                    </a:cubicBezTo>
                    <a:cubicBezTo>
                      <a:pt x="21" y="14"/>
                      <a:pt x="18" y="10"/>
                      <a:pt x="14" y="7"/>
                    </a:cubicBezTo>
                    <a:cubicBezTo>
                      <a:pt x="12" y="6"/>
                      <a:pt x="11" y="5"/>
                      <a:pt x="9" y="4"/>
                    </a:cubicBezTo>
                    <a:cubicBezTo>
                      <a:pt x="7" y="2"/>
                      <a:pt x="4" y="1"/>
                      <a:pt x="2" y="1"/>
                    </a:cubicBezTo>
                    <a:cubicBezTo>
                      <a:pt x="1" y="0"/>
                      <a:pt x="0" y="2"/>
                      <a:pt x="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017" name="Google Shape;1017;p26"/>
              <p:cNvGrpSpPr/>
              <p:nvPr/>
            </p:nvGrpSpPr>
            <p:grpSpPr>
              <a:xfrm>
                <a:off x="169550" y="4461500"/>
                <a:ext cx="630238" cy="514351"/>
                <a:chOff x="169550" y="4461500"/>
                <a:chExt cx="630238" cy="514351"/>
              </a:xfrm>
            </p:grpSpPr>
            <p:sp>
              <p:nvSpPr>
                <p:cNvPr id="1018" name="Google Shape;1018;p26"/>
                <p:cNvSpPr/>
                <p:nvPr/>
              </p:nvSpPr>
              <p:spPr>
                <a:xfrm>
                  <a:off x="398150" y="4813925"/>
                  <a:ext cx="104775" cy="111125"/>
                </a:xfrm>
                <a:custGeom>
                  <a:avLst/>
                  <a:gdLst/>
                  <a:ahLst/>
                  <a:cxnLst/>
                  <a:rect l="l" t="t" r="r" b="b"/>
                  <a:pathLst>
                    <a:path w="17" h="18" extrusionOk="0">
                      <a:moveTo>
                        <a:pt x="16" y="11"/>
                      </a:moveTo>
                      <a:cubicBezTo>
                        <a:pt x="16" y="10"/>
                        <a:pt x="17" y="8"/>
                        <a:pt x="16" y="7"/>
                      </a:cubicBezTo>
                      <a:cubicBezTo>
                        <a:pt x="15" y="6"/>
                        <a:pt x="15" y="5"/>
                        <a:pt x="14" y="5"/>
                      </a:cubicBezTo>
                      <a:cubicBezTo>
                        <a:pt x="9" y="0"/>
                        <a:pt x="1" y="6"/>
                        <a:pt x="0" y="12"/>
                      </a:cubicBezTo>
                      <a:cubicBezTo>
                        <a:pt x="0" y="13"/>
                        <a:pt x="0" y="14"/>
                        <a:pt x="0" y="14"/>
                      </a:cubicBezTo>
                      <a:cubicBezTo>
                        <a:pt x="0" y="15"/>
                        <a:pt x="1" y="15"/>
                        <a:pt x="1" y="16"/>
                      </a:cubicBezTo>
                      <a:cubicBezTo>
                        <a:pt x="4" y="18"/>
                        <a:pt x="7" y="18"/>
                        <a:pt x="10" y="17"/>
                      </a:cubicBezTo>
                      <a:cubicBezTo>
                        <a:pt x="13" y="17"/>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9" name="Google Shape;1019;p26"/>
                <p:cNvSpPr/>
                <p:nvPr/>
              </p:nvSpPr>
              <p:spPr>
                <a:xfrm>
                  <a:off x="695013" y="4721850"/>
                  <a:ext cx="104775" cy="117475"/>
                </a:xfrm>
                <a:custGeom>
                  <a:avLst/>
                  <a:gdLst/>
                  <a:ahLst/>
                  <a:cxnLst/>
                  <a:rect l="l" t="t" r="r" b="b"/>
                  <a:pathLst>
                    <a:path w="17" h="19" extrusionOk="0">
                      <a:moveTo>
                        <a:pt x="17" y="11"/>
                      </a:moveTo>
                      <a:cubicBezTo>
                        <a:pt x="17" y="10"/>
                        <a:pt x="17" y="8"/>
                        <a:pt x="16" y="7"/>
                      </a:cubicBezTo>
                      <a:cubicBezTo>
                        <a:pt x="16" y="6"/>
                        <a:pt x="15" y="6"/>
                        <a:pt x="15" y="5"/>
                      </a:cubicBezTo>
                      <a:cubicBezTo>
                        <a:pt x="9" y="0"/>
                        <a:pt x="1" y="7"/>
                        <a:pt x="1" y="12"/>
                      </a:cubicBezTo>
                      <a:cubicBezTo>
                        <a:pt x="0" y="13"/>
                        <a:pt x="0" y="14"/>
                        <a:pt x="1" y="14"/>
                      </a:cubicBezTo>
                      <a:cubicBezTo>
                        <a:pt x="1" y="15"/>
                        <a:pt x="1" y="16"/>
                        <a:pt x="2" y="16"/>
                      </a:cubicBezTo>
                      <a:cubicBezTo>
                        <a:pt x="4" y="18"/>
                        <a:pt x="8" y="19"/>
                        <a:pt x="11" y="18"/>
                      </a:cubicBezTo>
                      <a:cubicBezTo>
                        <a:pt x="13" y="17"/>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0" name="Google Shape;1020;p26"/>
                <p:cNvSpPr/>
                <p:nvPr/>
              </p:nvSpPr>
              <p:spPr>
                <a:xfrm>
                  <a:off x="218763" y="4461500"/>
                  <a:ext cx="104775" cy="111125"/>
                </a:xfrm>
                <a:custGeom>
                  <a:avLst/>
                  <a:gdLst/>
                  <a:ahLst/>
                  <a:cxnLst/>
                  <a:rect l="l" t="t" r="r" b="b"/>
                  <a:pathLst>
                    <a:path w="17" h="18" extrusionOk="0">
                      <a:moveTo>
                        <a:pt x="17" y="11"/>
                      </a:moveTo>
                      <a:cubicBezTo>
                        <a:pt x="17" y="9"/>
                        <a:pt x="17" y="8"/>
                        <a:pt x="16" y="7"/>
                      </a:cubicBezTo>
                      <a:cubicBezTo>
                        <a:pt x="16" y="6"/>
                        <a:pt x="15" y="5"/>
                        <a:pt x="15" y="5"/>
                      </a:cubicBezTo>
                      <a:cubicBezTo>
                        <a:pt x="9" y="0"/>
                        <a:pt x="1" y="6"/>
                        <a:pt x="0" y="12"/>
                      </a:cubicBezTo>
                      <a:cubicBezTo>
                        <a:pt x="0" y="13"/>
                        <a:pt x="0" y="13"/>
                        <a:pt x="1" y="14"/>
                      </a:cubicBezTo>
                      <a:cubicBezTo>
                        <a:pt x="1" y="15"/>
                        <a:pt x="1" y="15"/>
                        <a:pt x="2" y="16"/>
                      </a:cubicBezTo>
                      <a:cubicBezTo>
                        <a:pt x="4" y="18"/>
                        <a:pt x="8" y="18"/>
                        <a:pt x="10" y="17"/>
                      </a:cubicBezTo>
                      <a:cubicBezTo>
                        <a:pt x="13" y="16"/>
                        <a:pt x="16" y="14"/>
                        <a:pt x="17"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1" name="Google Shape;1021;p26"/>
                <p:cNvSpPr/>
                <p:nvPr/>
              </p:nvSpPr>
              <p:spPr>
                <a:xfrm>
                  <a:off x="466413" y="4659938"/>
                  <a:ext cx="104775" cy="11112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5"/>
                        <a:pt x="1" y="15"/>
                        <a:pt x="1" y="16"/>
                      </a:cubicBezTo>
                      <a:cubicBezTo>
                        <a:pt x="4"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2" name="Google Shape;1022;p26"/>
                <p:cNvSpPr/>
                <p:nvPr/>
              </p:nvSpPr>
              <p:spPr>
                <a:xfrm>
                  <a:off x="194950" y="4659938"/>
                  <a:ext cx="98425" cy="111125"/>
                </a:xfrm>
                <a:custGeom>
                  <a:avLst/>
                  <a:gdLst/>
                  <a:ahLst/>
                  <a:cxnLst/>
                  <a:rect l="l" t="t" r="r" b="b"/>
                  <a:pathLst>
                    <a:path w="16" h="18" extrusionOk="0">
                      <a:moveTo>
                        <a:pt x="16" y="11"/>
                      </a:moveTo>
                      <a:cubicBezTo>
                        <a:pt x="16" y="9"/>
                        <a:pt x="16" y="8"/>
                        <a:pt x="16" y="7"/>
                      </a:cubicBezTo>
                      <a:cubicBezTo>
                        <a:pt x="15" y="6"/>
                        <a:pt x="15" y="5"/>
                        <a:pt x="14" y="5"/>
                      </a:cubicBezTo>
                      <a:cubicBezTo>
                        <a:pt x="9" y="0"/>
                        <a:pt x="1" y="6"/>
                        <a:pt x="0" y="12"/>
                      </a:cubicBezTo>
                      <a:cubicBezTo>
                        <a:pt x="0" y="13"/>
                        <a:pt x="0" y="13"/>
                        <a:pt x="0" y="14"/>
                      </a:cubicBezTo>
                      <a:cubicBezTo>
                        <a:pt x="0" y="15"/>
                        <a:pt x="1" y="15"/>
                        <a:pt x="1" y="16"/>
                      </a:cubicBezTo>
                      <a:cubicBezTo>
                        <a:pt x="3" y="18"/>
                        <a:pt x="7" y="18"/>
                        <a:pt x="10" y="17"/>
                      </a:cubicBezTo>
                      <a:cubicBezTo>
                        <a:pt x="13" y="16"/>
                        <a:pt x="15" y="14"/>
                        <a:pt x="16" y="1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3" name="Google Shape;1023;p26"/>
                <p:cNvSpPr/>
                <p:nvPr/>
              </p:nvSpPr>
              <p:spPr>
                <a:xfrm>
                  <a:off x="169550" y="4856788"/>
                  <a:ext cx="104775" cy="119063"/>
                </a:xfrm>
                <a:custGeom>
                  <a:avLst/>
                  <a:gdLst/>
                  <a:ahLst/>
                  <a:cxnLst/>
                  <a:rect l="l" t="t" r="r" b="b"/>
                  <a:pathLst>
                    <a:path w="17" h="19" extrusionOk="0">
                      <a:moveTo>
                        <a:pt x="16" y="12"/>
                      </a:moveTo>
                      <a:cubicBezTo>
                        <a:pt x="17" y="10"/>
                        <a:pt x="17" y="8"/>
                        <a:pt x="16" y="7"/>
                      </a:cubicBezTo>
                      <a:cubicBezTo>
                        <a:pt x="16" y="6"/>
                        <a:pt x="15" y="6"/>
                        <a:pt x="14" y="5"/>
                      </a:cubicBezTo>
                      <a:cubicBezTo>
                        <a:pt x="9" y="0"/>
                        <a:pt x="1" y="7"/>
                        <a:pt x="0" y="13"/>
                      </a:cubicBezTo>
                      <a:cubicBezTo>
                        <a:pt x="0" y="13"/>
                        <a:pt x="0" y="14"/>
                        <a:pt x="0" y="15"/>
                      </a:cubicBezTo>
                      <a:cubicBezTo>
                        <a:pt x="1" y="15"/>
                        <a:pt x="1" y="16"/>
                        <a:pt x="2" y="16"/>
                      </a:cubicBezTo>
                      <a:cubicBezTo>
                        <a:pt x="4" y="18"/>
                        <a:pt x="7" y="19"/>
                        <a:pt x="10" y="18"/>
                      </a:cubicBezTo>
                      <a:cubicBezTo>
                        <a:pt x="13" y="17"/>
                        <a:pt x="16"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1024;p26"/>
                <p:cNvSpPr/>
                <p:nvPr/>
              </p:nvSpPr>
              <p:spPr>
                <a:xfrm>
                  <a:off x="545788" y="4856788"/>
                  <a:ext cx="100013" cy="119063"/>
                </a:xfrm>
                <a:custGeom>
                  <a:avLst/>
                  <a:gdLst/>
                  <a:ahLst/>
                  <a:cxnLst/>
                  <a:rect l="l" t="t" r="r" b="b"/>
                  <a:pathLst>
                    <a:path w="16" h="19" extrusionOk="0">
                      <a:moveTo>
                        <a:pt x="16" y="12"/>
                      </a:moveTo>
                      <a:cubicBezTo>
                        <a:pt x="16" y="10"/>
                        <a:pt x="16" y="8"/>
                        <a:pt x="16" y="7"/>
                      </a:cubicBezTo>
                      <a:cubicBezTo>
                        <a:pt x="15" y="6"/>
                        <a:pt x="15" y="6"/>
                        <a:pt x="14" y="5"/>
                      </a:cubicBezTo>
                      <a:cubicBezTo>
                        <a:pt x="9" y="0"/>
                        <a:pt x="0" y="7"/>
                        <a:pt x="0" y="13"/>
                      </a:cubicBezTo>
                      <a:cubicBezTo>
                        <a:pt x="0" y="13"/>
                        <a:pt x="0" y="14"/>
                        <a:pt x="0" y="15"/>
                      </a:cubicBezTo>
                      <a:cubicBezTo>
                        <a:pt x="0" y="15"/>
                        <a:pt x="1" y="16"/>
                        <a:pt x="1" y="16"/>
                      </a:cubicBezTo>
                      <a:cubicBezTo>
                        <a:pt x="3" y="18"/>
                        <a:pt x="7" y="19"/>
                        <a:pt x="10" y="18"/>
                      </a:cubicBezTo>
                      <a:cubicBezTo>
                        <a:pt x="13" y="17"/>
                        <a:pt x="15" y="14"/>
                        <a:pt x="16" y="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25" name="Google Shape;1025;p26"/>
              <p:cNvSpPr/>
              <p:nvPr/>
            </p:nvSpPr>
            <p:spPr>
              <a:xfrm>
                <a:off x="342588" y="3797925"/>
                <a:ext cx="209550" cy="185738"/>
              </a:xfrm>
              <a:custGeom>
                <a:avLst/>
                <a:gdLst/>
                <a:ahLst/>
                <a:cxnLst/>
                <a:rect l="l" t="t" r="r" b="b"/>
                <a:pathLst>
                  <a:path w="34" h="30" extrusionOk="0">
                    <a:moveTo>
                      <a:pt x="27" y="7"/>
                    </a:moveTo>
                    <a:cubicBezTo>
                      <a:pt x="26" y="5"/>
                      <a:pt x="24" y="4"/>
                      <a:pt x="22" y="3"/>
                    </a:cubicBezTo>
                    <a:cubicBezTo>
                      <a:pt x="17" y="0"/>
                      <a:pt x="10" y="0"/>
                      <a:pt x="5" y="5"/>
                    </a:cubicBezTo>
                    <a:cubicBezTo>
                      <a:pt x="1" y="9"/>
                      <a:pt x="0" y="16"/>
                      <a:pt x="4" y="21"/>
                    </a:cubicBezTo>
                    <a:cubicBezTo>
                      <a:pt x="6" y="23"/>
                      <a:pt x="8" y="24"/>
                      <a:pt x="10" y="25"/>
                    </a:cubicBezTo>
                    <a:cubicBezTo>
                      <a:pt x="21" y="30"/>
                      <a:pt x="34" y="19"/>
                      <a:pt x="27" y="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26" name="Google Shape;1026;p26"/>
            <p:cNvGrpSpPr/>
            <p:nvPr/>
          </p:nvGrpSpPr>
          <p:grpSpPr>
            <a:xfrm rot="10800000">
              <a:off x="79997" y="4270721"/>
              <a:ext cx="2474188" cy="1408310"/>
              <a:chOff x="5915823" y="-660501"/>
              <a:chExt cx="3138637" cy="1786515"/>
            </a:xfrm>
          </p:grpSpPr>
          <p:sp>
            <p:nvSpPr>
              <p:cNvPr id="1027" name="Google Shape;1027;p26"/>
              <p:cNvSpPr/>
              <p:nvPr/>
            </p:nvSpPr>
            <p:spPr>
              <a:xfrm>
                <a:off x="8582940" y="842465"/>
                <a:ext cx="234858"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1028;p26"/>
              <p:cNvSpPr/>
              <p:nvPr/>
            </p:nvSpPr>
            <p:spPr>
              <a:xfrm>
                <a:off x="8753011" y="401021"/>
                <a:ext cx="301449" cy="340832"/>
              </a:xfrm>
              <a:custGeom>
                <a:avLst/>
                <a:gdLst/>
                <a:ahLst/>
                <a:cxnLst/>
                <a:rect l="l" t="t" r="r" b="b"/>
                <a:pathLst>
                  <a:path w="63" h="71" extrusionOk="0">
                    <a:moveTo>
                      <a:pt x="19" y="7"/>
                    </a:moveTo>
                    <a:cubicBezTo>
                      <a:pt x="14" y="7"/>
                      <a:pt x="9" y="8"/>
                      <a:pt x="6" y="11"/>
                    </a:cubicBezTo>
                    <a:cubicBezTo>
                      <a:pt x="1" y="16"/>
                      <a:pt x="0" y="23"/>
                      <a:pt x="0" y="29"/>
                    </a:cubicBezTo>
                    <a:cubicBezTo>
                      <a:pt x="0" y="40"/>
                      <a:pt x="2" y="50"/>
                      <a:pt x="4" y="60"/>
                    </a:cubicBezTo>
                    <a:cubicBezTo>
                      <a:pt x="5" y="62"/>
                      <a:pt x="5" y="65"/>
                      <a:pt x="7" y="66"/>
                    </a:cubicBezTo>
                    <a:cubicBezTo>
                      <a:pt x="10" y="71"/>
                      <a:pt x="17" y="70"/>
                      <a:pt x="22" y="70"/>
                    </a:cubicBezTo>
                    <a:cubicBezTo>
                      <a:pt x="32" y="68"/>
                      <a:pt x="42" y="67"/>
                      <a:pt x="51" y="66"/>
                    </a:cubicBezTo>
                    <a:cubicBezTo>
                      <a:pt x="53" y="65"/>
                      <a:pt x="55" y="65"/>
                      <a:pt x="56" y="64"/>
                    </a:cubicBezTo>
                    <a:cubicBezTo>
                      <a:pt x="61" y="62"/>
                      <a:pt x="62" y="55"/>
                      <a:pt x="62" y="50"/>
                    </a:cubicBezTo>
                    <a:cubicBezTo>
                      <a:pt x="63" y="38"/>
                      <a:pt x="62" y="27"/>
                      <a:pt x="60" y="16"/>
                    </a:cubicBezTo>
                    <a:cubicBezTo>
                      <a:pt x="57" y="0"/>
                      <a:pt x="31" y="5"/>
                      <a:pt x="19" y="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1029;p26"/>
              <p:cNvSpPr/>
              <p:nvPr/>
            </p:nvSpPr>
            <p:spPr>
              <a:xfrm>
                <a:off x="7306675" y="-660501"/>
                <a:ext cx="1311054" cy="1387672"/>
              </a:xfrm>
              <a:custGeom>
                <a:avLst/>
                <a:gdLst/>
                <a:ahLst/>
                <a:cxnLst/>
                <a:rect l="l" t="t" r="r" b="b"/>
                <a:pathLst>
                  <a:path w="274" h="289" extrusionOk="0">
                    <a:moveTo>
                      <a:pt x="211" y="273"/>
                    </a:moveTo>
                    <a:cubicBezTo>
                      <a:pt x="222" y="271"/>
                      <a:pt x="232" y="270"/>
                      <a:pt x="243" y="266"/>
                    </a:cubicBezTo>
                    <a:cubicBezTo>
                      <a:pt x="255" y="262"/>
                      <a:pt x="267" y="258"/>
                      <a:pt x="271" y="245"/>
                    </a:cubicBezTo>
                    <a:cubicBezTo>
                      <a:pt x="274" y="236"/>
                      <a:pt x="259" y="91"/>
                      <a:pt x="256" y="83"/>
                    </a:cubicBezTo>
                    <a:cubicBezTo>
                      <a:pt x="254" y="79"/>
                      <a:pt x="253" y="74"/>
                      <a:pt x="251" y="70"/>
                    </a:cubicBezTo>
                    <a:cubicBezTo>
                      <a:pt x="247" y="64"/>
                      <a:pt x="242" y="59"/>
                      <a:pt x="235" y="57"/>
                    </a:cubicBezTo>
                    <a:cubicBezTo>
                      <a:pt x="226" y="54"/>
                      <a:pt x="217" y="53"/>
                      <a:pt x="208" y="53"/>
                    </a:cubicBezTo>
                    <a:cubicBezTo>
                      <a:pt x="196" y="53"/>
                      <a:pt x="185" y="53"/>
                      <a:pt x="173" y="54"/>
                    </a:cubicBezTo>
                    <a:cubicBezTo>
                      <a:pt x="148" y="55"/>
                      <a:pt x="123" y="57"/>
                      <a:pt x="99" y="63"/>
                    </a:cubicBezTo>
                    <a:cubicBezTo>
                      <a:pt x="94" y="64"/>
                      <a:pt x="88" y="65"/>
                      <a:pt x="84" y="68"/>
                    </a:cubicBezTo>
                    <a:cubicBezTo>
                      <a:pt x="86" y="67"/>
                      <a:pt x="87" y="66"/>
                      <a:pt x="89" y="66"/>
                    </a:cubicBezTo>
                    <a:cubicBezTo>
                      <a:pt x="81" y="68"/>
                      <a:pt x="75" y="71"/>
                      <a:pt x="70" y="79"/>
                    </a:cubicBezTo>
                    <a:cubicBezTo>
                      <a:pt x="66" y="85"/>
                      <a:pt x="64" y="93"/>
                      <a:pt x="63" y="101"/>
                    </a:cubicBezTo>
                    <a:cubicBezTo>
                      <a:pt x="61" y="113"/>
                      <a:pt x="69" y="184"/>
                      <a:pt x="71" y="194"/>
                    </a:cubicBezTo>
                    <a:cubicBezTo>
                      <a:pt x="73" y="207"/>
                      <a:pt x="78" y="223"/>
                      <a:pt x="90" y="230"/>
                    </a:cubicBezTo>
                    <a:cubicBezTo>
                      <a:pt x="101" y="237"/>
                      <a:pt x="114" y="236"/>
                      <a:pt x="126" y="235"/>
                    </a:cubicBezTo>
                    <a:cubicBezTo>
                      <a:pt x="143" y="234"/>
                      <a:pt x="159" y="232"/>
                      <a:pt x="174" y="227"/>
                    </a:cubicBezTo>
                    <a:cubicBezTo>
                      <a:pt x="181" y="225"/>
                      <a:pt x="186" y="223"/>
                      <a:pt x="191" y="218"/>
                    </a:cubicBezTo>
                    <a:cubicBezTo>
                      <a:pt x="196" y="213"/>
                      <a:pt x="199" y="205"/>
                      <a:pt x="200" y="197"/>
                    </a:cubicBezTo>
                    <a:cubicBezTo>
                      <a:pt x="201" y="189"/>
                      <a:pt x="200" y="179"/>
                      <a:pt x="199" y="170"/>
                    </a:cubicBezTo>
                    <a:cubicBezTo>
                      <a:pt x="199" y="172"/>
                      <a:pt x="199" y="174"/>
                      <a:pt x="199" y="176"/>
                    </a:cubicBezTo>
                    <a:cubicBezTo>
                      <a:pt x="199" y="171"/>
                      <a:pt x="199" y="165"/>
                      <a:pt x="198" y="159"/>
                    </a:cubicBezTo>
                    <a:cubicBezTo>
                      <a:pt x="196" y="151"/>
                      <a:pt x="191" y="143"/>
                      <a:pt x="184" y="138"/>
                    </a:cubicBezTo>
                    <a:cubicBezTo>
                      <a:pt x="177" y="133"/>
                      <a:pt x="168" y="132"/>
                      <a:pt x="160" y="132"/>
                    </a:cubicBezTo>
                    <a:cubicBezTo>
                      <a:pt x="148" y="131"/>
                      <a:pt x="129" y="130"/>
                      <a:pt x="130" y="147"/>
                    </a:cubicBezTo>
                    <a:cubicBezTo>
                      <a:pt x="130" y="152"/>
                      <a:pt x="130" y="157"/>
                      <a:pt x="132" y="161"/>
                    </a:cubicBezTo>
                    <a:cubicBezTo>
                      <a:pt x="132" y="164"/>
                      <a:pt x="133" y="166"/>
                      <a:pt x="134" y="168"/>
                    </a:cubicBezTo>
                    <a:cubicBezTo>
                      <a:pt x="140" y="175"/>
                      <a:pt x="150" y="169"/>
                      <a:pt x="157" y="174"/>
                    </a:cubicBezTo>
                    <a:cubicBezTo>
                      <a:pt x="163" y="178"/>
                      <a:pt x="159" y="191"/>
                      <a:pt x="153" y="193"/>
                    </a:cubicBezTo>
                    <a:cubicBezTo>
                      <a:pt x="150" y="194"/>
                      <a:pt x="147" y="194"/>
                      <a:pt x="144" y="194"/>
                    </a:cubicBezTo>
                    <a:cubicBezTo>
                      <a:pt x="130" y="195"/>
                      <a:pt x="118" y="198"/>
                      <a:pt x="112" y="183"/>
                    </a:cubicBezTo>
                    <a:cubicBezTo>
                      <a:pt x="107" y="170"/>
                      <a:pt x="106" y="156"/>
                      <a:pt x="105" y="142"/>
                    </a:cubicBezTo>
                    <a:cubicBezTo>
                      <a:pt x="105" y="144"/>
                      <a:pt x="105" y="146"/>
                      <a:pt x="105" y="148"/>
                    </a:cubicBezTo>
                    <a:cubicBezTo>
                      <a:pt x="104" y="135"/>
                      <a:pt x="102" y="123"/>
                      <a:pt x="107" y="111"/>
                    </a:cubicBezTo>
                    <a:cubicBezTo>
                      <a:pt x="107" y="110"/>
                      <a:pt x="108" y="109"/>
                      <a:pt x="108" y="108"/>
                    </a:cubicBezTo>
                    <a:cubicBezTo>
                      <a:pt x="113" y="102"/>
                      <a:pt x="120" y="102"/>
                      <a:pt x="127" y="102"/>
                    </a:cubicBezTo>
                    <a:cubicBezTo>
                      <a:pt x="136" y="100"/>
                      <a:pt x="145" y="99"/>
                      <a:pt x="154" y="99"/>
                    </a:cubicBezTo>
                    <a:cubicBezTo>
                      <a:pt x="153" y="99"/>
                      <a:pt x="151" y="99"/>
                      <a:pt x="149" y="99"/>
                    </a:cubicBezTo>
                    <a:cubicBezTo>
                      <a:pt x="163" y="98"/>
                      <a:pt x="177" y="97"/>
                      <a:pt x="191" y="95"/>
                    </a:cubicBezTo>
                    <a:cubicBezTo>
                      <a:pt x="196" y="95"/>
                      <a:pt x="201" y="94"/>
                      <a:pt x="206" y="96"/>
                    </a:cubicBezTo>
                    <a:cubicBezTo>
                      <a:pt x="217" y="102"/>
                      <a:pt x="220" y="117"/>
                      <a:pt x="222" y="128"/>
                    </a:cubicBezTo>
                    <a:cubicBezTo>
                      <a:pt x="224" y="146"/>
                      <a:pt x="234" y="212"/>
                      <a:pt x="223" y="226"/>
                    </a:cubicBezTo>
                    <a:cubicBezTo>
                      <a:pt x="205" y="249"/>
                      <a:pt x="83" y="249"/>
                      <a:pt x="78" y="247"/>
                    </a:cubicBezTo>
                    <a:cubicBezTo>
                      <a:pt x="78" y="247"/>
                      <a:pt x="78" y="247"/>
                      <a:pt x="78" y="247"/>
                    </a:cubicBezTo>
                    <a:cubicBezTo>
                      <a:pt x="76" y="247"/>
                      <a:pt x="75" y="247"/>
                      <a:pt x="74" y="246"/>
                    </a:cubicBezTo>
                    <a:cubicBezTo>
                      <a:pt x="72" y="246"/>
                      <a:pt x="71" y="245"/>
                      <a:pt x="70" y="245"/>
                    </a:cubicBezTo>
                    <a:cubicBezTo>
                      <a:pt x="69" y="244"/>
                      <a:pt x="67" y="243"/>
                      <a:pt x="72" y="246"/>
                    </a:cubicBezTo>
                    <a:cubicBezTo>
                      <a:pt x="71" y="245"/>
                      <a:pt x="70" y="245"/>
                      <a:pt x="69" y="244"/>
                    </a:cubicBezTo>
                    <a:cubicBezTo>
                      <a:pt x="68" y="244"/>
                      <a:pt x="67" y="243"/>
                      <a:pt x="66" y="242"/>
                    </a:cubicBezTo>
                    <a:cubicBezTo>
                      <a:pt x="66" y="242"/>
                      <a:pt x="65" y="242"/>
                      <a:pt x="65" y="241"/>
                    </a:cubicBezTo>
                    <a:cubicBezTo>
                      <a:pt x="63" y="240"/>
                      <a:pt x="67" y="244"/>
                      <a:pt x="66" y="242"/>
                    </a:cubicBezTo>
                    <a:cubicBezTo>
                      <a:pt x="65" y="241"/>
                      <a:pt x="64" y="240"/>
                      <a:pt x="63" y="239"/>
                    </a:cubicBezTo>
                    <a:cubicBezTo>
                      <a:pt x="62" y="239"/>
                      <a:pt x="62" y="238"/>
                      <a:pt x="62" y="238"/>
                    </a:cubicBezTo>
                    <a:cubicBezTo>
                      <a:pt x="59" y="235"/>
                      <a:pt x="63" y="241"/>
                      <a:pt x="62" y="238"/>
                    </a:cubicBezTo>
                    <a:cubicBezTo>
                      <a:pt x="61" y="236"/>
                      <a:pt x="60" y="235"/>
                      <a:pt x="59" y="234"/>
                    </a:cubicBezTo>
                    <a:cubicBezTo>
                      <a:pt x="59" y="233"/>
                      <a:pt x="59" y="232"/>
                      <a:pt x="58" y="232"/>
                    </a:cubicBezTo>
                    <a:cubicBezTo>
                      <a:pt x="58" y="231"/>
                      <a:pt x="58" y="231"/>
                      <a:pt x="58" y="231"/>
                    </a:cubicBezTo>
                    <a:cubicBezTo>
                      <a:pt x="58" y="230"/>
                      <a:pt x="58" y="230"/>
                      <a:pt x="58" y="231"/>
                    </a:cubicBezTo>
                    <a:cubicBezTo>
                      <a:pt x="58" y="231"/>
                      <a:pt x="58" y="232"/>
                      <a:pt x="59" y="232"/>
                    </a:cubicBezTo>
                    <a:cubicBezTo>
                      <a:pt x="58" y="231"/>
                      <a:pt x="58" y="231"/>
                      <a:pt x="58" y="230"/>
                    </a:cubicBezTo>
                    <a:cubicBezTo>
                      <a:pt x="58" y="229"/>
                      <a:pt x="58" y="229"/>
                      <a:pt x="58" y="228"/>
                    </a:cubicBezTo>
                    <a:cubicBezTo>
                      <a:pt x="57" y="226"/>
                      <a:pt x="57" y="224"/>
                      <a:pt x="57" y="222"/>
                    </a:cubicBezTo>
                    <a:cubicBezTo>
                      <a:pt x="56" y="221"/>
                      <a:pt x="56" y="219"/>
                      <a:pt x="56" y="217"/>
                    </a:cubicBezTo>
                    <a:cubicBezTo>
                      <a:pt x="56" y="216"/>
                      <a:pt x="55" y="210"/>
                      <a:pt x="56" y="216"/>
                    </a:cubicBezTo>
                    <a:cubicBezTo>
                      <a:pt x="56" y="211"/>
                      <a:pt x="45" y="138"/>
                      <a:pt x="42" y="118"/>
                    </a:cubicBezTo>
                    <a:cubicBezTo>
                      <a:pt x="41" y="108"/>
                      <a:pt x="41" y="97"/>
                      <a:pt x="43" y="86"/>
                    </a:cubicBezTo>
                    <a:cubicBezTo>
                      <a:pt x="45" y="75"/>
                      <a:pt x="52" y="65"/>
                      <a:pt x="62" y="58"/>
                    </a:cubicBezTo>
                    <a:cubicBezTo>
                      <a:pt x="82" y="43"/>
                      <a:pt x="195" y="36"/>
                      <a:pt x="207" y="34"/>
                    </a:cubicBezTo>
                    <a:cubicBezTo>
                      <a:pt x="211" y="32"/>
                      <a:pt x="216" y="31"/>
                      <a:pt x="220" y="29"/>
                    </a:cubicBezTo>
                    <a:cubicBezTo>
                      <a:pt x="228" y="24"/>
                      <a:pt x="235" y="17"/>
                      <a:pt x="227" y="9"/>
                    </a:cubicBezTo>
                    <a:cubicBezTo>
                      <a:pt x="225" y="8"/>
                      <a:pt x="224" y="7"/>
                      <a:pt x="222" y="6"/>
                    </a:cubicBezTo>
                    <a:cubicBezTo>
                      <a:pt x="214" y="1"/>
                      <a:pt x="204" y="0"/>
                      <a:pt x="195" y="0"/>
                    </a:cubicBezTo>
                    <a:cubicBezTo>
                      <a:pt x="166" y="1"/>
                      <a:pt x="138" y="5"/>
                      <a:pt x="110" y="7"/>
                    </a:cubicBezTo>
                    <a:cubicBezTo>
                      <a:pt x="90" y="9"/>
                      <a:pt x="69" y="10"/>
                      <a:pt x="50" y="14"/>
                    </a:cubicBezTo>
                    <a:cubicBezTo>
                      <a:pt x="42" y="15"/>
                      <a:pt x="34" y="16"/>
                      <a:pt x="27" y="19"/>
                    </a:cubicBezTo>
                    <a:cubicBezTo>
                      <a:pt x="3" y="29"/>
                      <a:pt x="0" y="51"/>
                      <a:pt x="1" y="73"/>
                    </a:cubicBezTo>
                    <a:cubicBezTo>
                      <a:pt x="2" y="81"/>
                      <a:pt x="8" y="183"/>
                      <a:pt x="13" y="226"/>
                    </a:cubicBezTo>
                    <a:cubicBezTo>
                      <a:pt x="14" y="237"/>
                      <a:pt x="16" y="248"/>
                      <a:pt x="21" y="258"/>
                    </a:cubicBezTo>
                    <a:cubicBezTo>
                      <a:pt x="27" y="271"/>
                      <a:pt x="37" y="280"/>
                      <a:pt x="50" y="285"/>
                    </a:cubicBezTo>
                    <a:cubicBezTo>
                      <a:pt x="62" y="289"/>
                      <a:pt x="189" y="276"/>
                      <a:pt x="211" y="27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1030;p26"/>
              <p:cNvSpPr/>
              <p:nvPr/>
            </p:nvSpPr>
            <p:spPr>
              <a:xfrm>
                <a:off x="6398031" y="261749"/>
                <a:ext cx="1124170" cy="163256"/>
              </a:xfrm>
              <a:custGeom>
                <a:avLst/>
                <a:gdLst/>
                <a:ahLst/>
                <a:cxnLst/>
                <a:rect l="l" t="t" r="r" b="b"/>
                <a:pathLst>
                  <a:path w="235" h="34" extrusionOk="0">
                    <a:moveTo>
                      <a:pt x="0" y="5"/>
                    </a:moveTo>
                    <a:cubicBezTo>
                      <a:pt x="0" y="12"/>
                      <a:pt x="1" y="19"/>
                      <a:pt x="5" y="24"/>
                    </a:cubicBezTo>
                    <a:cubicBezTo>
                      <a:pt x="9" y="30"/>
                      <a:pt x="14" y="33"/>
                      <a:pt x="20" y="33"/>
                    </a:cubicBezTo>
                    <a:cubicBezTo>
                      <a:pt x="26" y="34"/>
                      <a:pt x="32" y="31"/>
                      <a:pt x="35" y="25"/>
                    </a:cubicBezTo>
                    <a:cubicBezTo>
                      <a:pt x="38" y="19"/>
                      <a:pt x="37" y="11"/>
                      <a:pt x="43" y="7"/>
                    </a:cubicBezTo>
                    <a:cubicBezTo>
                      <a:pt x="49" y="3"/>
                      <a:pt x="53" y="11"/>
                      <a:pt x="54" y="16"/>
                    </a:cubicBezTo>
                    <a:cubicBezTo>
                      <a:pt x="56" y="21"/>
                      <a:pt x="58" y="27"/>
                      <a:pt x="63" y="30"/>
                    </a:cubicBezTo>
                    <a:cubicBezTo>
                      <a:pt x="68" y="34"/>
                      <a:pt x="74" y="32"/>
                      <a:pt x="78" y="28"/>
                    </a:cubicBezTo>
                    <a:cubicBezTo>
                      <a:pt x="82" y="23"/>
                      <a:pt x="83" y="17"/>
                      <a:pt x="87" y="12"/>
                    </a:cubicBezTo>
                    <a:cubicBezTo>
                      <a:pt x="88" y="10"/>
                      <a:pt x="91" y="8"/>
                      <a:pt x="93" y="8"/>
                    </a:cubicBezTo>
                    <a:cubicBezTo>
                      <a:pt x="94" y="8"/>
                      <a:pt x="95" y="9"/>
                      <a:pt x="96" y="10"/>
                    </a:cubicBezTo>
                    <a:cubicBezTo>
                      <a:pt x="99" y="12"/>
                      <a:pt x="101" y="15"/>
                      <a:pt x="103" y="18"/>
                    </a:cubicBezTo>
                    <a:cubicBezTo>
                      <a:pt x="107" y="23"/>
                      <a:pt x="112" y="32"/>
                      <a:pt x="120" y="30"/>
                    </a:cubicBezTo>
                    <a:cubicBezTo>
                      <a:pt x="124" y="29"/>
                      <a:pt x="127" y="25"/>
                      <a:pt x="129" y="22"/>
                    </a:cubicBezTo>
                    <a:cubicBezTo>
                      <a:pt x="133" y="17"/>
                      <a:pt x="134" y="10"/>
                      <a:pt x="141" y="9"/>
                    </a:cubicBezTo>
                    <a:cubicBezTo>
                      <a:pt x="144" y="9"/>
                      <a:pt x="147" y="10"/>
                      <a:pt x="149" y="11"/>
                    </a:cubicBezTo>
                    <a:cubicBezTo>
                      <a:pt x="152" y="12"/>
                      <a:pt x="153" y="15"/>
                      <a:pt x="155" y="18"/>
                    </a:cubicBezTo>
                    <a:cubicBezTo>
                      <a:pt x="157" y="24"/>
                      <a:pt x="161" y="31"/>
                      <a:pt x="168" y="31"/>
                    </a:cubicBezTo>
                    <a:cubicBezTo>
                      <a:pt x="172" y="31"/>
                      <a:pt x="175" y="29"/>
                      <a:pt x="177" y="27"/>
                    </a:cubicBezTo>
                    <a:cubicBezTo>
                      <a:pt x="180" y="24"/>
                      <a:pt x="181" y="20"/>
                      <a:pt x="182" y="17"/>
                    </a:cubicBezTo>
                    <a:cubicBezTo>
                      <a:pt x="184" y="14"/>
                      <a:pt x="186" y="12"/>
                      <a:pt x="189" y="10"/>
                    </a:cubicBezTo>
                    <a:cubicBezTo>
                      <a:pt x="192" y="9"/>
                      <a:pt x="196" y="7"/>
                      <a:pt x="198" y="9"/>
                    </a:cubicBezTo>
                    <a:cubicBezTo>
                      <a:pt x="201" y="11"/>
                      <a:pt x="201" y="15"/>
                      <a:pt x="202" y="18"/>
                    </a:cubicBezTo>
                    <a:cubicBezTo>
                      <a:pt x="204" y="21"/>
                      <a:pt x="206" y="24"/>
                      <a:pt x="208" y="26"/>
                    </a:cubicBezTo>
                    <a:cubicBezTo>
                      <a:pt x="214" y="31"/>
                      <a:pt x="221" y="32"/>
                      <a:pt x="227" y="28"/>
                    </a:cubicBezTo>
                    <a:cubicBezTo>
                      <a:pt x="230" y="26"/>
                      <a:pt x="232" y="24"/>
                      <a:pt x="233" y="21"/>
                    </a:cubicBezTo>
                    <a:cubicBezTo>
                      <a:pt x="235" y="17"/>
                      <a:pt x="230" y="14"/>
                      <a:pt x="227" y="18"/>
                    </a:cubicBezTo>
                    <a:cubicBezTo>
                      <a:pt x="226" y="20"/>
                      <a:pt x="224" y="22"/>
                      <a:pt x="222" y="23"/>
                    </a:cubicBezTo>
                    <a:cubicBezTo>
                      <a:pt x="219" y="25"/>
                      <a:pt x="216" y="23"/>
                      <a:pt x="213" y="22"/>
                    </a:cubicBezTo>
                    <a:cubicBezTo>
                      <a:pt x="208" y="17"/>
                      <a:pt x="208" y="10"/>
                      <a:pt x="203" y="5"/>
                    </a:cubicBezTo>
                    <a:cubicBezTo>
                      <a:pt x="198" y="0"/>
                      <a:pt x="190" y="1"/>
                      <a:pt x="185" y="5"/>
                    </a:cubicBezTo>
                    <a:cubicBezTo>
                      <a:pt x="182" y="7"/>
                      <a:pt x="180" y="9"/>
                      <a:pt x="178" y="12"/>
                    </a:cubicBezTo>
                    <a:cubicBezTo>
                      <a:pt x="176" y="15"/>
                      <a:pt x="175" y="18"/>
                      <a:pt x="174" y="21"/>
                    </a:cubicBezTo>
                    <a:cubicBezTo>
                      <a:pt x="172" y="24"/>
                      <a:pt x="169" y="25"/>
                      <a:pt x="166" y="23"/>
                    </a:cubicBezTo>
                    <a:cubicBezTo>
                      <a:pt x="163" y="22"/>
                      <a:pt x="162" y="19"/>
                      <a:pt x="161" y="16"/>
                    </a:cubicBezTo>
                    <a:cubicBezTo>
                      <a:pt x="158" y="10"/>
                      <a:pt x="155" y="6"/>
                      <a:pt x="148" y="4"/>
                    </a:cubicBezTo>
                    <a:cubicBezTo>
                      <a:pt x="143" y="3"/>
                      <a:pt x="137" y="3"/>
                      <a:pt x="133" y="7"/>
                    </a:cubicBezTo>
                    <a:cubicBezTo>
                      <a:pt x="128" y="10"/>
                      <a:pt x="126" y="17"/>
                      <a:pt x="122" y="22"/>
                    </a:cubicBezTo>
                    <a:cubicBezTo>
                      <a:pt x="121" y="23"/>
                      <a:pt x="120" y="24"/>
                      <a:pt x="119" y="24"/>
                    </a:cubicBezTo>
                    <a:cubicBezTo>
                      <a:pt x="118" y="25"/>
                      <a:pt x="117" y="24"/>
                      <a:pt x="116" y="24"/>
                    </a:cubicBezTo>
                    <a:cubicBezTo>
                      <a:pt x="113" y="23"/>
                      <a:pt x="111" y="20"/>
                      <a:pt x="109" y="18"/>
                    </a:cubicBezTo>
                    <a:cubicBezTo>
                      <a:pt x="105" y="12"/>
                      <a:pt x="101" y="4"/>
                      <a:pt x="95" y="3"/>
                    </a:cubicBezTo>
                    <a:cubicBezTo>
                      <a:pt x="89" y="1"/>
                      <a:pt x="84" y="5"/>
                      <a:pt x="81" y="10"/>
                    </a:cubicBezTo>
                    <a:cubicBezTo>
                      <a:pt x="78" y="14"/>
                      <a:pt x="77" y="21"/>
                      <a:pt x="73" y="25"/>
                    </a:cubicBezTo>
                    <a:cubicBezTo>
                      <a:pt x="68" y="30"/>
                      <a:pt x="63" y="25"/>
                      <a:pt x="61" y="20"/>
                    </a:cubicBezTo>
                    <a:cubicBezTo>
                      <a:pt x="59" y="15"/>
                      <a:pt x="58" y="9"/>
                      <a:pt x="54" y="5"/>
                    </a:cubicBezTo>
                    <a:cubicBezTo>
                      <a:pt x="50" y="1"/>
                      <a:pt x="44" y="0"/>
                      <a:pt x="40" y="4"/>
                    </a:cubicBezTo>
                    <a:cubicBezTo>
                      <a:pt x="35" y="8"/>
                      <a:pt x="34" y="15"/>
                      <a:pt x="32" y="20"/>
                    </a:cubicBezTo>
                    <a:cubicBezTo>
                      <a:pt x="30" y="27"/>
                      <a:pt x="24" y="30"/>
                      <a:pt x="18" y="28"/>
                    </a:cubicBezTo>
                    <a:cubicBezTo>
                      <a:pt x="11" y="26"/>
                      <a:pt x="7" y="21"/>
                      <a:pt x="5" y="15"/>
                    </a:cubicBezTo>
                    <a:cubicBezTo>
                      <a:pt x="4" y="12"/>
                      <a:pt x="3" y="8"/>
                      <a:pt x="2" y="5"/>
                    </a:cubicBezTo>
                    <a:cubicBezTo>
                      <a:pt x="2" y="4"/>
                      <a:pt x="0" y="4"/>
                      <a:pt x="0"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1031;p26"/>
              <p:cNvSpPr/>
              <p:nvPr/>
            </p:nvSpPr>
            <p:spPr>
              <a:xfrm>
                <a:off x="7570175" y="650556"/>
                <a:ext cx="645860" cy="76616"/>
              </a:xfrm>
              <a:custGeom>
                <a:avLst/>
                <a:gdLst/>
                <a:ahLst/>
                <a:cxnLst/>
                <a:rect l="l" t="t" r="r" b="b"/>
                <a:pathLst>
                  <a:path w="135" h="16" extrusionOk="0">
                    <a:moveTo>
                      <a:pt x="2" y="16"/>
                    </a:moveTo>
                    <a:cubicBezTo>
                      <a:pt x="6" y="16"/>
                      <a:pt x="10" y="16"/>
                      <a:pt x="14" y="16"/>
                    </a:cubicBezTo>
                    <a:cubicBezTo>
                      <a:pt x="19" y="15"/>
                      <a:pt x="23" y="15"/>
                      <a:pt x="27" y="15"/>
                    </a:cubicBezTo>
                    <a:cubicBezTo>
                      <a:pt x="36" y="14"/>
                      <a:pt x="44" y="13"/>
                      <a:pt x="53" y="13"/>
                    </a:cubicBezTo>
                    <a:cubicBezTo>
                      <a:pt x="70" y="11"/>
                      <a:pt x="87" y="9"/>
                      <a:pt x="104" y="8"/>
                    </a:cubicBezTo>
                    <a:cubicBezTo>
                      <a:pt x="113" y="7"/>
                      <a:pt x="123" y="6"/>
                      <a:pt x="132" y="4"/>
                    </a:cubicBezTo>
                    <a:cubicBezTo>
                      <a:pt x="135" y="4"/>
                      <a:pt x="134" y="0"/>
                      <a:pt x="132" y="0"/>
                    </a:cubicBezTo>
                    <a:cubicBezTo>
                      <a:pt x="115" y="0"/>
                      <a:pt x="98" y="2"/>
                      <a:pt x="81" y="4"/>
                    </a:cubicBezTo>
                    <a:cubicBezTo>
                      <a:pt x="64" y="5"/>
                      <a:pt x="47" y="7"/>
                      <a:pt x="30" y="9"/>
                    </a:cubicBezTo>
                    <a:cubicBezTo>
                      <a:pt x="25" y="9"/>
                      <a:pt x="20" y="10"/>
                      <a:pt x="15" y="10"/>
                    </a:cubicBezTo>
                    <a:cubicBezTo>
                      <a:pt x="11" y="11"/>
                      <a:pt x="6" y="11"/>
                      <a:pt x="2" y="13"/>
                    </a:cubicBezTo>
                    <a:cubicBezTo>
                      <a:pt x="0" y="13"/>
                      <a:pt x="1" y="15"/>
                      <a:pt x="2"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2" name="Google Shape;1032;p26"/>
              <p:cNvSpPr/>
              <p:nvPr/>
            </p:nvSpPr>
            <p:spPr>
              <a:xfrm>
                <a:off x="7837971" y="750800"/>
                <a:ext cx="148219" cy="38666"/>
              </a:xfrm>
              <a:custGeom>
                <a:avLst/>
                <a:gdLst/>
                <a:ahLst/>
                <a:cxnLst/>
                <a:rect l="l" t="t" r="r" b="b"/>
                <a:pathLst>
                  <a:path w="31" h="8" extrusionOk="0">
                    <a:moveTo>
                      <a:pt x="1" y="7"/>
                    </a:moveTo>
                    <a:cubicBezTo>
                      <a:pt x="2" y="8"/>
                      <a:pt x="5" y="8"/>
                      <a:pt x="8" y="8"/>
                    </a:cubicBezTo>
                    <a:cubicBezTo>
                      <a:pt x="10" y="7"/>
                      <a:pt x="12" y="7"/>
                      <a:pt x="14" y="7"/>
                    </a:cubicBezTo>
                    <a:cubicBezTo>
                      <a:pt x="19" y="7"/>
                      <a:pt x="24" y="6"/>
                      <a:pt x="29" y="6"/>
                    </a:cubicBezTo>
                    <a:cubicBezTo>
                      <a:pt x="30" y="6"/>
                      <a:pt x="31" y="5"/>
                      <a:pt x="31" y="3"/>
                    </a:cubicBezTo>
                    <a:cubicBezTo>
                      <a:pt x="31" y="2"/>
                      <a:pt x="30" y="0"/>
                      <a:pt x="29" y="0"/>
                    </a:cubicBezTo>
                    <a:cubicBezTo>
                      <a:pt x="24" y="1"/>
                      <a:pt x="19" y="1"/>
                      <a:pt x="14" y="2"/>
                    </a:cubicBezTo>
                    <a:cubicBezTo>
                      <a:pt x="12" y="2"/>
                      <a:pt x="9" y="2"/>
                      <a:pt x="7" y="2"/>
                    </a:cubicBezTo>
                    <a:cubicBezTo>
                      <a:pt x="5" y="3"/>
                      <a:pt x="2" y="3"/>
                      <a:pt x="0" y="5"/>
                    </a:cubicBezTo>
                    <a:cubicBezTo>
                      <a:pt x="0" y="5"/>
                      <a:pt x="0" y="6"/>
                      <a:pt x="1"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1033;p26"/>
              <p:cNvSpPr/>
              <p:nvPr/>
            </p:nvSpPr>
            <p:spPr>
              <a:xfrm>
                <a:off x="5915823" y="-79440"/>
                <a:ext cx="1190761" cy="225551"/>
              </a:xfrm>
              <a:custGeom>
                <a:avLst/>
                <a:gdLst/>
                <a:ahLst/>
                <a:cxnLst/>
                <a:rect l="l" t="t" r="r" b="b"/>
                <a:pathLst>
                  <a:path w="249" h="47" extrusionOk="0">
                    <a:moveTo>
                      <a:pt x="247" y="20"/>
                    </a:moveTo>
                    <a:cubicBezTo>
                      <a:pt x="245" y="4"/>
                      <a:pt x="231" y="3"/>
                      <a:pt x="220" y="4"/>
                    </a:cubicBezTo>
                    <a:cubicBezTo>
                      <a:pt x="200" y="5"/>
                      <a:pt x="37" y="0"/>
                      <a:pt x="19" y="7"/>
                    </a:cubicBezTo>
                    <a:cubicBezTo>
                      <a:pt x="13" y="9"/>
                      <a:pt x="7" y="12"/>
                      <a:pt x="4" y="18"/>
                    </a:cubicBezTo>
                    <a:cubicBezTo>
                      <a:pt x="0" y="24"/>
                      <a:pt x="0" y="33"/>
                      <a:pt x="4" y="38"/>
                    </a:cubicBezTo>
                    <a:cubicBezTo>
                      <a:pt x="8" y="43"/>
                      <a:pt x="14" y="44"/>
                      <a:pt x="20" y="44"/>
                    </a:cubicBezTo>
                    <a:cubicBezTo>
                      <a:pt x="54" y="47"/>
                      <a:pt x="175" y="47"/>
                      <a:pt x="208" y="46"/>
                    </a:cubicBezTo>
                    <a:cubicBezTo>
                      <a:pt x="217" y="46"/>
                      <a:pt x="226" y="46"/>
                      <a:pt x="234" y="42"/>
                    </a:cubicBezTo>
                    <a:cubicBezTo>
                      <a:pt x="243" y="39"/>
                      <a:pt x="249" y="29"/>
                      <a:pt x="247" y="2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1034;p26"/>
              <p:cNvSpPr/>
              <p:nvPr/>
            </p:nvSpPr>
            <p:spPr>
              <a:xfrm>
                <a:off x="8554299" y="886142"/>
                <a:ext cx="234142" cy="239871"/>
              </a:xfrm>
              <a:custGeom>
                <a:avLst/>
                <a:gdLst/>
                <a:ahLst/>
                <a:cxnLst/>
                <a:rect l="l" t="t" r="r" b="b"/>
                <a:pathLst>
                  <a:path w="49" h="50" extrusionOk="0">
                    <a:moveTo>
                      <a:pt x="20" y="1"/>
                    </a:moveTo>
                    <a:cubicBezTo>
                      <a:pt x="17" y="0"/>
                      <a:pt x="13" y="0"/>
                      <a:pt x="10" y="1"/>
                    </a:cubicBezTo>
                    <a:cubicBezTo>
                      <a:pt x="5" y="4"/>
                      <a:pt x="4" y="9"/>
                      <a:pt x="2" y="14"/>
                    </a:cubicBezTo>
                    <a:cubicBezTo>
                      <a:pt x="1" y="21"/>
                      <a:pt x="0" y="29"/>
                      <a:pt x="0" y="37"/>
                    </a:cubicBezTo>
                    <a:cubicBezTo>
                      <a:pt x="0" y="38"/>
                      <a:pt x="0" y="40"/>
                      <a:pt x="0" y="42"/>
                    </a:cubicBezTo>
                    <a:cubicBezTo>
                      <a:pt x="2" y="46"/>
                      <a:pt x="7" y="47"/>
                      <a:pt x="11" y="47"/>
                    </a:cubicBezTo>
                    <a:cubicBezTo>
                      <a:pt x="18" y="48"/>
                      <a:pt x="26" y="49"/>
                      <a:pt x="33" y="49"/>
                    </a:cubicBezTo>
                    <a:cubicBezTo>
                      <a:pt x="34" y="49"/>
                      <a:pt x="36" y="50"/>
                      <a:pt x="37" y="49"/>
                    </a:cubicBezTo>
                    <a:cubicBezTo>
                      <a:pt x="41" y="48"/>
                      <a:pt x="43" y="44"/>
                      <a:pt x="44" y="40"/>
                    </a:cubicBezTo>
                    <a:cubicBezTo>
                      <a:pt x="46" y="32"/>
                      <a:pt x="48" y="23"/>
                      <a:pt x="48" y="15"/>
                    </a:cubicBezTo>
                    <a:cubicBezTo>
                      <a:pt x="49" y="3"/>
                      <a:pt x="29" y="2"/>
                      <a:pt x="20" y="1"/>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1035;p26"/>
              <p:cNvSpPr/>
              <p:nvPr/>
            </p:nvSpPr>
            <p:spPr>
              <a:xfrm>
                <a:off x="8710049" y="353047"/>
                <a:ext cx="301449" cy="340832"/>
              </a:xfrm>
              <a:custGeom>
                <a:avLst/>
                <a:gdLst/>
                <a:ahLst/>
                <a:cxnLst/>
                <a:rect l="l" t="t" r="r" b="b"/>
                <a:pathLst>
                  <a:path w="63" h="71" extrusionOk="0">
                    <a:moveTo>
                      <a:pt x="20" y="7"/>
                    </a:moveTo>
                    <a:cubicBezTo>
                      <a:pt x="15" y="7"/>
                      <a:pt x="10" y="8"/>
                      <a:pt x="6" y="11"/>
                    </a:cubicBezTo>
                    <a:cubicBezTo>
                      <a:pt x="1" y="16"/>
                      <a:pt x="0" y="23"/>
                      <a:pt x="0" y="29"/>
                    </a:cubicBezTo>
                    <a:cubicBezTo>
                      <a:pt x="1" y="40"/>
                      <a:pt x="2" y="50"/>
                      <a:pt x="4" y="60"/>
                    </a:cubicBezTo>
                    <a:cubicBezTo>
                      <a:pt x="5" y="62"/>
                      <a:pt x="6" y="65"/>
                      <a:pt x="7" y="67"/>
                    </a:cubicBezTo>
                    <a:cubicBezTo>
                      <a:pt x="11" y="71"/>
                      <a:pt x="17" y="70"/>
                      <a:pt x="23" y="70"/>
                    </a:cubicBezTo>
                    <a:cubicBezTo>
                      <a:pt x="32" y="68"/>
                      <a:pt x="42" y="67"/>
                      <a:pt x="52" y="66"/>
                    </a:cubicBezTo>
                    <a:cubicBezTo>
                      <a:pt x="53" y="65"/>
                      <a:pt x="55" y="65"/>
                      <a:pt x="57" y="64"/>
                    </a:cubicBezTo>
                    <a:cubicBezTo>
                      <a:pt x="61" y="62"/>
                      <a:pt x="62" y="55"/>
                      <a:pt x="63" y="50"/>
                    </a:cubicBezTo>
                    <a:cubicBezTo>
                      <a:pt x="63" y="39"/>
                      <a:pt x="62" y="27"/>
                      <a:pt x="60" y="16"/>
                    </a:cubicBezTo>
                    <a:cubicBezTo>
                      <a:pt x="57" y="0"/>
                      <a:pt x="31" y="5"/>
                      <a:pt x="20" y="7"/>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6" name="Google Shape;1036;p26"/>
            <p:cNvGrpSpPr/>
            <p:nvPr/>
          </p:nvGrpSpPr>
          <p:grpSpPr>
            <a:xfrm rot="10800000" flipH="1">
              <a:off x="130025" y="84729"/>
              <a:ext cx="842514" cy="439733"/>
              <a:chOff x="107100" y="221563"/>
              <a:chExt cx="842514" cy="439733"/>
            </a:xfrm>
          </p:grpSpPr>
          <p:grpSp>
            <p:nvGrpSpPr>
              <p:cNvPr id="1037" name="Google Shape;1037;p26"/>
              <p:cNvGrpSpPr/>
              <p:nvPr/>
            </p:nvGrpSpPr>
            <p:grpSpPr>
              <a:xfrm rot="-4500040" flipH="1">
                <a:off x="562665" y="230059"/>
                <a:ext cx="216550" cy="518985"/>
                <a:chOff x="8629097" y="2844390"/>
                <a:chExt cx="216557" cy="519000"/>
              </a:xfrm>
            </p:grpSpPr>
            <p:sp>
              <p:nvSpPr>
                <p:cNvPr id="1038" name="Google Shape;1038;p26"/>
                <p:cNvSpPr/>
                <p:nvPr/>
              </p:nvSpPr>
              <p:spPr>
                <a:xfrm rot="31">
                  <a:off x="8661761" y="3057314"/>
                  <a:ext cx="75009" cy="84685"/>
                </a:xfrm>
                <a:custGeom>
                  <a:avLst/>
                  <a:gdLst/>
                  <a:ahLst/>
                  <a:cxnLst/>
                  <a:rect l="l" t="t" r="r" b="b"/>
                  <a:pathLst>
                    <a:path w="16" h="18" extrusionOk="0">
                      <a:moveTo>
                        <a:pt x="16" y="11"/>
                      </a:moveTo>
                      <a:cubicBezTo>
                        <a:pt x="16" y="9"/>
                        <a:pt x="16" y="8"/>
                        <a:pt x="15" y="7"/>
                      </a:cubicBezTo>
                      <a:cubicBezTo>
                        <a:pt x="15" y="6"/>
                        <a:pt x="15" y="5"/>
                        <a:pt x="14" y="5"/>
                      </a:cubicBezTo>
                      <a:cubicBezTo>
                        <a:pt x="9" y="0"/>
                        <a:pt x="1" y="6"/>
                        <a:pt x="0" y="12"/>
                      </a:cubicBezTo>
                      <a:cubicBezTo>
                        <a:pt x="0" y="13"/>
                        <a:pt x="0" y="13"/>
                        <a:pt x="0" y="14"/>
                      </a:cubicBezTo>
                      <a:cubicBezTo>
                        <a:pt x="0" y="15"/>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1039;p26"/>
                <p:cNvSpPr/>
                <p:nvPr/>
              </p:nvSpPr>
              <p:spPr>
                <a:xfrm rot="31">
                  <a:off x="8765805" y="2953273"/>
                  <a:ext cx="79849" cy="89525"/>
                </a:xfrm>
                <a:custGeom>
                  <a:avLst/>
                  <a:gdLst/>
                  <a:ahLst/>
                  <a:cxnLst/>
                  <a:rect l="l" t="t" r="r" b="b"/>
                  <a:pathLst>
                    <a:path w="17" h="19" extrusionOk="0">
                      <a:moveTo>
                        <a:pt x="16" y="11"/>
                      </a:moveTo>
                      <a:cubicBezTo>
                        <a:pt x="17" y="10"/>
                        <a:pt x="17" y="8"/>
                        <a:pt x="16" y="7"/>
                      </a:cubicBezTo>
                      <a:cubicBezTo>
                        <a:pt x="15" y="6"/>
                        <a:pt x="15" y="6"/>
                        <a:pt x="14" y="5"/>
                      </a:cubicBezTo>
                      <a:cubicBezTo>
                        <a:pt x="9" y="0"/>
                        <a:pt x="1" y="7"/>
                        <a:pt x="0" y="12"/>
                      </a:cubicBezTo>
                      <a:cubicBezTo>
                        <a:pt x="0" y="13"/>
                        <a:pt x="0" y="14"/>
                        <a:pt x="0" y="14"/>
                      </a:cubicBezTo>
                      <a:cubicBezTo>
                        <a:pt x="1" y="15"/>
                        <a:pt x="1" y="16"/>
                        <a:pt x="2" y="16"/>
                      </a:cubicBezTo>
                      <a:cubicBezTo>
                        <a:pt x="4" y="18"/>
                        <a:pt x="7" y="19"/>
                        <a:pt x="10" y="18"/>
                      </a:cubicBezTo>
                      <a:cubicBezTo>
                        <a:pt x="13" y="17"/>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0" name="Google Shape;1040;p26"/>
                <p:cNvSpPr/>
                <p:nvPr/>
              </p:nvSpPr>
              <p:spPr>
                <a:xfrm rot="31">
                  <a:off x="8629098" y="3278705"/>
                  <a:ext cx="79849" cy="84685"/>
                </a:xfrm>
                <a:custGeom>
                  <a:avLst/>
                  <a:gdLst/>
                  <a:ahLst/>
                  <a:cxnLst/>
                  <a:rect l="l" t="t" r="r" b="b"/>
                  <a:pathLst>
                    <a:path w="17" h="18" extrusionOk="0">
                      <a:moveTo>
                        <a:pt x="16" y="11"/>
                      </a:moveTo>
                      <a:cubicBezTo>
                        <a:pt x="17" y="10"/>
                        <a:pt x="17" y="8"/>
                        <a:pt x="16" y="7"/>
                      </a:cubicBezTo>
                      <a:cubicBezTo>
                        <a:pt x="16" y="6"/>
                        <a:pt x="15" y="5"/>
                        <a:pt x="14" y="5"/>
                      </a:cubicBezTo>
                      <a:cubicBezTo>
                        <a:pt x="9" y="0"/>
                        <a:pt x="1" y="6"/>
                        <a:pt x="0" y="12"/>
                      </a:cubicBezTo>
                      <a:cubicBezTo>
                        <a:pt x="0" y="13"/>
                        <a:pt x="0" y="13"/>
                        <a:pt x="1" y="14"/>
                      </a:cubicBezTo>
                      <a:cubicBezTo>
                        <a:pt x="1" y="15"/>
                        <a:pt x="1" y="15"/>
                        <a:pt x="2" y="16"/>
                      </a:cubicBezTo>
                      <a:cubicBezTo>
                        <a:pt x="4" y="18"/>
                        <a:pt x="7" y="18"/>
                        <a:pt x="10" y="17"/>
                      </a:cubicBezTo>
                      <a:cubicBezTo>
                        <a:pt x="13" y="16"/>
                        <a:pt x="16"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1" name="Google Shape;1041;p26"/>
                <p:cNvSpPr/>
                <p:nvPr/>
              </p:nvSpPr>
              <p:spPr>
                <a:xfrm rot="31">
                  <a:off x="8760967" y="3104496"/>
                  <a:ext cx="79849" cy="84685"/>
                </a:xfrm>
                <a:custGeom>
                  <a:avLst/>
                  <a:gdLst/>
                  <a:ahLst/>
                  <a:cxnLst/>
                  <a:rect l="l" t="t" r="r" b="b"/>
                  <a:pathLst>
                    <a:path w="17" h="18" extrusionOk="0">
                      <a:moveTo>
                        <a:pt x="16" y="11"/>
                      </a:moveTo>
                      <a:cubicBezTo>
                        <a:pt x="16" y="9"/>
                        <a:pt x="17" y="8"/>
                        <a:pt x="16" y="7"/>
                      </a:cubicBezTo>
                      <a:cubicBezTo>
                        <a:pt x="15" y="6"/>
                        <a:pt x="15" y="5"/>
                        <a:pt x="14" y="5"/>
                      </a:cubicBezTo>
                      <a:cubicBezTo>
                        <a:pt x="9" y="0"/>
                        <a:pt x="1" y="6"/>
                        <a:pt x="0" y="12"/>
                      </a:cubicBezTo>
                      <a:cubicBezTo>
                        <a:pt x="0" y="13"/>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2" name="Google Shape;1042;p26"/>
                <p:cNvSpPr/>
                <p:nvPr/>
              </p:nvSpPr>
              <p:spPr>
                <a:xfrm rot="31">
                  <a:off x="8699264" y="2844391"/>
                  <a:ext cx="76220" cy="84685"/>
                </a:xfrm>
                <a:custGeom>
                  <a:avLst/>
                  <a:gdLst/>
                  <a:ahLst/>
                  <a:cxnLst/>
                  <a:rect l="l" t="t" r="r" b="b"/>
                  <a:pathLst>
                    <a:path w="16" h="18" extrusionOk="0">
                      <a:moveTo>
                        <a:pt x="16" y="11"/>
                      </a:moveTo>
                      <a:cubicBezTo>
                        <a:pt x="16" y="9"/>
                        <a:pt x="16" y="8"/>
                        <a:pt x="16" y="6"/>
                      </a:cubicBezTo>
                      <a:cubicBezTo>
                        <a:pt x="15" y="6"/>
                        <a:pt x="15" y="5"/>
                        <a:pt x="14" y="4"/>
                      </a:cubicBezTo>
                      <a:cubicBezTo>
                        <a:pt x="9" y="0"/>
                        <a:pt x="1" y="6"/>
                        <a:pt x="0" y="12"/>
                      </a:cubicBezTo>
                      <a:cubicBezTo>
                        <a:pt x="0" y="12"/>
                        <a:pt x="0" y="13"/>
                        <a:pt x="0" y="14"/>
                      </a:cubicBezTo>
                      <a:cubicBezTo>
                        <a:pt x="0" y="14"/>
                        <a:pt x="1" y="15"/>
                        <a:pt x="1" y="15"/>
                      </a:cubicBezTo>
                      <a:cubicBezTo>
                        <a:pt x="4" y="17"/>
                        <a:pt x="7" y="18"/>
                        <a:pt x="10" y="17"/>
                      </a:cubicBezTo>
                      <a:cubicBezTo>
                        <a:pt x="13" y="16"/>
                        <a:pt x="15" y="14"/>
                        <a:pt x="16"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43" name="Google Shape;1043;p26"/>
              <p:cNvSpPr/>
              <p:nvPr/>
            </p:nvSpPr>
            <p:spPr>
              <a:xfrm rot="-4500030" flipH="1">
                <a:off x="119869" y="348757"/>
                <a:ext cx="254064" cy="221392"/>
              </a:xfrm>
              <a:custGeom>
                <a:avLst/>
                <a:gdLst/>
                <a:ahLst/>
                <a:cxnLst/>
                <a:rect l="l" t="t" r="r" b="b"/>
                <a:pathLst>
                  <a:path w="54" h="47" extrusionOk="0">
                    <a:moveTo>
                      <a:pt x="44" y="11"/>
                    </a:moveTo>
                    <a:cubicBezTo>
                      <a:pt x="42" y="8"/>
                      <a:pt x="39" y="5"/>
                      <a:pt x="35" y="4"/>
                    </a:cubicBezTo>
                    <a:cubicBezTo>
                      <a:pt x="27" y="0"/>
                      <a:pt x="16" y="1"/>
                      <a:pt x="9" y="7"/>
                    </a:cubicBezTo>
                    <a:cubicBezTo>
                      <a:pt x="2" y="13"/>
                      <a:pt x="0" y="25"/>
                      <a:pt x="7" y="32"/>
                    </a:cubicBezTo>
                    <a:cubicBezTo>
                      <a:pt x="9" y="35"/>
                      <a:pt x="13" y="37"/>
                      <a:pt x="16" y="39"/>
                    </a:cubicBezTo>
                    <a:cubicBezTo>
                      <a:pt x="34" y="47"/>
                      <a:pt x="54" y="30"/>
                      <a:pt x="44"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4" name="Google Shape;1044;p26"/>
              <p:cNvSpPr/>
              <p:nvPr/>
            </p:nvSpPr>
            <p:spPr>
              <a:xfrm rot="-4500031" flipH="1">
                <a:off x="464831" y="218355"/>
                <a:ext cx="127032" cy="174210"/>
              </a:xfrm>
              <a:custGeom>
                <a:avLst/>
                <a:gdLst/>
                <a:ahLst/>
                <a:cxnLst/>
                <a:rect l="l" t="t" r="r" b="b"/>
                <a:pathLst>
                  <a:path w="27" h="37" extrusionOk="0">
                    <a:moveTo>
                      <a:pt x="2" y="11"/>
                    </a:moveTo>
                    <a:cubicBezTo>
                      <a:pt x="1" y="13"/>
                      <a:pt x="0" y="16"/>
                      <a:pt x="0" y="18"/>
                    </a:cubicBezTo>
                    <a:cubicBezTo>
                      <a:pt x="0" y="25"/>
                      <a:pt x="3" y="31"/>
                      <a:pt x="9" y="34"/>
                    </a:cubicBezTo>
                    <a:cubicBezTo>
                      <a:pt x="15" y="37"/>
                      <a:pt x="23" y="34"/>
                      <a:pt x="26" y="28"/>
                    </a:cubicBezTo>
                    <a:cubicBezTo>
                      <a:pt x="27" y="26"/>
                      <a:pt x="27" y="23"/>
                      <a:pt x="27" y="20"/>
                    </a:cubicBezTo>
                    <a:cubicBezTo>
                      <a:pt x="27" y="7"/>
                      <a:pt x="12" y="0"/>
                      <a:pt x="2" y="1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45" name="Google Shape;1045;p26"/>
            <p:cNvGrpSpPr/>
            <p:nvPr/>
          </p:nvGrpSpPr>
          <p:grpSpPr>
            <a:xfrm>
              <a:off x="8473708" y="4253264"/>
              <a:ext cx="727416" cy="890233"/>
              <a:chOff x="8281731" y="4135336"/>
              <a:chExt cx="878734" cy="1075420"/>
            </a:xfrm>
          </p:grpSpPr>
          <p:sp>
            <p:nvSpPr>
              <p:cNvPr id="1046" name="Google Shape;1046;p26"/>
              <p:cNvSpPr/>
              <p:nvPr/>
            </p:nvSpPr>
            <p:spPr>
              <a:xfrm rot="-1067908" flipH="1">
                <a:off x="8615994" y="4178133"/>
                <a:ext cx="418921" cy="887065"/>
              </a:xfrm>
              <a:custGeom>
                <a:avLst/>
                <a:gdLst/>
                <a:ahLst/>
                <a:cxnLst/>
                <a:rect l="l" t="t" r="r" b="b"/>
                <a:pathLst>
                  <a:path w="46" h="97" extrusionOk="0">
                    <a:moveTo>
                      <a:pt x="2" y="31"/>
                    </a:moveTo>
                    <a:cubicBezTo>
                      <a:pt x="0" y="23"/>
                      <a:pt x="0" y="14"/>
                      <a:pt x="5" y="7"/>
                    </a:cubicBezTo>
                    <a:cubicBezTo>
                      <a:pt x="10" y="0"/>
                      <a:pt x="20" y="1"/>
                      <a:pt x="27" y="6"/>
                    </a:cubicBezTo>
                    <a:cubicBezTo>
                      <a:pt x="38" y="15"/>
                      <a:pt x="41" y="31"/>
                      <a:pt x="43" y="44"/>
                    </a:cubicBezTo>
                    <a:cubicBezTo>
                      <a:pt x="45" y="60"/>
                      <a:pt x="46" y="77"/>
                      <a:pt x="42" y="92"/>
                    </a:cubicBezTo>
                    <a:cubicBezTo>
                      <a:pt x="41" y="94"/>
                      <a:pt x="41" y="96"/>
                      <a:pt x="39" y="97"/>
                    </a:cubicBezTo>
                    <a:cubicBezTo>
                      <a:pt x="38" y="97"/>
                      <a:pt x="37" y="97"/>
                      <a:pt x="35" y="97"/>
                    </a:cubicBezTo>
                    <a:cubicBezTo>
                      <a:pt x="29" y="94"/>
                      <a:pt x="26" y="88"/>
                      <a:pt x="23" y="82"/>
                    </a:cubicBezTo>
                    <a:cubicBezTo>
                      <a:pt x="17" y="68"/>
                      <a:pt x="9" y="56"/>
                      <a:pt x="5" y="42"/>
                    </a:cubicBezTo>
                    <a:cubicBezTo>
                      <a:pt x="3" y="39"/>
                      <a:pt x="2" y="35"/>
                      <a:pt x="2" y="3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7" name="Google Shape;1047;p26"/>
              <p:cNvSpPr/>
              <p:nvPr/>
            </p:nvSpPr>
            <p:spPr>
              <a:xfrm rot="-1067908" flipH="1">
                <a:off x="8353864" y="4625840"/>
                <a:ext cx="310002" cy="520509"/>
              </a:xfrm>
              <a:custGeom>
                <a:avLst/>
                <a:gdLst/>
                <a:ahLst/>
                <a:cxnLst/>
                <a:rect l="l" t="t" r="r" b="b"/>
                <a:pathLst>
                  <a:path w="34" h="57" extrusionOk="0">
                    <a:moveTo>
                      <a:pt x="4" y="14"/>
                    </a:moveTo>
                    <a:cubicBezTo>
                      <a:pt x="4" y="12"/>
                      <a:pt x="4" y="11"/>
                      <a:pt x="5" y="9"/>
                    </a:cubicBezTo>
                    <a:cubicBezTo>
                      <a:pt x="8" y="4"/>
                      <a:pt x="14" y="0"/>
                      <a:pt x="20" y="1"/>
                    </a:cubicBezTo>
                    <a:cubicBezTo>
                      <a:pt x="34" y="5"/>
                      <a:pt x="24" y="33"/>
                      <a:pt x="19" y="41"/>
                    </a:cubicBezTo>
                    <a:cubicBezTo>
                      <a:pt x="16" y="45"/>
                      <a:pt x="13" y="50"/>
                      <a:pt x="9" y="53"/>
                    </a:cubicBezTo>
                    <a:cubicBezTo>
                      <a:pt x="8" y="55"/>
                      <a:pt x="7" y="56"/>
                      <a:pt x="5" y="56"/>
                    </a:cubicBezTo>
                    <a:cubicBezTo>
                      <a:pt x="4" y="57"/>
                      <a:pt x="2" y="56"/>
                      <a:pt x="1" y="55"/>
                    </a:cubicBezTo>
                    <a:cubicBezTo>
                      <a:pt x="0" y="54"/>
                      <a:pt x="0" y="53"/>
                      <a:pt x="0" y="51"/>
                    </a:cubicBezTo>
                    <a:cubicBezTo>
                      <a:pt x="1" y="42"/>
                      <a:pt x="2" y="32"/>
                      <a:pt x="3" y="22"/>
                    </a:cubicBezTo>
                    <a:cubicBezTo>
                      <a:pt x="3" y="19"/>
                      <a:pt x="3" y="17"/>
                      <a:pt x="4" y="1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8" name="Google Shape;1048;p26"/>
              <p:cNvSpPr/>
              <p:nvPr/>
            </p:nvSpPr>
            <p:spPr>
              <a:xfrm rot="-1067908" flipH="1">
                <a:off x="8399930" y="4945269"/>
                <a:ext cx="272299" cy="229359"/>
              </a:xfrm>
              <a:custGeom>
                <a:avLst/>
                <a:gdLst/>
                <a:ahLst/>
                <a:cxnLst/>
                <a:rect l="l" t="t" r="r" b="b"/>
                <a:pathLst>
                  <a:path w="30" h="25" extrusionOk="0">
                    <a:moveTo>
                      <a:pt x="2" y="24"/>
                    </a:moveTo>
                    <a:cubicBezTo>
                      <a:pt x="5" y="23"/>
                      <a:pt x="8" y="22"/>
                      <a:pt x="11" y="21"/>
                    </a:cubicBezTo>
                    <a:cubicBezTo>
                      <a:pt x="13" y="19"/>
                      <a:pt x="16" y="18"/>
                      <a:pt x="19" y="16"/>
                    </a:cubicBezTo>
                    <a:cubicBezTo>
                      <a:pt x="23" y="12"/>
                      <a:pt x="27" y="9"/>
                      <a:pt x="30" y="3"/>
                    </a:cubicBezTo>
                    <a:cubicBezTo>
                      <a:pt x="30" y="2"/>
                      <a:pt x="28" y="0"/>
                      <a:pt x="27" y="2"/>
                    </a:cubicBezTo>
                    <a:cubicBezTo>
                      <a:pt x="24" y="6"/>
                      <a:pt x="20" y="10"/>
                      <a:pt x="16" y="13"/>
                    </a:cubicBezTo>
                    <a:cubicBezTo>
                      <a:pt x="14" y="15"/>
                      <a:pt x="11" y="16"/>
                      <a:pt x="9" y="18"/>
                    </a:cubicBezTo>
                    <a:cubicBezTo>
                      <a:pt x="6" y="20"/>
                      <a:pt x="4" y="21"/>
                      <a:pt x="1" y="23"/>
                    </a:cubicBezTo>
                    <a:cubicBezTo>
                      <a:pt x="0" y="23"/>
                      <a:pt x="1" y="25"/>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9" name="Google Shape;1049;p26"/>
              <p:cNvSpPr/>
              <p:nvPr/>
            </p:nvSpPr>
            <p:spPr>
              <a:xfrm rot="-1067908" flipH="1">
                <a:off x="8659159" y="4463228"/>
                <a:ext cx="73311" cy="639901"/>
              </a:xfrm>
              <a:custGeom>
                <a:avLst/>
                <a:gdLst/>
                <a:ahLst/>
                <a:cxnLst/>
                <a:rect l="l" t="t" r="r" b="b"/>
                <a:pathLst>
                  <a:path w="8" h="70" extrusionOk="0">
                    <a:moveTo>
                      <a:pt x="1" y="1"/>
                    </a:moveTo>
                    <a:cubicBezTo>
                      <a:pt x="3" y="13"/>
                      <a:pt x="4" y="24"/>
                      <a:pt x="5" y="36"/>
                    </a:cubicBezTo>
                    <a:cubicBezTo>
                      <a:pt x="5" y="42"/>
                      <a:pt x="5" y="47"/>
                      <a:pt x="5" y="53"/>
                    </a:cubicBezTo>
                    <a:cubicBezTo>
                      <a:pt x="4" y="58"/>
                      <a:pt x="3" y="63"/>
                      <a:pt x="1" y="68"/>
                    </a:cubicBezTo>
                    <a:cubicBezTo>
                      <a:pt x="1" y="69"/>
                      <a:pt x="2" y="70"/>
                      <a:pt x="2" y="69"/>
                    </a:cubicBezTo>
                    <a:cubicBezTo>
                      <a:pt x="5" y="65"/>
                      <a:pt x="7" y="60"/>
                      <a:pt x="7" y="54"/>
                    </a:cubicBezTo>
                    <a:cubicBezTo>
                      <a:pt x="8" y="49"/>
                      <a:pt x="8" y="43"/>
                      <a:pt x="8" y="37"/>
                    </a:cubicBezTo>
                    <a:cubicBezTo>
                      <a:pt x="8" y="25"/>
                      <a:pt x="6" y="13"/>
                      <a:pt x="2" y="1"/>
                    </a:cubicBezTo>
                    <a:cubicBezTo>
                      <a:pt x="2" y="0"/>
                      <a:pt x="0" y="1"/>
                      <a:pt x="1"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0" name="Google Shape;1050;p26"/>
              <p:cNvSpPr/>
              <p:nvPr/>
            </p:nvSpPr>
            <p:spPr>
              <a:xfrm rot="-1067908" flipH="1">
                <a:off x="8796906" y="4310545"/>
                <a:ext cx="163379" cy="357130"/>
              </a:xfrm>
              <a:custGeom>
                <a:avLst/>
                <a:gdLst/>
                <a:ahLst/>
                <a:cxnLst/>
                <a:rect l="l" t="t" r="r" b="b"/>
                <a:pathLst>
                  <a:path w="18" h="39" extrusionOk="0">
                    <a:moveTo>
                      <a:pt x="2" y="3"/>
                    </a:moveTo>
                    <a:cubicBezTo>
                      <a:pt x="0" y="5"/>
                      <a:pt x="0" y="8"/>
                      <a:pt x="1" y="11"/>
                    </a:cubicBezTo>
                    <a:cubicBezTo>
                      <a:pt x="3" y="20"/>
                      <a:pt x="6" y="28"/>
                      <a:pt x="12" y="35"/>
                    </a:cubicBezTo>
                    <a:cubicBezTo>
                      <a:pt x="13" y="37"/>
                      <a:pt x="15" y="39"/>
                      <a:pt x="16" y="38"/>
                    </a:cubicBezTo>
                    <a:cubicBezTo>
                      <a:pt x="18" y="37"/>
                      <a:pt x="18" y="35"/>
                      <a:pt x="18" y="34"/>
                    </a:cubicBezTo>
                    <a:cubicBezTo>
                      <a:pt x="18" y="26"/>
                      <a:pt x="17" y="17"/>
                      <a:pt x="14" y="10"/>
                    </a:cubicBezTo>
                    <a:cubicBezTo>
                      <a:pt x="13" y="7"/>
                      <a:pt x="12" y="3"/>
                      <a:pt x="10" y="1"/>
                    </a:cubicBezTo>
                    <a:cubicBezTo>
                      <a:pt x="7" y="0"/>
                      <a:pt x="3" y="0"/>
                      <a:pt x="2"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1" name="Google Shape;1051;p26"/>
              <p:cNvSpPr/>
              <p:nvPr/>
            </p:nvSpPr>
            <p:spPr>
              <a:xfrm rot="-1067908" flipH="1">
                <a:off x="8593350" y="4181678"/>
                <a:ext cx="336184" cy="210508"/>
              </a:xfrm>
              <a:custGeom>
                <a:avLst/>
                <a:gdLst/>
                <a:ahLst/>
                <a:cxnLst/>
                <a:rect l="l" t="t" r="r" b="b"/>
                <a:pathLst>
                  <a:path w="37" h="23" extrusionOk="0">
                    <a:moveTo>
                      <a:pt x="1" y="15"/>
                    </a:moveTo>
                    <a:cubicBezTo>
                      <a:pt x="2" y="15"/>
                      <a:pt x="3" y="13"/>
                      <a:pt x="4" y="12"/>
                    </a:cubicBezTo>
                    <a:cubicBezTo>
                      <a:pt x="5" y="10"/>
                      <a:pt x="6" y="9"/>
                      <a:pt x="7" y="8"/>
                    </a:cubicBezTo>
                    <a:cubicBezTo>
                      <a:pt x="10" y="5"/>
                      <a:pt x="14" y="3"/>
                      <a:pt x="18" y="4"/>
                    </a:cubicBezTo>
                    <a:cubicBezTo>
                      <a:pt x="26" y="7"/>
                      <a:pt x="29" y="15"/>
                      <a:pt x="34" y="21"/>
                    </a:cubicBezTo>
                    <a:cubicBezTo>
                      <a:pt x="35" y="23"/>
                      <a:pt x="37" y="21"/>
                      <a:pt x="37" y="19"/>
                    </a:cubicBezTo>
                    <a:cubicBezTo>
                      <a:pt x="33" y="11"/>
                      <a:pt x="26" y="2"/>
                      <a:pt x="17" y="1"/>
                    </a:cubicBezTo>
                    <a:cubicBezTo>
                      <a:pt x="13" y="0"/>
                      <a:pt x="9" y="2"/>
                      <a:pt x="6" y="5"/>
                    </a:cubicBezTo>
                    <a:cubicBezTo>
                      <a:pt x="4" y="6"/>
                      <a:pt x="2" y="8"/>
                      <a:pt x="1" y="10"/>
                    </a:cubicBezTo>
                    <a:cubicBezTo>
                      <a:pt x="1" y="11"/>
                      <a:pt x="0" y="13"/>
                      <a:pt x="0" y="15"/>
                    </a:cubicBezTo>
                    <a:cubicBezTo>
                      <a:pt x="0" y="15"/>
                      <a:pt x="1" y="15"/>
                      <a:pt x="1"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346946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9"/>
          <p:cNvSpPr txBox="1">
            <a:spLocks noGrp="1"/>
          </p:cNvSpPr>
          <p:nvPr>
            <p:ph type="title"/>
          </p:nvPr>
        </p:nvSpPr>
        <p:spPr>
          <a:xfrm>
            <a:off x="715100" y="1342743"/>
            <a:ext cx="4740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highlight>
                  <a:schemeClr val="accent3"/>
                </a:highligh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7" name="Google Shape;127;p9"/>
          <p:cNvSpPr txBox="1">
            <a:spLocks noGrp="1"/>
          </p:cNvSpPr>
          <p:nvPr>
            <p:ph type="subTitle" idx="1"/>
          </p:nvPr>
        </p:nvSpPr>
        <p:spPr>
          <a:xfrm>
            <a:off x="715175" y="2276148"/>
            <a:ext cx="4740300" cy="152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9"/>
          <p:cNvSpPr/>
          <p:nvPr/>
        </p:nvSpPr>
        <p:spPr>
          <a:xfrm rot="-5400000">
            <a:off x="4427731" y="5282553"/>
            <a:ext cx="65669" cy="65669"/>
          </a:xfrm>
          <a:custGeom>
            <a:avLst/>
            <a:gdLst/>
            <a:ahLst/>
            <a:cxnLst/>
            <a:rect l="l" t="t" r="r" b="b"/>
            <a:pathLst>
              <a:path w="749" h="749" extrusionOk="0">
                <a:moveTo>
                  <a:pt x="372" y="0"/>
                </a:moveTo>
                <a:cubicBezTo>
                  <a:pt x="170" y="0"/>
                  <a:pt x="1" y="170"/>
                  <a:pt x="1" y="377"/>
                </a:cubicBezTo>
                <a:cubicBezTo>
                  <a:pt x="1" y="583"/>
                  <a:pt x="170" y="748"/>
                  <a:pt x="372" y="748"/>
                </a:cubicBezTo>
                <a:cubicBezTo>
                  <a:pt x="579" y="748"/>
                  <a:pt x="748" y="583"/>
                  <a:pt x="748" y="377"/>
                </a:cubicBezTo>
                <a:cubicBezTo>
                  <a:pt x="748" y="170"/>
                  <a:pt x="579" y="0"/>
                  <a:pt x="3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rot="-5400000">
            <a:off x="2271476" y="4874992"/>
            <a:ext cx="42172" cy="41733"/>
          </a:xfrm>
          <a:custGeom>
            <a:avLst/>
            <a:gdLst/>
            <a:ahLst/>
            <a:cxnLst/>
            <a:rect l="l" t="t" r="r" b="b"/>
            <a:pathLst>
              <a:path w="481" h="476" extrusionOk="0">
                <a:moveTo>
                  <a:pt x="240" y="0"/>
                </a:moveTo>
                <a:cubicBezTo>
                  <a:pt x="109" y="0"/>
                  <a:pt x="1" y="104"/>
                  <a:pt x="1" y="236"/>
                </a:cubicBezTo>
                <a:cubicBezTo>
                  <a:pt x="1" y="372"/>
                  <a:pt x="109" y="475"/>
                  <a:pt x="240" y="475"/>
                </a:cubicBezTo>
                <a:cubicBezTo>
                  <a:pt x="372" y="475"/>
                  <a:pt x="480" y="372"/>
                  <a:pt x="480" y="236"/>
                </a:cubicBezTo>
                <a:cubicBezTo>
                  <a:pt x="480" y="104"/>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5501169" y="4682906"/>
            <a:ext cx="72244" cy="72332"/>
          </a:xfrm>
          <a:custGeom>
            <a:avLst/>
            <a:gdLst/>
            <a:ahLst/>
            <a:cxnLst/>
            <a:rect l="l" t="t" r="r" b="b"/>
            <a:pathLst>
              <a:path w="824" h="825" extrusionOk="0">
                <a:moveTo>
                  <a:pt x="414" y="1"/>
                </a:moveTo>
                <a:cubicBezTo>
                  <a:pt x="184" y="1"/>
                  <a:pt x="0" y="184"/>
                  <a:pt x="0" y="415"/>
                </a:cubicBezTo>
                <a:cubicBezTo>
                  <a:pt x="0" y="641"/>
                  <a:pt x="184" y="824"/>
                  <a:pt x="414" y="824"/>
                </a:cubicBezTo>
                <a:cubicBezTo>
                  <a:pt x="640" y="824"/>
                  <a:pt x="824" y="641"/>
                  <a:pt x="824" y="415"/>
                </a:cubicBezTo>
                <a:cubicBezTo>
                  <a:pt x="824" y="184"/>
                  <a:pt x="640" y="1"/>
                  <a:pt x="41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rot="-5400000">
            <a:off x="6685559" y="4597599"/>
            <a:ext cx="71893" cy="71806"/>
          </a:xfrm>
          <a:custGeom>
            <a:avLst/>
            <a:gdLst/>
            <a:ahLst/>
            <a:cxnLst/>
            <a:rect l="l" t="t" r="r" b="b"/>
            <a:pathLst>
              <a:path w="820" h="819" extrusionOk="0">
                <a:moveTo>
                  <a:pt x="410" y="0"/>
                </a:moveTo>
                <a:cubicBezTo>
                  <a:pt x="184" y="0"/>
                  <a:pt x="1" y="183"/>
                  <a:pt x="1" y="409"/>
                </a:cubicBezTo>
                <a:cubicBezTo>
                  <a:pt x="1" y="635"/>
                  <a:pt x="184" y="818"/>
                  <a:pt x="410" y="818"/>
                </a:cubicBezTo>
                <a:cubicBezTo>
                  <a:pt x="636" y="818"/>
                  <a:pt x="819" y="635"/>
                  <a:pt x="819" y="409"/>
                </a:cubicBezTo>
                <a:cubicBezTo>
                  <a:pt x="819" y="183"/>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rot="-5400000">
            <a:off x="5060168" y="5163184"/>
            <a:ext cx="71806" cy="72244"/>
          </a:xfrm>
          <a:custGeom>
            <a:avLst/>
            <a:gdLst/>
            <a:ahLst/>
            <a:cxnLst/>
            <a:rect l="l" t="t" r="r" b="b"/>
            <a:pathLst>
              <a:path w="819" h="824" extrusionOk="0">
                <a:moveTo>
                  <a:pt x="410" y="0"/>
                </a:moveTo>
                <a:cubicBezTo>
                  <a:pt x="184" y="0"/>
                  <a:pt x="0" y="183"/>
                  <a:pt x="0" y="409"/>
                </a:cubicBezTo>
                <a:cubicBezTo>
                  <a:pt x="0" y="640"/>
                  <a:pt x="184" y="823"/>
                  <a:pt x="410" y="823"/>
                </a:cubicBezTo>
                <a:cubicBezTo>
                  <a:pt x="635" y="823"/>
                  <a:pt x="819" y="640"/>
                  <a:pt x="819" y="409"/>
                </a:cubicBezTo>
                <a:cubicBezTo>
                  <a:pt x="819" y="183"/>
                  <a:pt x="635"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rot="-5400000">
            <a:off x="4913446" y="4800345"/>
            <a:ext cx="79258" cy="69614"/>
          </a:xfrm>
          <a:custGeom>
            <a:avLst/>
            <a:gdLst/>
            <a:ahLst/>
            <a:cxnLst/>
            <a:rect l="l" t="t" r="r" b="b"/>
            <a:pathLst>
              <a:path w="904" h="794" extrusionOk="0">
                <a:moveTo>
                  <a:pt x="452" y="0"/>
                </a:moveTo>
                <a:cubicBezTo>
                  <a:pt x="376" y="0"/>
                  <a:pt x="298" y="22"/>
                  <a:pt x="231" y="68"/>
                </a:cubicBezTo>
                <a:cubicBezTo>
                  <a:pt x="47" y="191"/>
                  <a:pt x="0" y="440"/>
                  <a:pt x="123" y="619"/>
                </a:cubicBezTo>
                <a:cubicBezTo>
                  <a:pt x="201" y="732"/>
                  <a:pt x="325" y="794"/>
                  <a:pt x="450" y="794"/>
                </a:cubicBezTo>
                <a:cubicBezTo>
                  <a:pt x="527" y="794"/>
                  <a:pt x="605" y="771"/>
                  <a:pt x="673" y="722"/>
                </a:cubicBezTo>
                <a:cubicBezTo>
                  <a:pt x="856" y="600"/>
                  <a:pt x="903" y="355"/>
                  <a:pt x="781" y="172"/>
                </a:cubicBezTo>
                <a:cubicBezTo>
                  <a:pt x="705" y="61"/>
                  <a:pt x="579" y="0"/>
                  <a:pt x="45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rot="-5400000">
            <a:off x="4762559" y="4636742"/>
            <a:ext cx="380773" cy="396379"/>
          </a:xfrm>
          <a:custGeom>
            <a:avLst/>
            <a:gdLst/>
            <a:ahLst/>
            <a:cxnLst/>
            <a:rect l="l" t="t" r="r" b="b"/>
            <a:pathLst>
              <a:path w="4343" h="4521" extrusionOk="0">
                <a:moveTo>
                  <a:pt x="2090" y="61"/>
                </a:moveTo>
                <a:cubicBezTo>
                  <a:pt x="2305" y="61"/>
                  <a:pt x="2518" y="548"/>
                  <a:pt x="2639" y="1251"/>
                </a:cubicBezTo>
                <a:cubicBezTo>
                  <a:pt x="2470" y="1336"/>
                  <a:pt x="2291" y="1440"/>
                  <a:pt x="2103" y="1552"/>
                </a:cubicBezTo>
                <a:cubicBezTo>
                  <a:pt x="1934" y="1487"/>
                  <a:pt x="1769" y="1425"/>
                  <a:pt x="1614" y="1378"/>
                </a:cubicBezTo>
                <a:cubicBezTo>
                  <a:pt x="1675" y="616"/>
                  <a:pt x="1854" y="66"/>
                  <a:pt x="2084" y="61"/>
                </a:cubicBezTo>
                <a:cubicBezTo>
                  <a:pt x="2086" y="61"/>
                  <a:pt x="2088" y="61"/>
                  <a:pt x="2090" y="61"/>
                </a:cubicBezTo>
                <a:close/>
                <a:moveTo>
                  <a:pt x="2649" y="1308"/>
                </a:moveTo>
                <a:cubicBezTo>
                  <a:pt x="2677" y="1473"/>
                  <a:pt x="2700" y="1642"/>
                  <a:pt x="2715" y="1821"/>
                </a:cubicBezTo>
                <a:cubicBezTo>
                  <a:pt x="2620" y="1774"/>
                  <a:pt x="2526" y="1727"/>
                  <a:pt x="2423" y="1684"/>
                </a:cubicBezTo>
                <a:cubicBezTo>
                  <a:pt x="2338" y="1647"/>
                  <a:pt x="2254" y="1614"/>
                  <a:pt x="2174" y="1581"/>
                </a:cubicBezTo>
                <a:cubicBezTo>
                  <a:pt x="2334" y="1477"/>
                  <a:pt x="2493" y="1388"/>
                  <a:pt x="2649" y="1308"/>
                </a:cubicBezTo>
                <a:close/>
                <a:moveTo>
                  <a:pt x="1609" y="1435"/>
                </a:moveTo>
                <a:cubicBezTo>
                  <a:pt x="1750" y="1482"/>
                  <a:pt x="1896" y="1534"/>
                  <a:pt x="2042" y="1590"/>
                </a:cubicBezTo>
                <a:cubicBezTo>
                  <a:pt x="1967" y="1637"/>
                  <a:pt x="1891" y="1689"/>
                  <a:pt x="1816" y="1741"/>
                </a:cubicBezTo>
                <a:cubicBezTo>
                  <a:pt x="1736" y="1792"/>
                  <a:pt x="1666" y="1844"/>
                  <a:pt x="1590" y="1896"/>
                </a:cubicBezTo>
                <a:cubicBezTo>
                  <a:pt x="1590" y="1741"/>
                  <a:pt x="1600" y="1585"/>
                  <a:pt x="1609" y="1435"/>
                </a:cubicBezTo>
                <a:close/>
                <a:moveTo>
                  <a:pt x="3768" y="938"/>
                </a:moveTo>
                <a:cubicBezTo>
                  <a:pt x="3877" y="938"/>
                  <a:pt x="3956" y="965"/>
                  <a:pt x="3994" y="1021"/>
                </a:cubicBezTo>
                <a:cubicBezTo>
                  <a:pt x="4116" y="1204"/>
                  <a:pt x="3811" y="1647"/>
                  <a:pt x="3279" y="2126"/>
                </a:cubicBezTo>
                <a:cubicBezTo>
                  <a:pt x="3124" y="2032"/>
                  <a:pt x="2954" y="1938"/>
                  <a:pt x="2776" y="1849"/>
                </a:cubicBezTo>
                <a:cubicBezTo>
                  <a:pt x="2757" y="1651"/>
                  <a:pt x="2733" y="1458"/>
                  <a:pt x="2705" y="1284"/>
                </a:cubicBezTo>
                <a:cubicBezTo>
                  <a:pt x="3144" y="1065"/>
                  <a:pt x="3530" y="938"/>
                  <a:pt x="3768" y="938"/>
                </a:cubicBezTo>
                <a:close/>
                <a:moveTo>
                  <a:pt x="542" y="1233"/>
                </a:moveTo>
                <a:cubicBezTo>
                  <a:pt x="796" y="1233"/>
                  <a:pt x="1150" y="1300"/>
                  <a:pt x="1553" y="1421"/>
                </a:cubicBezTo>
                <a:cubicBezTo>
                  <a:pt x="1539" y="1585"/>
                  <a:pt x="1534" y="1759"/>
                  <a:pt x="1534" y="1943"/>
                </a:cubicBezTo>
                <a:cubicBezTo>
                  <a:pt x="1360" y="2070"/>
                  <a:pt x="1200" y="2202"/>
                  <a:pt x="1054" y="2329"/>
                </a:cubicBezTo>
                <a:cubicBezTo>
                  <a:pt x="443" y="1952"/>
                  <a:pt x="66" y="1571"/>
                  <a:pt x="151" y="1374"/>
                </a:cubicBezTo>
                <a:cubicBezTo>
                  <a:pt x="194" y="1278"/>
                  <a:pt x="334" y="1233"/>
                  <a:pt x="542" y="1233"/>
                </a:cubicBezTo>
                <a:close/>
                <a:moveTo>
                  <a:pt x="2780" y="1919"/>
                </a:moveTo>
                <a:cubicBezTo>
                  <a:pt x="2940" y="1999"/>
                  <a:pt x="3091" y="2079"/>
                  <a:pt x="3232" y="2164"/>
                </a:cubicBezTo>
                <a:cubicBezTo>
                  <a:pt x="3100" y="2282"/>
                  <a:pt x="2959" y="2394"/>
                  <a:pt x="2804" y="2512"/>
                </a:cubicBezTo>
                <a:cubicBezTo>
                  <a:pt x="2804" y="2423"/>
                  <a:pt x="2804" y="2329"/>
                  <a:pt x="2799" y="2239"/>
                </a:cubicBezTo>
                <a:cubicBezTo>
                  <a:pt x="2795" y="2126"/>
                  <a:pt x="2790" y="2023"/>
                  <a:pt x="2780" y="1919"/>
                </a:cubicBezTo>
                <a:close/>
                <a:moveTo>
                  <a:pt x="1534" y="2013"/>
                </a:moveTo>
                <a:cubicBezTo>
                  <a:pt x="1534" y="2103"/>
                  <a:pt x="1534" y="2192"/>
                  <a:pt x="1539" y="2286"/>
                </a:cubicBezTo>
                <a:cubicBezTo>
                  <a:pt x="1543" y="2394"/>
                  <a:pt x="1548" y="2503"/>
                  <a:pt x="1557" y="2606"/>
                </a:cubicBezTo>
                <a:cubicBezTo>
                  <a:pt x="1398" y="2526"/>
                  <a:pt x="1247" y="2441"/>
                  <a:pt x="1106" y="2357"/>
                </a:cubicBezTo>
                <a:cubicBezTo>
                  <a:pt x="1238" y="2244"/>
                  <a:pt x="1379" y="2126"/>
                  <a:pt x="1534" y="2013"/>
                </a:cubicBezTo>
                <a:close/>
                <a:moveTo>
                  <a:pt x="2112" y="1618"/>
                </a:moveTo>
                <a:cubicBezTo>
                  <a:pt x="2207" y="1656"/>
                  <a:pt x="2305" y="1694"/>
                  <a:pt x="2399" y="1736"/>
                </a:cubicBezTo>
                <a:cubicBezTo>
                  <a:pt x="2512" y="1788"/>
                  <a:pt x="2616" y="1835"/>
                  <a:pt x="2719" y="1886"/>
                </a:cubicBezTo>
                <a:cubicBezTo>
                  <a:pt x="2729" y="2004"/>
                  <a:pt x="2738" y="2122"/>
                  <a:pt x="2743" y="2239"/>
                </a:cubicBezTo>
                <a:cubicBezTo>
                  <a:pt x="2747" y="2347"/>
                  <a:pt x="2747" y="2451"/>
                  <a:pt x="2747" y="2554"/>
                </a:cubicBezTo>
                <a:cubicBezTo>
                  <a:pt x="2663" y="2616"/>
                  <a:pt x="2578" y="2677"/>
                  <a:pt x="2493" y="2738"/>
                </a:cubicBezTo>
                <a:cubicBezTo>
                  <a:pt x="2404" y="2794"/>
                  <a:pt x="2315" y="2851"/>
                  <a:pt x="2230" y="2907"/>
                </a:cubicBezTo>
                <a:cubicBezTo>
                  <a:pt x="2131" y="2870"/>
                  <a:pt x="2037" y="2832"/>
                  <a:pt x="1938" y="2785"/>
                </a:cubicBezTo>
                <a:cubicBezTo>
                  <a:pt x="1830" y="2738"/>
                  <a:pt x="1722" y="2686"/>
                  <a:pt x="1619" y="2634"/>
                </a:cubicBezTo>
                <a:cubicBezTo>
                  <a:pt x="1609" y="2521"/>
                  <a:pt x="1600" y="2404"/>
                  <a:pt x="1595" y="2286"/>
                </a:cubicBezTo>
                <a:cubicBezTo>
                  <a:pt x="1590" y="2178"/>
                  <a:pt x="1590" y="2075"/>
                  <a:pt x="1590" y="1971"/>
                </a:cubicBezTo>
                <a:cubicBezTo>
                  <a:pt x="1675" y="1910"/>
                  <a:pt x="1760" y="1849"/>
                  <a:pt x="1849" y="1788"/>
                </a:cubicBezTo>
                <a:cubicBezTo>
                  <a:pt x="1934" y="1727"/>
                  <a:pt x="2023" y="1670"/>
                  <a:pt x="2112" y="1618"/>
                </a:cubicBezTo>
                <a:close/>
                <a:moveTo>
                  <a:pt x="2747" y="2625"/>
                </a:moveTo>
                <a:cubicBezTo>
                  <a:pt x="2747" y="2785"/>
                  <a:pt x="2743" y="2940"/>
                  <a:pt x="2729" y="3086"/>
                </a:cubicBezTo>
                <a:cubicBezTo>
                  <a:pt x="2588" y="3044"/>
                  <a:pt x="2442" y="2992"/>
                  <a:pt x="2296" y="2935"/>
                </a:cubicBezTo>
                <a:cubicBezTo>
                  <a:pt x="2371" y="2884"/>
                  <a:pt x="2446" y="2837"/>
                  <a:pt x="2526" y="2785"/>
                </a:cubicBezTo>
                <a:cubicBezTo>
                  <a:pt x="2602" y="2733"/>
                  <a:pt x="2677" y="2677"/>
                  <a:pt x="2747" y="2625"/>
                </a:cubicBezTo>
                <a:close/>
                <a:moveTo>
                  <a:pt x="1623" y="2705"/>
                </a:moveTo>
                <a:lnTo>
                  <a:pt x="1623" y="2705"/>
                </a:lnTo>
                <a:cubicBezTo>
                  <a:pt x="1717" y="2752"/>
                  <a:pt x="1816" y="2794"/>
                  <a:pt x="1915" y="2841"/>
                </a:cubicBezTo>
                <a:cubicBezTo>
                  <a:pt x="2000" y="2879"/>
                  <a:pt x="2084" y="2912"/>
                  <a:pt x="2169" y="2945"/>
                </a:cubicBezTo>
                <a:cubicBezTo>
                  <a:pt x="2004" y="3044"/>
                  <a:pt x="1844" y="3133"/>
                  <a:pt x="1689" y="3213"/>
                </a:cubicBezTo>
                <a:cubicBezTo>
                  <a:pt x="1661" y="3053"/>
                  <a:pt x="1642" y="2884"/>
                  <a:pt x="1623" y="2705"/>
                </a:cubicBezTo>
                <a:close/>
                <a:moveTo>
                  <a:pt x="3284" y="2197"/>
                </a:moveTo>
                <a:cubicBezTo>
                  <a:pt x="3895" y="2573"/>
                  <a:pt x="4276" y="2954"/>
                  <a:pt x="4187" y="3152"/>
                </a:cubicBezTo>
                <a:cubicBezTo>
                  <a:pt x="4144" y="3246"/>
                  <a:pt x="4003" y="3290"/>
                  <a:pt x="3793" y="3290"/>
                </a:cubicBezTo>
                <a:cubicBezTo>
                  <a:pt x="3539" y="3290"/>
                  <a:pt x="3186" y="3226"/>
                  <a:pt x="2785" y="3105"/>
                </a:cubicBezTo>
                <a:cubicBezTo>
                  <a:pt x="2799" y="2940"/>
                  <a:pt x="2804" y="2766"/>
                  <a:pt x="2804" y="2583"/>
                </a:cubicBezTo>
                <a:cubicBezTo>
                  <a:pt x="2978" y="2456"/>
                  <a:pt x="3138" y="2324"/>
                  <a:pt x="3284" y="2197"/>
                </a:cubicBezTo>
                <a:close/>
                <a:moveTo>
                  <a:pt x="1064" y="2399"/>
                </a:moveTo>
                <a:cubicBezTo>
                  <a:pt x="1214" y="2493"/>
                  <a:pt x="1383" y="2583"/>
                  <a:pt x="1562" y="2672"/>
                </a:cubicBezTo>
                <a:cubicBezTo>
                  <a:pt x="1581" y="2874"/>
                  <a:pt x="1605" y="3062"/>
                  <a:pt x="1633" y="3241"/>
                </a:cubicBezTo>
                <a:cubicBezTo>
                  <a:pt x="1196" y="3459"/>
                  <a:pt x="815" y="3586"/>
                  <a:pt x="577" y="3586"/>
                </a:cubicBezTo>
                <a:cubicBezTo>
                  <a:pt x="467" y="3586"/>
                  <a:pt x="387" y="3558"/>
                  <a:pt x="349" y="3500"/>
                </a:cubicBezTo>
                <a:cubicBezTo>
                  <a:pt x="222" y="3321"/>
                  <a:pt x="527" y="2879"/>
                  <a:pt x="1064" y="2399"/>
                </a:cubicBezTo>
                <a:close/>
                <a:moveTo>
                  <a:pt x="2235" y="2973"/>
                </a:moveTo>
                <a:cubicBezTo>
                  <a:pt x="2404" y="3039"/>
                  <a:pt x="2569" y="3095"/>
                  <a:pt x="2724" y="3147"/>
                </a:cubicBezTo>
                <a:cubicBezTo>
                  <a:pt x="2663" y="3909"/>
                  <a:pt x="2484" y="4455"/>
                  <a:pt x="2254" y="4464"/>
                </a:cubicBezTo>
                <a:cubicBezTo>
                  <a:pt x="2252" y="4464"/>
                  <a:pt x="2250" y="4464"/>
                  <a:pt x="2248" y="4464"/>
                </a:cubicBezTo>
                <a:cubicBezTo>
                  <a:pt x="2033" y="4464"/>
                  <a:pt x="1824" y="3973"/>
                  <a:pt x="1699" y="3274"/>
                </a:cubicBezTo>
                <a:cubicBezTo>
                  <a:pt x="1873" y="3189"/>
                  <a:pt x="2051" y="3086"/>
                  <a:pt x="2235" y="2973"/>
                </a:cubicBezTo>
                <a:close/>
                <a:moveTo>
                  <a:pt x="2087" y="0"/>
                </a:moveTo>
                <a:cubicBezTo>
                  <a:pt x="2084" y="0"/>
                  <a:pt x="2082" y="0"/>
                  <a:pt x="2080" y="0"/>
                </a:cubicBezTo>
                <a:cubicBezTo>
                  <a:pt x="1821" y="14"/>
                  <a:pt x="1623" y="565"/>
                  <a:pt x="1557" y="1360"/>
                </a:cubicBezTo>
                <a:cubicBezTo>
                  <a:pt x="1163" y="1241"/>
                  <a:pt x="816" y="1178"/>
                  <a:pt x="559" y="1178"/>
                </a:cubicBezTo>
                <a:cubicBezTo>
                  <a:pt x="316" y="1178"/>
                  <a:pt x="152" y="1234"/>
                  <a:pt x="99" y="1350"/>
                </a:cubicBezTo>
                <a:cubicBezTo>
                  <a:pt x="1" y="1576"/>
                  <a:pt x="372" y="1976"/>
                  <a:pt x="1007" y="2366"/>
                </a:cubicBezTo>
                <a:cubicBezTo>
                  <a:pt x="452" y="2870"/>
                  <a:pt x="156" y="3326"/>
                  <a:pt x="297" y="3533"/>
                </a:cubicBezTo>
                <a:cubicBezTo>
                  <a:pt x="346" y="3605"/>
                  <a:pt x="444" y="3639"/>
                  <a:pt x="578" y="3639"/>
                </a:cubicBezTo>
                <a:cubicBezTo>
                  <a:pt x="829" y="3639"/>
                  <a:pt x="1209" y="3520"/>
                  <a:pt x="1647" y="3302"/>
                </a:cubicBezTo>
                <a:cubicBezTo>
                  <a:pt x="1773" y="4034"/>
                  <a:pt x="2005" y="4521"/>
                  <a:pt x="2251" y="4521"/>
                </a:cubicBezTo>
                <a:cubicBezTo>
                  <a:pt x="2254" y="4521"/>
                  <a:pt x="2256" y="4521"/>
                  <a:pt x="2258" y="4521"/>
                </a:cubicBezTo>
                <a:cubicBezTo>
                  <a:pt x="2517" y="4511"/>
                  <a:pt x="2715" y="3961"/>
                  <a:pt x="2780" y="3166"/>
                </a:cubicBezTo>
                <a:cubicBezTo>
                  <a:pt x="3175" y="3285"/>
                  <a:pt x="3523" y="3347"/>
                  <a:pt x="3781" y="3347"/>
                </a:cubicBezTo>
                <a:cubicBezTo>
                  <a:pt x="4024" y="3347"/>
                  <a:pt x="4188" y="3292"/>
                  <a:pt x="4239" y="3175"/>
                </a:cubicBezTo>
                <a:cubicBezTo>
                  <a:pt x="4342" y="2945"/>
                  <a:pt x="3966" y="2550"/>
                  <a:pt x="3331" y="2155"/>
                </a:cubicBezTo>
                <a:cubicBezTo>
                  <a:pt x="3886" y="1656"/>
                  <a:pt x="4182" y="1200"/>
                  <a:pt x="4041" y="993"/>
                </a:cubicBezTo>
                <a:cubicBezTo>
                  <a:pt x="3992" y="919"/>
                  <a:pt x="3895" y="884"/>
                  <a:pt x="3760" y="884"/>
                </a:cubicBezTo>
                <a:cubicBezTo>
                  <a:pt x="3510" y="884"/>
                  <a:pt x="3131" y="1006"/>
                  <a:pt x="2696" y="1223"/>
                </a:cubicBezTo>
                <a:cubicBezTo>
                  <a:pt x="2565" y="492"/>
                  <a:pt x="2338" y="0"/>
                  <a:pt x="208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rot="-5400000">
            <a:off x="185879" y="590228"/>
            <a:ext cx="535344" cy="523244"/>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rot="-5400000">
            <a:off x="915319" y="207090"/>
            <a:ext cx="106437" cy="93988"/>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rot="-5400000">
            <a:off x="3804982" y="4834007"/>
            <a:ext cx="520088" cy="501676"/>
          </a:xfrm>
          <a:custGeom>
            <a:avLst/>
            <a:gdLst/>
            <a:ahLst/>
            <a:cxnLst/>
            <a:rect l="l" t="t" r="r" b="b"/>
            <a:pathLst>
              <a:path w="5932" h="5722" extrusionOk="0">
                <a:moveTo>
                  <a:pt x="2107" y="0"/>
                </a:moveTo>
                <a:cubicBezTo>
                  <a:pt x="2046" y="0"/>
                  <a:pt x="1985" y="15"/>
                  <a:pt x="1929" y="46"/>
                </a:cubicBezTo>
                <a:cubicBezTo>
                  <a:pt x="1750" y="145"/>
                  <a:pt x="1689" y="371"/>
                  <a:pt x="1788" y="549"/>
                </a:cubicBezTo>
                <a:cubicBezTo>
                  <a:pt x="1854" y="671"/>
                  <a:pt x="1979" y="737"/>
                  <a:pt x="2108" y="737"/>
                </a:cubicBezTo>
                <a:cubicBezTo>
                  <a:pt x="2135" y="737"/>
                  <a:pt x="2161" y="734"/>
                  <a:pt x="2187" y="728"/>
                </a:cubicBezTo>
                <a:lnTo>
                  <a:pt x="2695" y="2003"/>
                </a:lnTo>
                <a:cubicBezTo>
                  <a:pt x="2686" y="2008"/>
                  <a:pt x="2677" y="2012"/>
                  <a:pt x="2667" y="2017"/>
                </a:cubicBezTo>
                <a:cubicBezTo>
                  <a:pt x="2451" y="2139"/>
                  <a:pt x="2314" y="2356"/>
                  <a:pt x="2291" y="2591"/>
                </a:cubicBezTo>
                <a:lnTo>
                  <a:pt x="837" y="2572"/>
                </a:lnTo>
                <a:cubicBezTo>
                  <a:pt x="833" y="2525"/>
                  <a:pt x="819" y="2483"/>
                  <a:pt x="795" y="2440"/>
                </a:cubicBezTo>
                <a:cubicBezTo>
                  <a:pt x="721" y="2309"/>
                  <a:pt x="589" y="2236"/>
                  <a:pt x="450" y="2236"/>
                </a:cubicBezTo>
                <a:cubicBezTo>
                  <a:pt x="386" y="2236"/>
                  <a:pt x="320" y="2252"/>
                  <a:pt x="259" y="2285"/>
                </a:cubicBezTo>
                <a:cubicBezTo>
                  <a:pt x="71" y="2389"/>
                  <a:pt x="0" y="2628"/>
                  <a:pt x="108" y="2821"/>
                </a:cubicBezTo>
                <a:cubicBezTo>
                  <a:pt x="179" y="2949"/>
                  <a:pt x="312" y="3023"/>
                  <a:pt x="449" y="3023"/>
                </a:cubicBezTo>
                <a:cubicBezTo>
                  <a:pt x="514" y="3023"/>
                  <a:pt x="580" y="3006"/>
                  <a:pt x="640" y="2972"/>
                </a:cubicBezTo>
                <a:cubicBezTo>
                  <a:pt x="748" y="2911"/>
                  <a:pt x="814" y="2807"/>
                  <a:pt x="837" y="2699"/>
                </a:cubicBezTo>
                <a:lnTo>
                  <a:pt x="2291" y="2718"/>
                </a:lnTo>
                <a:cubicBezTo>
                  <a:pt x="2300" y="2821"/>
                  <a:pt x="2329" y="2925"/>
                  <a:pt x="2380" y="3019"/>
                </a:cubicBezTo>
                <a:cubicBezTo>
                  <a:pt x="2479" y="3193"/>
                  <a:pt x="2630" y="3311"/>
                  <a:pt x="2804" y="3367"/>
                </a:cubicBezTo>
                <a:lnTo>
                  <a:pt x="2488" y="4773"/>
                </a:lnTo>
                <a:cubicBezTo>
                  <a:pt x="2473" y="4772"/>
                  <a:pt x="2457" y="4771"/>
                  <a:pt x="2441" y="4771"/>
                </a:cubicBezTo>
                <a:cubicBezTo>
                  <a:pt x="2363" y="4771"/>
                  <a:pt x="2286" y="4791"/>
                  <a:pt x="2216" y="4830"/>
                </a:cubicBezTo>
                <a:cubicBezTo>
                  <a:pt x="1985" y="4957"/>
                  <a:pt x="1905" y="5244"/>
                  <a:pt x="2032" y="5474"/>
                </a:cubicBezTo>
                <a:cubicBezTo>
                  <a:pt x="2119" y="5632"/>
                  <a:pt x="2281" y="5721"/>
                  <a:pt x="2448" y="5721"/>
                </a:cubicBezTo>
                <a:cubicBezTo>
                  <a:pt x="2526" y="5721"/>
                  <a:pt x="2604" y="5702"/>
                  <a:pt x="2677" y="5662"/>
                </a:cubicBezTo>
                <a:cubicBezTo>
                  <a:pt x="2907" y="5535"/>
                  <a:pt x="2987" y="5244"/>
                  <a:pt x="2860" y="5013"/>
                </a:cubicBezTo>
                <a:cubicBezTo>
                  <a:pt x="2804" y="4910"/>
                  <a:pt x="2714" y="4839"/>
                  <a:pt x="2611" y="4802"/>
                </a:cubicBezTo>
                <a:lnTo>
                  <a:pt x="2926" y="3395"/>
                </a:lnTo>
                <a:cubicBezTo>
                  <a:pt x="2959" y="3399"/>
                  <a:pt x="2992" y="3401"/>
                  <a:pt x="3025" y="3401"/>
                </a:cubicBezTo>
                <a:cubicBezTo>
                  <a:pt x="3148" y="3401"/>
                  <a:pt x="3272" y="3373"/>
                  <a:pt x="3387" y="3306"/>
                </a:cubicBezTo>
                <a:cubicBezTo>
                  <a:pt x="3509" y="3240"/>
                  <a:pt x="3608" y="3141"/>
                  <a:pt x="3669" y="3024"/>
                </a:cubicBezTo>
                <a:lnTo>
                  <a:pt x="5151" y="3696"/>
                </a:lnTo>
                <a:cubicBezTo>
                  <a:pt x="5127" y="3781"/>
                  <a:pt x="5137" y="3880"/>
                  <a:pt x="5188" y="3964"/>
                </a:cubicBezTo>
                <a:cubicBezTo>
                  <a:pt x="5256" y="4087"/>
                  <a:pt x="5381" y="4156"/>
                  <a:pt x="5510" y="4156"/>
                </a:cubicBezTo>
                <a:cubicBezTo>
                  <a:pt x="5570" y="4156"/>
                  <a:pt x="5631" y="4141"/>
                  <a:pt x="5687" y="4110"/>
                </a:cubicBezTo>
                <a:cubicBezTo>
                  <a:pt x="5866" y="4011"/>
                  <a:pt x="5932" y="3786"/>
                  <a:pt x="5833" y="3607"/>
                </a:cubicBezTo>
                <a:cubicBezTo>
                  <a:pt x="5766" y="3486"/>
                  <a:pt x="5641" y="3419"/>
                  <a:pt x="5511" y="3419"/>
                </a:cubicBezTo>
                <a:cubicBezTo>
                  <a:pt x="5450" y="3419"/>
                  <a:pt x="5387" y="3434"/>
                  <a:pt x="5329" y="3466"/>
                </a:cubicBezTo>
                <a:cubicBezTo>
                  <a:pt x="5278" y="3494"/>
                  <a:pt x="5235" y="3536"/>
                  <a:pt x="5207" y="3579"/>
                </a:cubicBezTo>
                <a:lnTo>
                  <a:pt x="3721" y="2911"/>
                </a:lnTo>
                <a:cubicBezTo>
                  <a:pt x="3791" y="2718"/>
                  <a:pt x="3782" y="2497"/>
                  <a:pt x="3674" y="2304"/>
                </a:cubicBezTo>
                <a:cubicBezTo>
                  <a:pt x="3636" y="2238"/>
                  <a:pt x="3594" y="2182"/>
                  <a:pt x="3542" y="2135"/>
                </a:cubicBezTo>
                <a:lnTo>
                  <a:pt x="4488" y="973"/>
                </a:lnTo>
                <a:cubicBezTo>
                  <a:pt x="4566" y="1021"/>
                  <a:pt x="4657" y="1047"/>
                  <a:pt x="4749" y="1047"/>
                </a:cubicBezTo>
                <a:cubicBezTo>
                  <a:pt x="4828" y="1047"/>
                  <a:pt x="4908" y="1028"/>
                  <a:pt x="4981" y="987"/>
                </a:cubicBezTo>
                <a:cubicBezTo>
                  <a:pt x="5217" y="855"/>
                  <a:pt x="5301" y="559"/>
                  <a:pt x="5170" y="324"/>
                </a:cubicBezTo>
                <a:cubicBezTo>
                  <a:pt x="5080" y="164"/>
                  <a:pt x="4914" y="73"/>
                  <a:pt x="4743" y="73"/>
                </a:cubicBezTo>
                <a:cubicBezTo>
                  <a:pt x="4663" y="73"/>
                  <a:pt x="4582" y="93"/>
                  <a:pt x="4506" y="136"/>
                </a:cubicBezTo>
                <a:cubicBezTo>
                  <a:pt x="4271" y="267"/>
                  <a:pt x="4186" y="564"/>
                  <a:pt x="4318" y="799"/>
                </a:cubicBezTo>
                <a:cubicBezTo>
                  <a:pt x="4337" y="836"/>
                  <a:pt x="4365" y="865"/>
                  <a:pt x="4389" y="893"/>
                </a:cubicBezTo>
                <a:lnTo>
                  <a:pt x="3443" y="2055"/>
                </a:lnTo>
                <a:cubicBezTo>
                  <a:pt x="3320" y="1969"/>
                  <a:pt x="3174" y="1924"/>
                  <a:pt x="3027" y="1924"/>
                </a:cubicBezTo>
                <a:cubicBezTo>
                  <a:pt x="2955" y="1924"/>
                  <a:pt x="2883" y="1934"/>
                  <a:pt x="2813" y="1956"/>
                </a:cubicBezTo>
                <a:lnTo>
                  <a:pt x="2300" y="681"/>
                </a:lnTo>
                <a:cubicBezTo>
                  <a:pt x="2470" y="578"/>
                  <a:pt x="2526" y="361"/>
                  <a:pt x="2432" y="192"/>
                </a:cubicBezTo>
                <a:cubicBezTo>
                  <a:pt x="2364" y="70"/>
                  <a:pt x="2237" y="0"/>
                  <a:pt x="21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rot="-5400000">
            <a:off x="2673419" y="4784383"/>
            <a:ext cx="494575" cy="475637"/>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9"/>
          <p:cNvSpPr/>
          <p:nvPr/>
        </p:nvSpPr>
        <p:spPr>
          <a:xfrm rot="-5400000">
            <a:off x="6265732" y="4774920"/>
            <a:ext cx="42172" cy="42172"/>
          </a:xfrm>
          <a:custGeom>
            <a:avLst/>
            <a:gdLst/>
            <a:ahLst/>
            <a:cxnLst/>
            <a:rect l="l" t="t" r="r" b="b"/>
            <a:pathLst>
              <a:path w="481" h="481" extrusionOk="0">
                <a:moveTo>
                  <a:pt x="241" y="1"/>
                </a:moveTo>
                <a:cubicBezTo>
                  <a:pt x="109" y="1"/>
                  <a:pt x="1" y="109"/>
                  <a:pt x="1" y="241"/>
                </a:cubicBezTo>
                <a:cubicBezTo>
                  <a:pt x="1" y="372"/>
                  <a:pt x="109" y="480"/>
                  <a:pt x="241" y="480"/>
                </a:cubicBezTo>
                <a:cubicBezTo>
                  <a:pt x="372" y="480"/>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17"/>
        <p:cNvGrpSpPr/>
        <p:nvPr/>
      </p:nvGrpSpPr>
      <p:grpSpPr>
        <a:xfrm>
          <a:off x="0" y="0"/>
          <a:ext cx="0" cy="0"/>
          <a:chOff x="0" y="0"/>
          <a:chExt cx="0" cy="0"/>
        </a:xfrm>
      </p:grpSpPr>
      <p:sp>
        <p:nvSpPr>
          <p:cNvPr id="218" name="Google Shape;218;p1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9" name="Google Shape;219;p14"/>
          <p:cNvSpPr/>
          <p:nvPr/>
        </p:nvSpPr>
        <p:spPr>
          <a:xfrm rot="2700137">
            <a:off x="-2834189" y="3605166"/>
            <a:ext cx="6841717" cy="4017364"/>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rot="2700137">
            <a:off x="7007411" y="5102566"/>
            <a:ext cx="6841717" cy="4017364"/>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rot="2700137">
            <a:off x="3847186" y="-4073559"/>
            <a:ext cx="6841717" cy="4017364"/>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14"/>
          <p:cNvGrpSpPr/>
          <p:nvPr/>
        </p:nvGrpSpPr>
        <p:grpSpPr>
          <a:xfrm>
            <a:off x="2831670" y="4608490"/>
            <a:ext cx="2607747" cy="712260"/>
            <a:chOff x="2831670" y="4608490"/>
            <a:chExt cx="2607747" cy="712260"/>
          </a:xfrm>
        </p:grpSpPr>
        <p:sp>
          <p:nvSpPr>
            <p:cNvPr id="223" name="Google Shape;223;p14"/>
            <p:cNvSpPr/>
            <p:nvPr/>
          </p:nvSpPr>
          <p:spPr>
            <a:xfrm>
              <a:off x="4742661" y="4642051"/>
              <a:ext cx="376653" cy="376653"/>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3592494" y="4608490"/>
              <a:ext cx="226661" cy="226661"/>
            </a:xfrm>
            <a:custGeom>
              <a:avLst/>
              <a:gdLst/>
              <a:ahLst/>
              <a:cxnLst/>
              <a:rect l="l" t="t" r="r" b="b"/>
              <a:pathLst>
                <a:path w="4606" h="4606" extrusionOk="0">
                  <a:moveTo>
                    <a:pt x="3187" y="904"/>
                  </a:moveTo>
                  <a:cubicBezTo>
                    <a:pt x="3209" y="904"/>
                    <a:pt x="3230" y="906"/>
                    <a:pt x="3251" y="908"/>
                  </a:cubicBezTo>
                  <a:lnTo>
                    <a:pt x="3656" y="950"/>
                  </a:lnTo>
                  <a:lnTo>
                    <a:pt x="3698" y="1355"/>
                  </a:lnTo>
                  <a:cubicBezTo>
                    <a:pt x="3703" y="1397"/>
                    <a:pt x="3703" y="1439"/>
                    <a:pt x="3703" y="1482"/>
                  </a:cubicBezTo>
                  <a:lnTo>
                    <a:pt x="3411" y="1195"/>
                  </a:lnTo>
                  <a:lnTo>
                    <a:pt x="3124" y="908"/>
                  </a:lnTo>
                  <a:cubicBezTo>
                    <a:pt x="3145" y="906"/>
                    <a:pt x="3166" y="904"/>
                    <a:pt x="3187" y="904"/>
                  </a:cubicBezTo>
                  <a:close/>
                  <a:moveTo>
                    <a:pt x="2983" y="922"/>
                  </a:moveTo>
                  <a:lnTo>
                    <a:pt x="3331" y="1275"/>
                  </a:lnTo>
                  <a:lnTo>
                    <a:pt x="3684" y="1628"/>
                  </a:lnTo>
                  <a:cubicBezTo>
                    <a:pt x="3660" y="1745"/>
                    <a:pt x="3608" y="1858"/>
                    <a:pt x="3529" y="1947"/>
                  </a:cubicBezTo>
                  <a:lnTo>
                    <a:pt x="3096" y="1510"/>
                  </a:lnTo>
                  <a:lnTo>
                    <a:pt x="2658" y="1077"/>
                  </a:lnTo>
                  <a:cubicBezTo>
                    <a:pt x="2748" y="1002"/>
                    <a:pt x="2861" y="946"/>
                    <a:pt x="2983" y="922"/>
                  </a:cubicBezTo>
                  <a:close/>
                  <a:moveTo>
                    <a:pt x="2578" y="1157"/>
                  </a:moveTo>
                  <a:lnTo>
                    <a:pt x="3016" y="1590"/>
                  </a:lnTo>
                  <a:lnTo>
                    <a:pt x="3449" y="2027"/>
                  </a:lnTo>
                  <a:cubicBezTo>
                    <a:pt x="3359" y="2103"/>
                    <a:pt x="3251" y="2154"/>
                    <a:pt x="3129" y="2183"/>
                  </a:cubicBezTo>
                  <a:lnTo>
                    <a:pt x="2776" y="1830"/>
                  </a:lnTo>
                  <a:lnTo>
                    <a:pt x="2423" y="1477"/>
                  </a:lnTo>
                  <a:cubicBezTo>
                    <a:pt x="2451" y="1355"/>
                    <a:pt x="2503" y="1247"/>
                    <a:pt x="2578" y="1157"/>
                  </a:cubicBezTo>
                  <a:close/>
                  <a:moveTo>
                    <a:pt x="2409" y="1623"/>
                  </a:moveTo>
                  <a:lnTo>
                    <a:pt x="2696" y="1910"/>
                  </a:lnTo>
                  <a:lnTo>
                    <a:pt x="2983" y="2197"/>
                  </a:lnTo>
                  <a:cubicBezTo>
                    <a:pt x="2972" y="2198"/>
                    <a:pt x="2960" y="2199"/>
                    <a:pt x="2949" y="2199"/>
                  </a:cubicBezTo>
                  <a:cubicBezTo>
                    <a:pt x="2920" y="2199"/>
                    <a:pt x="2891" y="2195"/>
                    <a:pt x="2861" y="2192"/>
                  </a:cubicBezTo>
                  <a:lnTo>
                    <a:pt x="2451" y="2154"/>
                  </a:lnTo>
                  <a:lnTo>
                    <a:pt x="2414" y="1750"/>
                  </a:lnTo>
                  <a:cubicBezTo>
                    <a:pt x="2409" y="1703"/>
                    <a:pt x="2409" y="1665"/>
                    <a:pt x="2409" y="1623"/>
                  </a:cubicBezTo>
                  <a:close/>
                  <a:moveTo>
                    <a:pt x="1624" y="2408"/>
                  </a:moveTo>
                  <a:cubicBezTo>
                    <a:pt x="1661" y="2408"/>
                    <a:pt x="1703" y="2408"/>
                    <a:pt x="1746" y="2413"/>
                  </a:cubicBezTo>
                  <a:lnTo>
                    <a:pt x="2155" y="2451"/>
                  </a:lnTo>
                  <a:lnTo>
                    <a:pt x="2193" y="2860"/>
                  </a:lnTo>
                  <a:cubicBezTo>
                    <a:pt x="2197" y="2902"/>
                    <a:pt x="2197" y="2945"/>
                    <a:pt x="2197" y="2987"/>
                  </a:cubicBezTo>
                  <a:lnTo>
                    <a:pt x="1910" y="2695"/>
                  </a:lnTo>
                  <a:lnTo>
                    <a:pt x="1624" y="2408"/>
                  </a:lnTo>
                  <a:close/>
                  <a:moveTo>
                    <a:pt x="1478" y="2427"/>
                  </a:moveTo>
                  <a:lnTo>
                    <a:pt x="1830" y="2775"/>
                  </a:lnTo>
                  <a:lnTo>
                    <a:pt x="2179" y="3128"/>
                  </a:lnTo>
                  <a:cubicBezTo>
                    <a:pt x="2155" y="3250"/>
                    <a:pt x="2103" y="3359"/>
                    <a:pt x="2028" y="3448"/>
                  </a:cubicBezTo>
                  <a:lnTo>
                    <a:pt x="1591" y="3015"/>
                  </a:lnTo>
                  <a:lnTo>
                    <a:pt x="1158" y="2578"/>
                  </a:lnTo>
                  <a:cubicBezTo>
                    <a:pt x="1247" y="2502"/>
                    <a:pt x="1355" y="2451"/>
                    <a:pt x="1478" y="2427"/>
                  </a:cubicBezTo>
                  <a:close/>
                  <a:moveTo>
                    <a:pt x="1078" y="2662"/>
                  </a:moveTo>
                  <a:lnTo>
                    <a:pt x="1511" y="3095"/>
                  </a:lnTo>
                  <a:lnTo>
                    <a:pt x="1948" y="3528"/>
                  </a:lnTo>
                  <a:cubicBezTo>
                    <a:pt x="1854" y="3608"/>
                    <a:pt x="1746" y="3660"/>
                    <a:pt x="1624" y="3683"/>
                  </a:cubicBezTo>
                  <a:lnTo>
                    <a:pt x="1275" y="3335"/>
                  </a:lnTo>
                  <a:lnTo>
                    <a:pt x="923" y="2982"/>
                  </a:lnTo>
                  <a:cubicBezTo>
                    <a:pt x="946" y="2860"/>
                    <a:pt x="998" y="2752"/>
                    <a:pt x="1078" y="2662"/>
                  </a:cubicBezTo>
                  <a:close/>
                  <a:moveTo>
                    <a:pt x="904" y="3123"/>
                  </a:moveTo>
                  <a:lnTo>
                    <a:pt x="1195" y="3415"/>
                  </a:lnTo>
                  <a:lnTo>
                    <a:pt x="1482" y="3702"/>
                  </a:lnTo>
                  <a:cubicBezTo>
                    <a:pt x="1440" y="3702"/>
                    <a:pt x="1398" y="3702"/>
                    <a:pt x="1355" y="3697"/>
                  </a:cubicBezTo>
                  <a:lnTo>
                    <a:pt x="946" y="3660"/>
                  </a:lnTo>
                  <a:lnTo>
                    <a:pt x="909" y="3250"/>
                  </a:lnTo>
                  <a:cubicBezTo>
                    <a:pt x="904" y="3208"/>
                    <a:pt x="904" y="3166"/>
                    <a:pt x="904" y="3123"/>
                  </a:cubicBezTo>
                  <a:close/>
                  <a:moveTo>
                    <a:pt x="3891" y="0"/>
                  </a:moveTo>
                  <a:lnTo>
                    <a:pt x="3566" y="33"/>
                  </a:lnTo>
                  <a:lnTo>
                    <a:pt x="3627" y="621"/>
                  </a:lnTo>
                  <a:lnTo>
                    <a:pt x="3279" y="588"/>
                  </a:lnTo>
                  <a:cubicBezTo>
                    <a:pt x="3234" y="583"/>
                    <a:pt x="3189" y="581"/>
                    <a:pt x="3145" y="581"/>
                  </a:cubicBezTo>
                  <a:cubicBezTo>
                    <a:pt x="2850" y="581"/>
                    <a:pt x="2586" y="688"/>
                    <a:pt x="2390" y="884"/>
                  </a:cubicBezTo>
                  <a:cubicBezTo>
                    <a:pt x="2160" y="1110"/>
                    <a:pt x="2056" y="1430"/>
                    <a:pt x="2089" y="1778"/>
                  </a:cubicBezTo>
                  <a:lnTo>
                    <a:pt x="2103" y="1938"/>
                  </a:lnTo>
                  <a:lnTo>
                    <a:pt x="2122" y="2121"/>
                  </a:lnTo>
                  <a:lnTo>
                    <a:pt x="1939" y="2107"/>
                  </a:lnTo>
                  <a:lnTo>
                    <a:pt x="1779" y="2089"/>
                  </a:lnTo>
                  <a:cubicBezTo>
                    <a:pt x="1738" y="2085"/>
                    <a:pt x="1697" y="2083"/>
                    <a:pt x="1657" y="2083"/>
                  </a:cubicBezTo>
                  <a:cubicBezTo>
                    <a:pt x="1357" y="2083"/>
                    <a:pt x="1084" y="2190"/>
                    <a:pt x="885" y="2390"/>
                  </a:cubicBezTo>
                  <a:cubicBezTo>
                    <a:pt x="659" y="2615"/>
                    <a:pt x="551" y="2931"/>
                    <a:pt x="584" y="3283"/>
                  </a:cubicBezTo>
                  <a:lnTo>
                    <a:pt x="617" y="3627"/>
                  </a:lnTo>
                  <a:lnTo>
                    <a:pt x="34" y="3570"/>
                  </a:lnTo>
                  <a:lnTo>
                    <a:pt x="1" y="3890"/>
                  </a:lnTo>
                  <a:lnTo>
                    <a:pt x="650" y="3956"/>
                  </a:lnTo>
                  <a:lnTo>
                    <a:pt x="716" y="4605"/>
                  </a:lnTo>
                  <a:lnTo>
                    <a:pt x="1036" y="4572"/>
                  </a:lnTo>
                  <a:lnTo>
                    <a:pt x="979" y="3989"/>
                  </a:lnTo>
                  <a:lnTo>
                    <a:pt x="1322" y="4022"/>
                  </a:lnTo>
                  <a:cubicBezTo>
                    <a:pt x="1364" y="4026"/>
                    <a:pt x="1405" y="4028"/>
                    <a:pt x="1446" y="4028"/>
                  </a:cubicBezTo>
                  <a:cubicBezTo>
                    <a:pt x="1748" y="4028"/>
                    <a:pt x="2017" y="3920"/>
                    <a:pt x="2216" y="3721"/>
                  </a:cubicBezTo>
                  <a:cubicBezTo>
                    <a:pt x="2447" y="3495"/>
                    <a:pt x="2550" y="3175"/>
                    <a:pt x="2517" y="2827"/>
                  </a:cubicBezTo>
                  <a:lnTo>
                    <a:pt x="2503" y="2667"/>
                  </a:lnTo>
                  <a:lnTo>
                    <a:pt x="2484" y="2484"/>
                  </a:lnTo>
                  <a:lnTo>
                    <a:pt x="2668" y="2502"/>
                  </a:lnTo>
                  <a:lnTo>
                    <a:pt x="2828" y="2517"/>
                  </a:lnTo>
                  <a:cubicBezTo>
                    <a:pt x="2870" y="2521"/>
                    <a:pt x="2912" y="2523"/>
                    <a:pt x="2953" y="2523"/>
                  </a:cubicBezTo>
                  <a:cubicBezTo>
                    <a:pt x="3252" y="2523"/>
                    <a:pt x="3523" y="2419"/>
                    <a:pt x="3721" y="2220"/>
                  </a:cubicBezTo>
                  <a:cubicBezTo>
                    <a:pt x="3947" y="1990"/>
                    <a:pt x="4055" y="1675"/>
                    <a:pt x="4018" y="1327"/>
                  </a:cubicBezTo>
                  <a:lnTo>
                    <a:pt x="3985" y="983"/>
                  </a:lnTo>
                  <a:lnTo>
                    <a:pt x="4573" y="1040"/>
                  </a:lnTo>
                  <a:lnTo>
                    <a:pt x="4606" y="715"/>
                  </a:lnTo>
                  <a:lnTo>
                    <a:pt x="3957" y="654"/>
                  </a:lnTo>
                  <a:lnTo>
                    <a:pt x="3891"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2831670" y="4944097"/>
              <a:ext cx="376653" cy="376653"/>
            </a:xfrm>
            <a:custGeom>
              <a:avLst/>
              <a:gdLst/>
              <a:ahLst/>
              <a:cxnLst/>
              <a:rect l="l" t="t" r="r" b="b"/>
              <a:pathLst>
                <a:path w="7654" h="7654" extrusionOk="0">
                  <a:moveTo>
                    <a:pt x="5194" y="1506"/>
                  </a:moveTo>
                  <a:cubicBezTo>
                    <a:pt x="5264" y="1506"/>
                    <a:pt x="5330" y="1506"/>
                    <a:pt x="5401" y="1510"/>
                  </a:cubicBezTo>
                  <a:lnTo>
                    <a:pt x="6078" y="1576"/>
                  </a:lnTo>
                  <a:lnTo>
                    <a:pt x="6144" y="2254"/>
                  </a:lnTo>
                  <a:cubicBezTo>
                    <a:pt x="6153" y="2324"/>
                    <a:pt x="6153" y="2395"/>
                    <a:pt x="6153" y="2465"/>
                  </a:cubicBezTo>
                  <a:lnTo>
                    <a:pt x="5673" y="1985"/>
                  </a:lnTo>
                  <a:lnTo>
                    <a:pt x="5194" y="1506"/>
                  </a:lnTo>
                  <a:close/>
                  <a:moveTo>
                    <a:pt x="4954" y="1534"/>
                  </a:moveTo>
                  <a:lnTo>
                    <a:pt x="5537" y="2117"/>
                  </a:lnTo>
                  <a:lnTo>
                    <a:pt x="6125" y="2700"/>
                  </a:lnTo>
                  <a:cubicBezTo>
                    <a:pt x="6083" y="2903"/>
                    <a:pt x="5993" y="3086"/>
                    <a:pt x="5866" y="3237"/>
                  </a:cubicBezTo>
                  <a:lnTo>
                    <a:pt x="5142" y="2512"/>
                  </a:lnTo>
                  <a:lnTo>
                    <a:pt x="4422" y="1788"/>
                  </a:lnTo>
                  <a:cubicBezTo>
                    <a:pt x="4573" y="1661"/>
                    <a:pt x="4751" y="1576"/>
                    <a:pt x="4954" y="1534"/>
                  </a:cubicBezTo>
                  <a:close/>
                  <a:moveTo>
                    <a:pt x="4286" y="1924"/>
                  </a:moveTo>
                  <a:lnTo>
                    <a:pt x="5010" y="2649"/>
                  </a:lnTo>
                  <a:lnTo>
                    <a:pt x="5735" y="3368"/>
                  </a:lnTo>
                  <a:cubicBezTo>
                    <a:pt x="5584" y="3495"/>
                    <a:pt x="5401" y="3585"/>
                    <a:pt x="5198" y="3627"/>
                  </a:cubicBezTo>
                  <a:lnTo>
                    <a:pt x="4615" y="3044"/>
                  </a:lnTo>
                  <a:lnTo>
                    <a:pt x="4032" y="2456"/>
                  </a:lnTo>
                  <a:cubicBezTo>
                    <a:pt x="4074" y="2254"/>
                    <a:pt x="4159" y="2075"/>
                    <a:pt x="4286" y="1924"/>
                  </a:cubicBezTo>
                  <a:close/>
                  <a:moveTo>
                    <a:pt x="4004" y="2696"/>
                  </a:moveTo>
                  <a:lnTo>
                    <a:pt x="4483" y="3175"/>
                  </a:lnTo>
                  <a:lnTo>
                    <a:pt x="4963" y="3655"/>
                  </a:lnTo>
                  <a:cubicBezTo>
                    <a:pt x="4893" y="3655"/>
                    <a:pt x="4822" y="3655"/>
                    <a:pt x="4751" y="3646"/>
                  </a:cubicBezTo>
                  <a:lnTo>
                    <a:pt x="4074" y="3580"/>
                  </a:lnTo>
                  <a:lnTo>
                    <a:pt x="4008" y="2907"/>
                  </a:lnTo>
                  <a:cubicBezTo>
                    <a:pt x="4004" y="2832"/>
                    <a:pt x="3999" y="2766"/>
                    <a:pt x="4004" y="2696"/>
                  </a:cubicBezTo>
                  <a:close/>
                  <a:moveTo>
                    <a:pt x="2696" y="4003"/>
                  </a:moveTo>
                  <a:cubicBezTo>
                    <a:pt x="2762" y="4003"/>
                    <a:pt x="2832" y="4003"/>
                    <a:pt x="2903" y="4008"/>
                  </a:cubicBezTo>
                  <a:lnTo>
                    <a:pt x="3580" y="4074"/>
                  </a:lnTo>
                  <a:lnTo>
                    <a:pt x="3646" y="4751"/>
                  </a:lnTo>
                  <a:cubicBezTo>
                    <a:pt x="3655" y="4822"/>
                    <a:pt x="3655" y="4892"/>
                    <a:pt x="3655" y="4963"/>
                  </a:cubicBezTo>
                  <a:lnTo>
                    <a:pt x="3176" y="4483"/>
                  </a:lnTo>
                  <a:lnTo>
                    <a:pt x="2696" y="4003"/>
                  </a:lnTo>
                  <a:close/>
                  <a:moveTo>
                    <a:pt x="2456" y="4032"/>
                  </a:moveTo>
                  <a:lnTo>
                    <a:pt x="3039" y="4615"/>
                  </a:lnTo>
                  <a:lnTo>
                    <a:pt x="3627" y="5198"/>
                  </a:lnTo>
                  <a:cubicBezTo>
                    <a:pt x="3585" y="5400"/>
                    <a:pt x="3496" y="5584"/>
                    <a:pt x="3369" y="5734"/>
                  </a:cubicBezTo>
                  <a:lnTo>
                    <a:pt x="2644" y="5010"/>
                  </a:lnTo>
                  <a:lnTo>
                    <a:pt x="1925" y="4290"/>
                  </a:lnTo>
                  <a:cubicBezTo>
                    <a:pt x="2075" y="4159"/>
                    <a:pt x="2254" y="4074"/>
                    <a:pt x="2456" y="4032"/>
                  </a:cubicBezTo>
                  <a:close/>
                  <a:moveTo>
                    <a:pt x="1788" y="4422"/>
                  </a:moveTo>
                  <a:lnTo>
                    <a:pt x="2512" y="5146"/>
                  </a:lnTo>
                  <a:lnTo>
                    <a:pt x="3237" y="5866"/>
                  </a:lnTo>
                  <a:cubicBezTo>
                    <a:pt x="3086" y="5993"/>
                    <a:pt x="2903" y="6082"/>
                    <a:pt x="2701" y="6125"/>
                  </a:cubicBezTo>
                  <a:lnTo>
                    <a:pt x="2117" y="5541"/>
                  </a:lnTo>
                  <a:lnTo>
                    <a:pt x="1534" y="4953"/>
                  </a:lnTo>
                  <a:cubicBezTo>
                    <a:pt x="1576" y="4751"/>
                    <a:pt x="1661" y="4572"/>
                    <a:pt x="1788" y="4422"/>
                  </a:cubicBezTo>
                  <a:close/>
                  <a:moveTo>
                    <a:pt x="1506" y="5193"/>
                  </a:moveTo>
                  <a:lnTo>
                    <a:pt x="1986" y="5673"/>
                  </a:lnTo>
                  <a:lnTo>
                    <a:pt x="2461" y="6153"/>
                  </a:lnTo>
                  <a:cubicBezTo>
                    <a:pt x="2395" y="6153"/>
                    <a:pt x="2324" y="6153"/>
                    <a:pt x="2254" y="6144"/>
                  </a:cubicBezTo>
                  <a:lnTo>
                    <a:pt x="1576" y="6078"/>
                  </a:lnTo>
                  <a:lnTo>
                    <a:pt x="1511" y="5405"/>
                  </a:lnTo>
                  <a:cubicBezTo>
                    <a:pt x="1506" y="5330"/>
                    <a:pt x="1501" y="5264"/>
                    <a:pt x="1506" y="5193"/>
                  </a:cubicBezTo>
                  <a:close/>
                  <a:moveTo>
                    <a:pt x="6468" y="0"/>
                  </a:moveTo>
                  <a:lnTo>
                    <a:pt x="5932" y="57"/>
                  </a:lnTo>
                  <a:lnTo>
                    <a:pt x="6026" y="1031"/>
                  </a:lnTo>
                  <a:lnTo>
                    <a:pt x="5457" y="974"/>
                  </a:lnTo>
                  <a:cubicBezTo>
                    <a:pt x="5386" y="967"/>
                    <a:pt x="5316" y="964"/>
                    <a:pt x="5248" y="964"/>
                  </a:cubicBezTo>
                  <a:cubicBezTo>
                    <a:pt x="4748" y="964"/>
                    <a:pt x="4301" y="1142"/>
                    <a:pt x="3971" y="1473"/>
                  </a:cubicBezTo>
                  <a:cubicBezTo>
                    <a:pt x="3594" y="1849"/>
                    <a:pt x="3416" y="2376"/>
                    <a:pt x="3472" y="2959"/>
                  </a:cubicBezTo>
                  <a:lnTo>
                    <a:pt x="3500" y="3223"/>
                  </a:lnTo>
                  <a:lnTo>
                    <a:pt x="3528" y="3528"/>
                  </a:lnTo>
                  <a:lnTo>
                    <a:pt x="3223" y="3500"/>
                  </a:lnTo>
                  <a:lnTo>
                    <a:pt x="2955" y="3472"/>
                  </a:lnTo>
                  <a:cubicBezTo>
                    <a:pt x="2885" y="3465"/>
                    <a:pt x="2815" y="3462"/>
                    <a:pt x="2747" y="3462"/>
                  </a:cubicBezTo>
                  <a:cubicBezTo>
                    <a:pt x="2251" y="3462"/>
                    <a:pt x="1804" y="3640"/>
                    <a:pt x="1473" y="3970"/>
                  </a:cubicBezTo>
                  <a:cubicBezTo>
                    <a:pt x="1097" y="4347"/>
                    <a:pt x="918" y="4874"/>
                    <a:pt x="974" y="5457"/>
                  </a:cubicBezTo>
                  <a:lnTo>
                    <a:pt x="1031" y="6026"/>
                  </a:lnTo>
                  <a:lnTo>
                    <a:pt x="52" y="5932"/>
                  </a:lnTo>
                  <a:lnTo>
                    <a:pt x="1" y="6468"/>
                  </a:lnTo>
                  <a:lnTo>
                    <a:pt x="1083" y="6572"/>
                  </a:lnTo>
                  <a:lnTo>
                    <a:pt x="1186" y="7653"/>
                  </a:lnTo>
                  <a:lnTo>
                    <a:pt x="1727" y="7602"/>
                  </a:lnTo>
                  <a:lnTo>
                    <a:pt x="1628" y="6628"/>
                  </a:lnTo>
                  <a:lnTo>
                    <a:pt x="2202" y="6684"/>
                  </a:lnTo>
                  <a:cubicBezTo>
                    <a:pt x="2269" y="6690"/>
                    <a:pt x="2335" y="6693"/>
                    <a:pt x="2400" y="6693"/>
                  </a:cubicBezTo>
                  <a:cubicBezTo>
                    <a:pt x="2901" y="6693"/>
                    <a:pt x="3355" y="6519"/>
                    <a:pt x="3688" y="6186"/>
                  </a:cubicBezTo>
                  <a:cubicBezTo>
                    <a:pt x="4065" y="5810"/>
                    <a:pt x="4239" y="5283"/>
                    <a:pt x="4182" y="4699"/>
                  </a:cubicBezTo>
                  <a:lnTo>
                    <a:pt x="4159" y="4436"/>
                  </a:lnTo>
                  <a:lnTo>
                    <a:pt x="4131" y="4130"/>
                  </a:lnTo>
                  <a:lnTo>
                    <a:pt x="4131" y="4130"/>
                  </a:lnTo>
                  <a:lnTo>
                    <a:pt x="4436" y="4159"/>
                  </a:lnTo>
                  <a:lnTo>
                    <a:pt x="4700" y="4182"/>
                  </a:lnTo>
                  <a:cubicBezTo>
                    <a:pt x="4772" y="4189"/>
                    <a:pt x="4843" y="4193"/>
                    <a:pt x="4913" y="4193"/>
                  </a:cubicBezTo>
                  <a:cubicBezTo>
                    <a:pt x="5411" y="4193"/>
                    <a:pt x="5856" y="4018"/>
                    <a:pt x="6186" y="3688"/>
                  </a:cubicBezTo>
                  <a:cubicBezTo>
                    <a:pt x="6562" y="3312"/>
                    <a:pt x="6736" y="2785"/>
                    <a:pt x="6680" y="2202"/>
                  </a:cubicBezTo>
                  <a:lnTo>
                    <a:pt x="6628" y="1633"/>
                  </a:lnTo>
                  <a:lnTo>
                    <a:pt x="6628" y="1633"/>
                  </a:lnTo>
                  <a:lnTo>
                    <a:pt x="7602" y="1727"/>
                  </a:lnTo>
                  <a:lnTo>
                    <a:pt x="7654" y="1191"/>
                  </a:lnTo>
                  <a:lnTo>
                    <a:pt x="6572"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3428873" y="4957827"/>
              <a:ext cx="150238" cy="148811"/>
            </a:xfrm>
            <a:custGeom>
              <a:avLst/>
              <a:gdLst/>
              <a:ahLst/>
              <a:cxnLst/>
              <a:rect l="l" t="t" r="r" b="b"/>
              <a:pathLst>
                <a:path w="3053" h="3024" extrusionOk="0">
                  <a:moveTo>
                    <a:pt x="2881" y="0"/>
                  </a:moveTo>
                  <a:cubicBezTo>
                    <a:pt x="2841" y="0"/>
                    <a:pt x="2801" y="15"/>
                    <a:pt x="2771" y="46"/>
                  </a:cubicBezTo>
                  <a:lnTo>
                    <a:pt x="61" y="2755"/>
                  </a:lnTo>
                  <a:cubicBezTo>
                    <a:pt x="0" y="2817"/>
                    <a:pt x="0" y="2915"/>
                    <a:pt x="61" y="2976"/>
                  </a:cubicBezTo>
                  <a:cubicBezTo>
                    <a:pt x="94" y="3005"/>
                    <a:pt x="132" y="3023"/>
                    <a:pt x="174" y="3023"/>
                  </a:cubicBezTo>
                  <a:cubicBezTo>
                    <a:pt x="212" y="3023"/>
                    <a:pt x="254" y="3005"/>
                    <a:pt x="282"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3084212" y="4621973"/>
              <a:ext cx="150287" cy="148565"/>
            </a:xfrm>
            <a:custGeom>
              <a:avLst/>
              <a:gdLst/>
              <a:ahLst/>
              <a:cxnLst/>
              <a:rect l="l" t="t" r="r" b="b"/>
              <a:pathLst>
                <a:path w="3054" h="3019" extrusionOk="0">
                  <a:moveTo>
                    <a:pt x="2881" y="0"/>
                  </a:moveTo>
                  <a:cubicBezTo>
                    <a:pt x="2841" y="0"/>
                    <a:pt x="2801" y="15"/>
                    <a:pt x="2771" y="46"/>
                  </a:cubicBezTo>
                  <a:lnTo>
                    <a:pt x="62" y="2755"/>
                  </a:lnTo>
                  <a:cubicBezTo>
                    <a:pt x="0" y="2816"/>
                    <a:pt x="0" y="2915"/>
                    <a:pt x="62" y="2976"/>
                  </a:cubicBezTo>
                  <a:cubicBezTo>
                    <a:pt x="95" y="3005"/>
                    <a:pt x="137" y="3019"/>
                    <a:pt x="174" y="3019"/>
                  </a:cubicBezTo>
                  <a:cubicBezTo>
                    <a:pt x="217" y="3019"/>
                    <a:pt x="254" y="3005"/>
                    <a:pt x="287"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289376" y="4695098"/>
              <a:ext cx="150041" cy="148614"/>
            </a:xfrm>
            <a:custGeom>
              <a:avLst/>
              <a:gdLst/>
              <a:ahLst/>
              <a:cxnLst/>
              <a:rect l="l" t="t" r="r" b="b"/>
              <a:pathLst>
                <a:path w="3049" h="3020" extrusionOk="0">
                  <a:moveTo>
                    <a:pt x="2877" y="0"/>
                  </a:moveTo>
                  <a:cubicBezTo>
                    <a:pt x="2837" y="0"/>
                    <a:pt x="2797" y="16"/>
                    <a:pt x="2766" y="46"/>
                  </a:cubicBezTo>
                  <a:lnTo>
                    <a:pt x="62" y="2751"/>
                  </a:lnTo>
                  <a:cubicBezTo>
                    <a:pt x="0" y="2812"/>
                    <a:pt x="0" y="2911"/>
                    <a:pt x="62" y="2972"/>
                  </a:cubicBezTo>
                  <a:cubicBezTo>
                    <a:pt x="90" y="3005"/>
                    <a:pt x="132" y="3019"/>
                    <a:pt x="170" y="3019"/>
                  </a:cubicBezTo>
                  <a:cubicBezTo>
                    <a:pt x="212" y="3019"/>
                    <a:pt x="250" y="3005"/>
                    <a:pt x="283" y="2972"/>
                  </a:cubicBezTo>
                  <a:lnTo>
                    <a:pt x="2987" y="267"/>
                  </a:lnTo>
                  <a:cubicBezTo>
                    <a:pt x="3048" y="206"/>
                    <a:pt x="3048" y="107"/>
                    <a:pt x="2987" y="46"/>
                  </a:cubicBezTo>
                  <a:cubicBezTo>
                    <a:pt x="2957" y="16"/>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4334126" y="4659520"/>
              <a:ext cx="150041" cy="148762"/>
            </a:xfrm>
            <a:custGeom>
              <a:avLst/>
              <a:gdLst/>
              <a:ahLst/>
              <a:cxnLst/>
              <a:rect l="l" t="t" r="r" b="b"/>
              <a:pathLst>
                <a:path w="3049" h="3023" extrusionOk="0">
                  <a:moveTo>
                    <a:pt x="2877" y="0"/>
                  </a:moveTo>
                  <a:cubicBezTo>
                    <a:pt x="2837" y="0"/>
                    <a:pt x="2797" y="17"/>
                    <a:pt x="2766" y="50"/>
                  </a:cubicBezTo>
                  <a:lnTo>
                    <a:pt x="62" y="2754"/>
                  </a:lnTo>
                  <a:cubicBezTo>
                    <a:pt x="0" y="2815"/>
                    <a:pt x="0" y="2914"/>
                    <a:pt x="62" y="2975"/>
                  </a:cubicBezTo>
                  <a:cubicBezTo>
                    <a:pt x="90" y="3008"/>
                    <a:pt x="132" y="3022"/>
                    <a:pt x="170" y="3022"/>
                  </a:cubicBezTo>
                  <a:cubicBezTo>
                    <a:pt x="212" y="3022"/>
                    <a:pt x="250" y="3008"/>
                    <a:pt x="283" y="2975"/>
                  </a:cubicBezTo>
                  <a:lnTo>
                    <a:pt x="2987" y="271"/>
                  </a:lnTo>
                  <a:cubicBezTo>
                    <a:pt x="3048" y="210"/>
                    <a:pt x="3048" y="111"/>
                    <a:pt x="2987" y="50"/>
                  </a:cubicBezTo>
                  <a:cubicBezTo>
                    <a:pt x="2957" y="17"/>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50"/>
        <p:cNvGrpSpPr/>
        <p:nvPr/>
      </p:nvGrpSpPr>
      <p:grpSpPr>
        <a:xfrm>
          <a:off x="0" y="0"/>
          <a:ext cx="0" cy="0"/>
          <a:chOff x="0" y="0"/>
          <a:chExt cx="0" cy="0"/>
        </a:xfrm>
      </p:grpSpPr>
      <p:sp>
        <p:nvSpPr>
          <p:cNvPr id="351" name="Google Shape;351;p19"/>
          <p:cNvSpPr/>
          <p:nvPr/>
        </p:nvSpPr>
        <p:spPr>
          <a:xfrm rot="3599803">
            <a:off x="7469592" y="-255676"/>
            <a:ext cx="3440659" cy="2121052"/>
          </a:xfrm>
          <a:prstGeom prst="doubleWave">
            <a:avLst>
              <a:gd name="adj1" fmla="val 3766"/>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3" name="Google Shape;353;p19"/>
          <p:cNvSpPr txBox="1">
            <a:spLocks noGrp="1"/>
          </p:cNvSpPr>
          <p:nvPr>
            <p:ph type="title" idx="2" hasCustomPrompt="1"/>
          </p:nvPr>
        </p:nvSpPr>
        <p:spPr>
          <a:xfrm>
            <a:off x="715099" y="1255939"/>
            <a:ext cx="685800" cy="593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7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54" name="Google Shape;354;p19"/>
          <p:cNvSpPr txBox="1">
            <a:spLocks noGrp="1"/>
          </p:cNvSpPr>
          <p:nvPr>
            <p:ph type="subTitle" idx="1"/>
          </p:nvPr>
        </p:nvSpPr>
        <p:spPr>
          <a:xfrm>
            <a:off x="715099" y="2227381"/>
            <a:ext cx="27432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19"/>
          <p:cNvSpPr txBox="1">
            <a:spLocks noGrp="1"/>
          </p:cNvSpPr>
          <p:nvPr>
            <p:ph type="title" idx="3" hasCustomPrompt="1"/>
          </p:nvPr>
        </p:nvSpPr>
        <p:spPr>
          <a:xfrm>
            <a:off x="4276449" y="1255939"/>
            <a:ext cx="685800" cy="593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7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56" name="Google Shape;356;p19"/>
          <p:cNvSpPr txBox="1">
            <a:spLocks noGrp="1"/>
          </p:cNvSpPr>
          <p:nvPr>
            <p:ph type="subTitle" idx="4"/>
          </p:nvPr>
        </p:nvSpPr>
        <p:spPr>
          <a:xfrm>
            <a:off x="4276449" y="2227390"/>
            <a:ext cx="27432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7" name="Google Shape;357;p19"/>
          <p:cNvSpPr txBox="1">
            <a:spLocks noGrp="1"/>
          </p:cNvSpPr>
          <p:nvPr>
            <p:ph type="title" idx="5" hasCustomPrompt="1"/>
          </p:nvPr>
        </p:nvSpPr>
        <p:spPr>
          <a:xfrm>
            <a:off x="715099" y="3083723"/>
            <a:ext cx="685800" cy="593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7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58" name="Google Shape;358;p19"/>
          <p:cNvSpPr txBox="1">
            <a:spLocks noGrp="1"/>
          </p:cNvSpPr>
          <p:nvPr>
            <p:ph type="subTitle" idx="6"/>
          </p:nvPr>
        </p:nvSpPr>
        <p:spPr>
          <a:xfrm>
            <a:off x="715099" y="4050971"/>
            <a:ext cx="27432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9" name="Google Shape;359;p19"/>
          <p:cNvSpPr txBox="1">
            <a:spLocks noGrp="1"/>
          </p:cNvSpPr>
          <p:nvPr>
            <p:ph type="title" idx="7" hasCustomPrompt="1"/>
          </p:nvPr>
        </p:nvSpPr>
        <p:spPr>
          <a:xfrm>
            <a:off x="4276449" y="3083723"/>
            <a:ext cx="685800" cy="593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7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60" name="Google Shape;360;p19"/>
          <p:cNvSpPr txBox="1">
            <a:spLocks noGrp="1"/>
          </p:cNvSpPr>
          <p:nvPr>
            <p:ph type="subTitle" idx="8"/>
          </p:nvPr>
        </p:nvSpPr>
        <p:spPr>
          <a:xfrm>
            <a:off x="4276449" y="4050965"/>
            <a:ext cx="27432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1" name="Google Shape;361;p19"/>
          <p:cNvSpPr txBox="1">
            <a:spLocks noGrp="1"/>
          </p:cNvSpPr>
          <p:nvPr>
            <p:ph type="subTitle" idx="9"/>
          </p:nvPr>
        </p:nvSpPr>
        <p:spPr>
          <a:xfrm>
            <a:off x="715099" y="1860950"/>
            <a:ext cx="27432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2" name="Google Shape;362;p19"/>
          <p:cNvSpPr txBox="1">
            <a:spLocks noGrp="1"/>
          </p:cNvSpPr>
          <p:nvPr>
            <p:ph type="subTitle" idx="13"/>
          </p:nvPr>
        </p:nvSpPr>
        <p:spPr>
          <a:xfrm>
            <a:off x="4276449" y="1860962"/>
            <a:ext cx="27432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3" name="Google Shape;363;p19"/>
          <p:cNvSpPr txBox="1">
            <a:spLocks noGrp="1"/>
          </p:cNvSpPr>
          <p:nvPr>
            <p:ph type="subTitle" idx="14"/>
          </p:nvPr>
        </p:nvSpPr>
        <p:spPr>
          <a:xfrm>
            <a:off x="715099" y="3684300"/>
            <a:ext cx="27432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4" name="Google Shape;364;p19"/>
          <p:cNvSpPr txBox="1">
            <a:spLocks noGrp="1"/>
          </p:cNvSpPr>
          <p:nvPr>
            <p:ph type="subTitle" idx="15"/>
          </p:nvPr>
        </p:nvSpPr>
        <p:spPr>
          <a:xfrm>
            <a:off x="4276449" y="3684296"/>
            <a:ext cx="27432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b="1">
                <a:highlight>
                  <a:schemeClr val="accent3"/>
                </a:highlight>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65" name="Google Shape;365;p19"/>
          <p:cNvSpPr/>
          <p:nvPr/>
        </p:nvSpPr>
        <p:spPr>
          <a:xfrm>
            <a:off x="8094945" y="4609850"/>
            <a:ext cx="516938" cy="609849"/>
          </a:xfrm>
          <a:custGeom>
            <a:avLst/>
            <a:gdLst/>
            <a:ahLst/>
            <a:cxnLst/>
            <a:rect l="l" t="t" r="r" b="b"/>
            <a:pathLst>
              <a:path w="13609" h="16055" extrusionOk="0">
                <a:moveTo>
                  <a:pt x="838" y="1"/>
                </a:moveTo>
                <a:lnTo>
                  <a:pt x="838" y="3063"/>
                </a:lnTo>
                <a:lnTo>
                  <a:pt x="1" y="3063"/>
                </a:lnTo>
                <a:lnTo>
                  <a:pt x="1" y="16054"/>
                </a:lnTo>
                <a:lnTo>
                  <a:pt x="13608" y="16054"/>
                </a:lnTo>
                <a:lnTo>
                  <a:pt x="13608" y="3063"/>
                </a:lnTo>
                <a:lnTo>
                  <a:pt x="4210" y="3063"/>
                </a:lnTo>
                <a:lnTo>
                  <a:pt x="4210"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7722619" y="4568941"/>
            <a:ext cx="408643" cy="650569"/>
          </a:xfrm>
          <a:custGeom>
            <a:avLst/>
            <a:gdLst/>
            <a:ahLst/>
            <a:cxnLst/>
            <a:rect l="l" t="t" r="r" b="b"/>
            <a:pathLst>
              <a:path w="10758" h="17127" extrusionOk="0">
                <a:moveTo>
                  <a:pt x="4026" y="0"/>
                </a:moveTo>
                <a:cubicBezTo>
                  <a:pt x="3754" y="0"/>
                  <a:pt x="3533" y="221"/>
                  <a:pt x="3533" y="494"/>
                </a:cubicBezTo>
                <a:cubicBezTo>
                  <a:pt x="3533" y="673"/>
                  <a:pt x="3631" y="828"/>
                  <a:pt x="3772" y="918"/>
                </a:cubicBezTo>
                <a:lnTo>
                  <a:pt x="3772" y="6045"/>
                </a:lnTo>
                <a:lnTo>
                  <a:pt x="268" y="15631"/>
                </a:lnTo>
                <a:cubicBezTo>
                  <a:pt x="0" y="16360"/>
                  <a:pt x="541" y="17127"/>
                  <a:pt x="1312" y="17127"/>
                </a:cubicBezTo>
                <a:lnTo>
                  <a:pt x="9440" y="17127"/>
                </a:lnTo>
                <a:cubicBezTo>
                  <a:pt x="10217" y="17127"/>
                  <a:pt x="10757" y="16360"/>
                  <a:pt x="10489" y="15631"/>
                </a:cubicBezTo>
                <a:lnTo>
                  <a:pt x="6985" y="6045"/>
                </a:lnTo>
                <a:lnTo>
                  <a:pt x="6985" y="918"/>
                </a:lnTo>
                <a:cubicBezTo>
                  <a:pt x="7126" y="828"/>
                  <a:pt x="7225" y="673"/>
                  <a:pt x="7225" y="494"/>
                </a:cubicBezTo>
                <a:cubicBezTo>
                  <a:pt x="7225" y="221"/>
                  <a:pt x="7004" y="0"/>
                  <a:pt x="673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55694" y="4265025"/>
            <a:ext cx="599479" cy="954487"/>
          </a:xfrm>
          <a:custGeom>
            <a:avLst/>
            <a:gdLst/>
            <a:ahLst/>
            <a:cxnLst/>
            <a:rect l="l" t="t" r="r" b="b"/>
            <a:pathLst>
              <a:path w="15782" h="25128" extrusionOk="0">
                <a:moveTo>
                  <a:pt x="5904" y="0"/>
                </a:moveTo>
                <a:cubicBezTo>
                  <a:pt x="5504" y="0"/>
                  <a:pt x="5180" y="325"/>
                  <a:pt x="5180" y="725"/>
                </a:cubicBezTo>
                <a:cubicBezTo>
                  <a:pt x="5180" y="988"/>
                  <a:pt x="5321" y="1219"/>
                  <a:pt x="5532" y="1341"/>
                </a:cubicBezTo>
                <a:lnTo>
                  <a:pt x="5532" y="8867"/>
                </a:lnTo>
                <a:lnTo>
                  <a:pt x="391" y="22931"/>
                </a:lnTo>
                <a:cubicBezTo>
                  <a:pt x="1" y="23999"/>
                  <a:pt x="791" y="25128"/>
                  <a:pt x="1929" y="25128"/>
                </a:cubicBezTo>
                <a:lnTo>
                  <a:pt x="13853" y="25128"/>
                </a:lnTo>
                <a:cubicBezTo>
                  <a:pt x="14992" y="25128"/>
                  <a:pt x="15782" y="23999"/>
                  <a:pt x="15391" y="22931"/>
                </a:cubicBezTo>
                <a:lnTo>
                  <a:pt x="10245" y="8867"/>
                </a:lnTo>
                <a:lnTo>
                  <a:pt x="10245" y="1341"/>
                </a:lnTo>
                <a:cubicBezTo>
                  <a:pt x="10457" y="1219"/>
                  <a:pt x="10598" y="988"/>
                  <a:pt x="10598" y="725"/>
                </a:cubicBezTo>
                <a:cubicBezTo>
                  <a:pt x="10598" y="325"/>
                  <a:pt x="10274" y="0"/>
                  <a:pt x="987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535677" y="4404733"/>
            <a:ext cx="267149" cy="814778"/>
          </a:xfrm>
          <a:custGeom>
            <a:avLst/>
            <a:gdLst/>
            <a:ahLst/>
            <a:cxnLst/>
            <a:rect l="l" t="t" r="r" b="b"/>
            <a:pathLst>
              <a:path w="7033" h="21450" extrusionOk="0">
                <a:moveTo>
                  <a:pt x="673" y="1"/>
                </a:moveTo>
                <a:cubicBezTo>
                  <a:pt x="301" y="1"/>
                  <a:pt x="0" y="302"/>
                  <a:pt x="0" y="673"/>
                </a:cubicBezTo>
                <a:cubicBezTo>
                  <a:pt x="0" y="1040"/>
                  <a:pt x="301" y="1341"/>
                  <a:pt x="673" y="1341"/>
                </a:cubicBezTo>
                <a:lnTo>
                  <a:pt x="649" y="1341"/>
                </a:lnTo>
                <a:lnTo>
                  <a:pt x="649" y="18585"/>
                </a:lnTo>
                <a:cubicBezTo>
                  <a:pt x="649" y="20170"/>
                  <a:pt x="1934" y="21450"/>
                  <a:pt x="3519" y="21450"/>
                </a:cubicBezTo>
                <a:cubicBezTo>
                  <a:pt x="5099" y="21450"/>
                  <a:pt x="6383" y="20170"/>
                  <a:pt x="6383" y="18585"/>
                </a:cubicBezTo>
                <a:lnTo>
                  <a:pt x="6383" y="1341"/>
                </a:lnTo>
                <a:lnTo>
                  <a:pt x="6360" y="1341"/>
                </a:lnTo>
                <a:cubicBezTo>
                  <a:pt x="6731" y="1341"/>
                  <a:pt x="7032" y="1040"/>
                  <a:pt x="7032" y="673"/>
                </a:cubicBezTo>
                <a:cubicBezTo>
                  <a:pt x="7032" y="302"/>
                  <a:pt x="6731" y="1"/>
                  <a:pt x="636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69"/>
        <p:cNvGrpSpPr/>
        <p:nvPr/>
      </p:nvGrpSpPr>
      <p:grpSpPr>
        <a:xfrm>
          <a:off x="0" y="0"/>
          <a:ext cx="0" cy="0"/>
          <a:chOff x="0" y="0"/>
          <a:chExt cx="0" cy="0"/>
        </a:xfrm>
      </p:grpSpPr>
      <p:sp>
        <p:nvSpPr>
          <p:cNvPr id="370" name="Google Shape;370;p20"/>
          <p:cNvSpPr txBox="1">
            <a:spLocks noGrp="1"/>
          </p:cNvSpPr>
          <p:nvPr>
            <p:ph type="title"/>
          </p:nvPr>
        </p:nvSpPr>
        <p:spPr>
          <a:xfrm>
            <a:off x="2177775" y="3048138"/>
            <a:ext cx="5739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1" name="Google Shape;371;p20"/>
          <p:cNvSpPr txBox="1">
            <a:spLocks noGrp="1"/>
          </p:cNvSpPr>
          <p:nvPr>
            <p:ph type="subTitle" idx="1"/>
          </p:nvPr>
        </p:nvSpPr>
        <p:spPr>
          <a:xfrm>
            <a:off x="715100" y="1468774"/>
            <a:ext cx="7202400" cy="16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372" name="Google Shape;372;p20"/>
          <p:cNvSpPr/>
          <p:nvPr/>
        </p:nvSpPr>
        <p:spPr>
          <a:xfrm rot="-9900360">
            <a:off x="4189079" y="-683977"/>
            <a:ext cx="6599079" cy="1342043"/>
          </a:xfrm>
          <a:prstGeom prst="doubleWave">
            <a:avLst>
              <a:gd name="adj1" fmla="val 1034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40192" y="2757137"/>
            <a:ext cx="64130" cy="56935"/>
          </a:xfrm>
          <a:custGeom>
            <a:avLst/>
            <a:gdLst/>
            <a:ahLst/>
            <a:cxnLst/>
            <a:rect l="l" t="t" r="r" b="b"/>
            <a:pathLst>
              <a:path w="927" h="823" extrusionOk="0">
                <a:moveTo>
                  <a:pt x="467" y="0"/>
                </a:moveTo>
                <a:cubicBezTo>
                  <a:pt x="299" y="0"/>
                  <a:pt x="139" y="106"/>
                  <a:pt x="76" y="273"/>
                </a:cubicBezTo>
                <a:cubicBezTo>
                  <a:pt x="0" y="484"/>
                  <a:pt x="113" y="720"/>
                  <a:pt x="325" y="800"/>
                </a:cubicBezTo>
                <a:cubicBezTo>
                  <a:pt x="370" y="815"/>
                  <a:pt x="417" y="823"/>
                  <a:pt x="462" y="823"/>
                </a:cubicBezTo>
                <a:cubicBezTo>
                  <a:pt x="633" y="823"/>
                  <a:pt x="792" y="717"/>
                  <a:pt x="852" y="550"/>
                </a:cubicBezTo>
                <a:cubicBezTo>
                  <a:pt x="927" y="334"/>
                  <a:pt x="814" y="99"/>
                  <a:pt x="602" y="23"/>
                </a:cubicBezTo>
                <a:cubicBezTo>
                  <a:pt x="558" y="8"/>
                  <a:pt x="512" y="0"/>
                  <a:pt x="46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619682" y="2721933"/>
            <a:ext cx="33276" cy="33276"/>
          </a:xfrm>
          <a:custGeom>
            <a:avLst/>
            <a:gdLst/>
            <a:ahLst/>
            <a:cxnLst/>
            <a:rect l="l" t="t" r="r" b="b"/>
            <a:pathLst>
              <a:path w="481" h="481" extrusionOk="0">
                <a:moveTo>
                  <a:pt x="241" y="0"/>
                </a:moveTo>
                <a:cubicBezTo>
                  <a:pt x="109" y="0"/>
                  <a:pt x="1" y="109"/>
                  <a:pt x="1" y="240"/>
                </a:cubicBezTo>
                <a:cubicBezTo>
                  <a:pt x="1" y="372"/>
                  <a:pt x="109" y="480"/>
                  <a:pt x="241" y="480"/>
                </a:cubicBezTo>
                <a:cubicBezTo>
                  <a:pt x="372" y="480"/>
                  <a:pt x="481" y="372"/>
                  <a:pt x="481" y="240"/>
                </a:cubicBezTo>
                <a:cubicBezTo>
                  <a:pt x="481" y="109"/>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8770201" y="2738956"/>
            <a:ext cx="56658" cy="57004"/>
          </a:xfrm>
          <a:custGeom>
            <a:avLst/>
            <a:gdLst/>
            <a:ahLst/>
            <a:cxnLst/>
            <a:rect l="l" t="t" r="r" b="b"/>
            <a:pathLst>
              <a:path w="819" h="824" extrusionOk="0">
                <a:moveTo>
                  <a:pt x="410" y="1"/>
                </a:moveTo>
                <a:cubicBezTo>
                  <a:pt x="184" y="1"/>
                  <a:pt x="0" y="184"/>
                  <a:pt x="0" y="410"/>
                </a:cubicBezTo>
                <a:cubicBezTo>
                  <a:pt x="0" y="636"/>
                  <a:pt x="184" y="824"/>
                  <a:pt x="410" y="824"/>
                </a:cubicBezTo>
                <a:cubicBezTo>
                  <a:pt x="635" y="824"/>
                  <a:pt x="819" y="636"/>
                  <a:pt x="819" y="410"/>
                </a:cubicBezTo>
                <a:cubicBezTo>
                  <a:pt x="819" y="184"/>
                  <a:pt x="635" y="1"/>
                  <a:pt x="41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9112150" y="3521571"/>
            <a:ext cx="33276" cy="32930"/>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8858058" y="1864611"/>
            <a:ext cx="33276" cy="32930"/>
          </a:xfrm>
          <a:custGeom>
            <a:avLst/>
            <a:gdLst/>
            <a:ahLst/>
            <a:cxnLst/>
            <a:rect l="l" t="t" r="r" b="b"/>
            <a:pathLst>
              <a:path w="481" h="476" extrusionOk="0">
                <a:moveTo>
                  <a:pt x="240" y="1"/>
                </a:moveTo>
                <a:cubicBezTo>
                  <a:pt x="109" y="1"/>
                  <a:pt x="0" y="104"/>
                  <a:pt x="0" y="236"/>
                </a:cubicBezTo>
                <a:cubicBezTo>
                  <a:pt x="0" y="373"/>
                  <a:pt x="109" y="476"/>
                  <a:pt x="240" y="476"/>
                </a:cubicBezTo>
                <a:cubicBezTo>
                  <a:pt x="372" y="476"/>
                  <a:pt x="480" y="373"/>
                  <a:pt x="480" y="236"/>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81386" y="1352056"/>
            <a:ext cx="33276" cy="32930"/>
          </a:xfrm>
          <a:custGeom>
            <a:avLst/>
            <a:gdLst/>
            <a:ahLst/>
            <a:cxnLst/>
            <a:rect l="l" t="t" r="r" b="b"/>
            <a:pathLst>
              <a:path w="481" h="476" extrusionOk="0">
                <a:moveTo>
                  <a:pt x="240" y="0"/>
                </a:moveTo>
                <a:cubicBezTo>
                  <a:pt x="109" y="0"/>
                  <a:pt x="1" y="104"/>
                  <a:pt x="1" y="236"/>
                </a:cubicBezTo>
                <a:cubicBezTo>
                  <a:pt x="1" y="372"/>
                  <a:pt x="109" y="475"/>
                  <a:pt x="240" y="475"/>
                </a:cubicBezTo>
                <a:cubicBezTo>
                  <a:pt x="372" y="475"/>
                  <a:pt x="480" y="372"/>
                  <a:pt x="480" y="236"/>
                </a:cubicBezTo>
                <a:cubicBezTo>
                  <a:pt x="480" y="104"/>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373219" y="4169765"/>
            <a:ext cx="33206" cy="33276"/>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8417958" y="1588930"/>
            <a:ext cx="57004" cy="57004"/>
          </a:xfrm>
          <a:custGeom>
            <a:avLst/>
            <a:gdLst/>
            <a:ahLst/>
            <a:cxnLst/>
            <a:rect l="l" t="t" r="r" b="b"/>
            <a:pathLst>
              <a:path w="824" h="824" extrusionOk="0">
                <a:moveTo>
                  <a:pt x="414" y="0"/>
                </a:moveTo>
                <a:cubicBezTo>
                  <a:pt x="189" y="0"/>
                  <a:pt x="0" y="183"/>
                  <a:pt x="0" y="409"/>
                </a:cubicBezTo>
                <a:cubicBezTo>
                  <a:pt x="0" y="640"/>
                  <a:pt x="189" y="823"/>
                  <a:pt x="414" y="823"/>
                </a:cubicBezTo>
                <a:cubicBezTo>
                  <a:pt x="640" y="823"/>
                  <a:pt x="824" y="640"/>
                  <a:pt x="824" y="409"/>
                </a:cubicBezTo>
                <a:cubicBezTo>
                  <a:pt x="824" y="183"/>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1401" y="353743"/>
            <a:ext cx="56658" cy="57004"/>
          </a:xfrm>
          <a:custGeom>
            <a:avLst/>
            <a:gdLst/>
            <a:ahLst/>
            <a:cxnLst/>
            <a:rect l="l" t="t" r="r" b="b"/>
            <a:pathLst>
              <a:path w="819" h="824" extrusionOk="0">
                <a:moveTo>
                  <a:pt x="409" y="0"/>
                </a:moveTo>
                <a:cubicBezTo>
                  <a:pt x="183" y="0"/>
                  <a:pt x="0" y="184"/>
                  <a:pt x="0" y="410"/>
                </a:cubicBezTo>
                <a:cubicBezTo>
                  <a:pt x="0" y="640"/>
                  <a:pt x="183" y="824"/>
                  <a:pt x="409" y="824"/>
                </a:cubicBezTo>
                <a:cubicBezTo>
                  <a:pt x="635" y="824"/>
                  <a:pt x="818" y="640"/>
                  <a:pt x="818" y="410"/>
                </a:cubicBezTo>
                <a:cubicBezTo>
                  <a:pt x="818" y="184"/>
                  <a:pt x="635"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112761" y="1012666"/>
            <a:ext cx="57004" cy="57004"/>
          </a:xfrm>
          <a:custGeom>
            <a:avLst/>
            <a:gdLst/>
            <a:ahLst/>
            <a:cxnLst/>
            <a:rect l="l" t="t" r="r" b="b"/>
            <a:pathLst>
              <a:path w="824" h="824" extrusionOk="0">
                <a:moveTo>
                  <a:pt x="414" y="0"/>
                </a:moveTo>
                <a:cubicBezTo>
                  <a:pt x="184" y="0"/>
                  <a:pt x="0" y="184"/>
                  <a:pt x="0" y="414"/>
                </a:cubicBezTo>
                <a:cubicBezTo>
                  <a:pt x="0" y="640"/>
                  <a:pt x="184" y="824"/>
                  <a:pt x="414" y="824"/>
                </a:cubicBezTo>
                <a:cubicBezTo>
                  <a:pt x="640" y="824"/>
                  <a:pt x="823" y="640"/>
                  <a:pt x="823" y="414"/>
                </a:cubicBezTo>
                <a:cubicBezTo>
                  <a:pt x="823" y="184"/>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8900326" y="2375839"/>
            <a:ext cx="57004" cy="56658"/>
          </a:xfrm>
          <a:custGeom>
            <a:avLst/>
            <a:gdLst/>
            <a:ahLst/>
            <a:cxnLst/>
            <a:rect l="l" t="t" r="r" b="b"/>
            <a:pathLst>
              <a:path w="824" h="819" extrusionOk="0">
                <a:moveTo>
                  <a:pt x="410" y="0"/>
                </a:moveTo>
                <a:cubicBezTo>
                  <a:pt x="184" y="0"/>
                  <a:pt x="1" y="184"/>
                  <a:pt x="1" y="410"/>
                </a:cubicBezTo>
                <a:cubicBezTo>
                  <a:pt x="1" y="635"/>
                  <a:pt x="184" y="819"/>
                  <a:pt x="410" y="819"/>
                </a:cubicBezTo>
                <a:cubicBezTo>
                  <a:pt x="636" y="819"/>
                  <a:pt x="824" y="635"/>
                  <a:pt x="824" y="410"/>
                </a:cubicBezTo>
                <a:cubicBezTo>
                  <a:pt x="824"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248905" y="3497836"/>
            <a:ext cx="32930" cy="33206"/>
          </a:xfrm>
          <a:custGeom>
            <a:avLst/>
            <a:gdLst/>
            <a:ahLst/>
            <a:cxnLst/>
            <a:rect l="l" t="t" r="r" b="b"/>
            <a:pathLst>
              <a:path w="476" h="480" extrusionOk="0">
                <a:moveTo>
                  <a:pt x="240" y="0"/>
                </a:moveTo>
                <a:cubicBezTo>
                  <a:pt x="104" y="0"/>
                  <a:pt x="0" y="108"/>
                  <a:pt x="0" y="240"/>
                </a:cubicBezTo>
                <a:cubicBezTo>
                  <a:pt x="0" y="372"/>
                  <a:pt x="104" y="480"/>
                  <a:pt x="240" y="480"/>
                </a:cubicBezTo>
                <a:cubicBezTo>
                  <a:pt x="372" y="480"/>
                  <a:pt x="475" y="372"/>
                  <a:pt x="475" y="240"/>
                </a:cubicBezTo>
                <a:cubicBezTo>
                  <a:pt x="475"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535580" y="3756839"/>
            <a:ext cx="52438" cy="47803"/>
          </a:xfrm>
          <a:custGeom>
            <a:avLst/>
            <a:gdLst/>
            <a:ahLst/>
            <a:cxnLst/>
            <a:rect l="l" t="t" r="r" b="b"/>
            <a:pathLst>
              <a:path w="758" h="691" extrusionOk="0">
                <a:moveTo>
                  <a:pt x="374" y="1"/>
                </a:moveTo>
                <a:cubicBezTo>
                  <a:pt x="287" y="1"/>
                  <a:pt x="200" y="34"/>
                  <a:pt x="132" y="99"/>
                </a:cubicBezTo>
                <a:cubicBezTo>
                  <a:pt x="0" y="235"/>
                  <a:pt x="0" y="452"/>
                  <a:pt x="132" y="588"/>
                </a:cubicBezTo>
                <a:cubicBezTo>
                  <a:pt x="200" y="656"/>
                  <a:pt x="288" y="691"/>
                  <a:pt x="377" y="691"/>
                </a:cubicBezTo>
                <a:cubicBezTo>
                  <a:pt x="465" y="691"/>
                  <a:pt x="553" y="656"/>
                  <a:pt x="621" y="588"/>
                </a:cubicBezTo>
                <a:cubicBezTo>
                  <a:pt x="758" y="452"/>
                  <a:pt x="758" y="235"/>
                  <a:pt x="621" y="104"/>
                </a:cubicBezTo>
                <a:cubicBezTo>
                  <a:pt x="552" y="35"/>
                  <a:pt x="463" y="1"/>
                  <a:pt x="37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425932" y="3647884"/>
            <a:ext cx="271739" cy="265513"/>
          </a:xfrm>
          <a:custGeom>
            <a:avLst/>
            <a:gdLst/>
            <a:ahLst/>
            <a:cxnLst/>
            <a:rect l="l" t="t" r="r" b="b"/>
            <a:pathLst>
              <a:path w="3928" h="3838" extrusionOk="0">
                <a:moveTo>
                  <a:pt x="2366" y="48"/>
                </a:moveTo>
                <a:cubicBezTo>
                  <a:pt x="2376" y="48"/>
                  <a:pt x="2385" y="49"/>
                  <a:pt x="2394" y="51"/>
                </a:cubicBezTo>
                <a:cubicBezTo>
                  <a:pt x="2587" y="98"/>
                  <a:pt x="2653" y="597"/>
                  <a:pt x="2583" y="1255"/>
                </a:cubicBezTo>
                <a:cubicBezTo>
                  <a:pt x="2437" y="1270"/>
                  <a:pt x="2286" y="1293"/>
                  <a:pt x="2131" y="1326"/>
                </a:cubicBezTo>
                <a:cubicBezTo>
                  <a:pt x="1995" y="1199"/>
                  <a:pt x="1858" y="1081"/>
                  <a:pt x="1726" y="978"/>
                </a:cubicBezTo>
                <a:cubicBezTo>
                  <a:pt x="1936" y="424"/>
                  <a:pt x="2185" y="48"/>
                  <a:pt x="2366" y="48"/>
                </a:cubicBezTo>
                <a:close/>
                <a:moveTo>
                  <a:pt x="1708" y="1030"/>
                </a:moveTo>
                <a:cubicBezTo>
                  <a:pt x="1825" y="1124"/>
                  <a:pt x="1948" y="1222"/>
                  <a:pt x="2070" y="1335"/>
                </a:cubicBezTo>
                <a:cubicBezTo>
                  <a:pt x="1995" y="1349"/>
                  <a:pt x="1919" y="1368"/>
                  <a:pt x="1839" y="1387"/>
                </a:cubicBezTo>
                <a:cubicBezTo>
                  <a:pt x="1745" y="1406"/>
                  <a:pt x="1656" y="1429"/>
                  <a:pt x="1567" y="1453"/>
                </a:cubicBezTo>
                <a:cubicBezTo>
                  <a:pt x="1614" y="1302"/>
                  <a:pt x="1661" y="1161"/>
                  <a:pt x="1708" y="1030"/>
                </a:cubicBezTo>
                <a:close/>
                <a:moveTo>
                  <a:pt x="733" y="522"/>
                </a:moveTo>
                <a:cubicBezTo>
                  <a:pt x="929" y="522"/>
                  <a:pt x="1274" y="701"/>
                  <a:pt x="1665" y="997"/>
                </a:cubicBezTo>
                <a:cubicBezTo>
                  <a:pt x="1609" y="1143"/>
                  <a:pt x="1562" y="1302"/>
                  <a:pt x="1510" y="1472"/>
                </a:cubicBezTo>
                <a:cubicBezTo>
                  <a:pt x="1345" y="1519"/>
                  <a:pt x="1186" y="1571"/>
                  <a:pt x="1040" y="1622"/>
                </a:cubicBezTo>
                <a:cubicBezTo>
                  <a:pt x="663" y="1128"/>
                  <a:pt x="475" y="700"/>
                  <a:pt x="607" y="564"/>
                </a:cubicBezTo>
                <a:cubicBezTo>
                  <a:pt x="636" y="536"/>
                  <a:pt x="679" y="522"/>
                  <a:pt x="733" y="522"/>
                </a:cubicBezTo>
                <a:close/>
                <a:moveTo>
                  <a:pt x="2578" y="1307"/>
                </a:moveTo>
                <a:lnTo>
                  <a:pt x="2578" y="1307"/>
                </a:lnTo>
                <a:cubicBezTo>
                  <a:pt x="2559" y="1434"/>
                  <a:pt x="2540" y="1566"/>
                  <a:pt x="2517" y="1702"/>
                </a:cubicBezTo>
                <a:cubicBezTo>
                  <a:pt x="2460" y="1646"/>
                  <a:pt x="2409" y="1589"/>
                  <a:pt x="2352" y="1533"/>
                </a:cubicBezTo>
                <a:cubicBezTo>
                  <a:pt x="2296" y="1476"/>
                  <a:pt x="2234" y="1420"/>
                  <a:pt x="2178" y="1368"/>
                </a:cubicBezTo>
                <a:cubicBezTo>
                  <a:pt x="2314" y="1340"/>
                  <a:pt x="2451" y="1321"/>
                  <a:pt x="2578" y="1307"/>
                </a:cubicBezTo>
                <a:close/>
                <a:moveTo>
                  <a:pt x="1496" y="1524"/>
                </a:moveTo>
                <a:cubicBezTo>
                  <a:pt x="1472" y="1613"/>
                  <a:pt x="1449" y="1702"/>
                  <a:pt x="1430" y="1796"/>
                </a:cubicBezTo>
                <a:cubicBezTo>
                  <a:pt x="1411" y="1876"/>
                  <a:pt x="1393" y="1952"/>
                  <a:pt x="1378" y="2027"/>
                </a:cubicBezTo>
                <a:cubicBezTo>
                  <a:pt x="1266" y="1905"/>
                  <a:pt x="1162" y="1782"/>
                  <a:pt x="1073" y="1665"/>
                </a:cubicBezTo>
                <a:cubicBezTo>
                  <a:pt x="1204" y="1618"/>
                  <a:pt x="1345" y="1571"/>
                  <a:pt x="1496" y="1524"/>
                </a:cubicBezTo>
                <a:close/>
                <a:moveTo>
                  <a:pt x="3119" y="1274"/>
                </a:moveTo>
                <a:cubicBezTo>
                  <a:pt x="3522" y="1274"/>
                  <a:pt x="3798" y="1345"/>
                  <a:pt x="3829" y="1486"/>
                </a:cubicBezTo>
                <a:cubicBezTo>
                  <a:pt x="3871" y="1674"/>
                  <a:pt x="3486" y="1937"/>
                  <a:pt x="2902" y="2159"/>
                </a:cubicBezTo>
                <a:cubicBezTo>
                  <a:pt x="2804" y="2027"/>
                  <a:pt x="2686" y="1886"/>
                  <a:pt x="2559" y="1749"/>
                </a:cubicBezTo>
                <a:cubicBezTo>
                  <a:pt x="2587" y="1594"/>
                  <a:pt x="2611" y="1444"/>
                  <a:pt x="2630" y="1302"/>
                </a:cubicBezTo>
                <a:cubicBezTo>
                  <a:pt x="2806" y="1284"/>
                  <a:pt x="2971" y="1274"/>
                  <a:pt x="3119" y="1274"/>
                </a:cubicBezTo>
                <a:close/>
                <a:moveTo>
                  <a:pt x="2545" y="1810"/>
                </a:moveTo>
                <a:cubicBezTo>
                  <a:pt x="2658" y="1933"/>
                  <a:pt x="2761" y="2055"/>
                  <a:pt x="2855" y="2177"/>
                </a:cubicBezTo>
                <a:cubicBezTo>
                  <a:pt x="2719" y="2224"/>
                  <a:pt x="2578" y="2271"/>
                  <a:pt x="2427" y="2314"/>
                </a:cubicBezTo>
                <a:cubicBezTo>
                  <a:pt x="2451" y="2224"/>
                  <a:pt x="2474" y="2135"/>
                  <a:pt x="2498" y="2046"/>
                </a:cubicBezTo>
                <a:cubicBezTo>
                  <a:pt x="2517" y="1966"/>
                  <a:pt x="2531" y="1886"/>
                  <a:pt x="2545" y="1810"/>
                </a:cubicBezTo>
                <a:close/>
                <a:moveTo>
                  <a:pt x="2117" y="1378"/>
                </a:moveTo>
                <a:cubicBezTo>
                  <a:pt x="2183" y="1439"/>
                  <a:pt x="2249" y="1500"/>
                  <a:pt x="2314" y="1566"/>
                </a:cubicBezTo>
                <a:cubicBezTo>
                  <a:pt x="2380" y="1632"/>
                  <a:pt x="2441" y="1698"/>
                  <a:pt x="2503" y="1763"/>
                </a:cubicBezTo>
                <a:cubicBezTo>
                  <a:pt x="2488" y="1853"/>
                  <a:pt x="2470" y="1942"/>
                  <a:pt x="2446" y="2032"/>
                </a:cubicBezTo>
                <a:cubicBezTo>
                  <a:pt x="2427" y="2135"/>
                  <a:pt x="2399" y="2234"/>
                  <a:pt x="2371" y="2328"/>
                </a:cubicBezTo>
                <a:cubicBezTo>
                  <a:pt x="2277" y="2356"/>
                  <a:pt x="2178" y="2384"/>
                  <a:pt x="2075" y="2408"/>
                </a:cubicBezTo>
                <a:cubicBezTo>
                  <a:pt x="1985" y="2427"/>
                  <a:pt x="1896" y="2445"/>
                  <a:pt x="1806" y="2460"/>
                </a:cubicBezTo>
                <a:cubicBezTo>
                  <a:pt x="1741" y="2398"/>
                  <a:pt x="1675" y="2337"/>
                  <a:pt x="1609" y="2271"/>
                </a:cubicBezTo>
                <a:cubicBezTo>
                  <a:pt x="1543" y="2206"/>
                  <a:pt x="1482" y="2140"/>
                  <a:pt x="1421" y="2074"/>
                </a:cubicBezTo>
                <a:cubicBezTo>
                  <a:pt x="1440" y="1989"/>
                  <a:pt x="1454" y="1900"/>
                  <a:pt x="1477" y="1806"/>
                </a:cubicBezTo>
                <a:cubicBezTo>
                  <a:pt x="1501" y="1707"/>
                  <a:pt x="1524" y="1608"/>
                  <a:pt x="1552" y="1509"/>
                </a:cubicBezTo>
                <a:cubicBezTo>
                  <a:pt x="1651" y="1481"/>
                  <a:pt x="1750" y="1458"/>
                  <a:pt x="1849" y="1434"/>
                </a:cubicBezTo>
                <a:cubicBezTo>
                  <a:pt x="1943" y="1415"/>
                  <a:pt x="2028" y="1397"/>
                  <a:pt x="2117" y="1378"/>
                </a:cubicBezTo>
                <a:close/>
                <a:moveTo>
                  <a:pt x="1411" y="2135"/>
                </a:moveTo>
                <a:cubicBezTo>
                  <a:pt x="1463" y="2191"/>
                  <a:pt x="1520" y="2253"/>
                  <a:pt x="1576" y="2309"/>
                </a:cubicBezTo>
                <a:cubicBezTo>
                  <a:pt x="1632" y="2365"/>
                  <a:pt x="1689" y="2422"/>
                  <a:pt x="1745" y="2474"/>
                </a:cubicBezTo>
                <a:cubicBezTo>
                  <a:pt x="1609" y="2497"/>
                  <a:pt x="1477" y="2516"/>
                  <a:pt x="1350" y="2535"/>
                </a:cubicBezTo>
                <a:cubicBezTo>
                  <a:pt x="1364" y="2408"/>
                  <a:pt x="1383" y="2271"/>
                  <a:pt x="1411" y="2135"/>
                </a:cubicBezTo>
                <a:close/>
                <a:moveTo>
                  <a:pt x="1021" y="1683"/>
                </a:moveTo>
                <a:cubicBezTo>
                  <a:pt x="1124" y="1815"/>
                  <a:pt x="1237" y="1952"/>
                  <a:pt x="1369" y="2093"/>
                </a:cubicBezTo>
                <a:cubicBezTo>
                  <a:pt x="1336" y="2248"/>
                  <a:pt x="1313" y="2394"/>
                  <a:pt x="1298" y="2540"/>
                </a:cubicBezTo>
                <a:cubicBezTo>
                  <a:pt x="1127" y="2558"/>
                  <a:pt x="966" y="2567"/>
                  <a:pt x="821" y="2567"/>
                </a:cubicBezTo>
                <a:cubicBezTo>
                  <a:pt x="410" y="2567"/>
                  <a:pt x="129" y="2494"/>
                  <a:pt x="94" y="2351"/>
                </a:cubicBezTo>
                <a:cubicBezTo>
                  <a:pt x="52" y="2168"/>
                  <a:pt x="438" y="1905"/>
                  <a:pt x="1021" y="1683"/>
                </a:cubicBezTo>
                <a:close/>
                <a:moveTo>
                  <a:pt x="2357" y="2384"/>
                </a:moveTo>
                <a:lnTo>
                  <a:pt x="2357" y="2384"/>
                </a:lnTo>
                <a:cubicBezTo>
                  <a:pt x="2314" y="2535"/>
                  <a:pt x="2267" y="2676"/>
                  <a:pt x="2216" y="2812"/>
                </a:cubicBezTo>
                <a:cubicBezTo>
                  <a:pt x="2098" y="2718"/>
                  <a:pt x="1976" y="2615"/>
                  <a:pt x="1853" y="2502"/>
                </a:cubicBezTo>
                <a:cubicBezTo>
                  <a:pt x="1929" y="2488"/>
                  <a:pt x="2009" y="2474"/>
                  <a:pt x="2089" y="2455"/>
                </a:cubicBezTo>
                <a:cubicBezTo>
                  <a:pt x="2178" y="2431"/>
                  <a:pt x="2267" y="2408"/>
                  <a:pt x="2357" y="2384"/>
                </a:cubicBezTo>
                <a:close/>
                <a:moveTo>
                  <a:pt x="2888" y="2220"/>
                </a:moveTo>
                <a:cubicBezTo>
                  <a:pt x="3265" y="2714"/>
                  <a:pt x="3453" y="3142"/>
                  <a:pt x="3316" y="3273"/>
                </a:cubicBezTo>
                <a:cubicBezTo>
                  <a:pt x="3287" y="3303"/>
                  <a:pt x="3244" y="3318"/>
                  <a:pt x="3189" y="3318"/>
                </a:cubicBezTo>
                <a:cubicBezTo>
                  <a:pt x="2993" y="3318"/>
                  <a:pt x="2647" y="3139"/>
                  <a:pt x="2258" y="2845"/>
                </a:cubicBezTo>
                <a:cubicBezTo>
                  <a:pt x="2314" y="2695"/>
                  <a:pt x="2366" y="2540"/>
                  <a:pt x="2413" y="2370"/>
                </a:cubicBezTo>
                <a:cubicBezTo>
                  <a:pt x="2583" y="2323"/>
                  <a:pt x="2738" y="2271"/>
                  <a:pt x="2888" y="2220"/>
                </a:cubicBezTo>
                <a:close/>
                <a:moveTo>
                  <a:pt x="1792" y="2516"/>
                </a:moveTo>
                <a:cubicBezTo>
                  <a:pt x="1929" y="2643"/>
                  <a:pt x="2065" y="2761"/>
                  <a:pt x="2202" y="2859"/>
                </a:cubicBezTo>
                <a:cubicBezTo>
                  <a:pt x="1992" y="3413"/>
                  <a:pt x="1743" y="3789"/>
                  <a:pt x="1558" y="3789"/>
                </a:cubicBezTo>
                <a:cubicBezTo>
                  <a:pt x="1548" y="3789"/>
                  <a:pt x="1538" y="3788"/>
                  <a:pt x="1529" y="3786"/>
                </a:cubicBezTo>
                <a:cubicBezTo>
                  <a:pt x="1336" y="3744"/>
                  <a:pt x="1275" y="3245"/>
                  <a:pt x="1345" y="2587"/>
                </a:cubicBezTo>
                <a:cubicBezTo>
                  <a:pt x="1487" y="2568"/>
                  <a:pt x="1637" y="2544"/>
                  <a:pt x="1792" y="2516"/>
                </a:cubicBezTo>
                <a:close/>
                <a:moveTo>
                  <a:pt x="2368" y="0"/>
                </a:moveTo>
                <a:cubicBezTo>
                  <a:pt x="2161" y="0"/>
                  <a:pt x="1902" y="372"/>
                  <a:pt x="1684" y="945"/>
                </a:cubicBezTo>
                <a:cubicBezTo>
                  <a:pt x="1293" y="650"/>
                  <a:pt x="947" y="475"/>
                  <a:pt x="735" y="475"/>
                </a:cubicBezTo>
                <a:cubicBezTo>
                  <a:pt x="666" y="475"/>
                  <a:pt x="612" y="493"/>
                  <a:pt x="574" y="531"/>
                </a:cubicBezTo>
                <a:cubicBezTo>
                  <a:pt x="419" y="686"/>
                  <a:pt x="598" y="1124"/>
                  <a:pt x="988" y="1641"/>
                </a:cubicBezTo>
                <a:cubicBezTo>
                  <a:pt x="381" y="1872"/>
                  <a:pt x="0" y="2149"/>
                  <a:pt x="47" y="2365"/>
                </a:cubicBezTo>
                <a:cubicBezTo>
                  <a:pt x="86" y="2533"/>
                  <a:pt x="385" y="2617"/>
                  <a:pt x="829" y="2617"/>
                </a:cubicBezTo>
                <a:cubicBezTo>
                  <a:pt x="970" y="2617"/>
                  <a:pt x="1126" y="2608"/>
                  <a:pt x="1294" y="2591"/>
                </a:cubicBezTo>
                <a:lnTo>
                  <a:pt x="1294" y="2591"/>
                </a:lnTo>
                <a:cubicBezTo>
                  <a:pt x="1218" y="3283"/>
                  <a:pt x="1298" y="3786"/>
                  <a:pt x="1520" y="3833"/>
                </a:cubicBezTo>
                <a:cubicBezTo>
                  <a:pt x="1532" y="3836"/>
                  <a:pt x="1545" y="3838"/>
                  <a:pt x="1559" y="3838"/>
                </a:cubicBezTo>
                <a:cubicBezTo>
                  <a:pt x="1765" y="3838"/>
                  <a:pt x="2023" y="3467"/>
                  <a:pt x="2239" y="2892"/>
                </a:cubicBezTo>
                <a:cubicBezTo>
                  <a:pt x="2635" y="3191"/>
                  <a:pt x="2981" y="3367"/>
                  <a:pt x="3194" y="3367"/>
                </a:cubicBezTo>
                <a:cubicBezTo>
                  <a:pt x="3262" y="3367"/>
                  <a:pt x="3316" y="3349"/>
                  <a:pt x="3354" y="3311"/>
                </a:cubicBezTo>
                <a:cubicBezTo>
                  <a:pt x="3504" y="3156"/>
                  <a:pt x="3330" y="2718"/>
                  <a:pt x="2935" y="2201"/>
                </a:cubicBezTo>
                <a:cubicBezTo>
                  <a:pt x="3547" y="1966"/>
                  <a:pt x="3928" y="1688"/>
                  <a:pt x="3876" y="1476"/>
                </a:cubicBezTo>
                <a:cubicBezTo>
                  <a:pt x="3837" y="1310"/>
                  <a:pt x="3543" y="1223"/>
                  <a:pt x="3104" y="1223"/>
                </a:cubicBezTo>
                <a:cubicBezTo>
                  <a:pt x="2962" y="1223"/>
                  <a:pt x="2804" y="1232"/>
                  <a:pt x="2634" y="1251"/>
                </a:cubicBezTo>
                <a:cubicBezTo>
                  <a:pt x="2705" y="559"/>
                  <a:pt x="2625" y="56"/>
                  <a:pt x="2404" y="4"/>
                </a:cubicBezTo>
                <a:cubicBezTo>
                  <a:pt x="2392" y="2"/>
                  <a:pt x="2380" y="0"/>
                  <a:pt x="2368"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454572" y="5519643"/>
            <a:ext cx="42684" cy="37841"/>
          </a:xfrm>
          <a:custGeom>
            <a:avLst/>
            <a:gdLst/>
            <a:ahLst/>
            <a:cxnLst/>
            <a:rect l="l" t="t" r="r" b="b"/>
            <a:pathLst>
              <a:path w="617" h="547" extrusionOk="0">
                <a:moveTo>
                  <a:pt x="307" y="0"/>
                </a:moveTo>
                <a:cubicBezTo>
                  <a:pt x="246" y="0"/>
                  <a:pt x="186" y="21"/>
                  <a:pt x="137" y="64"/>
                </a:cubicBezTo>
                <a:cubicBezTo>
                  <a:pt x="19" y="158"/>
                  <a:pt x="0" y="327"/>
                  <a:pt x="99" y="445"/>
                </a:cubicBezTo>
                <a:cubicBezTo>
                  <a:pt x="152" y="512"/>
                  <a:pt x="229" y="546"/>
                  <a:pt x="307" y="546"/>
                </a:cubicBezTo>
                <a:cubicBezTo>
                  <a:pt x="368" y="546"/>
                  <a:pt x="429" y="526"/>
                  <a:pt x="480" y="483"/>
                </a:cubicBezTo>
                <a:cubicBezTo>
                  <a:pt x="598" y="389"/>
                  <a:pt x="616" y="215"/>
                  <a:pt x="518" y="102"/>
                </a:cubicBezTo>
                <a:cubicBezTo>
                  <a:pt x="464" y="35"/>
                  <a:pt x="386" y="0"/>
                  <a:pt x="3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369967" y="5431578"/>
            <a:ext cx="211898" cy="213974"/>
          </a:xfrm>
          <a:custGeom>
            <a:avLst/>
            <a:gdLst/>
            <a:ahLst/>
            <a:cxnLst/>
            <a:rect l="l" t="t" r="r" b="b"/>
            <a:pathLst>
              <a:path w="3063" h="3093" extrusionOk="0">
                <a:moveTo>
                  <a:pt x="1348" y="38"/>
                </a:moveTo>
                <a:cubicBezTo>
                  <a:pt x="1492" y="38"/>
                  <a:pt x="1664" y="358"/>
                  <a:pt x="1792" y="824"/>
                </a:cubicBezTo>
                <a:cubicBezTo>
                  <a:pt x="1679" y="890"/>
                  <a:pt x="1562" y="975"/>
                  <a:pt x="1444" y="1064"/>
                </a:cubicBezTo>
                <a:cubicBezTo>
                  <a:pt x="1322" y="1027"/>
                  <a:pt x="1204" y="998"/>
                  <a:pt x="1096" y="975"/>
                </a:cubicBezTo>
                <a:cubicBezTo>
                  <a:pt x="1091" y="448"/>
                  <a:pt x="1181" y="62"/>
                  <a:pt x="1336" y="39"/>
                </a:cubicBezTo>
                <a:cubicBezTo>
                  <a:pt x="1340" y="38"/>
                  <a:pt x="1344" y="38"/>
                  <a:pt x="1348" y="38"/>
                </a:cubicBezTo>
                <a:close/>
                <a:moveTo>
                  <a:pt x="1802" y="862"/>
                </a:moveTo>
                <a:cubicBezTo>
                  <a:pt x="1830" y="970"/>
                  <a:pt x="1853" y="1088"/>
                  <a:pt x="1877" y="1210"/>
                </a:cubicBezTo>
                <a:cubicBezTo>
                  <a:pt x="1811" y="1182"/>
                  <a:pt x="1741" y="1158"/>
                  <a:pt x="1670" y="1135"/>
                </a:cubicBezTo>
                <a:cubicBezTo>
                  <a:pt x="1609" y="1111"/>
                  <a:pt x="1548" y="1097"/>
                  <a:pt x="1491" y="1078"/>
                </a:cubicBezTo>
                <a:cubicBezTo>
                  <a:pt x="1595" y="998"/>
                  <a:pt x="1698" y="928"/>
                  <a:pt x="1802" y="862"/>
                </a:cubicBezTo>
                <a:close/>
                <a:moveTo>
                  <a:pt x="1096" y="1017"/>
                </a:moveTo>
                <a:lnTo>
                  <a:pt x="1096" y="1017"/>
                </a:lnTo>
                <a:cubicBezTo>
                  <a:pt x="1195" y="1036"/>
                  <a:pt x="1298" y="1064"/>
                  <a:pt x="1402" y="1092"/>
                </a:cubicBezTo>
                <a:cubicBezTo>
                  <a:pt x="1355" y="1130"/>
                  <a:pt x="1303" y="1168"/>
                  <a:pt x="1256" y="1210"/>
                </a:cubicBezTo>
                <a:cubicBezTo>
                  <a:pt x="1204" y="1252"/>
                  <a:pt x="1157" y="1290"/>
                  <a:pt x="1110" y="1332"/>
                </a:cubicBezTo>
                <a:cubicBezTo>
                  <a:pt x="1101" y="1224"/>
                  <a:pt x="1096" y="1116"/>
                  <a:pt x="1096" y="1017"/>
                </a:cubicBezTo>
                <a:close/>
                <a:moveTo>
                  <a:pt x="2577" y="538"/>
                </a:moveTo>
                <a:cubicBezTo>
                  <a:pt x="2636" y="538"/>
                  <a:pt x="2680" y="553"/>
                  <a:pt x="2705" y="584"/>
                </a:cubicBezTo>
                <a:cubicBezTo>
                  <a:pt x="2799" y="697"/>
                  <a:pt x="2620" y="1022"/>
                  <a:pt x="2281" y="1384"/>
                </a:cubicBezTo>
                <a:cubicBezTo>
                  <a:pt x="2173" y="1328"/>
                  <a:pt x="2051" y="1276"/>
                  <a:pt x="1919" y="1224"/>
                </a:cubicBezTo>
                <a:cubicBezTo>
                  <a:pt x="1896" y="1088"/>
                  <a:pt x="1868" y="961"/>
                  <a:pt x="1835" y="838"/>
                </a:cubicBezTo>
                <a:cubicBezTo>
                  <a:pt x="2144" y="649"/>
                  <a:pt x="2416" y="538"/>
                  <a:pt x="2577" y="538"/>
                </a:cubicBezTo>
                <a:close/>
                <a:moveTo>
                  <a:pt x="469" y="937"/>
                </a:moveTo>
                <a:cubicBezTo>
                  <a:pt x="629" y="937"/>
                  <a:pt x="831" y="961"/>
                  <a:pt x="1054" y="1008"/>
                </a:cubicBezTo>
                <a:cubicBezTo>
                  <a:pt x="1059" y="1121"/>
                  <a:pt x="1063" y="1243"/>
                  <a:pt x="1073" y="1365"/>
                </a:cubicBezTo>
                <a:cubicBezTo>
                  <a:pt x="964" y="1464"/>
                  <a:pt x="861" y="1563"/>
                  <a:pt x="772" y="1662"/>
                </a:cubicBezTo>
                <a:cubicBezTo>
                  <a:pt x="329" y="1441"/>
                  <a:pt x="43" y="1205"/>
                  <a:pt x="94" y="1060"/>
                </a:cubicBezTo>
                <a:cubicBezTo>
                  <a:pt x="121" y="977"/>
                  <a:pt x="260" y="937"/>
                  <a:pt x="469" y="937"/>
                </a:cubicBezTo>
                <a:close/>
                <a:moveTo>
                  <a:pt x="1929" y="1271"/>
                </a:moveTo>
                <a:lnTo>
                  <a:pt x="1929" y="1271"/>
                </a:lnTo>
                <a:cubicBezTo>
                  <a:pt x="2042" y="1318"/>
                  <a:pt x="2150" y="1365"/>
                  <a:pt x="2253" y="1412"/>
                </a:cubicBezTo>
                <a:cubicBezTo>
                  <a:pt x="2173" y="1502"/>
                  <a:pt x="2079" y="1591"/>
                  <a:pt x="1985" y="1676"/>
                </a:cubicBezTo>
                <a:cubicBezTo>
                  <a:pt x="1976" y="1615"/>
                  <a:pt x="1971" y="1553"/>
                  <a:pt x="1962" y="1488"/>
                </a:cubicBezTo>
                <a:cubicBezTo>
                  <a:pt x="1952" y="1417"/>
                  <a:pt x="1943" y="1342"/>
                  <a:pt x="1929" y="1271"/>
                </a:cubicBezTo>
                <a:close/>
                <a:moveTo>
                  <a:pt x="1077" y="1417"/>
                </a:moveTo>
                <a:cubicBezTo>
                  <a:pt x="1087" y="1478"/>
                  <a:pt x="1091" y="1539"/>
                  <a:pt x="1101" y="1600"/>
                </a:cubicBezTo>
                <a:cubicBezTo>
                  <a:pt x="1110" y="1676"/>
                  <a:pt x="1120" y="1751"/>
                  <a:pt x="1134" y="1822"/>
                </a:cubicBezTo>
                <a:cubicBezTo>
                  <a:pt x="1016" y="1775"/>
                  <a:pt x="908" y="1727"/>
                  <a:pt x="809" y="1680"/>
                </a:cubicBezTo>
                <a:cubicBezTo>
                  <a:pt x="889" y="1591"/>
                  <a:pt x="979" y="1502"/>
                  <a:pt x="1077" y="1417"/>
                </a:cubicBezTo>
                <a:close/>
                <a:moveTo>
                  <a:pt x="1449" y="1107"/>
                </a:moveTo>
                <a:cubicBezTo>
                  <a:pt x="1519" y="1125"/>
                  <a:pt x="1585" y="1149"/>
                  <a:pt x="1656" y="1172"/>
                </a:cubicBezTo>
                <a:cubicBezTo>
                  <a:pt x="1736" y="1196"/>
                  <a:pt x="1811" y="1224"/>
                  <a:pt x="1886" y="1257"/>
                </a:cubicBezTo>
                <a:cubicBezTo>
                  <a:pt x="1900" y="1332"/>
                  <a:pt x="1910" y="1412"/>
                  <a:pt x="1924" y="1497"/>
                </a:cubicBezTo>
                <a:cubicBezTo>
                  <a:pt x="1933" y="1568"/>
                  <a:pt x="1938" y="1638"/>
                  <a:pt x="1948" y="1709"/>
                </a:cubicBezTo>
                <a:cubicBezTo>
                  <a:pt x="1891" y="1756"/>
                  <a:pt x="1839" y="1803"/>
                  <a:pt x="1783" y="1850"/>
                </a:cubicBezTo>
                <a:cubicBezTo>
                  <a:pt x="1726" y="1897"/>
                  <a:pt x="1670" y="1944"/>
                  <a:pt x="1614" y="1986"/>
                </a:cubicBezTo>
                <a:cubicBezTo>
                  <a:pt x="1543" y="1967"/>
                  <a:pt x="1472" y="1944"/>
                  <a:pt x="1407" y="1920"/>
                </a:cubicBezTo>
                <a:cubicBezTo>
                  <a:pt x="1327" y="1892"/>
                  <a:pt x="1251" y="1864"/>
                  <a:pt x="1176" y="1836"/>
                </a:cubicBezTo>
                <a:cubicBezTo>
                  <a:pt x="1162" y="1760"/>
                  <a:pt x="1148" y="1680"/>
                  <a:pt x="1138" y="1596"/>
                </a:cubicBezTo>
                <a:cubicBezTo>
                  <a:pt x="1129" y="1525"/>
                  <a:pt x="1120" y="1455"/>
                  <a:pt x="1115" y="1384"/>
                </a:cubicBezTo>
                <a:cubicBezTo>
                  <a:pt x="1167" y="1332"/>
                  <a:pt x="1223" y="1285"/>
                  <a:pt x="1280" y="1243"/>
                </a:cubicBezTo>
                <a:cubicBezTo>
                  <a:pt x="1336" y="1196"/>
                  <a:pt x="1392" y="1149"/>
                  <a:pt x="1449" y="1107"/>
                </a:cubicBezTo>
                <a:close/>
                <a:moveTo>
                  <a:pt x="1952" y="1760"/>
                </a:moveTo>
                <a:cubicBezTo>
                  <a:pt x="1962" y="1869"/>
                  <a:pt x="1966" y="1977"/>
                  <a:pt x="1966" y="2076"/>
                </a:cubicBezTo>
                <a:cubicBezTo>
                  <a:pt x="1868" y="2057"/>
                  <a:pt x="1764" y="2029"/>
                  <a:pt x="1661" y="2000"/>
                </a:cubicBezTo>
                <a:cubicBezTo>
                  <a:pt x="1708" y="1963"/>
                  <a:pt x="1759" y="1925"/>
                  <a:pt x="1806" y="1883"/>
                </a:cubicBezTo>
                <a:cubicBezTo>
                  <a:pt x="1858" y="1840"/>
                  <a:pt x="1905" y="1803"/>
                  <a:pt x="1952" y="1760"/>
                </a:cubicBezTo>
                <a:close/>
                <a:moveTo>
                  <a:pt x="2291" y="1431"/>
                </a:moveTo>
                <a:cubicBezTo>
                  <a:pt x="2733" y="1652"/>
                  <a:pt x="3020" y="1887"/>
                  <a:pt x="2968" y="2033"/>
                </a:cubicBezTo>
                <a:cubicBezTo>
                  <a:pt x="2942" y="2116"/>
                  <a:pt x="2802" y="2156"/>
                  <a:pt x="2594" y="2156"/>
                </a:cubicBezTo>
                <a:cubicBezTo>
                  <a:pt x="2433" y="2156"/>
                  <a:pt x="2232" y="2132"/>
                  <a:pt x="2009" y="2085"/>
                </a:cubicBezTo>
                <a:cubicBezTo>
                  <a:pt x="2004" y="1972"/>
                  <a:pt x="1999" y="1850"/>
                  <a:pt x="1985" y="1727"/>
                </a:cubicBezTo>
                <a:cubicBezTo>
                  <a:pt x="2098" y="1629"/>
                  <a:pt x="2202" y="1530"/>
                  <a:pt x="2291" y="1431"/>
                </a:cubicBezTo>
                <a:close/>
                <a:moveTo>
                  <a:pt x="1186" y="1883"/>
                </a:moveTo>
                <a:cubicBezTo>
                  <a:pt x="1251" y="1911"/>
                  <a:pt x="1322" y="1934"/>
                  <a:pt x="1392" y="1958"/>
                </a:cubicBezTo>
                <a:cubicBezTo>
                  <a:pt x="1454" y="1977"/>
                  <a:pt x="1510" y="1996"/>
                  <a:pt x="1571" y="2014"/>
                </a:cubicBezTo>
                <a:cubicBezTo>
                  <a:pt x="1468" y="2094"/>
                  <a:pt x="1360" y="2165"/>
                  <a:pt x="1261" y="2231"/>
                </a:cubicBezTo>
                <a:cubicBezTo>
                  <a:pt x="1233" y="2118"/>
                  <a:pt x="1204" y="2005"/>
                  <a:pt x="1186" y="1883"/>
                </a:cubicBezTo>
                <a:close/>
                <a:moveTo>
                  <a:pt x="781" y="1709"/>
                </a:moveTo>
                <a:cubicBezTo>
                  <a:pt x="889" y="1765"/>
                  <a:pt x="1011" y="1817"/>
                  <a:pt x="1138" y="1869"/>
                </a:cubicBezTo>
                <a:cubicBezTo>
                  <a:pt x="1167" y="2005"/>
                  <a:pt x="1195" y="2132"/>
                  <a:pt x="1223" y="2250"/>
                </a:cubicBezTo>
                <a:cubicBezTo>
                  <a:pt x="917" y="2443"/>
                  <a:pt x="645" y="2555"/>
                  <a:pt x="485" y="2555"/>
                </a:cubicBezTo>
                <a:cubicBezTo>
                  <a:pt x="427" y="2555"/>
                  <a:pt x="383" y="2540"/>
                  <a:pt x="358" y="2508"/>
                </a:cubicBezTo>
                <a:cubicBezTo>
                  <a:pt x="264" y="2395"/>
                  <a:pt x="442" y="2071"/>
                  <a:pt x="781" y="1709"/>
                </a:cubicBezTo>
                <a:close/>
                <a:moveTo>
                  <a:pt x="1618" y="2029"/>
                </a:moveTo>
                <a:cubicBezTo>
                  <a:pt x="1741" y="2066"/>
                  <a:pt x="1858" y="2094"/>
                  <a:pt x="1966" y="2118"/>
                </a:cubicBezTo>
                <a:cubicBezTo>
                  <a:pt x="1971" y="2645"/>
                  <a:pt x="1882" y="3030"/>
                  <a:pt x="1726" y="3054"/>
                </a:cubicBezTo>
                <a:cubicBezTo>
                  <a:pt x="1722" y="3054"/>
                  <a:pt x="1718" y="3055"/>
                  <a:pt x="1714" y="3055"/>
                </a:cubicBezTo>
                <a:cubicBezTo>
                  <a:pt x="1566" y="3055"/>
                  <a:pt x="1398" y="2735"/>
                  <a:pt x="1270" y="2268"/>
                </a:cubicBezTo>
                <a:cubicBezTo>
                  <a:pt x="1383" y="2198"/>
                  <a:pt x="1501" y="2118"/>
                  <a:pt x="1618" y="2029"/>
                </a:cubicBezTo>
                <a:close/>
                <a:moveTo>
                  <a:pt x="1349" y="0"/>
                </a:moveTo>
                <a:cubicBezTo>
                  <a:pt x="1343" y="0"/>
                  <a:pt x="1337" y="0"/>
                  <a:pt x="1331" y="1"/>
                </a:cubicBezTo>
                <a:cubicBezTo>
                  <a:pt x="1153" y="25"/>
                  <a:pt x="1049" y="415"/>
                  <a:pt x="1054" y="965"/>
                </a:cubicBezTo>
                <a:cubicBezTo>
                  <a:pt x="835" y="920"/>
                  <a:pt x="639" y="896"/>
                  <a:pt x="479" y="896"/>
                </a:cubicBezTo>
                <a:cubicBezTo>
                  <a:pt x="245" y="896"/>
                  <a:pt x="90" y="947"/>
                  <a:pt x="57" y="1050"/>
                </a:cubicBezTo>
                <a:cubicBezTo>
                  <a:pt x="0" y="1210"/>
                  <a:pt x="278" y="1459"/>
                  <a:pt x="743" y="1690"/>
                </a:cubicBezTo>
                <a:cubicBezTo>
                  <a:pt x="391" y="2071"/>
                  <a:pt x="217" y="2400"/>
                  <a:pt x="325" y="2537"/>
                </a:cubicBezTo>
                <a:cubicBezTo>
                  <a:pt x="358" y="2575"/>
                  <a:pt x="411" y="2593"/>
                  <a:pt x="482" y="2593"/>
                </a:cubicBezTo>
                <a:cubicBezTo>
                  <a:pt x="654" y="2593"/>
                  <a:pt x="924" y="2485"/>
                  <a:pt x="1237" y="2292"/>
                </a:cubicBezTo>
                <a:cubicBezTo>
                  <a:pt x="1369" y="2774"/>
                  <a:pt x="1549" y="3093"/>
                  <a:pt x="1714" y="3093"/>
                </a:cubicBezTo>
                <a:cubicBezTo>
                  <a:pt x="1720" y="3093"/>
                  <a:pt x="1725" y="3092"/>
                  <a:pt x="1731" y="3092"/>
                </a:cubicBezTo>
                <a:cubicBezTo>
                  <a:pt x="1910" y="3068"/>
                  <a:pt x="2013" y="2678"/>
                  <a:pt x="2009" y="2127"/>
                </a:cubicBezTo>
                <a:lnTo>
                  <a:pt x="2009" y="2127"/>
                </a:lnTo>
                <a:cubicBezTo>
                  <a:pt x="2226" y="2173"/>
                  <a:pt x="2422" y="2196"/>
                  <a:pt x="2581" y="2196"/>
                </a:cubicBezTo>
                <a:cubicBezTo>
                  <a:pt x="2816" y="2196"/>
                  <a:pt x="2972" y="2146"/>
                  <a:pt x="3006" y="2043"/>
                </a:cubicBezTo>
                <a:cubicBezTo>
                  <a:pt x="3062" y="1878"/>
                  <a:pt x="2780" y="1633"/>
                  <a:pt x="2319" y="1403"/>
                </a:cubicBezTo>
                <a:cubicBezTo>
                  <a:pt x="2672" y="1022"/>
                  <a:pt x="2846" y="693"/>
                  <a:pt x="2733" y="556"/>
                </a:cubicBezTo>
                <a:cubicBezTo>
                  <a:pt x="2701" y="518"/>
                  <a:pt x="2649" y="499"/>
                  <a:pt x="2579" y="499"/>
                </a:cubicBezTo>
                <a:cubicBezTo>
                  <a:pt x="2409" y="499"/>
                  <a:pt x="2138" y="608"/>
                  <a:pt x="1825" y="801"/>
                </a:cubicBezTo>
                <a:cubicBezTo>
                  <a:pt x="1693" y="319"/>
                  <a:pt x="1513" y="0"/>
                  <a:pt x="134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8697979" y="3662418"/>
            <a:ext cx="81425" cy="74230"/>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8527455" y="3493139"/>
            <a:ext cx="422413" cy="412866"/>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9107804" y="517703"/>
            <a:ext cx="81425" cy="74230"/>
          </a:xfrm>
          <a:custGeom>
            <a:avLst/>
            <a:gdLst/>
            <a:ahLst/>
            <a:cxnLst/>
            <a:rect l="l" t="t" r="r" b="b"/>
            <a:pathLst>
              <a:path w="1177" h="1073" extrusionOk="0">
                <a:moveTo>
                  <a:pt x="591" y="1"/>
                </a:moveTo>
                <a:cubicBezTo>
                  <a:pt x="347" y="1"/>
                  <a:pt x="127" y="168"/>
                  <a:pt x="66" y="414"/>
                </a:cubicBezTo>
                <a:cubicBezTo>
                  <a:pt x="0" y="701"/>
                  <a:pt x="179" y="993"/>
                  <a:pt x="471" y="1059"/>
                </a:cubicBezTo>
                <a:cubicBezTo>
                  <a:pt x="511" y="1068"/>
                  <a:pt x="551" y="1072"/>
                  <a:pt x="590" y="1072"/>
                </a:cubicBezTo>
                <a:cubicBezTo>
                  <a:pt x="834" y="1072"/>
                  <a:pt x="1054" y="905"/>
                  <a:pt x="1110" y="654"/>
                </a:cubicBezTo>
                <a:cubicBezTo>
                  <a:pt x="1176" y="367"/>
                  <a:pt x="997" y="80"/>
                  <a:pt x="711" y="15"/>
                </a:cubicBezTo>
                <a:cubicBezTo>
                  <a:pt x="670" y="5"/>
                  <a:pt x="630" y="1"/>
                  <a:pt x="59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8937279" y="353750"/>
            <a:ext cx="422759" cy="401936"/>
          </a:xfrm>
          <a:custGeom>
            <a:avLst/>
            <a:gdLst/>
            <a:ahLst/>
            <a:cxnLst/>
            <a:rect l="l" t="t" r="r" b="b"/>
            <a:pathLst>
              <a:path w="6111" h="5810" extrusionOk="0">
                <a:moveTo>
                  <a:pt x="2154" y="79"/>
                </a:moveTo>
                <a:cubicBezTo>
                  <a:pt x="2447" y="79"/>
                  <a:pt x="2907" y="659"/>
                  <a:pt x="3321" y="1519"/>
                </a:cubicBezTo>
                <a:cubicBezTo>
                  <a:pt x="3147" y="1660"/>
                  <a:pt x="2969" y="1815"/>
                  <a:pt x="2790" y="1980"/>
                </a:cubicBezTo>
                <a:cubicBezTo>
                  <a:pt x="2503" y="1924"/>
                  <a:pt x="2225" y="1886"/>
                  <a:pt x="1967" y="1858"/>
                </a:cubicBezTo>
                <a:cubicBezTo>
                  <a:pt x="1779" y="908"/>
                  <a:pt x="1807" y="183"/>
                  <a:pt x="2089" y="89"/>
                </a:cubicBezTo>
                <a:cubicBezTo>
                  <a:pt x="2110" y="82"/>
                  <a:pt x="2131" y="79"/>
                  <a:pt x="2154" y="79"/>
                </a:cubicBezTo>
                <a:close/>
                <a:moveTo>
                  <a:pt x="3359" y="1594"/>
                </a:moveTo>
                <a:cubicBezTo>
                  <a:pt x="3444" y="1773"/>
                  <a:pt x="3528" y="1966"/>
                  <a:pt x="3608" y="2163"/>
                </a:cubicBezTo>
                <a:cubicBezTo>
                  <a:pt x="3491" y="2135"/>
                  <a:pt x="3368" y="2102"/>
                  <a:pt x="3246" y="2074"/>
                </a:cubicBezTo>
                <a:cubicBezTo>
                  <a:pt x="3124" y="2046"/>
                  <a:pt x="3006" y="2022"/>
                  <a:pt x="2884" y="1999"/>
                </a:cubicBezTo>
                <a:cubicBezTo>
                  <a:pt x="3044" y="1853"/>
                  <a:pt x="3204" y="1717"/>
                  <a:pt x="3359" y="1594"/>
                </a:cubicBezTo>
                <a:close/>
                <a:moveTo>
                  <a:pt x="4963" y="733"/>
                </a:moveTo>
                <a:cubicBezTo>
                  <a:pt x="5048" y="733"/>
                  <a:pt x="5115" y="754"/>
                  <a:pt x="5160" y="799"/>
                </a:cubicBezTo>
                <a:cubicBezTo>
                  <a:pt x="5372" y="1006"/>
                  <a:pt x="5081" y="1670"/>
                  <a:pt x="4493" y="2441"/>
                </a:cubicBezTo>
                <a:cubicBezTo>
                  <a:pt x="4248" y="2352"/>
                  <a:pt x="3985" y="2267"/>
                  <a:pt x="3698" y="2192"/>
                </a:cubicBezTo>
                <a:cubicBezTo>
                  <a:pt x="3608" y="1961"/>
                  <a:pt x="3519" y="1745"/>
                  <a:pt x="3420" y="1543"/>
                </a:cubicBezTo>
                <a:cubicBezTo>
                  <a:pt x="4064" y="1041"/>
                  <a:pt x="4642" y="733"/>
                  <a:pt x="4963" y="733"/>
                </a:cubicBezTo>
                <a:close/>
                <a:moveTo>
                  <a:pt x="1986" y="1942"/>
                </a:moveTo>
                <a:cubicBezTo>
                  <a:pt x="2216" y="1966"/>
                  <a:pt x="2465" y="1999"/>
                  <a:pt x="2719" y="2046"/>
                </a:cubicBezTo>
                <a:cubicBezTo>
                  <a:pt x="2630" y="2131"/>
                  <a:pt x="2541" y="2215"/>
                  <a:pt x="2451" y="2305"/>
                </a:cubicBezTo>
                <a:cubicBezTo>
                  <a:pt x="2348" y="2408"/>
                  <a:pt x="2249" y="2512"/>
                  <a:pt x="2150" y="2615"/>
                </a:cubicBezTo>
                <a:cubicBezTo>
                  <a:pt x="2084" y="2385"/>
                  <a:pt x="2028" y="2159"/>
                  <a:pt x="1986" y="1942"/>
                </a:cubicBezTo>
                <a:close/>
                <a:moveTo>
                  <a:pt x="3735" y="2281"/>
                </a:moveTo>
                <a:lnTo>
                  <a:pt x="3735" y="2281"/>
                </a:lnTo>
                <a:cubicBezTo>
                  <a:pt x="3985" y="2352"/>
                  <a:pt x="4220" y="2427"/>
                  <a:pt x="4441" y="2507"/>
                </a:cubicBezTo>
                <a:cubicBezTo>
                  <a:pt x="4304" y="2681"/>
                  <a:pt x="4154" y="2860"/>
                  <a:pt x="3994" y="3043"/>
                </a:cubicBezTo>
                <a:cubicBezTo>
                  <a:pt x="3952" y="2907"/>
                  <a:pt x="3909" y="2770"/>
                  <a:pt x="3862" y="2629"/>
                </a:cubicBezTo>
                <a:cubicBezTo>
                  <a:pt x="3820" y="2512"/>
                  <a:pt x="3778" y="2394"/>
                  <a:pt x="3735" y="2281"/>
                </a:cubicBezTo>
                <a:close/>
                <a:moveTo>
                  <a:pt x="1272" y="1902"/>
                </a:moveTo>
                <a:cubicBezTo>
                  <a:pt x="1465" y="1902"/>
                  <a:pt x="1676" y="1912"/>
                  <a:pt x="1901" y="1933"/>
                </a:cubicBezTo>
                <a:cubicBezTo>
                  <a:pt x="1953" y="2168"/>
                  <a:pt x="2014" y="2422"/>
                  <a:pt x="2089" y="2681"/>
                </a:cubicBezTo>
                <a:cubicBezTo>
                  <a:pt x="1906" y="2883"/>
                  <a:pt x="1741" y="3081"/>
                  <a:pt x="1590" y="3274"/>
                </a:cubicBezTo>
                <a:cubicBezTo>
                  <a:pt x="683" y="2930"/>
                  <a:pt x="85" y="2521"/>
                  <a:pt x="151" y="2234"/>
                </a:cubicBezTo>
                <a:cubicBezTo>
                  <a:pt x="202" y="2014"/>
                  <a:pt x="637" y="1902"/>
                  <a:pt x="1272" y="1902"/>
                </a:cubicBezTo>
                <a:close/>
                <a:moveTo>
                  <a:pt x="2117" y="2770"/>
                </a:moveTo>
                <a:cubicBezTo>
                  <a:pt x="2155" y="2907"/>
                  <a:pt x="2202" y="3043"/>
                  <a:pt x="2249" y="3184"/>
                </a:cubicBezTo>
                <a:cubicBezTo>
                  <a:pt x="2287" y="3302"/>
                  <a:pt x="2329" y="3419"/>
                  <a:pt x="2376" y="3532"/>
                </a:cubicBezTo>
                <a:cubicBezTo>
                  <a:pt x="2127" y="3462"/>
                  <a:pt x="1891" y="3382"/>
                  <a:pt x="1670" y="3302"/>
                </a:cubicBezTo>
                <a:cubicBezTo>
                  <a:pt x="1807" y="3128"/>
                  <a:pt x="1953" y="2949"/>
                  <a:pt x="2117" y="2770"/>
                </a:cubicBezTo>
                <a:close/>
                <a:moveTo>
                  <a:pt x="2813" y="2065"/>
                </a:moveTo>
                <a:cubicBezTo>
                  <a:pt x="2950" y="2088"/>
                  <a:pt x="3091" y="2116"/>
                  <a:pt x="3227" y="2149"/>
                </a:cubicBezTo>
                <a:cubicBezTo>
                  <a:pt x="3368" y="2182"/>
                  <a:pt x="3505" y="2220"/>
                  <a:pt x="3641" y="2253"/>
                </a:cubicBezTo>
                <a:cubicBezTo>
                  <a:pt x="3693" y="2385"/>
                  <a:pt x="3740" y="2516"/>
                  <a:pt x="3787" y="2653"/>
                </a:cubicBezTo>
                <a:cubicBezTo>
                  <a:pt x="3839" y="2808"/>
                  <a:pt x="3886" y="2958"/>
                  <a:pt x="3933" y="3109"/>
                </a:cubicBezTo>
                <a:cubicBezTo>
                  <a:pt x="3825" y="3222"/>
                  <a:pt x="3716" y="3339"/>
                  <a:pt x="3604" y="3452"/>
                </a:cubicBezTo>
                <a:cubicBezTo>
                  <a:pt x="3500" y="3556"/>
                  <a:pt x="3397" y="3655"/>
                  <a:pt x="3298" y="3749"/>
                </a:cubicBezTo>
                <a:cubicBezTo>
                  <a:pt x="3161" y="3720"/>
                  <a:pt x="3020" y="3692"/>
                  <a:pt x="2879" y="3659"/>
                </a:cubicBezTo>
                <a:cubicBezTo>
                  <a:pt x="2738" y="3631"/>
                  <a:pt x="2602" y="3593"/>
                  <a:pt x="2470" y="3556"/>
                </a:cubicBezTo>
                <a:cubicBezTo>
                  <a:pt x="2418" y="3429"/>
                  <a:pt x="2367" y="3292"/>
                  <a:pt x="2319" y="3156"/>
                </a:cubicBezTo>
                <a:cubicBezTo>
                  <a:pt x="2268" y="3005"/>
                  <a:pt x="2221" y="2855"/>
                  <a:pt x="2178" y="2704"/>
                </a:cubicBezTo>
                <a:cubicBezTo>
                  <a:pt x="2282" y="2587"/>
                  <a:pt x="2390" y="2474"/>
                  <a:pt x="2508" y="2356"/>
                </a:cubicBezTo>
                <a:cubicBezTo>
                  <a:pt x="2606" y="2258"/>
                  <a:pt x="2710" y="2159"/>
                  <a:pt x="2813" y="2065"/>
                </a:cubicBezTo>
                <a:close/>
                <a:moveTo>
                  <a:pt x="3956" y="3194"/>
                </a:moveTo>
                <a:cubicBezTo>
                  <a:pt x="4027" y="3429"/>
                  <a:pt x="4079" y="3655"/>
                  <a:pt x="4126" y="3871"/>
                </a:cubicBezTo>
                <a:cubicBezTo>
                  <a:pt x="3890" y="3847"/>
                  <a:pt x="3646" y="3810"/>
                  <a:pt x="3392" y="3767"/>
                </a:cubicBezTo>
                <a:cubicBezTo>
                  <a:pt x="3481" y="3683"/>
                  <a:pt x="3571" y="3598"/>
                  <a:pt x="3660" y="3509"/>
                </a:cubicBezTo>
                <a:cubicBezTo>
                  <a:pt x="3763" y="3405"/>
                  <a:pt x="3862" y="3302"/>
                  <a:pt x="3956" y="3194"/>
                </a:cubicBezTo>
                <a:close/>
                <a:moveTo>
                  <a:pt x="4516" y="2540"/>
                </a:moveTo>
                <a:cubicBezTo>
                  <a:pt x="5424" y="2883"/>
                  <a:pt x="6026" y="3288"/>
                  <a:pt x="5955" y="3575"/>
                </a:cubicBezTo>
                <a:cubicBezTo>
                  <a:pt x="5905" y="3798"/>
                  <a:pt x="5472" y="3911"/>
                  <a:pt x="4835" y="3911"/>
                </a:cubicBezTo>
                <a:cubicBezTo>
                  <a:pt x="4642" y="3911"/>
                  <a:pt x="4431" y="3901"/>
                  <a:pt x="4206" y="3880"/>
                </a:cubicBezTo>
                <a:cubicBezTo>
                  <a:pt x="4159" y="3640"/>
                  <a:pt x="4097" y="3391"/>
                  <a:pt x="4017" y="3128"/>
                </a:cubicBezTo>
                <a:cubicBezTo>
                  <a:pt x="4201" y="2925"/>
                  <a:pt x="4370" y="2728"/>
                  <a:pt x="4516" y="2540"/>
                </a:cubicBezTo>
                <a:close/>
                <a:moveTo>
                  <a:pt x="2503" y="3645"/>
                </a:moveTo>
                <a:cubicBezTo>
                  <a:pt x="2621" y="3678"/>
                  <a:pt x="2738" y="3706"/>
                  <a:pt x="2860" y="3739"/>
                </a:cubicBezTo>
                <a:cubicBezTo>
                  <a:pt x="2987" y="3767"/>
                  <a:pt x="3105" y="3791"/>
                  <a:pt x="3223" y="3814"/>
                </a:cubicBezTo>
                <a:cubicBezTo>
                  <a:pt x="3067" y="3960"/>
                  <a:pt x="2907" y="4097"/>
                  <a:pt x="2752" y="4219"/>
                </a:cubicBezTo>
                <a:cubicBezTo>
                  <a:pt x="2668" y="4040"/>
                  <a:pt x="2583" y="3847"/>
                  <a:pt x="2503" y="3645"/>
                </a:cubicBezTo>
                <a:close/>
                <a:moveTo>
                  <a:pt x="1619" y="3368"/>
                </a:moveTo>
                <a:cubicBezTo>
                  <a:pt x="1863" y="3457"/>
                  <a:pt x="2127" y="3542"/>
                  <a:pt x="2409" y="3622"/>
                </a:cubicBezTo>
                <a:cubicBezTo>
                  <a:pt x="2498" y="3852"/>
                  <a:pt x="2592" y="4068"/>
                  <a:pt x="2686" y="4271"/>
                </a:cubicBezTo>
                <a:cubicBezTo>
                  <a:pt x="2047" y="4773"/>
                  <a:pt x="1469" y="5081"/>
                  <a:pt x="1148" y="5081"/>
                </a:cubicBezTo>
                <a:cubicBezTo>
                  <a:pt x="1063" y="5081"/>
                  <a:pt x="996" y="5059"/>
                  <a:pt x="951" y="5014"/>
                </a:cubicBezTo>
                <a:cubicBezTo>
                  <a:pt x="739" y="4802"/>
                  <a:pt x="1031" y="4139"/>
                  <a:pt x="1619" y="3368"/>
                </a:cubicBezTo>
                <a:close/>
                <a:moveTo>
                  <a:pt x="3321" y="3833"/>
                </a:moveTo>
                <a:cubicBezTo>
                  <a:pt x="3608" y="3885"/>
                  <a:pt x="3886" y="3927"/>
                  <a:pt x="4140" y="3951"/>
                </a:cubicBezTo>
                <a:cubicBezTo>
                  <a:pt x="4333" y="4906"/>
                  <a:pt x="4300" y="5625"/>
                  <a:pt x="4022" y="5724"/>
                </a:cubicBezTo>
                <a:cubicBezTo>
                  <a:pt x="4001" y="5731"/>
                  <a:pt x="3979" y="5735"/>
                  <a:pt x="3956" y="5735"/>
                </a:cubicBezTo>
                <a:cubicBezTo>
                  <a:pt x="3660" y="5735"/>
                  <a:pt x="3204" y="5154"/>
                  <a:pt x="2785" y="4290"/>
                </a:cubicBezTo>
                <a:cubicBezTo>
                  <a:pt x="2959" y="4153"/>
                  <a:pt x="3138" y="3998"/>
                  <a:pt x="3321" y="3833"/>
                </a:cubicBezTo>
                <a:close/>
                <a:moveTo>
                  <a:pt x="2145" y="0"/>
                </a:moveTo>
                <a:cubicBezTo>
                  <a:pt x="2116" y="0"/>
                  <a:pt x="2088" y="5"/>
                  <a:pt x="2061" y="14"/>
                </a:cubicBezTo>
                <a:cubicBezTo>
                  <a:pt x="1741" y="127"/>
                  <a:pt x="1689" y="856"/>
                  <a:pt x="1887" y="1853"/>
                </a:cubicBezTo>
                <a:cubicBezTo>
                  <a:pt x="1670" y="1833"/>
                  <a:pt x="1466" y="1823"/>
                  <a:pt x="1279" y="1823"/>
                </a:cubicBezTo>
                <a:cubicBezTo>
                  <a:pt x="594" y="1823"/>
                  <a:pt x="135" y="1957"/>
                  <a:pt x="76" y="2215"/>
                </a:cubicBezTo>
                <a:cubicBezTo>
                  <a:pt x="1" y="2549"/>
                  <a:pt x="593" y="2977"/>
                  <a:pt x="1543" y="3339"/>
                </a:cubicBezTo>
                <a:cubicBezTo>
                  <a:pt x="932" y="4148"/>
                  <a:pt x="654" y="4826"/>
                  <a:pt x="894" y="5066"/>
                </a:cubicBezTo>
                <a:cubicBezTo>
                  <a:pt x="953" y="5125"/>
                  <a:pt x="1038" y="5154"/>
                  <a:pt x="1145" y="5154"/>
                </a:cubicBezTo>
                <a:cubicBezTo>
                  <a:pt x="1493" y="5154"/>
                  <a:pt x="2073" y="4852"/>
                  <a:pt x="2724" y="4341"/>
                </a:cubicBezTo>
                <a:cubicBezTo>
                  <a:pt x="3155" y="5233"/>
                  <a:pt x="3625" y="5809"/>
                  <a:pt x="3958" y="5809"/>
                </a:cubicBezTo>
                <a:cubicBezTo>
                  <a:pt x="3988" y="5809"/>
                  <a:pt x="4018" y="5805"/>
                  <a:pt x="4046" y="5795"/>
                </a:cubicBezTo>
                <a:cubicBezTo>
                  <a:pt x="4370" y="5687"/>
                  <a:pt x="4417" y="4953"/>
                  <a:pt x="4224" y="3960"/>
                </a:cubicBezTo>
                <a:lnTo>
                  <a:pt x="4224" y="3960"/>
                </a:lnTo>
                <a:cubicBezTo>
                  <a:pt x="4434" y="3979"/>
                  <a:pt x="4631" y="3988"/>
                  <a:pt x="4813" y="3988"/>
                </a:cubicBezTo>
                <a:cubicBezTo>
                  <a:pt x="5504" y="3988"/>
                  <a:pt x="5972" y="3854"/>
                  <a:pt x="6035" y="3593"/>
                </a:cubicBezTo>
                <a:cubicBezTo>
                  <a:pt x="6111" y="3264"/>
                  <a:pt x="5513" y="2831"/>
                  <a:pt x="4568" y="2474"/>
                </a:cubicBezTo>
                <a:cubicBezTo>
                  <a:pt x="5179" y="1665"/>
                  <a:pt x="5457" y="983"/>
                  <a:pt x="5217" y="743"/>
                </a:cubicBezTo>
                <a:cubicBezTo>
                  <a:pt x="5159" y="685"/>
                  <a:pt x="5075" y="657"/>
                  <a:pt x="4969" y="657"/>
                </a:cubicBezTo>
                <a:cubicBezTo>
                  <a:pt x="4622" y="657"/>
                  <a:pt x="4040" y="958"/>
                  <a:pt x="3387" y="1467"/>
                </a:cubicBezTo>
                <a:cubicBezTo>
                  <a:pt x="2951" y="577"/>
                  <a:pt x="2478" y="0"/>
                  <a:pt x="2145"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30578" y="4712884"/>
            <a:ext cx="427602" cy="419438"/>
          </a:xfrm>
          <a:custGeom>
            <a:avLst/>
            <a:gdLst/>
            <a:ahLst/>
            <a:cxnLst/>
            <a:rect l="l" t="t" r="r" b="b"/>
            <a:pathLst>
              <a:path w="6181" h="6063" extrusionOk="0">
                <a:moveTo>
                  <a:pt x="1460" y="0"/>
                </a:moveTo>
                <a:cubicBezTo>
                  <a:pt x="1421" y="0"/>
                  <a:pt x="1381" y="5"/>
                  <a:pt x="1341" y="14"/>
                </a:cubicBezTo>
                <a:cubicBezTo>
                  <a:pt x="1059" y="75"/>
                  <a:pt x="875" y="357"/>
                  <a:pt x="941" y="639"/>
                </a:cubicBezTo>
                <a:cubicBezTo>
                  <a:pt x="994" y="888"/>
                  <a:pt x="1214" y="1056"/>
                  <a:pt x="1458" y="1056"/>
                </a:cubicBezTo>
                <a:cubicBezTo>
                  <a:pt x="1495" y="1056"/>
                  <a:pt x="1533" y="1052"/>
                  <a:pt x="1571" y="1044"/>
                </a:cubicBezTo>
                <a:cubicBezTo>
                  <a:pt x="1614" y="1035"/>
                  <a:pt x="1656" y="1016"/>
                  <a:pt x="1694" y="997"/>
                </a:cubicBezTo>
                <a:lnTo>
                  <a:pt x="2606" y="2342"/>
                </a:lnTo>
                <a:cubicBezTo>
                  <a:pt x="2418" y="2493"/>
                  <a:pt x="2305" y="2723"/>
                  <a:pt x="2310" y="2968"/>
                </a:cubicBezTo>
                <a:lnTo>
                  <a:pt x="823" y="3104"/>
                </a:lnTo>
                <a:cubicBezTo>
                  <a:pt x="775" y="2926"/>
                  <a:pt x="615" y="2807"/>
                  <a:pt x="440" y="2807"/>
                </a:cubicBezTo>
                <a:cubicBezTo>
                  <a:pt x="411" y="2807"/>
                  <a:pt x="382" y="2811"/>
                  <a:pt x="353" y="2817"/>
                </a:cubicBezTo>
                <a:cubicBezTo>
                  <a:pt x="137" y="2864"/>
                  <a:pt x="0" y="3081"/>
                  <a:pt x="47" y="3297"/>
                </a:cubicBezTo>
                <a:cubicBezTo>
                  <a:pt x="88" y="3479"/>
                  <a:pt x="253" y="3609"/>
                  <a:pt x="436" y="3609"/>
                </a:cubicBezTo>
                <a:cubicBezTo>
                  <a:pt x="466" y="3609"/>
                  <a:pt x="497" y="3605"/>
                  <a:pt x="527" y="3598"/>
                </a:cubicBezTo>
                <a:cubicBezTo>
                  <a:pt x="701" y="3560"/>
                  <a:pt x="823" y="3410"/>
                  <a:pt x="837" y="3241"/>
                </a:cubicBezTo>
                <a:lnTo>
                  <a:pt x="2319" y="3104"/>
                </a:lnTo>
                <a:cubicBezTo>
                  <a:pt x="2324" y="3118"/>
                  <a:pt x="2324" y="3128"/>
                  <a:pt x="2324" y="3137"/>
                </a:cubicBezTo>
                <a:cubicBezTo>
                  <a:pt x="2385" y="3405"/>
                  <a:pt x="2568" y="3612"/>
                  <a:pt x="2804" y="3706"/>
                </a:cubicBezTo>
                <a:lnTo>
                  <a:pt x="2333" y="5216"/>
                </a:lnTo>
                <a:cubicBezTo>
                  <a:pt x="2312" y="5212"/>
                  <a:pt x="2290" y="5210"/>
                  <a:pt x="2267" y="5210"/>
                </a:cubicBezTo>
                <a:cubicBezTo>
                  <a:pt x="2240" y="5210"/>
                  <a:pt x="2211" y="5213"/>
                  <a:pt x="2183" y="5221"/>
                </a:cubicBezTo>
                <a:cubicBezTo>
                  <a:pt x="1952" y="5268"/>
                  <a:pt x="1806" y="5498"/>
                  <a:pt x="1858" y="5729"/>
                </a:cubicBezTo>
                <a:cubicBezTo>
                  <a:pt x="1903" y="5926"/>
                  <a:pt x="2081" y="6062"/>
                  <a:pt x="2279" y="6062"/>
                </a:cubicBezTo>
                <a:cubicBezTo>
                  <a:pt x="2308" y="6062"/>
                  <a:pt x="2337" y="6059"/>
                  <a:pt x="2366" y="6053"/>
                </a:cubicBezTo>
                <a:cubicBezTo>
                  <a:pt x="2597" y="6002"/>
                  <a:pt x="2742" y="5771"/>
                  <a:pt x="2691" y="5545"/>
                </a:cubicBezTo>
                <a:cubicBezTo>
                  <a:pt x="2663" y="5414"/>
                  <a:pt x="2578" y="5310"/>
                  <a:pt x="2465" y="5254"/>
                </a:cubicBezTo>
                <a:lnTo>
                  <a:pt x="2935" y="3749"/>
                </a:lnTo>
                <a:cubicBezTo>
                  <a:pt x="2992" y="3760"/>
                  <a:pt x="3049" y="3766"/>
                  <a:pt x="3108" y="3766"/>
                </a:cubicBezTo>
                <a:cubicBezTo>
                  <a:pt x="3166" y="3766"/>
                  <a:pt x="3225" y="3760"/>
                  <a:pt x="3283" y="3749"/>
                </a:cubicBezTo>
                <a:cubicBezTo>
                  <a:pt x="3490" y="3702"/>
                  <a:pt x="3660" y="3579"/>
                  <a:pt x="3773" y="3415"/>
                </a:cubicBezTo>
                <a:lnTo>
                  <a:pt x="5137" y="4181"/>
                </a:lnTo>
                <a:cubicBezTo>
                  <a:pt x="5099" y="4271"/>
                  <a:pt x="5090" y="4379"/>
                  <a:pt x="5113" y="4482"/>
                </a:cubicBezTo>
                <a:cubicBezTo>
                  <a:pt x="5166" y="4722"/>
                  <a:pt x="5377" y="4885"/>
                  <a:pt x="5613" y="4885"/>
                </a:cubicBezTo>
                <a:cubicBezTo>
                  <a:pt x="5650" y="4885"/>
                  <a:pt x="5687" y="4881"/>
                  <a:pt x="5725" y="4873"/>
                </a:cubicBezTo>
                <a:cubicBezTo>
                  <a:pt x="6002" y="4812"/>
                  <a:pt x="6181" y="4539"/>
                  <a:pt x="6120" y="4261"/>
                </a:cubicBezTo>
                <a:cubicBezTo>
                  <a:pt x="6067" y="4017"/>
                  <a:pt x="5852" y="3854"/>
                  <a:pt x="5615" y="3854"/>
                </a:cubicBezTo>
                <a:cubicBezTo>
                  <a:pt x="5578" y="3854"/>
                  <a:pt x="5541" y="3858"/>
                  <a:pt x="5504" y="3866"/>
                </a:cubicBezTo>
                <a:cubicBezTo>
                  <a:pt x="5377" y="3894"/>
                  <a:pt x="5278" y="3965"/>
                  <a:pt x="5203" y="4064"/>
                </a:cubicBezTo>
                <a:lnTo>
                  <a:pt x="3838" y="3297"/>
                </a:lnTo>
                <a:cubicBezTo>
                  <a:pt x="3909" y="3142"/>
                  <a:pt x="3933" y="2968"/>
                  <a:pt x="3890" y="2794"/>
                </a:cubicBezTo>
                <a:cubicBezTo>
                  <a:pt x="3857" y="2643"/>
                  <a:pt x="3782" y="2512"/>
                  <a:pt x="3683" y="2408"/>
                </a:cubicBezTo>
                <a:lnTo>
                  <a:pt x="4840" y="1072"/>
                </a:lnTo>
                <a:cubicBezTo>
                  <a:pt x="4903" y="1110"/>
                  <a:pt x="4975" y="1133"/>
                  <a:pt x="5052" y="1133"/>
                </a:cubicBezTo>
                <a:cubicBezTo>
                  <a:pt x="5080" y="1133"/>
                  <a:pt x="5108" y="1130"/>
                  <a:pt x="5137" y="1124"/>
                </a:cubicBezTo>
                <a:cubicBezTo>
                  <a:pt x="5353" y="1077"/>
                  <a:pt x="5489" y="861"/>
                  <a:pt x="5438" y="644"/>
                </a:cubicBezTo>
                <a:cubicBezTo>
                  <a:pt x="5397" y="459"/>
                  <a:pt x="5236" y="332"/>
                  <a:pt x="5055" y="332"/>
                </a:cubicBezTo>
                <a:cubicBezTo>
                  <a:pt x="5025" y="332"/>
                  <a:pt x="4994" y="336"/>
                  <a:pt x="4963" y="343"/>
                </a:cubicBezTo>
                <a:cubicBezTo>
                  <a:pt x="4746" y="390"/>
                  <a:pt x="4610" y="602"/>
                  <a:pt x="4657" y="818"/>
                </a:cubicBezTo>
                <a:cubicBezTo>
                  <a:pt x="4671" y="884"/>
                  <a:pt x="4699" y="936"/>
                  <a:pt x="4737" y="983"/>
                </a:cubicBezTo>
                <a:lnTo>
                  <a:pt x="3580" y="2319"/>
                </a:lnTo>
                <a:cubicBezTo>
                  <a:pt x="3445" y="2220"/>
                  <a:pt x="3282" y="2163"/>
                  <a:pt x="3109" y="2163"/>
                </a:cubicBezTo>
                <a:cubicBezTo>
                  <a:pt x="3052" y="2163"/>
                  <a:pt x="2994" y="2169"/>
                  <a:pt x="2935" y="2182"/>
                </a:cubicBezTo>
                <a:cubicBezTo>
                  <a:pt x="2855" y="2201"/>
                  <a:pt x="2785" y="2229"/>
                  <a:pt x="2719" y="2267"/>
                </a:cubicBezTo>
                <a:lnTo>
                  <a:pt x="1806" y="922"/>
                </a:lnTo>
                <a:cubicBezTo>
                  <a:pt x="1943" y="799"/>
                  <a:pt x="2013" y="607"/>
                  <a:pt x="1971" y="414"/>
                </a:cubicBezTo>
                <a:cubicBezTo>
                  <a:pt x="1918" y="167"/>
                  <a:pt x="1702" y="0"/>
                  <a:pt x="146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a:off x="287436" y="2834340"/>
            <a:ext cx="427671" cy="419438"/>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687407" y="1038062"/>
            <a:ext cx="298097" cy="278380"/>
          </a:xfrm>
          <a:custGeom>
            <a:avLst/>
            <a:gdLst/>
            <a:ahLst/>
            <a:cxnLst/>
            <a:rect l="l" t="t" r="r" b="b"/>
            <a:pathLst>
              <a:path w="4309" h="4024" extrusionOk="0">
                <a:moveTo>
                  <a:pt x="1593" y="0"/>
                </a:moveTo>
                <a:cubicBezTo>
                  <a:pt x="1475" y="0"/>
                  <a:pt x="1368" y="79"/>
                  <a:pt x="1336" y="202"/>
                </a:cubicBezTo>
                <a:cubicBezTo>
                  <a:pt x="1298" y="343"/>
                  <a:pt x="1383" y="489"/>
                  <a:pt x="1529" y="526"/>
                </a:cubicBezTo>
                <a:cubicBezTo>
                  <a:pt x="1550" y="531"/>
                  <a:pt x="1571" y="534"/>
                  <a:pt x="1592" y="534"/>
                </a:cubicBezTo>
                <a:cubicBezTo>
                  <a:pt x="1612" y="534"/>
                  <a:pt x="1632" y="531"/>
                  <a:pt x="1651" y="526"/>
                </a:cubicBezTo>
                <a:lnTo>
                  <a:pt x="2098" y="1618"/>
                </a:lnTo>
                <a:cubicBezTo>
                  <a:pt x="1966" y="1684"/>
                  <a:pt x="1863" y="1806"/>
                  <a:pt x="1820" y="1961"/>
                </a:cubicBezTo>
                <a:cubicBezTo>
                  <a:pt x="1806" y="2013"/>
                  <a:pt x="1802" y="2065"/>
                  <a:pt x="1806" y="2116"/>
                </a:cubicBezTo>
                <a:lnTo>
                  <a:pt x="729" y="2253"/>
                </a:lnTo>
                <a:cubicBezTo>
                  <a:pt x="701" y="2135"/>
                  <a:pt x="607" y="2036"/>
                  <a:pt x="480" y="2003"/>
                </a:cubicBezTo>
                <a:cubicBezTo>
                  <a:pt x="451" y="1996"/>
                  <a:pt x="422" y="1993"/>
                  <a:pt x="394" y="1993"/>
                </a:cubicBezTo>
                <a:cubicBezTo>
                  <a:pt x="236" y="1993"/>
                  <a:pt x="92" y="2098"/>
                  <a:pt x="52" y="2257"/>
                </a:cubicBezTo>
                <a:cubicBezTo>
                  <a:pt x="0" y="2446"/>
                  <a:pt x="113" y="2638"/>
                  <a:pt x="306" y="2685"/>
                </a:cubicBezTo>
                <a:cubicBezTo>
                  <a:pt x="335" y="2693"/>
                  <a:pt x="364" y="2696"/>
                  <a:pt x="392" y="2696"/>
                </a:cubicBezTo>
                <a:cubicBezTo>
                  <a:pt x="548" y="2696"/>
                  <a:pt x="690" y="2591"/>
                  <a:pt x="734" y="2431"/>
                </a:cubicBezTo>
                <a:cubicBezTo>
                  <a:pt x="739" y="2403"/>
                  <a:pt x="743" y="2375"/>
                  <a:pt x="743" y="2347"/>
                </a:cubicBezTo>
                <a:lnTo>
                  <a:pt x="1816" y="2206"/>
                </a:lnTo>
                <a:cubicBezTo>
                  <a:pt x="1853" y="2361"/>
                  <a:pt x="1952" y="2497"/>
                  <a:pt x="2103" y="2573"/>
                </a:cubicBezTo>
                <a:lnTo>
                  <a:pt x="1736" y="3495"/>
                </a:lnTo>
                <a:cubicBezTo>
                  <a:pt x="1718" y="3491"/>
                  <a:pt x="1699" y="3489"/>
                  <a:pt x="1682" y="3489"/>
                </a:cubicBezTo>
                <a:cubicBezTo>
                  <a:pt x="1561" y="3489"/>
                  <a:pt x="1453" y="3569"/>
                  <a:pt x="1421" y="3692"/>
                </a:cubicBezTo>
                <a:cubicBezTo>
                  <a:pt x="1388" y="3833"/>
                  <a:pt x="1472" y="3979"/>
                  <a:pt x="1613" y="4017"/>
                </a:cubicBezTo>
                <a:cubicBezTo>
                  <a:pt x="1635" y="4021"/>
                  <a:pt x="1656" y="4024"/>
                  <a:pt x="1677" y="4024"/>
                </a:cubicBezTo>
                <a:cubicBezTo>
                  <a:pt x="1799" y="4024"/>
                  <a:pt x="1910" y="3944"/>
                  <a:pt x="1938" y="3824"/>
                </a:cubicBezTo>
                <a:cubicBezTo>
                  <a:pt x="1971" y="3706"/>
                  <a:pt x="1919" y="3589"/>
                  <a:pt x="1820" y="3527"/>
                </a:cubicBezTo>
                <a:lnTo>
                  <a:pt x="2187" y="2606"/>
                </a:lnTo>
                <a:cubicBezTo>
                  <a:pt x="2192" y="2606"/>
                  <a:pt x="2201" y="2610"/>
                  <a:pt x="2206" y="2610"/>
                </a:cubicBezTo>
                <a:cubicBezTo>
                  <a:pt x="2251" y="2622"/>
                  <a:pt x="2296" y="2628"/>
                  <a:pt x="2340" y="2628"/>
                </a:cubicBezTo>
                <a:cubicBezTo>
                  <a:pt x="2472" y="2628"/>
                  <a:pt x="2596" y="2578"/>
                  <a:pt x="2691" y="2497"/>
                </a:cubicBezTo>
                <a:lnTo>
                  <a:pt x="3448" y="3231"/>
                </a:lnTo>
                <a:cubicBezTo>
                  <a:pt x="3424" y="3259"/>
                  <a:pt x="3410" y="3288"/>
                  <a:pt x="3401" y="3320"/>
                </a:cubicBezTo>
                <a:cubicBezTo>
                  <a:pt x="3363" y="3476"/>
                  <a:pt x="3457" y="3631"/>
                  <a:pt x="3608" y="3669"/>
                </a:cubicBezTo>
                <a:cubicBezTo>
                  <a:pt x="3631" y="3674"/>
                  <a:pt x="3654" y="3677"/>
                  <a:pt x="3677" y="3677"/>
                </a:cubicBezTo>
                <a:cubicBezTo>
                  <a:pt x="3803" y="3677"/>
                  <a:pt x="3919" y="3593"/>
                  <a:pt x="3951" y="3462"/>
                </a:cubicBezTo>
                <a:cubicBezTo>
                  <a:pt x="3994" y="3311"/>
                  <a:pt x="3899" y="3156"/>
                  <a:pt x="3749" y="3118"/>
                </a:cubicBezTo>
                <a:cubicBezTo>
                  <a:pt x="3726" y="3112"/>
                  <a:pt x="3703" y="3109"/>
                  <a:pt x="3680" y="3109"/>
                </a:cubicBezTo>
                <a:cubicBezTo>
                  <a:pt x="3618" y="3109"/>
                  <a:pt x="3557" y="3131"/>
                  <a:pt x="3509" y="3165"/>
                </a:cubicBezTo>
                <a:lnTo>
                  <a:pt x="2752" y="2431"/>
                </a:lnTo>
                <a:cubicBezTo>
                  <a:pt x="2799" y="2375"/>
                  <a:pt x="2836" y="2304"/>
                  <a:pt x="2855" y="2225"/>
                </a:cubicBezTo>
                <a:cubicBezTo>
                  <a:pt x="2893" y="2088"/>
                  <a:pt x="2869" y="1952"/>
                  <a:pt x="2808" y="1834"/>
                </a:cubicBezTo>
                <a:lnTo>
                  <a:pt x="3674" y="1251"/>
                </a:lnTo>
                <a:cubicBezTo>
                  <a:pt x="3716" y="1303"/>
                  <a:pt x="3777" y="1340"/>
                  <a:pt x="3843" y="1359"/>
                </a:cubicBezTo>
                <a:cubicBezTo>
                  <a:pt x="3872" y="1366"/>
                  <a:pt x="3901" y="1370"/>
                  <a:pt x="3929" y="1370"/>
                </a:cubicBezTo>
                <a:cubicBezTo>
                  <a:pt x="4084" y="1370"/>
                  <a:pt x="4222" y="1265"/>
                  <a:pt x="4262" y="1110"/>
                </a:cubicBezTo>
                <a:cubicBezTo>
                  <a:pt x="4309" y="926"/>
                  <a:pt x="4201" y="738"/>
                  <a:pt x="4017" y="691"/>
                </a:cubicBezTo>
                <a:cubicBezTo>
                  <a:pt x="3989" y="684"/>
                  <a:pt x="3961" y="680"/>
                  <a:pt x="3933" y="680"/>
                </a:cubicBezTo>
                <a:cubicBezTo>
                  <a:pt x="3779" y="680"/>
                  <a:pt x="3638" y="785"/>
                  <a:pt x="3598" y="940"/>
                </a:cubicBezTo>
                <a:cubicBezTo>
                  <a:pt x="3575" y="1020"/>
                  <a:pt x="3589" y="1105"/>
                  <a:pt x="3622" y="1176"/>
                </a:cubicBezTo>
                <a:lnTo>
                  <a:pt x="2756" y="1759"/>
                </a:lnTo>
                <a:cubicBezTo>
                  <a:pt x="2686" y="1669"/>
                  <a:pt x="2587" y="1604"/>
                  <a:pt x="2474" y="1575"/>
                </a:cubicBezTo>
                <a:cubicBezTo>
                  <a:pt x="2430" y="1565"/>
                  <a:pt x="2386" y="1560"/>
                  <a:pt x="2343" y="1560"/>
                </a:cubicBezTo>
                <a:cubicBezTo>
                  <a:pt x="2287" y="1560"/>
                  <a:pt x="2233" y="1569"/>
                  <a:pt x="2183" y="1585"/>
                </a:cubicBezTo>
                <a:lnTo>
                  <a:pt x="1736" y="494"/>
                </a:lnTo>
                <a:cubicBezTo>
                  <a:pt x="1792" y="456"/>
                  <a:pt x="1835" y="404"/>
                  <a:pt x="1853" y="334"/>
                </a:cubicBezTo>
                <a:cubicBezTo>
                  <a:pt x="1891" y="193"/>
                  <a:pt x="1802" y="47"/>
                  <a:pt x="1661" y="9"/>
                </a:cubicBezTo>
                <a:cubicBezTo>
                  <a:pt x="1638" y="3"/>
                  <a:pt x="1615" y="0"/>
                  <a:pt x="159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169003" y="1528045"/>
            <a:ext cx="390244" cy="375301"/>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273462" y="2483744"/>
            <a:ext cx="33276" cy="33276"/>
          </a:xfrm>
          <a:custGeom>
            <a:avLst/>
            <a:gdLst/>
            <a:ahLst/>
            <a:cxnLst/>
            <a:rect l="l" t="t" r="r" b="b"/>
            <a:pathLst>
              <a:path w="481" h="481" extrusionOk="0">
                <a:moveTo>
                  <a:pt x="241" y="1"/>
                </a:moveTo>
                <a:cubicBezTo>
                  <a:pt x="109" y="1"/>
                  <a:pt x="1" y="109"/>
                  <a:pt x="1" y="241"/>
                </a:cubicBezTo>
                <a:cubicBezTo>
                  <a:pt x="1" y="372"/>
                  <a:pt x="109" y="481"/>
                  <a:pt x="241" y="481"/>
                </a:cubicBezTo>
                <a:cubicBezTo>
                  <a:pt x="372" y="481"/>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149149" y="2366971"/>
            <a:ext cx="33276" cy="32930"/>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567817" y="5109830"/>
            <a:ext cx="33206" cy="33276"/>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896257" y="886077"/>
            <a:ext cx="33276" cy="32930"/>
          </a:xfrm>
          <a:custGeom>
            <a:avLst/>
            <a:gdLst/>
            <a:ahLst/>
            <a:cxnLst/>
            <a:rect l="l" t="t" r="r" b="b"/>
            <a:pathLst>
              <a:path w="481" h="476" extrusionOk="0">
                <a:moveTo>
                  <a:pt x="241" y="0"/>
                </a:moveTo>
                <a:cubicBezTo>
                  <a:pt x="109" y="0"/>
                  <a:pt x="1" y="104"/>
                  <a:pt x="1" y="240"/>
                </a:cubicBezTo>
                <a:cubicBezTo>
                  <a:pt x="1" y="372"/>
                  <a:pt x="109" y="475"/>
                  <a:pt x="241" y="475"/>
                </a:cubicBezTo>
                <a:cubicBezTo>
                  <a:pt x="372" y="475"/>
                  <a:pt x="481" y="372"/>
                  <a:pt x="481" y="240"/>
                </a:cubicBezTo>
                <a:cubicBezTo>
                  <a:pt x="481" y="104"/>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185560" y="1396614"/>
            <a:ext cx="33276" cy="33206"/>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8726770" y="1461641"/>
            <a:ext cx="33276" cy="32930"/>
          </a:xfrm>
          <a:custGeom>
            <a:avLst/>
            <a:gdLst/>
            <a:ahLst/>
            <a:cxnLst/>
            <a:rect l="l" t="t" r="r" b="b"/>
            <a:pathLst>
              <a:path w="481" h="476" extrusionOk="0">
                <a:moveTo>
                  <a:pt x="240" y="1"/>
                </a:moveTo>
                <a:cubicBezTo>
                  <a:pt x="108" y="1"/>
                  <a:pt x="0" y="104"/>
                  <a:pt x="0" y="241"/>
                </a:cubicBezTo>
                <a:cubicBezTo>
                  <a:pt x="0" y="372"/>
                  <a:pt x="108" y="476"/>
                  <a:pt x="240" y="476"/>
                </a:cubicBezTo>
                <a:cubicBezTo>
                  <a:pt x="372" y="476"/>
                  <a:pt x="480" y="372"/>
                  <a:pt x="480" y="241"/>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515103" y="5795111"/>
            <a:ext cx="33206" cy="33276"/>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p:nvPr/>
        </p:nvSpPr>
        <p:spPr>
          <a:xfrm>
            <a:off x="9064347" y="3946534"/>
            <a:ext cx="33276" cy="33206"/>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0"/>
          <p:cNvSpPr/>
          <p:nvPr/>
        </p:nvSpPr>
        <p:spPr>
          <a:xfrm>
            <a:off x="191971" y="5963007"/>
            <a:ext cx="57004" cy="56658"/>
          </a:xfrm>
          <a:custGeom>
            <a:avLst/>
            <a:gdLst/>
            <a:ahLst/>
            <a:cxnLst/>
            <a:rect l="l" t="t" r="r" b="b"/>
            <a:pathLst>
              <a:path w="824" h="819" extrusionOk="0">
                <a:moveTo>
                  <a:pt x="409" y="0"/>
                </a:moveTo>
                <a:cubicBezTo>
                  <a:pt x="184" y="0"/>
                  <a:pt x="0" y="184"/>
                  <a:pt x="0" y="410"/>
                </a:cubicBezTo>
                <a:cubicBezTo>
                  <a:pt x="0" y="635"/>
                  <a:pt x="184" y="819"/>
                  <a:pt x="409" y="819"/>
                </a:cubicBezTo>
                <a:cubicBezTo>
                  <a:pt x="640" y="819"/>
                  <a:pt x="823" y="635"/>
                  <a:pt x="823" y="410"/>
                </a:cubicBezTo>
                <a:cubicBezTo>
                  <a:pt x="823" y="184"/>
                  <a:pt x="640"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a:off x="8896798" y="3319501"/>
            <a:ext cx="57004" cy="57004"/>
          </a:xfrm>
          <a:custGeom>
            <a:avLst/>
            <a:gdLst/>
            <a:ahLst/>
            <a:cxnLst/>
            <a:rect l="l" t="t" r="r" b="b"/>
            <a:pathLst>
              <a:path w="824" h="824" extrusionOk="0">
                <a:moveTo>
                  <a:pt x="414" y="0"/>
                </a:moveTo>
                <a:cubicBezTo>
                  <a:pt x="184" y="0"/>
                  <a:pt x="0" y="188"/>
                  <a:pt x="0" y="414"/>
                </a:cubicBezTo>
                <a:cubicBezTo>
                  <a:pt x="0" y="640"/>
                  <a:pt x="184" y="823"/>
                  <a:pt x="414" y="823"/>
                </a:cubicBezTo>
                <a:cubicBezTo>
                  <a:pt x="640" y="823"/>
                  <a:pt x="823" y="640"/>
                  <a:pt x="823" y="414"/>
                </a:cubicBezTo>
                <a:cubicBezTo>
                  <a:pt x="823" y="188"/>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0"/>
          <p:cNvSpPr/>
          <p:nvPr/>
        </p:nvSpPr>
        <p:spPr>
          <a:xfrm>
            <a:off x="8846297" y="4181464"/>
            <a:ext cx="56728" cy="57004"/>
          </a:xfrm>
          <a:custGeom>
            <a:avLst/>
            <a:gdLst/>
            <a:ahLst/>
            <a:cxnLst/>
            <a:rect l="l" t="t" r="r" b="b"/>
            <a:pathLst>
              <a:path w="820" h="824" extrusionOk="0">
                <a:moveTo>
                  <a:pt x="410" y="0"/>
                </a:moveTo>
                <a:cubicBezTo>
                  <a:pt x="184" y="0"/>
                  <a:pt x="1" y="184"/>
                  <a:pt x="1" y="410"/>
                </a:cubicBezTo>
                <a:cubicBezTo>
                  <a:pt x="1" y="640"/>
                  <a:pt x="184" y="823"/>
                  <a:pt x="410" y="823"/>
                </a:cubicBezTo>
                <a:cubicBezTo>
                  <a:pt x="636" y="823"/>
                  <a:pt x="819" y="640"/>
                  <a:pt x="819" y="410"/>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8499657" y="727244"/>
            <a:ext cx="56658" cy="57004"/>
          </a:xfrm>
          <a:custGeom>
            <a:avLst/>
            <a:gdLst/>
            <a:ahLst/>
            <a:cxnLst/>
            <a:rect l="l" t="t" r="r" b="b"/>
            <a:pathLst>
              <a:path w="819" h="824" extrusionOk="0">
                <a:moveTo>
                  <a:pt x="409" y="1"/>
                </a:moveTo>
                <a:cubicBezTo>
                  <a:pt x="184" y="1"/>
                  <a:pt x="0" y="184"/>
                  <a:pt x="0" y="410"/>
                </a:cubicBezTo>
                <a:cubicBezTo>
                  <a:pt x="0" y="640"/>
                  <a:pt x="184" y="824"/>
                  <a:pt x="409" y="824"/>
                </a:cubicBezTo>
                <a:cubicBezTo>
                  <a:pt x="635" y="824"/>
                  <a:pt x="819" y="640"/>
                  <a:pt x="819" y="410"/>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8594370" y="75362"/>
            <a:ext cx="298097" cy="278380"/>
          </a:xfrm>
          <a:custGeom>
            <a:avLst/>
            <a:gdLst/>
            <a:ahLst/>
            <a:cxnLst/>
            <a:rect l="l" t="t" r="r" b="b"/>
            <a:pathLst>
              <a:path w="4309" h="4024" extrusionOk="0">
                <a:moveTo>
                  <a:pt x="1593" y="0"/>
                </a:moveTo>
                <a:cubicBezTo>
                  <a:pt x="1475" y="0"/>
                  <a:pt x="1368" y="79"/>
                  <a:pt x="1336" y="202"/>
                </a:cubicBezTo>
                <a:cubicBezTo>
                  <a:pt x="1298" y="343"/>
                  <a:pt x="1383" y="489"/>
                  <a:pt x="1529" y="526"/>
                </a:cubicBezTo>
                <a:cubicBezTo>
                  <a:pt x="1550" y="531"/>
                  <a:pt x="1571" y="534"/>
                  <a:pt x="1592" y="534"/>
                </a:cubicBezTo>
                <a:cubicBezTo>
                  <a:pt x="1612" y="534"/>
                  <a:pt x="1632" y="531"/>
                  <a:pt x="1651" y="526"/>
                </a:cubicBezTo>
                <a:lnTo>
                  <a:pt x="2098" y="1618"/>
                </a:lnTo>
                <a:cubicBezTo>
                  <a:pt x="1966" y="1684"/>
                  <a:pt x="1863" y="1806"/>
                  <a:pt x="1820" y="1961"/>
                </a:cubicBezTo>
                <a:cubicBezTo>
                  <a:pt x="1806" y="2013"/>
                  <a:pt x="1802" y="2065"/>
                  <a:pt x="1806" y="2116"/>
                </a:cubicBezTo>
                <a:lnTo>
                  <a:pt x="729" y="2253"/>
                </a:lnTo>
                <a:cubicBezTo>
                  <a:pt x="701" y="2135"/>
                  <a:pt x="607" y="2036"/>
                  <a:pt x="480" y="2003"/>
                </a:cubicBezTo>
                <a:cubicBezTo>
                  <a:pt x="451" y="1996"/>
                  <a:pt x="422" y="1993"/>
                  <a:pt x="394" y="1993"/>
                </a:cubicBezTo>
                <a:cubicBezTo>
                  <a:pt x="236" y="1993"/>
                  <a:pt x="92" y="2098"/>
                  <a:pt x="52" y="2257"/>
                </a:cubicBezTo>
                <a:cubicBezTo>
                  <a:pt x="0" y="2446"/>
                  <a:pt x="113" y="2638"/>
                  <a:pt x="306" y="2685"/>
                </a:cubicBezTo>
                <a:cubicBezTo>
                  <a:pt x="335" y="2693"/>
                  <a:pt x="364" y="2696"/>
                  <a:pt x="392" y="2696"/>
                </a:cubicBezTo>
                <a:cubicBezTo>
                  <a:pt x="548" y="2696"/>
                  <a:pt x="690" y="2591"/>
                  <a:pt x="734" y="2431"/>
                </a:cubicBezTo>
                <a:cubicBezTo>
                  <a:pt x="739" y="2403"/>
                  <a:pt x="743" y="2375"/>
                  <a:pt x="743" y="2347"/>
                </a:cubicBezTo>
                <a:lnTo>
                  <a:pt x="1816" y="2206"/>
                </a:lnTo>
                <a:cubicBezTo>
                  <a:pt x="1853" y="2361"/>
                  <a:pt x="1952" y="2497"/>
                  <a:pt x="2103" y="2573"/>
                </a:cubicBezTo>
                <a:lnTo>
                  <a:pt x="1736" y="3495"/>
                </a:lnTo>
                <a:cubicBezTo>
                  <a:pt x="1718" y="3491"/>
                  <a:pt x="1699" y="3489"/>
                  <a:pt x="1682" y="3489"/>
                </a:cubicBezTo>
                <a:cubicBezTo>
                  <a:pt x="1561" y="3489"/>
                  <a:pt x="1453" y="3569"/>
                  <a:pt x="1421" y="3692"/>
                </a:cubicBezTo>
                <a:cubicBezTo>
                  <a:pt x="1388" y="3833"/>
                  <a:pt x="1472" y="3979"/>
                  <a:pt x="1613" y="4017"/>
                </a:cubicBezTo>
                <a:cubicBezTo>
                  <a:pt x="1635" y="4021"/>
                  <a:pt x="1656" y="4024"/>
                  <a:pt x="1677" y="4024"/>
                </a:cubicBezTo>
                <a:cubicBezTo>
                  <a:pt x="1799" y="4024"/>
                  <a:pt x="1910" y="3944"/>
                  <a:pt x="1938" y="3824"/>
                </a:cubicBezTo>
                <a:cubicBezTo>
                  <a:pt x="1971" y="3706"/>
                  <a:pt x="1919" y="3589"/>
                  <a:pt x="1820" y="3527"/>
                </a:cubicBezTo>
                <a:lnTo>
                  <a:pt x="2187" y="2606"/>
                </a:lnTo>
                <a:cubicBezTo>
                  <a:pt x="2192" y="2606"/>
                  <a:pt x="2201" y="2610"/>
                  <a:pt x="2206" y="2610"/>
                </a:cubicBezTo>
                <a:cubicBezTo>
                  <a:pt x="2251" y="2622"/>
                  <a:pt x="2296" y="2628"/>
                  <a:pt x="2340" y="2628"/>
                </a:cubicBezTo>
                <a:cubicBezTo>
                  <a:pt x="2472" y="2628"/>
                  <a:pt x="2596" y="2578"/>
                  <a:pt x="2691" y="2497"/>
                </a:cubicBezTo>
                <a:lnTo>
                  <a:pt x="3448" y="3231"/>
                </a:lnTo>
                <a:cubicBezTo>
                  <a:pt x="3424" y="3259"/>
                  <a:pt x="3410" y="3288"/>
                  <a:pt x="3401" y="3320"/>
                </a:cubicBezTo>
                <a:cubicBezTo>
                  <a:pt x="3363" y="3476"/>
                  <a:pt x="3457" y="3631"/>
                  <a:pt x="3608" y="3669"/>
                </a:cubicBezTo>
                <a:cubicBezTo>
                  <a:pt x="3631" y="3674"/>
                  <a:pt x="3654" y="3677"/>
                  <a:pt x="3677" y="3677"/>
                </a:cubicBezTo>
                <a:cubicBezTo>
                  <a:pt x="3803" y="3677"/>
                  <a:pt x="3919" y="3593"/>
                  <a:pt x="3951" y="3462"/>
                </a:cubicBezTo>
                <a:cubicBezTo>
                  <a:pt x="3994" y="3311"/>
                  <a:pt x="3899" y="3156"/>
                  <a:pt x="3749" y="3118"/>
                </a:cubicBezTo>
                <a:cubicBezTo>
                  <a:pt x="3726" y="3112"/>
                  <a:pt x="3703" y="3109"/>
                  <a:pt x="3680" y="3109"/>
                </a:cubicBezTo>
                <a:cubicBezTo>
                  <a:pt x="3618" y="3109"/>
                  <a:pt x="3557" y="3131"/>
                  <a:pt x="3509" y="3165"/>
                </a:cubicBezTo>
                <a:lnTo>
                  <a:pt x="2752" y="2431"/>
                </a:lnTo>
                <a:cubicBezTo>
                  <a:pt x="2799" y="2375"/>
                  <a:pt x="2836" y="2304"/>
                  <a:pt x="2855" y="2225"/>
                </a:cubicBezTo>
                <a:cubicBezTo>
                  <a:pt x="2893" y="2088"/>
                  <a:pt x="2869" y="1952"/>
                  <a:pt x="2808" y="1834"/>
                </a:cubicBezTo>
                <a:lnTo>
                  <a:pt x="3674" y="1251"/>
                </a:lnTo>
                <a:cubicBezTo>
                  <a:pt x="3716" y="1303"/>
                  <a:pt x="3777" y="1340"/>
                  <a:pt x="3843" y="1359"/>
                </a:cubicBezTo>
                <a:cubicBezTo>
                  <a:pt x="3872" y="1366"/>
                  <a:pt x="3901" y="1370"/>
                  <a:pt x="3929" y="1370"/>
                </a:cubicBezTo>
                <a:cubicBezTo>
                  <a:pt x="4084" y="1370"/>
                  <a:pt x="4222" y="1265"/>
                  <a:pt x="4262" y="1110"/>
                </a:cubicBezTo>
                <a:cubicBezTo>
                  <a:pt x="4309" y="926"/>
                  <a:pt x="4201" y="738"/>
                  <a:pt x="4017" y="691"/>
                </a:cubicBezTo>
                <a:cubicBezTo>
                  <a:pt x="3989" y="684"/>
                  <a:pt x="3961" y="680"/>
                  <a:pt x="3933" y="680"/>
                </a:cubicBezTo>
                <a:cubicBezTo>
                  <a:pt x="3779" y="680"/>
                  <a:pt x="3638" y="785"/>
                  <a:pt x="3598" y="940"/>
                </a:cubicBezTo>
                <a:cubicBezTo>
                  <a:pt x="3575" y="1020"/>
                  <a:pt x="3589" y="1105"/>
                  <a:pt x="3622" y="1176"/>
                </a:cubicBezTo>
                <a:lnTo>
                  <a:pt x="2756" y="1759"/>
                </a:lnTo>
                <a:cubicBezTo>
                  <a:pt x="2686" y="1669"/>
                  <a:pt x="2587" y="1604"/>
                  <a:pt x="2474" y="1575"/>
                </a:cubicBezTo>
                <a:cubicBezTo>
                  <a:pt x="2430" y="1565"/>
                  <a:pt x="2386" y="1560"/>
                  <a:pt x="2343" y="1560"/>
                </a:cubicBezTo>
                <a:cubicBezTo>
                  <a:pt x="2287" y="1560"/>
                  <a:pt x="2233" y="1569"/>
                  <a:pt x="2183" y="1585"/>
                </a:cubicBezTo>
                <a:lnTo>
                  <a:pt x="1736" y="494"/>
                </a:lnTo>
                <a:cubicBezTo>
                  <a:pt x="1792" y="456"/>
                  <a:pt x="1835" y="404"/>
                  <a:pt x="1853" y="334"/>
                </a:cubicBezTo>
                <a:cubicBezTo>
                  <a:pt x="1891" y="193"/>
                  <a:pt x="1802" y="47"/>
                  <a:pt x="1661" y="9"/>
                </a:cubicBezTo>
                <a:cubicBezTo>
                  <a:pt x="1638" y="3"/>
                  <a:pt x="1615" y="0"/>
                  <a:pt x="159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rot="-9900447">
            <a:off x="-1215312" y="4472478"/>
            <a:ext cx="5397121" cy="1342043"/>
          </a:xfrm>
          <a:prstGeom prst="doubleWave">
            <a:avLst>
              <a:gd name="adj1" fmla="val 10347"/>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1pPr>
            <a:lvl2pPr marL="914400" lvl="1"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2pPr>
            <a:lvl3pPr marL="1371600" lvl="2"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3pPr>
            <a:lvl4pPr marL="1828800" lvl="3"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4pPr>
            <a:lvl5pPr marL="2286000" lvl="4"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5pPr>
            <a:lvl6pPr marL="2743200" lvl="5"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6pPr>
            <a:lvl7pPr marL="3200400" lvl="6"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7pPr>
            <a:lvl8pPr marL="3657600" lvl="7"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8pPr>
            <a:lvl9pPr marL="4114800" lvl="8" indent="-317500">
              <a:lnSpc>
                <a:spcPct val="100000"/>
              </a:lnSpc>
              <a:spcBef>
                <a:spcPts val="0"/>
              </a:spcBef>
              <a:spcAft>
                <a:spcPts val="0"/>
              </a:spcAft>
              <a:buClr>
                <a:schemeClr val="dk1"/>
              </a:buClr>
              <a:buSzPts val="1400"/>
              <a:buFont typeface="Lexend Medium"/>
              <a:buChar char="■"/>
              <a:defRPr>
                <a:solidFill>
                  <a:schemeClr val="dk1"/>
                </a:solidFill>
                <a:latin typeface="Lexend Medium"/>
                <a:ea typeface="Lexend Medium"/>
                <a:cs typeface="Lexend Medium"/>
                <a:sym typeface="Lexe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8" r:id="rId6"/>
    <p:sldLayoutId id="2147483660" r:id="rId7"/>
    <p:sldLayoutId id="2147483665" r:id="rId8"/>
    <p:sldLayoutId id="2147483666" r:id="rId9"/>
    <p:sldLayoutId id="2147483667" r:id="rId10"/>
    <p:sldLayoutId id="2147483668" r:id="rId11"/>
    <p:sldLayoutId id="2147483670" r:id="rId12"/>
    <p:sldLayoutId id="2147483673" r:id="rId13"/>
    <p:sldLayoutId id="2147483674"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1pPr>
            <a:lvl2pPr lvl="1"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2pPr>
            <a:lvl3pPr lvl="2"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3pPr>
            <a:lvl4pPr lvl="3"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4pPr>
            <a:lvl5pPr lvl="4"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5pPr>
            <a:lvl6pPr lvl="5"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6pPr>
            <a:lvl7pPr lvl="6"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7pPr>
            <a:lvl8pPr lvl="7"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8pPr>
            <a:lvl9pPr lvl="8" algn="ctr" rtl="0">
              <a:spcBef>
                <a:spcPts val="0"/>
              </a:spcBef>
              <a:spcAft>
                <a:spcPts val="0"/>
              </a:spcAft>
              <a:buClr>
                <a:schemeClr val="dk1"/>
              </a:buClr>
              <a:buSzPts val="3500"/>
              <a:buFont typeface="Preahvihear"/>
              <a:buNone/>
              <a:defRPr sz="3500">
                <a:solidFill>
                  <a:schemeClr val="dk1"/>
                </a:solidFill>
                <a:latin typeface="Preahvihear"/>
                <a:ea typeface="Preahvihear"/>
                <a:cs typeface="Preahvihear"/>
                <a:sym typeface="Preahvihea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573320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slide" Target="slide28.xml"/><Relationship Id="rId17" Type="http://schemas.openxmlformats.org/officeDocument/2006/relationships/image" Target="../media/image41.png"/><Relationship Id="rId2" Type="http://schemas.openxmlformats.org/officeDocument/2006/relationships/slide" Target="slide19.xml"/><Relationship Id="rId16" Type="http://schemas.openxmlformats.org/officeDocument/2006/relationships/slide" Target="slide25.xml"/><Relationship Id="rId1" Type="http://schemas.openxmlformats.org/officeDocument/2006/relationships/slideLayout" Target="../slideLayouts/slideLayout15.xml"/><Relationship Id="rId6" Type="http://schemas.openxmlformats.org/officeDocument/2006/relationships/slide" Target="slide21.xml"/><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openxmlformats.org/officeDocument/2006/relationships/slide" Target="slide27.xml"/><Relationship Id="rId19" Type="http://schemas.openxmlformats.org/officeDocument/2006/relationships/slide" Target="slide18.xml"/><Relationship Id="rId4" Type="http://schemas.openxmlformats.org/officeDocument/2006/relationships/slide" Target="slide20.xml"/><Relationship Id="rId9" Type="http://schemas.openxmlformats.org/officeDocument/2006/relationships/image" Target="../media/image37.png"/><Relationship Id="rId14" Type="http://schemas.openxmlformats.org/officeDocument/2006/relationships/slide" Target="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slide" Target="sl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8.xml"/><Relationship Id="rId3" Type="http://schemas.microsoft.com/office/2007/relationships/media" Target="../media/media4.mp3"/><Relationship Id="rId7" Type="http://schemas.openxmlformats.org/officeDocument/2006/relationships/slide" Target="slide33.xml"/><Relationship Id="rId12" Type="http://schemas.openxmlformats.org/officeDocument/2006/relationships/image" Target="../media/image5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Layout" Target="../slideLayouts/slideLayout15.xml"/><Relationship Id="rId11" Type="http://schemas.openxmlformats.org/officeDocument/2006/relationships/slide" Target="slide37.xml"/><Relationship Id="rId5" Type="http://schemas.microsoft.com/office/2007/relationships/media" Target="../media/media6.mp3"/><Relationship Id="rId10" Type="http://schemas.openxmlformats.org/officeDocument/2006/relationships/slide" Target="slide36.xml"/><Relationship Id="rId4" Type="http://schemas.microsoft.com/office/2007/relationships/media" Target="../media/media5.mp3"/><Relationship Id="rId9"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7"/>
          <p:cNvSpPr txBox="1">
            <a:spLocks noGrp="1"/>
          </p:cNvSpPr>
          <p:nvPr>
            <p:ph type="ctrTitle"/>
          </p:nvPr>
        </p:nvSpPr>
        <p:spPr>
          <a:xfrm>
            <a:off x="583100" y="642030"/>
            <a:ext cx="5886300" cy="206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8000">
                <a:solidFill>
                  <a:srgbClr val="FC83A0"/>
                </a:solidFill>
              </a:rPr>
              <a:t>BÀI 39 </a:t>
            </a:r>
            <a:br>
              <a:rPr lang="en-US">
                <a:solidFill>
                  <a:schemeClr val="dk1"/>
                </a:solidFill>
              </a:rPr>
            </a:br>
            <a:r>
              <a:rPr lang="en-US" sz="5400">
                <a:solidFill>
                  <a:schemeClr val="dk1"/>
                </a:solidFill>
                <a:latin typeface="Montserrat Medium"/>
                <a:ea typeface="Montserrat Medium"/>
                <a:cs typeface="Montserrat Medium"/>
                <a:sym typeface="Montserrat Medium"/>
              </a:rPr>
              <a:t>TÁI BẢN DNA VÀ PHIÊN MÃ TẠO RNA</a:t>
            </a:r>
            <a:endParaRPr>
              <a:solidFill>
                <a:schemeClr val="dk1"/>
              </a:solidFill>
              <a:latin typeface="Montserrat"/>
              <a:ea typeface="Montserrat"/>
              <a:cs typeface="Montserrat"/>
              <a:sym typeface="Montserrat"/>
            </a:endParaRPr>
          </a:p>
        </p:txBody>
      </p:sp>
      <p:sp>
        <p:nvSpPr>
          <p:cNvPr id="912" name="Google Shape;912;p37"/>
          <p:cNvSpPr/>
          <p:nvPr/>
        </p:nvSpPr>
        <p:spPr>
          <a:xfrm rot="8099928">
            <a:off x="3688183" y="1299615"/>
            <a:ext cx="10074787" cy="4549808"/>
          </a:xfrm>
          <a:prstGeom prst="doubleWave">
            <a:avLst>
              <a:gd name="adj1" fmla="val 3766"/>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7"/>
          <p:cNvSpPr/>
          <p:nvPr/>
        </p:nvSpPr>
        <p:spPr>
          <a:xfrm rot="5400000" flipH="1">
            <a:off x="3569677" y="4335280"/>
            <a:ext cx="408391" cy="408391"/>
          </a:xfrm>
          <a:custGeom>
            <a:avLst/>
            <a:gdLst/>
            <a:ahLst/>
            <a:cxnLst/>
            <a:rect l="l" t="t" r="r" b="b"/>
            <a:pathLst>
              <a:path w="4606" h="4606" extrusionOk="0">
                <a:moveTo>
                  <a:pt x="3123" y="904"/>
                </a:moveTo>
                <a:cubicBezTo>
                  <a:pt x="3166" y="904"/>
                  <a:pt x="3208" y="904"/>
                  <a:pt x="3250" y="909"/>
                </a:cubicBezTo>
                <a:lnTo>
                  <a:pt x="3660" y="946"/>
                </a:lnTo>
                <a:lnTo>
                  <a:pt x="3697" y="1356"/>
                </a:lnTo>
                <a:cubicBezTo>
                  <a:pt x="3702" y="1398"/>
                  <a:pt x="3702" y="1440"/>
                  <a:pt x="3702" y="1483"/>
                </a:cubicBezTo>
                <a:lnTo>
                  <a:pt x="3415" y="1191"/>
                </a:lnTo>
                <a:lnTo>
                  <a:pt x="3123" y="904"/>
                </a:lnTo>
                <a:close/>
                <a:moveTo>
                  <a:pt x="2982" y="923"/>
                </a:moveTo>
                <a:lnTo>
                  <a:pt x="3330" y="1271"/>
                </a:lnTo>
                <a:lnTo>
                  <a:pt x="3683" y="1624"/>
                </a:lnTo>
                <a:cubicBezTo>
                  <a:pt x="3660" y="1746"/>
                  <a:pt x="3608" y="1854"/>
                  <a:pt x="3528" y="1944"/>
                </a:cubicBezTo>
                <a:lnTo>
                  <a:pt x="3095" y="1511"/>
                </a:lnTo>
                <a:lnTo>
                  <a:pt x="2658" y="1073"/>
                </a:lnTo>
                <a:cubicBezTo>
                  <a:pt x="2752" y="998"/>
                  <a:pt x="2860" y="946"/>
                  <a:pt x="2982" y="923"/>
                </a:cubicBezTo>
                <a:close/>
                <a:moveTo>
                  <a:pt x="2578" y="1153"/>
                </a:moveTo>
                <a:lnTo>
                  <a:pt x="3015" y="1591"/>
                </a:lnTo>
                <a:lnTo>
                  <a:pt x="3448" y="2024"/>
                </a:lnTo>
                <a:cubicBezTo>
                  <a:pt x="3359" y="2103"/>
                  <a:pt x="3250" y="2155"/>
                  <a:pt x="3128" y="2179"/>
                </a:cubicBezTo>
                <a:lnTo>
                  <a:pt x="2775" y="1826"/>
                </a:lnTo>
                <a:lnTo>
                  <a:pt x="2427" y="1478"/>
                </a:lnTo>
                <a:cubicBezTo>
                  <a:pt x="2451" y="1356"/>
                  <a:pt x="2503" y="1247"/>
                  <a:pt x="2578" y="1153"/>
                </a:cubicBezTo>
                <a:close/>
                <a:moveTo>
                  <a:pt x="2408" y="1619"/>
                </a:moveTo>
                <a:lnTo>
                  <a:pt x="2695" y="1911"/>
                </a:lnTo>
                <a:lnTo>
                  <a:pt x="2987" y="2198"/>
                </a:lnTo>
                <a:cubicBezTo>
                  <a:pt x="2945" y="2198"/>
                  <a:pt x="2902" y="2198"/>
                  <a:pt x="2860" y="2193"/>
                </a:cubicBezTo>
                <a:lnTo>
                  <a:pt x="2451" y="2155"/>
                </a:lnTo>
                <a:lnTo>
                  <a:pt x="2413" y="1746"/>
                </a:lnTo>
                <a:cubicBezTo>
                  <a:pt x="2408" y="1704"/>
                  <a:pt x="2408" y="1661"/>
                  <a:pt x="2408" y="1619"/>
                </a:cubicBezTo>
                <a:close/>
                <a:moveTo>
                  <a:pt x="1682" y="2406"/>
                </a:moveTo>
                <a:cubicBezTo>
                  <a:pt x="1703" y="2406"/>
                  <a:pt x="1724" y="2407"/>
                  <a:pt x="1745" y="2409"/>
                </a:cubicBezTo>
                <a:lnTo>
                  <a:pt x="2154" y="2452"/>
                </a:lnTo>
                <a:lnTo>
                  <a:pt x="2192" y="2856"/>
                </a:lnTo>
                <a:cubicBezTo>
                  <a:pt x="2197" y="2898"/>
                  <a:pt x="2202" y="2941"/>
                  <a:pt x="2197" y="2983"/>
                </a:cubicBezTo>
                <a:lnTo>
                  <a:pt x="1910" y="2696"/>
                </a:lnTo>
                <a:lnTo>
                  <a:pt x="1623" y="2409"/>
                </a:lnTo>
                <a:cubicBezTo>
                  <a:pt x="1642" y="2407"/>
                  <a:pt x="1662" y="2406"/>
                  <a:pt x="1682" y="2406"/>
                </a:cubicBezTo>
                <a:close/>
                <a:moveTo>
                  <a:pt x="1477" y="2423"/>
                </a:moveTo>
                <a:lnTo>
                  <a:pt x="1830" y="2776"/>
                </a:lnTo>
                <a:lnTo>
                  <a:pt x="2183" y="3129"/>
                </a:lnTo>
                <a:cubicBezTo>
                  <a:pt x="2154" y="3246"/>
                  <a:pt x="2103" y="3359"/>
                  <a:pt x="2027" y="3449"/>
                </a:cubicBezTo>
                <a:lnTo>
                  <a:pt x="1590" y="3011"/>
                </a:lnTo>
                <a:lnTo>
                  <a:pt x="1157" y="2579"/>
                </a:lnTo>
                <a:cubicBezTo>
                  <a:pt x="1247" y="2503"/>
                  <a:pt x="1355" y="2452"/>
                  <a:pt x="1477" y="2423"/>
                </a:cubicBezTo>
                <a:close/>
                <a:moveTo>
                  <a:pt x="1077" y="2659"/>
                </a:moveTo>
                <a:lnTo>
                  <a:pt x="1510" y="3091"/>
                </a:lnTo>
                <a:lnTo>
                  <a:pt x="1948" y="3529"/>
                </a:lnTo>
                <a:cubicBezTo>
                  <a:pt x="1858" y="3604"/>
                  <a:pt x="1745" y="3656"/>
                  <a:pt x="1628" y="3684"/>
                </a:cubicBezTo>
                <a:lnTo>
                  <a:pt x="1275" y="3331"/>
                </a:lnTo>
                <a:lnTo>
                  <a:pt x="922" y="2978"/>
                </a:lnTo>
                <a:cubicBezTo>
                  <a:pt x="946" y="2856"/>
                  <a:pt x="1002" y="2748"/>
                  <a:pt x="1077" y="2659"/>
                </a:cubicBezTo>
                <a:close/>
                <a:moveTo>
                  <a:pt x="903" y="3124"/>
                </a:moveTo>
                <a:lnTo>
                  <a:pt x="1195" y="3411"/>
                </a:lnTo>
                <a:lnTo>
                  <a:pt x="1482" y="3698"/>
                </a:lnTo>
                <a:cubicBezTo>
                  <a:pt x="1468" y="3700"/>
                  <a:pt x="1454" y="3700"/>
                  <a:pt x="1440" y="3700"/>
                </a:cubicBezTo>
                <a:cubicBezTo>
                  <a:pt x="1411" y="3700"/>
                  <a:pt x="1383" y="3698"/>
                  <a:pt x="1355" y="3698"/>
                </a:cubicBezTo>
                <a:lnTo>
                  <a:pt x="950" y="3656"/>
                </a:lnTo>
                <a:lnTo>
                  <a:pt x="908" y="3251"/>
                </a:lnTo>
                <a:cubicBezTo>
                  <a:pt x="903" y="3204"/>
                  <a:pt x="903" y="3167"/>
                  <a:pt x="903" y="3124"/>
                </a:cubicBezTo>
                <a:close/>
                <a:moveTo>
                  <a:pt x="3890" y="1"/>
                </a:moveTo>
                <a:lnTo>
                  <a:pt x="3570" y="29"/>
                </a:lnTo>
                <a:lnTo>
                  <a:pt x="3627" y="617"/>
                </a:lnTo>
                <a:lnTo>
                  <a:pt x="3283" y="584"/>
                </a:lnTo>
                <a:cubicBezTo>
                  <a:pt x="3242" y="580"/>
                  <a:pt x="3201" y="578"/>
                  <a:pt x="3160" y="578"/>
                </a:cubicBezTo>
                <a:cubicBezTo>
                  <a:pt x="2858" y="578"/>
                  <a:pt x="2589" y="686"/>
                  <a:pt x="2390" y="885"/>
                </a:cubicBezTo>
                <a:cubicBezTo>
                  <a:pt x="2164" y="1111"/>
                  <a:pt x="2056" y="1426"/>
                  <a:pt x="2089" y="1779"/>
                </a:cubicBezTo>
                <a:lnTo>
                  <a:pt x="2103" y="1939"/>
                </a:lnTo>
                <a:lnTo>
                  <a:pt x="2122" y="2122"/>
                </a:lnTo>
                <a:lnTo>
                  <a:pt x="2122" y="2122"/>
                </a:lnTo>
                <a:lnTo>
                  <a:pt x="1938" y="2103"/>
                </a:lnTo>
                <a:lnTo>
                  <a:pt x="1778" y="2089"/>
                </a:lnTo>
                <a:cubicBezTo>
                  <a:pt x="1736" y="2085"/>
                  <a:pt x="1694" y="2083"/>
                  <a:pt x="1653" y="2083"/>
                </a:cubicBezTo>
                <a:cubicBezTo>
                  <a:pt x="1354" y="2083"/>
                  <a:pt x="1083" y="2187"/>
                  <a:pt x="885" y="2386"/>
                </a:cubicBezTo>
                <a:cubicBezTo>
                  <a:pt x="659" y="2611"/>
                  <a:pt x="551" y="2931"/>
                  <a:pt x="588" y="3279"/>
                </a:cubicBezTo>
                <a:lnTo>
                  <a:pt x="621" y="3623"/>
                </a:lnTo>
                <a:lnTo>
                  <a:pt x="33" y="3566"/>
                </a:lnTo>
                <a:lnTo>
                  <a:pt x="0" y="3891"/>
                </a:lnTo>
                <a:lnTo>
                  <a:pt x="649" y="3952"/>
                </a:lnTo>
                <a:lnTo>
                  <a:pt x="715" y="4606"/>
                </a:lnTo>
                <a:lnTo>
                  <a:pt x="1040" y="4573"/>
                </a:lnTo>
                <a:lnTo>
                  <a:pt x="979" y="3985"/>
                </a:lnTo>
                <a:lnTo>
                  <a:pt x="1327" y="4018"/>
                </a:lnTo>
                <a:cubicBezTo>
                  <a:pt x="1369" y="4022"/>
                  <a:pt x="1411" y="4024"/>
                  <a:pt x="1452" y="4024"/>
                </a:cubicBezTo>
                <a:cubicBezTo>
                  <a:pt x="1750" y="4024"/>
                  <a:pt x="2018" y="3920"/>
                  <a:pt x="2220" y="3722"/>
                </a:cubicBezTo>
                <a:cubicBezTo>
                  <a:pt x="2446" y="3491"/>
                  <a:pt x="2550" y="3176"/>
                  <a:pt x="2517" y="2828"/>
                </a:cubicBezTo>
                <a:lnTo>
                  <a:pt x="2503" y="2668"/>
                </a:lnTo>
                <a:lnTo>
                  <a:pt x="2484" y="2484"/>
                </a:lnTo>
                <a:lnTo>
                  <a:pt x="2667" y="2499"/>
                </a:lnTo>
                <a:lnTo>
                  <a:pt x="2827" y="2517"/>
                </a:lnTo>
                <a:cubicBezTo>
                  <a:pt x="2868" y="2521"/>
                  <a:pt x="2909" y="2523"/>
                  <a:pt x="2949" y="2523"/>
                </a:cubicBezTo>
                <a:cubicBezTo>
                  <a:pt x="3249" y="2523"/>
                  <a:pt x="3522" y="2416"/>
                  <a:pt x="3721" y="2216"/>
                </a:cubicBezTo>
                <a:cubicBezTo>
                  <a:pt x="3947" y="1991"/>
                  <a:pt x="4055" y="1671"/>
                  <a:pt x="4022" y="1323"/>
                </a:cubicBezTo>
                <a:lnTo>
                  <a:pt x="3989" y="979"/>
                </a:lnTo>
                <a:lnTo>
                  <a:pt x="4572" y="1036"/>
                </a:lnTo>
                <a:lnTo>
                  <a:pt x="4605" y="711"/>
                </a:lnTo>
                <a:lnTo>
                  <a:pt x="3956" y="650"/>
                </a:lnTo>
                <a:lnTo>
                  <a:pt x="3890"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7"/>
          <p:cNvSpPr/>
          <p:nvPr/>
        </p:nvSpPr>
        <p:spPr>
          <a:xfrm rot="5400000" flipH="1">
            <a:off x="5624161" y="4778960"/>
            <a:ext cx="408391" cy="408391"/>
          </a:xfrm>
          <a:custGeom>
            <a:avLst/>
            <a:gdLst/>
            <a:ahLst/>
            <a:cxnLst/>
            <a:rect l="l" t="t" r="r" b="b"/>
            <a:pathLst>
              <a:path w="4606" h="4606" extrusionOk="0">
                <a:moveTo>
                  <a:pt x="3123" y="903"/>
                </a:moveTo>
                <a:cubicBezTo>
                  <a:pt x="3161" y="903"/>
                  <a:pt x="3203" y="903"/>
                  <a:pt x="3246" y="908"/>
                </a:cubicBezTo>
                <a:lnTo>
                  <a:pt x="3655" y="946"/>
                </a:lnTo>
                <a:lnTo>
                  <a:pt x="3693" y="1355"/>
                </a:lnTo>
                <a:cubicBezTo>
                  <a:pt x="3697" y="1397"/>
                  <a:pt x="3702" y="1440"/>
                  <a:pt x="3697" y="1477"/>
                </a:cubicBezTo>
                <a:lnTo>
                  <a:pt x="3410" y="1190"/>
                </a:lnTo>
                <a:lnTo>
                  <a:pt x="3123" y="903"/>
                </a:lnTo>
                <a:close/>
                <a:moveTo>
                  <a:pt x="2978" y="922"/>
                </a:moveTo>
                <a:lnTo>
                  <a:pt x="3330" y="1270"/>
                </a:lnTo>
                <a:lnTo>
                  <a:pt x="3683" y="1623"/>
                </a:lnTo>
                <a:cubicBezTo>
                  <a:pt x="3655" y="1745"/>
                  <a:pt x="3603" y="1853"/>
                  <a:pt x="3528" y="1943"/>
                </a:cubicBezTo>
                <a:lnTo>
                  <a:pt x="3091" y="1510"/>
                </a:lnTo>
                <a:lnTo>
                  <a:pt x="2658" y="1073"/>
                </a:lnTo>
                <a:cubicBezTo>
                  <a:pt x="2747" y="997"/>
                  <a:pt x="2855" y="946"/>
                  <a:pt x="2978" y="922"/>
                </a:cubicBezTo>
                <a:close/>
                <a:moveTo>
                  <a:pt x="2578" y="1153"/>
                </a:moveTo>
                <a:lnTo>
                  <a:pt x="3011" y="1590"/>
                </a:lnTo>
                <a:lnTo>
                  <a:pt x="3448" y="2023"/>
                </a:lnTo>
                <a:cubicBezTo>
                  <a:pt x="3359" y="2103"/>
                  <a:pt x="3246" y="2154"/>
                  <a:pt x="3123" y="2178"/>
                </a:cubicBezTo>
                <a:lnTo>
                  <a:pt x="2775" y="1825"/>
                </a:lnTo>
                <a:lnTo>
                  <a:pt x="2423" y="1477"/>
                </a:lnTo>
                <a:cubicBezTo>
                  <a:pt x="2446" y="1355"/>
                  <a:pt x="2503" y="1247"/>
                  <a:pt x="2578" y="1153"/>
                </a:cubicBezTo>
                <a:close/>
                <a:moveTo>
                  <a:pt x="2404" y="1618"/>
                </a:moveTo>
                <a:lnTo>
                  <a:pt x="2695" y="1905"/>
                </a:lnTo>
                <a:lnTo>
                  <a:pt x="2982" y="2197"/>
                </a:lnTo>
                <a:cubicBezTo>
                  <a:pt x="2940" y="2197"/>
                  <a:pt x="2898" y="2197"/>
                  <a:pt x="2855" y="2192"/>
                </a:cubicBezTo>
                <a:lnTo>
                  <a:pt x="2451" y="2154"/>
                </a:lnTo>
                <a:lnTo>
                  <a:pt x="2409" y="1745"/>
                </a:lnTo>
                <a:cubicBezTo>
                  <a:pt x="2404" y="1703"/>
                  <a:pt x="2404" y="1661"/>
                  <a:pt x="2404" y="1618"/>
                </a:cubicBezTo>
                <a:close/>
                <a:moveTo>
                  <a:pt x="1682" y="2405"/>
                </a:moveTo>
                <a:cubicBezTo>
                  <a:pt x="1703" y="2405"/>
                  <a:pt x="1724" y="2406"/>
                  <a:pt x="1745" y="2408"/>
                </a:cubicBezTo>
                <a:lnTo>
                  <a:pt x="2150" y="2451"/>
                </a:lnTo>
                <a:lnTo>
                  <a:pt x="2192" y="2855"/>
                </a:lnTo>
                <a:cubicBezTo>
                  <a:pt x="2197" y="2898"/>
                  <a:pt x="2197" y="2940"/>
                  <a:pt x="2197" y="2982"/>
                </a:cubicBezTo>
                <a:lnTo>
                  <a:pt x="1905" y="2695"/>
                </a:lnTo>
                <a:lnTo>
                  <a:pt x="1618" y="2408"/>
                </a:lnTo>
                <a:cubicBezTo>
                  <a:pt x="1639" y="2406"/>
                  <a:pt x="1661" y="2405"/>
                  <a:pt x="1682" y="2405"/>
                </a:cubicBezTo>
                <a:close/>
                <a:moveTo>
                  <a:pt x="1477" y="2423"/>
                </a:moveTo>
                <a:lnTo>
                  <a:pt x="1825" y="2775"/>
                </a:lnTo>
                <a:lnTo>
                  <a:pt x="2178" y="3128"/>
                </a:lnTo>
                <a:cubicBezTo>
                  <a:pt x="2155" y="3246"/>
                  <a:pt x="2103" y="3359"/>
                  <a:pt x="2023" y="3448"/>
                </a:cubicBezTo>
                <a:lnTo>
                  <a:pt x="1590" y="3011"/>
                </a:lnTo>
                <a:lnTo>
                  <a:pt x="1153" y="2578"/>
                </a:lnTo>
                <a:cubicBezTo>
                  <a:pt x="1247" y="2503"/>
                  <a:pt x="1355" y="2446"/>
                  <a:pt x="1477" y="2423"/>
                </a:cubicBezTo>
                <a:close/>
                <a:moveTo>
                  <a:pt x="1073" y="2658"/>
                </a:moveTo>
                <a:lnTo>
                  <a:pt x="1510" y="3091"/>
                </a:lnTo>
                <a:lnTo>
                  <a:pt x="1943" y="3528"/>
                </a:lnTo>
                <a:cubicBezTo>
                  <a:pt x="1853" y="3603"/>
                  <a:pt x="1745" y="3655"/>
                  <a:pt x="1623" y="3683"/>
                </a:cubicBezTo>
                <a:lnTo>
                  <a:pt x="1270" y="3330"/>
                </a:lnTo>
                <a:lnTo>
                  <a:pt x="917" y="2978"/>
                </a:lnTo>
                <a:cubicBezTo>
                  <a:pt x="946" y="2855"/>
                  <a:pt x="997" y="2747"/>
                  <a:pt x="1073" y="2658"/>
                </a:cubicBezTo>
                <a:close/>
                <a:moveTo>
                  <a:pt x="903" y="3123"/>
                </a:moveTo>
                <a:lnTo>
                  <a:pt x="1190" y="3410"/>
                </a:lnTo>
                <a:lnTo>
                  <a:pt x="1477" y="3697"/>
                </a:lnTo>
                <a:cubicBezTo>
                  <a:pt x="1466" y="3699"/>
                  <a:pt x="1455" y="3699"/>
                  <a:pt x="1443" y="3699"/>
                </a:cubicBezTo>
                <a:cubicBezTo>
                  <a:pt x="1415" y="3699"/>
                  <a:pt x="1385" y="3696"/>
                  <a:pt x="1355" y="3693"/>
                </a:cubicBezTo>
                <a:lnTo>
                  <a:pt x="946" y="3655"/>
                </a:lnTo>
                <a:lnTo>
                  <a:pt x="908" y="3250"/>
                </a:lnTo>
                <a:cubicBezTo>
                  <a:pt x="903" y="3203"/>
                  <a:pt x="903" y="3166"/>
                  <a:pt x="903" y="3123"/>
                </a:cubicBezTo>
                <a:close/>
                <a:moveTo>
                  <a:pt x="3890" y="0"/>
                </a:moveTo>
                <a:lnTo>
                  <a:pt x="3566" y="28"/>
                </a:lnTo>
                <a:lnTo>
                  <a:pt x="3622" y="616"/>
                </a:lnTo>
                <a:lnTo>
                  <a:pt x="3279" y="583"/>
                </a:lnTo>
                <a:cubicBezTo>
                  <a:pt x="3237" y="579"/>
                  <a:pt x="3195" y="577"/>
                  <a:pt x="3154" y="577"/>
                </a:cubicBezTo>
                <a:cubicBezTo>
                  <a:pt x="2854" y="577"/>
                  <a:pt x="2583" y="682"/>
                  <a:pt x="2385" y="884"/>
                </a:cubicBezTo>
                <a:cubicBezTo>
                  <a:pt x="2159" y="1110"/>
                  <a:pt x="2051" y="1425"/>
                  <a:pt x="2089" y="1778"/>
                </a:cubicBezTo>
                <a:lnTo>
                  <a:pt x="2103" y="1938"/>
                </a:lnTo>
                <a:lnTo>
                  <a:pt x="2122" y="2122"/>
                </a:lnTo>
                <a:lnTo>
                  <a:pt x="2122" y="2122"/>
                </a:lnTo>
                <a:lnTo>
                  <a:pt x="1933" y="2103"/>
                </a:lnTo>
                <a:lnTo>
                  <a:pt x="1778" y="2089"/>
                </a:lnTo>
                <a:cubicBezTo>
                  <a:pt x="1732" y="2084"/>
                  <a:pt x="1687" y="2081"/>
                  <a:pt x="1642" y="2081"/>
                </a:cubicBezTo>
                <a:cubicBezTo>
                  <a:pt x="1345" y="2081"/>
                  <a:pt x="1081" y="2189"/>
                  <a:pt x="885" y="2385"/>
                </a:cubicBezTo>
                <a:cubicBezTo>
                  <a:pt x="654" y="2611"/>
                  <a:pt x="551" y="2931"/>
                  <a:pt x="583" y="3279"/>
                </a:cubicBezTo>
                <a:lnTo>
                  <a:pt x="616" y="3622"/>
                </a:lnTo>
                <a:lnTo>
                  <a:pt x="28" y="3566"/>
                </a:lnTo>
                <a:lnTo>
                  <a:pt x="0" y="3890"/>
                </a:lnTo>
                <a:lnTo>
                  <a:pt x="649" y="3951"/>
                </a:lnTo>
                <a:lnTo>
                  <a:pt x="710" y="4605"/>
                </a:lnTo>
                <a:lnTo>
                  <a:pt x="1035" y="4572"/>
                </a:lnTo>
                <a:lnTo>
                  <a:pt x="979" y="3984"/>
                </a:lnTo>
                <a:lnTo>
                  <a:pt x="1322" y="4017"/>
                </a:lnTo>
                <a:cubicBezTo>
                  <a:pt x="1364" y="4021"/>
                  <a:pt x="1406" y="4023"/>
                  <a:pt x="1447" y="4023"/>
                </a:cubicBezTo>
                <a:cubicBezTo>
                  <a:pt x="1746" y="4023"/>
                  <a:pt x="2017" y="3919"/>
                  <a:pt x="2216" y="3721"/>
                </a:cubicBezTo>
                <a:cubicBezTo>
                  <a:pt x="2441" y="3490"/>
                  <a:pt x="2550" y="3175"/>
                  <a:pt x="2517" y="2827"/>
                </a:cubicBezTo>
                <a:lnTo>
                  <a:pt x="2498" y="2667"/>
                </a:lnTo>
                <a:lnTo>
                  <a:pt x="2479" y="2479"/>
                </a:lnTo>
                <a:lnTo>
                  <a:pt x="2667" y="2498"/>
                </a:lnTo>
                <a:lnTo>
                  <a:pt x="2827" y="2517"/>
                </a:lnTo>
                <a:cubicBezTo>
                  <a:pt x="2868" y="2521"/>
                  <a:pt x="2909" y="2522"/>
                  <a:pt x="2949" y="2522"/>
                </a:cubicBezTo>
                <a:cubicBezTo>
                  <a:pt x="3248" y="2522"/>
                  <a:pt x="3518" y="2415"/>
                  <a:pt x="3721" y="2216"/>
                </a:cubicBezTo>
                <a:cubicBezTo>
                  <a:pt x="3947" y="1990"/>
                  <a:pt x="4050" y="1670"/>
                  <a:pt x="4017" y="1322"/>
                </a:cubicBezTo>
                <a:lnTo>
                  <a:pt x="3984" y="979"/>
                </a:lnTo>
                <a:lnTo>
                  <a:pt x="3984" y="979"/>
                </a:lnTo>
                <a:lnTo>
                  <a:pt x="4572" y="1035"/>
                </a:lnTo>
                <a:lnTo>
                  <a:pt x="4605" y="710"/>
                </a:lnTo>
                <a:lnTo>
                  <a:pt x="3951" y="649"/>
                </a:lnTo>
                <a:lnTo>
                  <a:pt x="389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7"/>
          <p:cNvSpPr/>
          <p:nvPr/>
        </p:nvSpPr>
        <p:spPr>
          <a:xfrm rot="5400000" flipH="1">
            <a:off x="5072538" y="4780498"/>
            <a:ext cx="270783" cy="267680"/>
          </a:xfrm>
          <a:custGeom>
            <a:avLst/>
            <a:gdLst/>
            <a:ahLst/>
            <a:cxnLst/>
            <a:rect l="l" t="t" r="r" b="b"/>
            <a:pathLst>
              <a:path w="3054" h="3019" extrusionOk="0">
                <a:moveTo>
                  <a:pt x="2881" y="0"/>
                </a:moveTo>
                <a:cubicBezTo>
                  <a:pt x="2841" y="0"/>
                  <a:pt x="2801" y="15"/>
                  <a:pt x="2771" y="46"/>
                </a:cubicBezTo>
                <a:lnTo>
                  <a:pt x="62" y="2755"/>
                </a:lnTo>
                <a:cubicBezTo>
                  <a:pt x="0" y="2816"/>
                  <a:pt x="0" y="2915"/>
                  <a:pt x="62" y="2976"/>
                </a:cubicBezTo>
                <a:cubicBezTo>
                  <a:pt x="95" y="3005"/>
                  <a:pt x="137" y="3019"/>
                  <a:pt x="174" y="3019"/>
                </a:cubicBezTo>
                <a:cubicBezTo>
                  <a:pt x="217" y="3019"/>
                  <a:pt x="254" y="3005"/>
                  <a:pt x="287" y="2976"/>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7"/>
          <p:cNvSpPr/>
          <p:nvPr/>
        </p:nvSpPr>
        <p:spPr>
          <a:xfrm rot="5400000" flipH="1">
            <a:off x="6783914" y="4673383"/>
            <a:ext cx="270783" cy="268123"/>
          </a:xfrm>
          <a:custGeom>
            <a:avLst/>
            <a:gdLst/>
            <a:ahLst/>
            <a:cxnLst/>
            <a:rect l="l" t="t" r="r" b="b"/>
            <a:pathLst>
              <a:path w="3054" h="3024" extrusionOk="0">
                <a:moveTo>
                  <a:pt x="2877" y="0"/>
                </a:moveTo>
                <a:cubicBezTo>
                  <a:pt x="2837" y="0"/>
                  <a:pt x="2797" y="15"/>
                  <a:pt x="2766" y="46"/>
                </a:cubicBezTo>
                <a:lnTo>
                  <a:pt x="62" y="2755"/>
                </a:lnTo>
                <a:cubicBezTo>
                  <a:pt x="1" y="2817"/>
                  <a:pt x="1" y="2915"/>
                  <a:pt x="62" y="2976"/>
                </a:cubicBezTo>
                <a:cubicBezTo>
                  <a:pt x="90" y="3009"/>
                  <a:pt x="132" y="3023"/>
                  <a:pt x="170" y="3023"/>
                </a:cubicBezTo>
                <a:cubicBezTo>
                  <a:pt x="212" y="3023"/>
                  <a:pt x="250" y="3009"/>
                  <a:pt x="283" y="2976"/>
                </a:cubicBezTo>
                <a:lnTo>
                  <a:pt x="2988" y="272"/>
                </a:lnTo>
                <a:cubicBezTo>
                  <a:pt x="3053" y="206"/>
                  <a:pt x="3053" y="107"/>
                  <a:pt x="2988" y="46"/>
                </a:cubicBezTo>
                <a:cubicBezTo>
                  <a:pt x="2957" y="15"/>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7"/>
          <p:cNvSpPr/>
          <p:nvPr/>
        </p:nvSpPr>
        <p:spPr>
          <a:xfrm rot="5400000" flipH="1">
            <a:off x="2132806" y="4336431"/>
            <a:ext cx="270340" cy="268034"/>
          </a:xfrm>
          <a:custGeom>
            <a:avLst/>
            <a:gdLst/>
            <a:ahLst/>
            <a:cxnLst/>
            <a:rect l="l" t="t" r="r" b="b"/>
            <a:pathLst>
              <a:path w="3049" h="3023" extrusionOk="0">
                <a:moveTo>
                  <a:pt x="2877" y="0"/>
                </a:moveTo>
                <a:cubicBezTo>
                  <a:pt x="2837" y="0"/>
                  <a:pt x="2797" y="17"/>
                  <a:pt x="2766" y="50"/>
                </a:cubicBezTo>
                <a:lnTo>
                  <a:pt x="62" y="2754"/>
                </a:lnTo>
                <a:cubicBezTo>
                  <a:pt x="0" y="2815"/>
                  <a:pt x="0" y="2914"/>
                  <a:pt x="62" y="2975"/>
                </a:cubicBezTo>
                <a:cubicBezTo>
                  <a:pt x="90" y="3008"/>
                  <a:pt x="132" y="3022"/>
                  <a:pt x="170" y="3022"/>
                </a:cubicBezTo>
                <a:cubicBezTo>
                  <a:pt x="212" y="3022"/>
                  <a:pt x="250" y="3008"/>
                  <a:pt x="283" y="2975"/>
                </a:cubicBezTo>
                <a:lnTo>
                  <a:pt x="2987" y="271"/>
                </a:lnTo>
                <a:cubicBezTo>
                  <a:pt x="3048" y="210"/>
                  <a:pt x="3048" y="111"/>
                  <a:pt x="2987" y="50"/>
                </a:cubicBezTo>
                <a:cubicBezTo>
                  <a:pt x="2957" y="17"/>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37"/>
          <p:cNvGrpSpPr/>
          <p:nvPr/>
        </p:nvGrpSpPr>
        <p:grpSpPr>
          <a:xfrm>
            <a:off x="5973247" y="964413"/>
            <a:ext cx="1553347" cy="2405369"/>
            <a:chOff x="7554003" y="2113754"/>
            <a:chExt cx="371330" cy="575021"/>
          </a:xfrm>
        </p:grpSpPr>
        <p:grpSp>
          <p:nvGrpSpPr>
            <p:cNvPr id="919" name="Google Shape;919;p37"/>
            <p:cNvGrpSpPr/>
            <p:nvPr/>
          </p:nvGrpSpPr>
          <p:grpSpPr>
            <a:xfrm>
              <a:off x="7650277" y="2113754"/>
              <a:ext cx="186558" cy="544556"/>
              <a:chOff x="7650277" y="2113754"/>
              <a:chExt cx="186558" cy="544556"/>
            </a:xfrm>
          </p:grpSpPr>
          <p:sp>
            <p:nvSpPr>
              <p:cNvPr id="920" name="Google Shape;920;p37"/>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37"/>
            <p:cNvGrpSpPr/>
            <p:nvPr/>
          </p:nvGrpSpPr>
          <p:grpSpPr>
            <a:xfrm>
              <a:off x="7682425" y="2230764"/>
              <a:ext cx="122262" cy="310535"/>
              <a:chOff x="7682425" y="2230764"/>
              <a:chExt cx="122262" cy="310535"/>
            </a:xfrm>
          </p:grpSpPr>
          <p:sp>
            <p:nvSpPr>
              <p:cNvPr id="924" name="Google Shape;924;p37"/>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7"/>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37"/>
            <p:cNvGrpSpPr/>
            <p:nvPr/>
          </p:nvGrpSpPr>
          <p:grpSpPr>
            <a:xfrm>
              <a:off x="7682425" y="2230764"/>
              <a:ext cx="110379" cy="310535"/>
              <a:chOff x="7682425" y="2230764"/>
              <a:chExt cx="110379" cy="310535"/>
            </a:xfrm>
          </p:grpSpPr>
          <p:sp>
            <p:nvSpPr>
              <p:cNvPr id="931" name="Google Shape;931;p37"/>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7"/>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7"/>
            <p:cNvGrpSpPr/>
            <p:nvPr/>
          </p:nvGrpSpPr>
          <p:grpSpPr>
            <a:xfrm>
              <a:off x="7650277" y="2113754"/>
              <a:ext cx="186558" cy="544557"/>
              <a:chOff x="7650277" y="2113754"/>
              <a:chExt cx="186558" cy="544557"/>
            </a:xfrm>
          </p:grpSpPr>
          <p:sp>
            <p:nvSpPr>
              <p:cNvPr id="938" name="Google Shape;938;p37"/>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7"/>
            <p:cNvGrpSpPr/>
            <p:nvPr/>
          </p:nvGrpSpPr>
          <p:grpSpPr>
            <a:xfrm>
              <a:off x="7554003" y="2175659"/>
              <a:ext cx="371330" cy="513115"/>
              <a:chOff x="7554003" y="2175659"/>
              <a:chExt cx="371330" cy="513115"/>
            </a:xfrm>
          </p:grpSpPr>
          <p:sp>
            <p:nvSpPr>
              <p:cNvPr id="941" name="Google Shape;941;p37"/>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7"/>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7"/>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7"/>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7"/>
              <p:cNvSpPr/>
              <p:nvPr/>
            </p:nvSpPr>
            <p:spPr>
              <a:xfrm>
                <a:off x="7642838" y="2660334"/>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7"/>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7"/>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7"/>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7"/>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7"/>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7"/>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7"/>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7"/>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6" name="Google Shape;956;p37"/>
          <p:cNvGrpSpPr/>
          <p:nvPr/>
        </p:nvGrpSpPr>
        <p:grpSpPr>
          <a:xfrm>
            <a:off x="6186856" y="1918483"/>
            <a:ext cx="2776179" cy="3596712"/>
            <a:chOff x="7217081" y="2446084"/>
            <a:chExt cx="2363108" cy="3061553"/>
          </a:xfrm>
        </p:grpSpPr>
        <p:sp>
          <p:nvSpPr>
            <p:cNvPr id="957" name="Google Shape;957;p37"/>
            <p:cNvSpPr/>
            <p:nvPr/>
          </p:nvSpPr>
          <p:spPr>
            <a:xfrm>
              <a:off x="7217081" y="3638748"/>
              <a:ext cx="374773" cy="256124"/>
            </a:xfrm>
            <a:custGeom>
              <a:avLst/>
              <a:gdLst/>
              <a:ahLst/>
              <a:cxnLst/>
              <a:rect l="l" t="t" r="r" b="b"/>
              <a:pathLst>
                <a:path w="3683" h="2517" extrusionOk="0">
                  <a:moveTo>
                    <a:pt x="2273" y="1"/>
                  </a:moveTo>
                  <a:cubicBezTo>
                    <a:pt x="2191" y="1"/>
                    <a:pt x="2048" y="185"/>
                    <a:pt x="2291" y="500"/>
                  </a:cubicBezTo>
                  <a:cubicBezTo>
                    <a:pt x="2390" y="627"/>
                    <a:pt x="2451" y="740"/>
                    <a:pt x="2488" y="839"/>
                  </a:cubicBezTo>
                  <a:cubicBezTo>
                    <a:pt x="2324" y="857"/>
                    <a:pt x="2126" y="872"/>
                    <a:pt x="1906" y="872"/>
                  </a:cubicBezTo>
                  <a:cubicBezTo>
                    <a:pt x="1838" y="872"/>
                    <a:pt x="1766" y="871"/>
                    <a:pt x="1693" y="867"/>
                  </a:cubicBezTo>
                  <a:cubicBezTo>
                    <a:pt x="1350" y="853"/>
                    <a:pt x="795" y="693"/>
                    <a:pt x="607" y="693"/>
                  </a:cubicBezTo>
                  <a:cubicBezTo>
                    <a:pt x="565" y="693"/>
                    <a:pt x="485" y="740"/>
                    <a:pt x="475" y="820"/>
                  </a:cubicBezTo>
                  <a:cubicBezTo>
                    <a:pt x="394" y="808"/>
                    <a:pt x="329" y="799"/>
                    <a:pt x="284" y="799"/>
                  </a:cubicBezTo>
                  <a:cubicBezTo>
                    <a:pt x="261" y="799"/>
                    <a:pt x="243" y="802"/>
                    <a:pt x="231" y="806"/>
                  </a:cubicBezTo>
                  <a:cubicBezTo>
                    <a:pt x="179" y="816"/>
                    <a:pt x="104" y="900"/>
                    <a:pt x="104" y="957"/>
                  </a:cubicBezTo>
                  <a:cubicBezTo>
                    <a:pt x="104" y="971"/>
                    <a:pt x="118" y="985"/>
                    <a:pt x="146" y="1004"/>
                  </a:cubicBezTo>
                  <a:cubicBezTo>
                    <a:pt x="127" y="1008"/>
                    <a:pt x="113" y="1008"/>
                    <a:pt x="99" y="1013"/>
                  </a:cubicBezTo>
                  <a:cubicBezTo>
                    <a:pt x="52" y="1027"/>
                    <a:pt x="0" y="1140"/>
                    <a:pt x="5" y="1201"/>
                  </a:cubicBezTo>
                  <a:cubicBezTo>
                    <a:pt x="5" y="1220"/>
                    <a:pt x="52" y="1253"/>
                    <a:pt x="132" y="1295"/>
                  </a:cubicBezTo>
                  <a:cubicBezTo>
                    <a:pt x="85" y="1324"/>
                    <a:pt x="33" y="1408"/>
                    <a:pt x="33" y="1460"/>
                  </a:cubicBezTo>
                  <a:cubicBezTo>
                    <a:pt x="33" y="1554"/>
                    <a:pt x="833" y="1954"/>
                    <a:pt x="1171" y="2095"/>
                  </a:cubicBezTo>
                  <a:cubicBezTo>
                    <a:pt x="1515" y="2208"/>
                    <a:pt x="3062" y="2476"/>
                    <a:pt x="3062" y="2476"/>
                  </a:cubicBezTo>
                  <a:cubicBezTo>
                    <a:pt x="3129" y="2504"/>
                    <a:pt x="3187" y="2517"/>
                    <a:pt x="3236" y="2517"/>
                  </a:cubicBezTo>
                  <a:cubicBezTo>
                    <a:pt x="3683" y="2517"/>
                    <a:pt x="3439" y="1474"/>
                    <a:pt x="3439" y="1474"/>
                  </a:cubicBezTo>
                  <a:cubicBezTo>
                    <a:pt x="3439" y="1474"/>
                    <a:pt x="3250" y="929"/>
                    <a:pt x="3123" y="745"/>
                  </a:cubicBezTo>
                  <a:cubicBezTo>
                    <a:pt x="3072" y="670"/>
                    <a:pt x="2686" y="261"/>
                    <a:pt x="2296" y="7"/>
                  </a:cubicBezTo>
                  <a:cubicBezTo>
                    <a:pt x="2289" y="3"/>
                    <a:pt x="2281"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8576837" y="2446084"/>
              <a:ext cx="536669" cy="523848"/>
            </a:xfrm>
            <a:custGeom>
              <a:avLst/>
              <a:gdLst/>
              <a:ahLst/>
              <a:cxnLst/>
              <a:rect l="l" t="t" r="r" b="b"/>
              <a:pathLst>
                <a:path w="5274" h="5148" extrusionOk="0">
                  <a:moveTo>
                    <a:pt x="2856" y="0"/>
                  </a:moveTo>
                  <a:cubicBezTo>
                    <a:pt x="1956" y="0"/>
                    <a:pt x="292" y="389"/>
                    <a:pt x="146" y="1036"/>
                  </a:cubicBezTo>
                  <a:cubicBezTo>
                    <a:pt x="0" y="1680"/>
                    <a:pt x="602" y="2908"/>
                    <a:pt x="602" y="2908"/>
                  </a:cubicBezTo>
                  <a:cubicBezTo>
                    <a:pt x="602" y="2908"/>
                    <a:pt x="3028" y="5147"/>
                    <a:pt x="3599" y="5147"/>
                  </a:cubicBezTo>
                  <a:cubicBezTo>
                    <a:pt x="3602" y="5147"/>
                    <a:pt x="3605" y="5147"/>
                    <a:pt x="3608" y="5147"/>
                  </a:cubicBezTo>
                  <a:cubicBezTo>
                    <a:pt x="4389" y="5119"/>
                    <a:pt x="5250" y="3059"/>
                    <a:pt x="5268" y="2466"/>
                  </a:cubicBezTo>
                  <a:cubicBezTo>
                    <a:pt x="5273" y="2212"/>
                    <a:pt x="5005" y="2080"/>
                    <a:pt x="5005" y="2080"/>
                  </a:cubicBezTo>
                  <a:cubicBezTo>
                    <a:pt x="5071" y="1709"/>
                    <a:pt x="5071" y="1497"/>
                    <a:pt x="4808" y="1285"/>
                  </a:cubicBezTo>
                  <a:cubicBezTo>
                    <a:pt x="4464" y="1003"/>
                    <a:pt x="3401" y="871"/>
                    <a:pt x="3401" y="871"/>
                  </a:cubicBezTo>
                  <a:cubicBezTo>
                    <a:pt x="3401" y="871"/>
                    <a:pt x="3857" y="293"/>
                    <a:pt x="3326" y="62"/>
                  </a:cubicBezTo>
                  <a:cubicBezTo>
                    <a:pt x="3227" y="20"/>
                    <a:pt x="3062"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7527638" y="3160197"/>
              <a:ext cx="2052551" cy="2319766"/>
            </a:xfrm>
            <a:custGeom>
              <a:avLst/>
              <a:gdLst/>
              <a:ahLst/>
              <a:cxnLst/>
              <a:rect l="l" t="t" r="r" b="b"/>
              <a:pathLst>
                <a:path w="20171" h="22797" extrusionOk="0">
                  <a:moveTo>
                    <a:pt x="12838" y="1"/>
                  </a:moveTo>
                  <a:cubicBezTo>
                    <a:pt x="10719" y="1"/>
                    <a:pt x="9744" y="278"/>
                    <a:pt x="8910" y="697"/>
                  </a:cubicBezTo>
                  <a:cubicBezTo>
                    <a:pt x="8115" y="1097"/>
                    <a:pt x="6045" y="5829"/>
                    <a:pt x="5358" y="6262"/>
                  </a:cubicBezTo>
                  <a:cubicBezTo>
                    <a:pt x="5224" y="6348"/>
                    <a:pt x="4760" y="6379"/>
                    <a:pt x="4165" y="6379"/>
                  </a:cubicBezTo>
                  <a:cubicBezTo>
                    <a:pt x="2679" y="6379"/>
                    <a:pt x="377" y="6187"/>
                    <a:pt x="377" y="6187"/>
                  </a:cubicBezTo>
                  <a:lnTo>
                    <a:pt x="1" y="7193"/>
                  </a:lnTo>
                  <a:cubicBezTo>
                    <a:pt x="1" y="7193"/>
                    <a:pt x="4503" y="8850"/>
                    <a:pt x="5877" y="8850"/>
                  </a:cubicBezTo>
                  <a:cubicBezTo>
                    <a:pt x="5980" y="8850"/>
                    <a:pt x="6065" y="8841"/>
                    <a:pt x="6130" y="8821"/>
                  </a:cubicBezTo>
                  <a:cubicBezTo>
                    <a:pt x="7165" y="8501"/>
                    <a:pt x="8529" y="6779"/>
                    <a:pt x="8529" y="6779"/>
                  </a:cubicBezTo>
                  <a:lnTo>
                    <a:pt x="8529" y="6779"/>
                  </a:lnTo>
                  <a:cubicBezTo>
                    <a:pt x="8439" y="14592"/>
                    <a:pt x="8985" y="22353"/>
                    <a:pt x="8985" y="22353"/>
                  </a:cubicBezTo>
                  <a:cubicBezTo>
                    <a:pt x="10324" y="22678"/>
                    <a:pt x="11665" y="22797"/>
                    <a:pt x="12910" y="22797"/>
                  </a:cubicBezTo>
                  <a:cubicBezTo>
                    <a:pt x="16302" y="22797"/>
                    <a:pt x="18985" y="21916"/>
                    <a:pt x="18985" y="21916"/>
                  </a:cubicBezTo>
                  <a:cubicBezTo>
                    <a:pt x="19018" y="19550"/>
                    <a:pt x="17706" y="13294"/>
                    <a:pt x="17541" y="9517"/>
                  </a:cubicBezTo>
                  <a:cubicBezTo>
                    <a:pt x="18063" y="9423"/>
                    <a:pt x="19691" y="9093"/>
                    <a:pt x="19836" y="8642"/>
                  </a:cubicBezTo>
                  <a:cubicBezTo>
                    <a:pt x="20170" y="7579"/>
                    <a:pt x="18745" y="1699"/>
                    <a:pt x="17743" y="900"/>
                  </a:cubicBezTo>
                  <a:cubicBezTo>
                    <a:pt x="16934" y="293"/>
                    <a:pt x="14752" y="34"/>
                    <a:pt x="13350" y="6"/>
                  </a:cubicBezTo>
                  <a:cubicBezTo>
                    <a:pt x="13172" y="3"/>
                    <a:pt x="13002" y="1"/>
                    <a:pt x="12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8920973" y="3162232"/>
              <a:ext cx="204940" cy="591211"/>
            </a:xfrm>
            <a:custGeom>
              <a:avLst/>
              <a:gdLst/>
              <a:ahLst/>
              <a:cxnLst/>
              <a:rect l="l" t="t" r="r" b="b"/>
              <a:pathLst>
                <a:path w="2014" h="5810" extrusionOk="0">
                  <a:moveTo>
                    <a:pt x="0" y="0"/>
                  </a:moveTo>
                  <a:cubicBezTo>
                    <a:pt x="217" y="103"/>
                    <a:pt x="489" y="230"/>
                    <a:pt x="805" y="376"/>
                  </a:cubicBezTo>
                  <a:cubicBezTo>
                    <a:pt x="1101" y="508"/>
                    <a:pt x="1435" y="663"/>
                    <a:pt x="1807" y="833"/>
                  </a:cubicBezTo>
                  <a:lnTo>
                    <a:pt x="1797" y="837"/>
                  </a:lnTo>
                  <a:cubicBezTo>
                    <a:pt x="1788" y="842"/>
                    <a:pt x="1797" y="837"/>
                    <a:pt x="1769" y="851"/>
                  </a:cubicBezTo>
                  <a:cubicBezTo>
                    <a:pt x="1727" y="870"/>
                    <a:pt x="1684" y="894"/>
                    <a:pt x="1642" y="913"/>
                  </a:cubicBezTo>
                  <a:cubicBezTo>
                    <a:pt x="1557" y="955"/>
                    <a:pt x="1473" y="997"/>
                    <a:pt x="1388" y="1044"/>
                  </a:cubicBezTo>
                  <a:cubicBezTo>
                    <a:pt x="1190" y="1143"/>
                    <a:pt x="983" y="1246"/>
                    <a:pt x="776" y="1355"/>
                  </a:cubicBezTo>
                  <a:cubicBezTo>
                    <a:pt x="965" y="1519"/>
                    <a:pt x="1167" y="1698"/>
                    <a:pt x="1369" y="1877"/>
                  </a:cubicBezTo>
                  <a:cubicBezTo>
                    <a:pt x="1364" y="1891"/>
                    <a:pt x="1360" y="1905"/>
                    <a:pt x="1350" y="1924"/>
                  </a:cubicBezTo>
                  <a:cubicBezTo>
                    <a:pt x="781" y="3575"/>
                    <a:pt x="306" y="5024"/>
                    <a:pt x="71" y="5809"/>
                  </a:cubicBezTo>
                  <a:cubicBezTo>
                    <a:pt x="372" y="5047"/>
                    <a:pt x="885" y="3612"/>
                    <a:pt x="1454" y="1957"/>
                  </a:cubicBezTo>
                  <a:cubicBezTo>
                    <a:pt x="1468" y="1919"/>
                    <a:pt x="1482" y="1881"/>
                    <a:pt x="1496" y="1844"/>
                  </a:cubicBezTo>
                  <a:cubicBezTo>
                    <a:pt x="1313" y="1684"/>
                    <a:pt x="1134" y="1524"/>
                    <a:pt x="965" y="1378"/>
                  </a:cubicBezTo>
                  <a:cubicBezTo>
                    <a:pt x="1336" y="1181"/>
                    <a:pt x="1689" y="992"/>
                    <a:pt x="2013" y="823"/>
                  </a:cubicBezTo>
                  <a:cubicBezTo>
                    <a:pt x="1778" y="729"/>
                    <a:pt x="1557" y="635"/>
                    <a:pt x="1346" y="546"/>
                  </a:cubicBezTo>
                  <a:cubicBezTo>
                    <a:pt x="1162" y="466"/>
                    <a:pt x="988" y="395"/>
                    <a:pt x="828" y="329"/>
                  </a:cubicBezTo>
                  <a:cubicBezTo>
                    <a:pt x="504" y="198"/>
                    <a:pt x="226" y="85"/>
                    <a:pt x="0"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8526061" y="3160299"/>
              <a:ext cx="216031" cy="622247"/>
            </a:xfrm>
            <a:custGeom>
              <a:avLst/>
              <a:gdLst/>
              <a:ahLst/>
              <a:cxnLst/>
              <a:rect l="l" t="t" r="r" b="b"/>
              <a:pathLst>
                <a:path w="2123" h="6115" extrusionOk="0">
                  <a:moveTo>
                    <a:pt x="2122" y="0"/>
                  </a:moveTo>
                  <a:lnTo>
                    <a:pt x="2122" y="0"/>
                  </a:lnTo>
                  <a:cubicBezTo>
                    <a:pt x="1887" y="99"/>
                    <a:pt x="1595" y="226"/>
                    <a:pt x="1252" y="376"/>
                  </a:cubicBezTo>
                  <a:cubicBezTo>
                    <a:pt x="1078" y="452"/>
                    <a:pt x="894" y="532"/>
                    <a:pt x="702" y="616"/>
                  </a:cubicBezTo>
                  <a:cubicBezTo>
                    <a:pt x="481" y="715"/>
                    <a:pt x="245" y="819"/>
                    <a:pt x="1" y="927"/>
                  </a:cubicBezTo>
                  <a:cubicBezTo>
                    <a:pt x="354" y="1115"/>
                    <a:pt x="744" y="1317"/>
                    <a:pt x="1153" y="1529"/>
                  </a:cubicBezTo>
                  <a:cubicBezTo>
                    <a:pt x="998" y="1689"/>
                    <a:pt x="838" y="1858"/>
                    <a:pt x="673" y="2027"/>
                  </a:cubicBezTo>
                  <a:cubicBezTo>
                    <a:pt x="683" y="2046"/>
                    <a:pt x="687" y="2070"/>
                    <a:pt x="697" y="2093"/>
                  </a:cubicBezTo>
                  <a:cubicBezTo>
                    <a:pt x="1285" y="3820"/>
                    <a:pt x="1816" y="5315"/>
                    <a:pt x="2122" y="6115"/>
                  </a:cubicBezTo>
                  <a:cubicBezTo>
                    <a:pt x="1878" y="5297"/>
                    <a:pt x="1388" y="3782"/>
                    <a:pt x="800" y="2056"/>
                  </a:cubicBezTo>
                  <a:cubicBezTo>
                    <a:pt x="979" y="1868"/>
                    <a:pt x="1158" y="1679"/>
                    <a:pt x="1327" y="1501"/>
                  </a:cubicBezTo>
                  <a:cubicBezTo>
                    <a:pt x="1106" y="1388"/>
                    <a:pt x="885" y="1275"/>
                    <a:pt x="673" y="1167"/>
                  </a:cubicBezTo>
                  <a:cubicBezTo>
                    <a:pt x="579" y="1120"/>
                    <a:pt x="485" y="1073"/>
                    <a:pt x="391" y="1026"/>
                  </a:cubicBezTo>
                  <a:cubicBezTo>
                    <a:pt x="349" y="1002"/>
                    <a:pt x="302" y="979"/>
                    <a:pt x="259" y="960"/>
                  </a:cubicBezTo>
                  <a:lnTo>
                    <a:pt x="227" y="941"/>
                  </a:lnTo>
                  <a:lnTo>
                    <a:pt x="217" y="941"/>
                  </a:lnTo>
                  <a:lnTo>
                    <a:pt x="208" y="932"/>
                  </a:lnTo>
                  <a:cubicBezTo>
                    <a:pt x="603" y="743"/>
                    <a:pt x="960" y="574"/>
                    <a:pt x="1275" y="424"/>
                  </a:cubicBezTo>
                  <a:cubicBezTo>
                    <a:pt x="1609" y="259"/>
                    <a:pt x="1896" y="118"/>
                    <a:pt x="2122"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8741986" y="2942544"/>
              <a:ext cx="179093" cy="535143"/>
            </a:xfrm>
            <a:custGeom>
              <a:avLst/>
              <a:gdLst/>
              <a:ahLst/>
              <a:cxnLst/>
              <a:rect l="l" t="t" r="r" b="b"/>
              <a:pathLst>
                <a:path w="1760" h="5259" extrusionOk="0">
                  <a:moveTo>
                    <a:pt x="19" y="0"/>
                  </a:moveTo>
                  <a:lnTo>
                    <a:pt x="0" y="2098"/>
                  </a:lnTo>
                  <a:lnTo>
                    <a:pt x="52" y="3283"/>
                  </a:lnTo>
                  <a:lnTo>
                    <a:pt x="1007" y="5259"/>
                  </a:lnTo>
                  <a:lnTo>
                    <a:pt x="1708" y="3283"/>
                  </a:lnTo>
                  <a:lnTo>
                    <a:pt x="1759" y="2098"/>
                  </a:lnTo>
                  <a:lnTo>
                    <a:pt x="16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8672080" y="3276604"/>
              <a:ext cx="443256" cy="2231033"/>
            </a:xfrm>
            <a:custGeom>
              <a:avLst/>
              <a:gdLst/>
              <a:ahLst/>
              <a:cxnLst/>
              <a:rect l="l" t="t" r="r" b="b"/>
              <a:pathLst>
                <a:path w="4356" h="21925" extrusionOk="0">
                  <a:moveTo>
                    <a:pt x="2395" y="0"/>
                  </a:moveTo>
                  <a:cubicBezTo>
                    <a:pt x="2395" y="0"/>
                    <a:pt x="1974" y="167"/>
                    <a:pt x="1484" y="167"/>
                  </a:cubicBezTo>
                  <a:cubicBezTo>
                    <a:pt x="1238" y="167"/>
                    <a:pt x="976" y="126"/>
                    <a:pt x="739" y="0"/>
                  </a:cubicBezTo>
                  <a:lnTo>
                    <a:pt x="739" y="0"/>
                  </a:lnTo>
                  <a:cubicBezTo>
                    <a:pt x="0" y="7935"/>
                    <a:pt x="1308" y="21924"/>
                    <a:pt x="1308" y="21924"/>
                  </a:cubicBezTo>
                  <a:lnTo>
                    <a:pt x="4356" y="21863"/>
                  </a:lnTo>
                  <a:cubicBezTo>
                    <a:pt x="4356" y="21863"/>
                    <a:pt x="2437" y="10753"/>
                    <a:pt x="2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8594542" y="2666281"/>
              <a:ext cx="429925" cy="401332"/>
            </a:xfrm>
            <a:custGeom>
              <a:avLst/>
              <a:gdLst/>
              <a:ahLst/>
              <a:cxnLst/>
              <a:rect l="l" t="t" r="r" b="b"/>
              <a:pathLst>
                <a:path w="4225" h="3944" extrusionOk="0">
                  <a:moveTo>
                    <a:pt x="457" y="1"/>
                  </a:moveTo>
                  <a:cubicBezTo>
                    <a:pt x="457" y="1"/>
                    <a:pt x="292" y="264"/>
                    <a:pt x="287" y="819"/>
                  </a:cubicBezTo>
                  <a:cubicBezTo>
                    <a:pt x="287" y="819"/>
                    <a:pt x="0" y="3905"/>
                    <a:pt x="1962" y="3943"/>
                  </a:cubicBezTo>
                  <a:cubicBezTo>
                    <a:pt x="1975" y="3943"/>
                    <a:pt x="1989" y="3943"/>
                    <a:pt x="2002" y="3943"/>
                  </a:cubicBezTo>
                  <a:cubicBezTo>
                    <a:pt x="3467" y="3943"/>
                    <a:pt x="3712" y="2174"/>
                    <a:pt x="3712" y="2174"/>
                  </a:cubicBezTo>
                  <a:cubicBezTo>
                    <a:pt x="3712" y="2174"/>
                    <a:pt x="3951" y="2169"/>
                    <a:pt x="4140" y="1694"/>
                  </a:cubicBezTo>
                  <a:cubicBezTo>
                    <a:pt x="4224" y="1481"/>
                    <a:pt x="4135" y="1245"/>
                    <a:pt x="3970" y="1245"/>
                  </a:cubicBezTo>
                  <a:cubicBezTo>
                    <a:pt x="3906" y="1245"/>
                    <a:pt x="3830" y="1280"/>
                    <a:pt x="3749" y="1365"/>
                  </a:cubicBezTo>
                  <a:cubicBezTo>
                    <a:pt x="3749" y="1365"/>
                    <a:pt x="3585" y="1351"/>
                    <a:pt x="3500" y="1252"/>
                  </a:cubicBezTo>
                  <a:cubicBezTo>
                    <a:pt x="3500" y="1252"/>
                    <a:pt x="3622" y="895"/>
                    <a:pt x="3556" y="551"/>
                  </a:cubicBezTo>
                  <a:cubicBezTo>
                    <a:pt x="3543" y="477"/>
                    <a:pt x="3426" y="454"/>
                    <a:pt x="3242" y="454"/>
                  </a:cubicBezTo>
                  <a:cubicBezTo>
                    <a:pt x="2945" y="454"/>
                    <a:pt x="2475" y="514"/>
                    <a:pt x="1994" y="514"/>
                  </a:cubicBezTo>
                  <a:cubicBezTo>
                    <a:pt x="1394" y="514"/>
                    <a:pt x="776" y="42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8715631" y="2783095"/>
              <a:ext cx="42738" cy="80388"/>
            </a:xfrm>
            <a:custGeom>
              <a:avLst/>
              <a:gdLst/>
              <a:ahLst/>
              <a:cxnLst/>
              <a:rect l="l" t="t" r="r" b="b"/>
              <a:pathLst>
                <a:path w="420" h="790" extrusionOk="0">
                  <a:moveTo>
                    <a:pt x="419" y="1"/>
                  </a:moveTo>
                  <a:lnTo>
                    <a:pt x="419" y="1"/>
                  </a:lnTo>
                  <a:cubicBezTo>
                    <a:pt x="339" y="85"/>
                    <a:pt x="193" y="255"/>
                    <a:pt x="66" y="476"/>
                  </a:cubicBezTo>
                  <a:cubicBezTo>
                    <a:pt x="52" y="504"/>
                    <a:pt x="38" y="532"/>
                    <a:pt x="24" y="560"/>
                  </a:cubicBezTo>
                  <a:cubicBezTo>
                    <a:pt x="19" y="579"/>
                    <a:pt x="15" y="593"/>
                    <a:pt x="10" y="607"/>
                  </a:cubicBezTo>
                  <a:lnTo>
                    <a:pt x="5" y="631"/>
                  </a:lnTo>
                  <a:lnTo>
                    <a:pt x="0" y="650"/>
                  </a:lnTo>
                  <a:cubicBezTo>
                    <a:pt x="0" y="659"/>
                    <a:pt x="5" y="664"/>
                    <a:pt x="10" y="669"/>
                  </a:cubicBezTo>
                  <a:cubicBezTo>
                    <a:pt x="43" y="734"/>
                    <a:pt x="104" y="753"/>
                    <a:pt x="156" y="767"/>
                  </a:cubicBezTo>
                  <a:cubicBezTo>
                    <a:pt x="220" y="785"/>
                    <a:pt x="277" y="790"/>
                    <a:pt x="326" y="790"/>
                  </a:cubicBezTo>
                  <a:cubicBezTo>
                    <a:pt x="355" y="790"/>
                    <a:pt x="382" y="788"/>
                    <a:pt x="405" y="786"/>
                  </a:cubicBezTo>
                  <a:cubicBezTo>
                    <a:pt x="344" y="777"/>
                    <a:pt x="259" y="767"/>
                    <a:pt x="170" y="730"/>
                  </a:cubicBezTo>
                  <a:cubicBezTo>
                    <a:pt x="123" y="716"/>
                    <a:pt x="76" y="687"/>
                    <a:pt x="52" y="645"/>
                  </a:cubicBezTo>
                  <a:cubicBezTo>
                    <a:pt x="52" y="645"/>
                    <a:pt x="52" y="645"/>
                    <a:pt x="57" y="640"/>
                  </a:cubicBezTo>
                  <a:lnTo>
                    <a:pt x="57" y="622"/>
                  </a:lnTo>
                  <a:cubicBezTo>
                    <a:pt x="66" y="612"/>
                    <a:pt x="71" y="598"/>
                    <a:pt x="76" y="584"/>
                  </a:cubicBezTo>
                  <a:cubicBezTo>
                    <a:pt x="85" y="556"/>
                    <a:pt x="99" y="532"/>
                    <a:pt x="113" y="504"/>
                  </a:cubicBezTo>
                  <a:cubicBezTo>
                    <a:pt x="240" y="288"/>
                    <a:pt x="363" y="104"/>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8820948" y="2775972"/>
              <a:ext cx="47012" cy="15874"/>
            </a:xfrm>
            <a:custGeom>
              <a:avLst/>
              <a:gdLst/>
              <a:ahLst/>
              <a:cxnLst/>
              <a:rect l="l" t="t" r="r" b="b"/>
              <a:pathLst>
                <a:path w="462" h="156" fill="none" extrusionOk="0">
                  <a:moveTo>
                    <a:pt x="461" y="155"/>
                  </a:moveTo>
                  <a:cubicBezTo>
                    <a:pt x="461" y="155"/>
                    <a:pt x="273" y="0"/>
                    <a:pt x="0" y="85"/>
                  </a:cubicBezTo>
                </a:path>
              </a:pathLst>
            </a:custGeom>
            <a:noFill/>
            <a:ln w="1400" cap="rnd" cmpd="sng">
              <a:solidFill>
                <a:schemeClr val="dk2"/>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8660073" y="2760607"/>
              <a:ext cx="47012" cy="13941"/>
            </a:xfrm>
            <a:custGeom>
              <a:avLst/>
              <a:gdLst/>
              <a:ahLst/>
              <a:cxnLst/>
              <a:rect l="l" t="t" r="r" b="b"/>
              <a:pathLst>
                <a:path w="462" h="137" fill="none" extrusionOk="0">
                  <a:moveTo>
                    <a:pt x="1" y="118"/>
                  </a:moveTo>
                  <a:cubicBezTo>
                    <a:pt x="1" y="118"/>
                    <a:pt x="212" y="1"/>
                    <a:pt x="462" y="137"/>
                  </a:cubicBezTo>
                </a:path>
              </a:pathLst>
            </a:custGeom>
            <a:noFill/>
            <a:ln w="1400" cap="rnd" cmpd="sng">
              <a:solidFill>
                <a:schemeClr val="dk2"/>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7"/>
            <p:cNvSpPr/>
            <p:nvPr/>
          </p:nvSpPr>
          <p:spPr>
            <a:xfrm>
              <a:off x="8622321" y="2792558"/>
              <a:ext cx="354727" cy="301915"/>
            </a:xfrm>
            <a:custGeom>
              <a:avLst/>
              <a:gdLst/>
              <a:ahLst/>
              <a:cxnLst/>
              <a:rect l="l" t="t" r="r" b="b"/>
              <a:pathLst>
                <a:path w="3486" h="2967" extrusionOk="0">
                  <a:moveTo>
                    <a:pt x="3315" y="1"/>
                  </a:moveTo>
                  <a:cubicBezTo>
                    <a:pt x="3267" y="1"/>
                    <a:pt x="3227" y="11"/>
                    <a:pt x="3227" y="11"/>
                  </a:cubicBezTo>
                  <a:cubicBezTo>
                    <a:pt x="3227" y="11"/>
                    <a:pt x="2944" y="1046"/>
                    <a:pt x="2751" y="1046"/>
                  </a:cubicBezTo>
                  <a:cubicBezTo>
                    <a:pt x="2750" y="1046"/>
                    <a:pt x="2748" y="1046"/>
                    <a:pt x="2747" y="1046"/>
                  </a:cubicBezTo>
                  <a:cubicBezTo>
                    <a:pt x="1872" y="1018"/>
                    <a:pt x="52" y="783"/>
                    <a:pt x="52" y="783"/>
                  </a:cubicBezTo>
                  <a:lnTo>
                    <a:pt x="52" y="783"/>
                  </a:lnTo>
                  <a:cubicBezTo>
                    <a:pt x="52" y="783"/>
                    <a:pt x="0" y="2354"/>
                    <a:pt x="381" y="2641"/>
                  </a:cubicBezTo>
                  <a:cubicBezTo>
                    <a:pt x="740" y="2880"/>
                    <a:pt x="1123" y="2967"/>
                    <a:pt x="1475" y="2967"/>
                  </a:cubicBezTo>
                  <a:cubicBezTo>
                    <a:pt x="2065" y="2967"/>
                    <a:pt x="2572" y="2725"/>
                    <a:pt x="2752" y="2551"/>
                  </a:cubicBezTo>
                  <a:cubicBezTo>
                    <a:pt x="3123" y="2269"/>
                    <a:pt x="3486" y="1173"/>
                    <a:pt x="3439" y="933"/>
                  </a:cubicBezTo>
                  <a:cubicBezTo>
                    <a:pt x="3387" y="641"/>
                    <a:pt x="3476" y="124"/>
                    <a:pt x="3476" y="124"/>
                  </a:cubicBezTo>
                  <a:cubicBezTo>
                    <a:pt x="3468" y="22"/>
                    <a:pt x="3383" y="1"/>
                    <a:pt x="3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37"/>
            <p:cNvGrpSpPr/>
            <p:nvPr/>
          </p:nvGrpSpPr>
          <p:grpSpPr>
            <a:xfrm>
              <a:off x="8660752" y="2782411"/>
              <a:ext cx="203516" cy="141545"/>
              <a:chOff x="8342050" y="4169484"/>
              <a:chExt cx="67325" cy="46824"/>
            </a:xfrm>
          </p:grpSpPr>
          <p:sp>
            <p:nvSpPr>
              <p:cNvPr id="970" name="Google Shape;970;p37"/>
              <p:cNvSpPr/>
              <p:nvPr/>
            </p:nvSpPr>
            <p:spPr>
              <a:xfrm>
                <a:off x="8392409" y="4174095"/>
                <a:ext cx="16966" cy="16124"/>
              </a:xfrm>
              <a:custGeom>
                <a:avLst/>
                <a:gdLst/>
                <a:ahLst/>
                <a:cxnLst/>
                <a:rect l="l" t="t" r="r" b="b"/>
                <a:pathLst>
                  <a:path w="504" h="479" extrusionOk="0">
                    <a:moveTo>
                      <a:pt x="248" y="0"/>
                    </a:moveTo>
                    <a:cubicBezTo>
                      <a:pt x="127" y="0"/>
                      <a:pt x="23" y="95"/>
                      <a:pt x="15" y="218"/>
                    </a:cubicBezTo>
                    <a:cubicBezTo>
                      <a:pt x="1" y="350"/>
                      <a:pt x="95" y="467"/>
                      <a:pt x="226" y="477"/>
                    </a:cubicBezTo>
                    <a:cubicBezTo>
                      <a:pt x="235" y="478"/>
                      <a:pt x="244" y="478"/>
                      <a:pt x="253" y="478"/>
                    </a:cubicBezTo>
                    <a:cubicBezTo>
                      <a:pt x="377" y="478"/>
                      <a:pt x="477" y="388"/>
                      <a:pt x="490" y="265"/>
                    </a:cubicBezTo>
                    <a:cubicBezTo>
                      <a:pt x="504" y="133"/>
                      <a:pt x="405" y="16"/>
                      <a:pt x="273" y="2"/>
                    </a:cubicBezTo>
                    <a:cubicBezTo>
                      <a:pt x="265" y="1"/>
                      <a:pt x="257"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8342050" y="4169484"/>
                <a:ext cx="17000" cy="16259"/>
              </a:xfrm>
              <a:custGeom>
                <a:avLst/>
                <a:gdLst/>
                <a:ahLst/>
                <a:cxnLst/>
                <a:rect l="l" t="t" r="r" b="b"/>
                <a:pathLst>
                  <a:path w="505" h="483" extrusionOk="0">
                    <a:moveTo>
                      <a:pt x="252" y="1"/>
                    </a:moveTo>
                    <a:cubicBezTo>
                      <a:pt x="128" y="1"/>
                      <a:pt x="28" y="95"/>
                      <a:pt x="15" y="219"/>
                    </a:cubicBezTo>
                    <a:cubicBezTo>
                      <a:pt x="1" y="350"/>
                      <a:pt x="100" y="468"/>
                      <a:pt x="231" y="482"/>
                    </a:cubicBezTo>
                    <a:cubicBezTo>
                      <a:pt x="237" y="482"/>
                      <a:pt x="243" y="483"/>
                      <a:pt x="249" y="483"/>
                    </a:cubicBezTo>
                    <a:cubicBezTo>
                      <a:pt x="374" y="483"/>
                      <a:pt x="481" y="391"/>
                      <a:pt x="490" y="266"/>
                    </a:cubicBezTo>
                    <a:cubicBezTo>
                      <a:pt x="504" y="134"/>
                      <a:pt x="410" y="16"/>
                      <a:pt x="278" y="2"/>
                    </a:cubicBezTo>
                    <a:cubicBezTo>
                      <a:pt x="270" y="1"/>
                      <a:pt x="261"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8362651" y="4207690"/>
                <a:ext cx="19188" cy="8618"/>
              </a:xfrm>
              <a:custGeom>
                <a:avLst/>
                <a:gdLst/>
                <a:ahLst/>
                <a:cxnLst/>
                <a:rect l="l" t="t" r="r" b="b"/>
                <a:pathLst>
                  <a:path w="570" h="256" extrusionOk="0">
                    <a:moveTo>
                      <a:pt x="0" y="1"/>
                    </a:moveTo>
                    <a:cubicBezTo>
                      <a:pt x="0" y="1"/>
                      <a:pt x="24" y="231"/>
                      <a:pt x="264" y="255"/>
                    </a:cubicBezTo>
                    <a:cubicBezTo>
                      <a:pt x="273" y="256"/>
                      <a:pt x="283" y="256"/>
                      <a:pt x="292" y="256"/>
                    </a:cubicBezTo>
                    <a:cubicBezTo>
                      <a:pt x="509" y="256"/>
                      <a:pt x="569" y="53"/>
                      <a:pt x="569" y="53"/>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37"/>
            <p:cNvSpPr/>
            <p:nvPr/>
          </p:nvSpPr>
          <p:spPr>
            <a:xfrm>
              <a:off x="8608890" y="4004963"/>
              <a:ext cx="297335" cy="245744"/>
            </a:xfrm>
            <a:custGeom>
              <a:avLst/>
              <a:gdLst/>
              <a:ahLst/>
              <a:cxnLst/>
              <a:rect l="l" t="t" r="r" b="b"/>
              <a:pathLst>
                <a:path w="2922" h="2415" extrusionOk="0">
                  <a:moveTo>
                    <a:pt x="1508" y="0"/>
                  </a:moveTo>
                  <a:cubicBezTo>
                    <a:pt x="1448" y="0"/>
                    <a:pt x="1374" y="234"/>
                    <a:pt x="1628" y="406"/>
                  </a:cubicBezTo>
                  <a:cubicBezTo>
                    <a:pt x="1708" y="457"/>
                    <a:pt x="1873" y="547"/>
                    <a:pt x="1929" y="627"/>
                  </a:cubicBezTo>
                  <a:cubicBezTo>
                    <a:pt x="1962" y="679"/>
                    <a:pt x="1896" y="867"/>
                    <a:pt x="1830" y="951"/>
                  </a:cubicBezTo>
                  <a:cubicBezTo>
                    <a:pt x="1764" y="1022"/>
                    <a:pt x="1275" y="1205"/>
                    <a:pt x="1082" y="1234"/>
                  </a:cubicBezTo>
                  <a:cubicBezTo>
                    <a:pt x="951" y="1257"/>
                    <a:pt x="358" y="1276"/>
                    <a:pt x="278" y="1323"/>
                  </a:cubicBezTo>
                  <a:cubicBezTo>
                    <a:pt x="222" y="1356"/>
                    <a:pt x="207" y="1422"/>
                    <a:pt x="217" y="1459"/>
                  </a:cubicBezTo>
                  <a:cubicBezTo>
                    <a:pt x="226" y="1483"/>
                    <a:pt x="311" y="1511"/>
                    <a:pt x="429" y="1539"/>
                  </a:cubicBezTo>
                  <a:cubicBezTo>
                    <a:pt x="278" y="1549"/>
                    <a:pt x="151" y="1563"/>
                    <a:pt x="85" y="1582"/>
                  </a:cubicBezTo>
                  <a:cubicBezTo>
                    <a:pt x="52" y="1591"/>
                    <a:pt x="0" y="1648"/>
                    <a:pt x="15" y="1709"/>
                  </a:cubicBezTo>
                  <a:cubicBezTo>
                    <a:pt x="24" y="1737"/>
                    <a:pt x="160" y="1775"/>
                    <a:pt x="349" y="1812"/>
                  </a:cubicBezTo>
                  <a:cubicBezTo>
                    <a:pt x="269" y="1822"/>
                    <a:pt x="203" y="1831"/>
                    <a:pt x="160" y="1840"/>
                  </a:cubicBezTo>
                  <a:cubicBezTo>
                    <a:pt x="127" y="1850"/>
                    <a:pt x="76" y="1911"/>
                    <a:pt x="90" y="1972"/>
                  </a:cubicBezTo>
                  <a:cubicBezTo>
                    <a:pt x="95" y="1996"/>
                    <a:pt x="226" y="2033"/>
                    <a:pt x="410" y="2071"/>
                  </a:cubicBezTo>
                  <a:cubicBezTo>
                    <a:pt x="367" y="2076"/>
                    <a:pt x="330" y="2085"/>
                    <a:pt x="306" y="2090"/>
                  </a:cubicBezTo>
                  <a:cubicBezTo>
                    <a:pt x="278" y="2099"/>
                    <a:pt x="231" y="2156"/>
                    <a:pt x="245" y="2212"/>
                  </a:cubicBezTo>
                  <a:cubicBezTo>
                    <a:pt x="259" y="2278"/>
                    <a:pt x="889" y="2405"/>
                    <a:pt x="1134" y="2414"/>
                  </a:cubicBezTo>
                  <a:cubicBezTo>
                    <a:pt x="1430" y="2395"/>
                    <a:pt x="2117" y="2207"/>
                    <a:pt x="2117" y="2207"/>
                  </a:cubicBezTo>
                  <a:cubicBezTo>
                    <a:pt x="2399" y="2090"/>
                    <a:pt x="2921" y="1680"/>
                    <a:pt x="2921" y="1680"/>
                  </a:cubicBezTo>
                  <a:cubicBezTo>
                    <a:pt x="2921" y="1680"/>
                    <a:pt x="2827" y="928"/>
                    <a:pt x="2757" y="688"/>
                  </a:cubicBezTo>
                  <a:cubicBezTo>
                    <a:pt x="2757" y="688"/>
                    <a:pt x="2239" y="298"/>
                    <a:pt x="2159" y="232"/>
                  </a:cubicBezTo>
                  <a:cubicBezTo>
                    <a:pt x="2108" y="185"/>
                    <a:pt x="1868" y="95"/>
                    <a:pt x="1515" y="1"/>
                  </a:cubicBezTo>
                  <a:cubicBezTo>
                    <a:pt x="1513" y="1"/>
                    <a:pt x="1511" y="0"/>
                    <a:pt x="1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37"/>
            <p:cNvGrpSpPr/>
            <p:nvPr/>
          </p:nvGrpSpPr>
          <p:grpSpPr>
            <a:xfrm>
              <a:off x="7232476" y="3723163"/>
              <a:ext cx="1581117" cy="503600"/>
              <a:chOff x="7869565" y="4480692"/>
              <a:chExt cx="523046" cy="166595"/>
            </a:xfrm>
          </p:grpSpPr>
          <p:sp>
            <p:nvSpPr>
              <p:cNvPr id="975" name="Google Shape;975;p37"/>
              <p:cNvSpPr/>
              <p:nvPr/>
            </p:nvSpPr>
            <p:spPr>
              <a:xfrm>
                <a:off x="7869565" y="4496345"/>
                <a:ext cx="52312" cy="12354"/>
              </a:xfrm>
              <a:custGeom>
                <a:avLst/>
                <a:gdLst/>
                <a:ahLst/>
                <a:cxnLst/>
                <a:rect l="l" t="t" r="r" b="b"/>
                <a:pathLst>
                  <a:path w="1554" h="367" extrusionOk="0">
                    <a:moveTo>
                      <a:pt x="1" y="1"/>
                    </a:moveTo>
                    <a:lnTo>
                      <a:pt x="1" y="1"/>
                    </a:lnTo>
                    <a:cubicBezTo>
                      <a:pt x="147" y="62"/>
                      <a:pt x="429" y="161"/>
                      <a:pt x="758" y="269"/>
                    </a:cubicBezTo>
                    <a:cubicBezTo>
                      <a:pt x="796" y="283"/>
                      <a:pt x="838" y="297"/>
                      <a:pt x="876" y="311"/>
                    </a:cubicBezTo>
                    <a:cubicBezTo>
                      <a:pt x="918" y="321"/>
                      <a:pt x="956" y="335"/>
                      <a:pt x="993" y="344"/>
                    </a:cubicBezTo>
                    <a:cubicBezTo>
                      <a:pt x="1073" y="353"/>
                      <a:pt x="1149" y="358"/>
                      <a:pt x="1219" y="363"/>
                    </a:cubicBezTo>
                    <a:cubicBezTo>
                      <a:pt x="1287" y="365"/>
                      <a:pt x="1351" y="366"/>
                      <a:pt x="1407" y="366"/>
                    </a:cubicBezTo>
                    <a:cubicBezTo>
                      <a:pt x="1464" y="366"/>
                      <a:pt x="1513" y="365"/>
                      <a:pt x="1553" y="363"/>
                    </a:cubicBezTo>
                    <a:cubicBezTo>
                      <a:pt x="1473" y="358"/>
                      <a:pt x="1356" y="349"/>
                      <a:pt x="1219" y="339"/>
                    </a:cubicBezTo>
                    <a:cubicBezTo>
                      <a:pt x="1153" y="335"/>
                      <a:pt x="1078" y="330"/>
                      <a:pt x="998" y="316"/>
                    </a:cubicBezTo>
                    <a:cubicBezTo>
                      <a:pt x="961" y="311"/>
                      <a:pt x="923" y="297"/>
                      <a:pt x="885" y="283"/>
                    </a:cubicBezTo>
                    <a:cubicBezTo>
                      <a:pt x="848" y="269"/>
                      <a:pt x="805" y="255"/>
                      <a:pt x="763" y="241"/>
                    </a:cubicBezTo>
                    <a:cubicBezTo>
                      <a:pt x="438" y="132"/>
                      <a:pt x="152"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7869565" y="4486684"/>
                <a:ext cx="54197" cy="11546"/>
              </a:xfrm>
              <a:custGeom>
                <a:avLst/>
                <a:gdLst/>
                <a:ahLst/>
                <a:cxnLst/>
                <a:rect l="l" t="t" r="r" b="b"/>
                <a:pathLst>
                  <a:path w="1610" h="343" extrusionOk="0">
                    <a:moveTo>
                      <a:pt x="1" y="1"/>
                    </a:moveTo>
                    <a:lnTo>
                      <a:pt x="1" y="1"/>
                    </a:lnTo>
                    <a:cubicBezTo>
                      <a:pt x="156" y="62"/>
                      <a:pt x="443" y="170"/>
                      <a:pt x="786" y="264"/>
                    </a:cubicBezTo>
                    <a:cubicBezTo>
                      <a:pt x="956" y="311"/>
                      <a:pt x="1125" y="330"/>
                      <a:pt x="1266" y="339"/>
                    </a:cubicBezTo>
                    <a:cubicBezTo>
                      <a:pt x="1325" y="341"/>
                      <a:pt x="1379" y="343"/>
                      <a:pt x="1429" y="343"/>
                    </a:cubicBezTo>
                    <a:cubicBezTo>
                      <a:pt x="1499" y="343"/>
                      <a:pt x="1560" y="340"/>
                      <a:pt x="1610" y="335"/>
                    </a:cubicBezTo>
                    <a:cubicBezTo>
                      <a:pt x="1525" y="335"/>
                      <a:pt x="1407" y="330"/>
                      <a:pt x="1266" y="316"/>
                    </a:cubicBezTo>
                    <a:cubicBezTo>
                      <a:pt x="1125" y="307"/>
                      <a:pt x="961" y="288"/>
                      <a:pt x="791" y="236"/>
                    </a:cubicBezTo>
                    <a:cubicBezTo>
                      <a:pt x="453" y="147"/>
                      <a:pt x="161" y="4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7880673" y="4480692"/>
                <a:ext cx="46421" cy="7911"/>
              </a:xfrm>
              <a:custGeom>
                <a:avLst/>
                <a:gdLst/>
                <a:ahLst/>
                <a:cxnLst/>
                <a:rect l="l" t="t" r="r" b="b"/>
                <a:pathLst>
                  <a:path w="1379" h="235" extrusionOk="0">
                    <a:moveTo>
                      <a:pt x="0" y="0"/>
                    </a:moveTo>
                    <a:lnTo>
                      <a:pt x="0" y="0"/>
                    </a:lnTo>
                    <a:cubicBezTo>
                      <a:pt x="132" y="42"/>
                      <a:pt x="381" y="127"/>
                      <a:pt x="678" y="193"/>
                    </a:cubicBezTo>
                    <a:cubicBezTo>
                      <a:pt x="828" y="221"/>
                      <a:pt x="969" y="221"/>
                      <a:pt x="1087" y="231"/>
                    </a:cubicBezTo>
                    <a:cubicBezTo>
                      <a:pt x="1148" y="233"/>
                      <a:pt x="1204" y="234"/>
                      <a:pt x="1254" y="234"/>
                    </a:cubicBezTo>
                    <a:cubicBezTo>
                      <a:pt x="1303" y="234"/>
                      <a:pt x="1345" y="233"/>
                      <a:pt x="1378" y="231"/>
                    </a:cubicBezTo>
                    <a:cubicBezTo>
                      <a:pt x="1308" y="226"/>
                      <a:pt x="1209" y="216"/>
                      <a:pt x="1091" y="207"/>
                    </a:cubicBezTo>
                    <a:cubicBezTo>
                      <a:pt x="969" y="198"/>
                      <a:pt x="828" y="193"/>
                      <a:pt x="682" y="165"/>
                    </a:cubicBezTo>
                    <a:cubicBezTo>
                      <a:pt x="391" y="99"/>
                      <a:pt x="137"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8339525" y="4620189"/>
                <a:ext cx="51807" cy="8416"/>
              </a:xfrm>
              <a:custGeom>
                <a:avLst/>
                <a:gdLst/>
                <a:ahLst/>
                <a:cxnLst/>
                <a:rect l="l" t="t" r="r" b="b"/>
                <a:pathLst>
                  <a:path w="1539" h="250" extrusionOk="0">
                    <a:moveTo>
                      <a:pt x="1539" y="0"/>
                    </a:moveTo>
                    <a:lnTo>
                      <a:pt x="1539" y="0"/>
                    </a:lnTo>
                    <a:cubicBezTo>
                      <a:pt x="1383" y="33"/>
                      <a:pt x="1101" y="113"/>
                      <a:pt x="777" y="193"/>
                    </a:cubicBezTo>
                    <a:cubicBezTo>
                      <a:pt x="703" y="216"/>
                      <a:pt x="631" y="223"/>
                      <a:pt x="563" y="223"/>
                    </a:cubicBezTo>
                    <a:cubicBezTo>
                      <a:pt x="478" y="223"/>
                      <a:pt x="398" y="212"/>
                      <a:pt x="325" y="207"/>
                    </a:cubicBezTo>
                    <a:cubicBezTo>
                      <a:pt x="189" y="193"/>
                      <a:pt x="80" y="179"/>
                      <a:pt x="1" y="169"/>
                    </a:cubicBezTo>
                    <a:lnTo>
                      <a:pt x="1" y="169"/>
                    </a:lnTo>
                    <a:cubicBezTo>
                      <a:pt x="76" y="188"/>
                      <a:pt x="189" y="207"/>
                      <a:pt x="320" y="226"/>
                    </a:cubicBezTo>
                    <a:cubicBezTo>
                      <a:pt x="386" y="235"/>
                      <a:pt x="461" y="245"/>
                      <a:pt x="537" y="249"/>
                    </a:cubicBezTo>
                    <a:cubicBezTo>
                      <a:pt x="574" y="249"/>
                      <a:pt x="617" y="249"/>
                      <a:pt x="659" y="245"/>
                    </a:cubicBezTo>
                    <a:cubicBezTo>
                      <a:pt x="701" y="235"/>
                      <a:pt x="739" y="226"/>
                      <a:pt x="781" y="216"/>
                    </a:cubicBezTo>
                    <a:cubicBezTo>
                      <a:pt x="1111" y="136"/>
                      <a:pt x="1388" y="52"/>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8336832" y="4629816"/>
                <a:ext cx="55779" cy="7978"/>
              </a:xfrm>
              <a:custGeom>
                <a:avLst/>
                <a:gdLst/>
                <a:ahLst/>
                <a:cxnLst/>
                <a:rect l="l" t="t" r="r" b="b"/>
                <a:pathLst>
                  <a:path w="1657" h="237" extrusionOk="0">
                    <a:moveTo>
                      <a:pt x="1656" y="1"/>
                    </a:moveTo>
                    <a:lnTo>
                      <a:pt x="1656" y="1"/>
                    </a:lnTo>
                    <a:cubicBezTo>
                      <a:pt x="1492" y="39"/>
                      <a:pt x="1191" y="123"/>
                      <a:pt x="838" y="189"/>
                    </a:cubicBezTo>
                    <a:cubicBezTo>
                      <a:pt x="791" y="198"/>
                      <a:pt x="748" y="203"/>
                      <a:pt x="706" y="208"/>
                    </a:cubicBezTo>
                    <a:cubicBezTo>
                      <a:pt x="664" y="208"/>
                      <a:pt x="621" y="208"/>
                      <a:pt x="579" y="203"/>
                    </a:cubicBezTo>
                    <a:cubicBezTo>
                      <a:pt x="499" y="198"/>
                      <a:pt x="419" y="194"/>
                      <a:pt x="349" y="189"/>
                    </a:cubicBezTo>
                    <a:cubicBezTo>
                      <a:pt x="203" y="175"/>
                      <a:pt x="85" y="166"/>
                      <a:pt x="1" y="156"/>
                    </a:cubicBezTo>
                    <a:lnTo>
                      <a:pt x="1" y="156"/>
                    </a:lnTo>
                    <a:cubicBezTo>
                      <a:pt x="81" y="170"/>
                      <a:pt x="203" y="189"/>
                      <a:pt x="344" y="208"/>
                    </a:cubicBezTo>
                    <a:cubicBezTo>
                      <a:pt x="419" y="217"/>
                      <a:pt x="494" y="222"/>
                      <a:pt x="579" y="231"/>
                    </a:cubicBezTo>
                    <a:cubicBezTo>
                      <a:pt x="621" y="231"/>
                      <a:pt x="664" y="236"/>
                      <a:pt x="706" y="236"/>
                    </a:cubicBezTo>
                    <a:cubicBezTo>
                      <a:pt x="753" y="231"/>
                      <a:pt x="795" y="227"/>
                      <a:pt x="843" y="217"/>
                    </a:cubicBezTo>
                    <a:cubicBezTo>
                      <a:pt x="1195" y="147"/>
                      <a:pt x="1496" y="53"/>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8338886" y="4640588"/>
                <a:ext cx="53557" cy="6699"/>
              </a:xfrm>
              <a:custGeom>
                <a:avLst/>
                <a:gdLst/>
                <a:ahLst/>
                <a:cxnLst/>
                <a:rect l="l" t="t" r="r" b="b"/>
                <a:pathLst>
                  <a:path w="1591" h="199" extrusionOk="0">
                    <a:moveTo>
                      <a:pt x="1591" y="1"/>
                    </a:moveTo>
                    <a:lnTo>
                      <a:pt x="1591" y="1"/>
                    </a:lnTo>
                    <a:cubicBezTo>
                      <a:pt x="1435" y="48"/>
                      <a:pt x="1139" y="100"/>
                      <a:pt x="800" y="156"/>
                    </a:cubicBezTo>
                    <a:cubicBezTo>
                      <a:pt x="758" y="165"/>
                      <a:pt x="716" y="170"/>
                      <a:pt x="673" y="170"/>
                    </a:cubicBezTo>
                    <a:cubicBezTo>
                      <a:pt x="636" y="170"/>
                      <a:pt x="593" y="170"/>
                      <a:pt x="556" y="165"/>
                    </a:cubicBezTo>
                    <a:cubicBezTo>
                      <a:pt x="476" y="161"/>
                      <a:pt x="401" y="151"/>
                      <a:pt x="330" y="142"/>
                    </a:cubicBezTo>
                    <a:cubicBezTo>
                      <a:pt x="194" y="123"/>
                      <a:pt x="81" y="104"/>
                      <a:pt x="1" y="95"/>
                    </a:cubicBezTo>
                    <a:lnTo>
                      <a:pt x="1" y="95"/>
                    </a:lnTo>
                    <a:cubicBezTo>
                      <a:pt x="76" y="114"/>
                      <a:pt x="194" y="137"/>
                      <a:pt x="330" y="161"/>
                    </a:cubicBezTo>
                    <a:cubicBezTo>
                      <a:pt x="396" y="170"/>
                      <a:pt x="471" y="184"/>
                      <a:pt x="551" y="189"/>
                    </a:cubicBezTo>
                    <a:cubicBezTo>
                      <a:pt x="593" y="194"/>
                      <a:pt x="631" y="198"/>
                      <a:pt x="673" y="198"/>
                    </a:cubicBezTo>
                    <a:cubicBezTo>
                      <a:pt x="716" y="198"/>
                      <a:pt x="763" y="189"/>
                      <a:pt x="805" y="184"/>
                    </a:cubicBezTo>
                    <a:cubicBezTo>
                      <a:pt x="1144" y="128"/>
                      <a:pt x="1440" y="62"/>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 name="Google Shape;981;p37"/>
            <p:cNvSpPr/>
            <p:nvPr/>
          </p:nvSpPr>
          <p:spPr>
            <a:xfrm>
              <a:off x="8888920" y="3889166"/>
              <a:ext cx="472460" cy="282988"/>
            </a:xfrm>
            <a:custGeom>
              <a:avLst/>
              <a:gdLst/>
              <a:ahLst/>
              <a:cxnLst/>
              <a:rect l="l" t="t" r="r" b="b"/>
              <a:pathLst>
                <a:path w="4643" h="2781" extrusionOk="0">
                  <a:moveTo>
                    <a:pt x="4643" y="1"/>
                  </a:moveTo>
                  <a:lnTo>
                    <a:pt x="4643" y="1"/>
                  </a:lnTo>
                  <a:cubicBezTo>
                    <a:pt x="2145" y="1200"/>
                    <a:pt x="0" y="1817"/>
                    <a:pt x="0" y="1817"/>
                  </a:cubicBezTo>
                  <a:lnTo>
                    <a:pt x="188" y="2781"/>
                  </a:lnTo>
                  <a:cubicBezTo>
                    <a:pt x="188" y="2781"/>
                    <a:pt x="2065" y="2724"/>
                    <a:pt x="4172" y="2339"/>
                  </a:cubicBezTo>
                  <a:lnTo>
                    <a:pt x="46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8882713" y="3889166"/>
              <a:ext cx="478667" cy="288381"/>
            </a:xfrm>
            <a:custGeom>
              <a:avLst/>
              <a:gdLst/>
              <a:ahLst/>
              <a:cxnLst/>
              <a:rect l="l" t="t" r="r" b="b"/>
              <a:pathLst>
                <a:path w="4704" h="2834" extrusionOk="0">
                  <a:moveTo>
                    <a:pt x="4704" y="1"/>
                  </a:moveTo>
                  <a:lnTo>
                    <a:pt x="4704" y="1"/>
                  </a:lnTo>
                  <a:cubicBezTo>
                    <a:pt x="4247" y="198"/>
                    <a:pt x="3594" y="485"/>
                    <a:pt x="2799" y="801"/>
                  </a:cubicBezTo>
                  <a:cubicBezTo>
                    <a:pt x="2399" y="956"/>
                    <a:pt x="1966" y="1120"/>
                    <a:pt x="1505" y="1280"/>
                  </a:cubicBezTo>
                  <a:cubicBezTo>
                    <a:pt x="1275" y="1365"/>
                    <a:pt x="1040" y="1445"/>
                    <a:pt x="795" y="1525"/>
                  </a:cubicBezTo>
                  <a:cubicBezTo>
                    <a:pt x="673" y="1567"/>
                    <a:pt x="550" y="1605"/>
                    <a:pt x="423" y="1647"/>
                  </a:cubicBezTo>
                  <a:cubicBezTo>
                    <a:pt x="362" y="1666"/>
                    <a:pt x="301" y="1685"/>
                    <a:pt x="235" y="1708"/>
                  </a:cubicBezTo>
                  <a:cubicBezTo>
                    <a:pt x="155" y="1732"/>
                    <a:pt x="80" y="1755"/>
                    <a:pt x="0" y="1779"/>
                  </a:cubicBezTo>
                  <a:cubicBezTo>
                    <a:pt x="52" y="2056"/>
                    <a:pt x="108" y="2329"/>
                    <a:pt x="160" y="2597"/>
                  </a:cubicBezTo>
                  <a:cubicBezTo>
                    <a:pt x="174" y="2673"/>
                    <a:pt x="188" y="2748"/>
                    <a:pt x="207" y="2828"/>
                  </a:cubicBezTo>
                  <a:cubicBezTo>
                    <a:pt x="205" y="2833"/>
                    <a:pt x="207" y="2834"/>
                    <a:pt x="210" y="2834"/>
                  </a:cubicBezTo>
                  <a:cubicBezTo>
                    <a:pt x="214" y="2834"/>
                    <a:pt x="219" y="2833"/>
                    <a:pt x="221" y="2833"/>
                  </a:cubicBezTo>
                  <a:lnTo>
                    <a:pt x="292" y="2833"/>
                  </a:lnTo>
                  <a:lnTo>
                    <a:pt x="343" y="2828"/>
                  </a:lnTo>
                  <a:lnTo>
                    <a:pt x="437" y="2823"/>
                  </a:lnTo>
                  <a:cubicBezTo>
                    <a:pt x="564" y="2818"/>
                    <a:pt x="687" y="2809"/>
                    <a:pt x="809" y="2800"/>
                  </a:cubicBezTo>
                  <a:cubicBezTo>
                    <a:pt x="1298" y="2767"/>
                    <a:pt x="1764" y="2724"/>
                    <a:pt x="2187" y="2673"/>
                  </a:cubicBezTo>
                  <a:cubicBezTo>
                    <a:pt x="3039" y="2569"/>
                    <a:pt x="3744" y="2447"/>
                    <a:pt x="4233" y="2339"/>
                  </a:cubicBezTo>
                  <a:lnTo>
                    <a:pt x="4233" y="2339"/>
                  </a:lnTo>
                  <a:cubicBezTo>
                    <a:pt x="3739" y="2414"/>
                    <a:pt x="3029" y="2513"/>
                    <a:pt x="2178" y="2593"/>
                  </a:cubicBezTo>
                  <a:cubicBezTo>
                    <a:pt x="1754" y="2635"/>
                    <a:pt x="1294" y="2673"/>
                    <a:pt x="804" y="2701"/>
                  </a:cubicBezTo>
                  <a:cubicBezTo>
                    <a:pt x="682" y="2706"/>
                    <a:pt x="560" y="2715"/>
                    <a:pt x="433" y="2720"/>
                  </a:cubicBezTo>
                  <a:lnTo>
                    <a:pt x="339" y="2724"/>
                  </a:lnTo>
                  <a:lnTo>
                    <a:pt x="292" y="2724"/>
                  </a:lnTo>
                  <a:cubicBezTo>
                    <a:pt x="282" y="2677"/>
                    <a:pt x="273" y="2626"/>
                    <a:pt x="263" y="2579"/>
                  </a:cubicBezTo>
                  <a:cubicBezTo>
                    <a:pt x="221" y="2339"/>
                    <a:pt x="174" y="2099"/>
                    <a:pt x="122" y="1854"/>
                  </a:cubicBezTo>
                  <a:cubicBezTo>
                    <a:pt x="174" y="1840"/>
                    <a:pt x="221" y="1826"/>
                    <a:pt x="268" y="1812"/>
                  </a:cubicBezTo>
                  <a:cubicBezTo>
                    <a:pt x="329" y="1788"/>
                    <a:pt x="395" y="1770"/>
                    <a:pt x="456" y="1751"/>
                  </a:cubicBezTo>
                  <a:cubicBezTo>
                    <a:pt x="583" y="1708"/>
                    <a:pt x="706" y="1671"/>
                    <a:pt x="828" y="1628"/>
                  </a:cubicBezTo>
                  <a:cubicBezTo>
                    <a:pt x="1072" y="1548"/>
                    <a:pt x="1308" y="1464"/>
                    <a:pt x="1538" y="1379"/>
                  </a:cubicBezTo>
                  <a:cubicBezTo>
                    <a:pt x="1999" y="1210"/>
                    <a:pt x="2432" y="1040"/>
                    <a:pt x="2827" y="871"/>
                  </a:cubicBezTo>
                  <a:cubicBezTo>
                    <a:pt x="3617" y="542"/>
                    <a:pt x="4262" y="227"/>
                    <a:pt x="4704"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7"/>
            <p:cNvSpPr/>
            <p:nvPr/>
          </p:nvSpPr>
          <p:spPr>
            <a:xfrm>
              <a:off x="9192762" y="3560906"/>
              <a:ext cx="97280" cy="361443"/>
            </a:xfrm>
            <a:custGeom>
              <a:avLst/>
              <a:gdLst/>
              <a:ahLst/>
              <a:cxnLst/>
              <a:rect l="l" t="t" r="r" b="b"/>
              <a:pathLst>
                <a:path w="956" h="3552" extrusionOk="0">
                  <a:moveTo>
                    <a:pt x="956" y="3551"/>
                  </a:moveTo>
                  <a:lnTo>
                    <a:pt x="1" y="0"/>
                  </a:lnTo>
                </a:path>
              </a:pathLst>
            </a:custGeom>
            <a:solidFill>
              <a:srgbClr val="5EE9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7"/>
            <p:cNvSpPr/>
            <p:nvPr/>
          </p:nvSpPr>
          <p:spPr>
            <a:xfrm>
              <a:off x="9192762" y="3560906"/>
              <a:ext cx="97280" cy="361443"/>
            </a:xfrm>
            <a:custGeom>
              <a:avLst/>
              <a:gdLst/>
              <a:ahLst/>
              <a:cxnLst/>
              <a:rect l="l" t="t" r="r" b="b"/>
              <a:pathLst>
                <a:path w="956" h="3552" extrusionOk="0">
                  <a:moveTo>
                    <a:pt x="1" y="0"/>
                  </a:moveTo>
                  <a:cubicBezTo>
                    <a:pt x="62" y="367"/>
                    <a:pt x="222" y="1030"/>
                    <a:pt x="424" y="1792"/>
                  </a:cubicBezTo>
                  <a:cubicBezTo>
                    <a:pt x="627" y="2550"/>
                    <a:pt x="829" y="3208"/>
                    <a:pt x="956" y="3551"/>
                  </a:cubicBezTo>
                  <a:cubicBezTo>
                    <a:pt x="890" y="3189"/>
                    <a:pt x="735" y="2521"/>
                    <a:pt x="528" y="1764"/>
                  </a:cubicBezTo>
                  <a:cubicBezTo>
                    <a:pt x="326" y="1002"/>
                    <a:pt x="128" y="348"/>
                    <a:pt x="1"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a:off x="7345530" y="2667221"/>
              <a:ext cx="121193" cy="77641"/>
            </a:xfrm>
            <a:custGeom>
              <a:avLst/>
              <a:gdLst/>
              <a:ahLst/>
              <a:cxnLst/>
              <a:rect l="l" t="t" r="r" b="b"/>
              <a:pathLst>
                <a:path w="1191" h="763" extrusionOk="0">
                  <a:moveTo>
                    <a:pt x="1190" y="1"/>
                  </a:moveTo>
                  <a:cubicBezTo>
                    <a:pt x="1077" y="90"/>
                    <a:pt x="875" y="259"/>
                    <a:pt x="635" y="448"/>
                  </a:cubicBezTo>
                  <a:cubicBezTo>
                    <a:pt x="513" y="532"/>
                    <a:pt x="381" y="589"/>
                    <a:pt x="273" y="640"/>
                  </a:cubicBezTo>
                  <a:cubicBezTo>
                    <a:pt x="160" y="692"/>
                    <a:pt x="66" y="734"/>
                    <a:pt x="0" y="763"/>
                  </a:cubicBezTo>
                  <a:cubicBezTo>
                    <a:pt x="71" y="739"/>
                    <a:pt x="165" y="706"/>
                    <a:pt x="278" y="659"/>
                  </a:cubicBezTo>
                  <a:cubicBezTo>
                    <a:pt x="390" y="612"/>
                    <a:pt x="527" y="560"/>
                    <a:pt x="654" y="466"/>
                  </a:cubicBezTo>
                  <a:cubicBezTo>
                    <a:pt x="894" y="283"/>
                    <a:pt x="1087" y="99"/>
                    <a:pt x="1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37"/>
            <p:cNvGrpSpPr/>
            <p:nvPr/>
          </p:nvGrpSpPr>
          <p:grpSpPr>
            <a:xfrm>
              <a:off x="8666553" y="2793604"/>
              <a:ext cx="181028" cy="41314"/>
              <a:chOff x="8343969" y="4173186"/>
              <a:chExt cx="59885" cy="13667"/>
            </a:xfrm>
          </p:grpSpPr>
          <p:sp>
            <p:nvSpPr>
              <p:cNvPr id="987" name="Google Shape;987;p37"/>
              <p:cNvSpPr/>
              <p:nvPr/>
            </p:nvSpPr>
            <p:spPr>
              <a:xfrm>
                <a:off x="8394328" y="4177765"/>
                <a:ext cx="9526" cy="9089"/>
              </a:xfrm>
              <a:custGeom>
                <a:avLst/>
                <a:gdLst/>
                <a:ahLst/>
                <a:cxnLst/>
                <a:rect l="l" t="t" r="r" b="b"/>
                <a:pathLst>
                  <a:path w="283" h="270" extrusionOk="0">
                    <a:moveTo>
                      <a:pt x="146" y="1"/>
                    </a:moveTo>
                    <a:cubicBezTo>
                      <a:pt x="75" y="1"/>
                      <a:pt x="14" y="51"/>
                      <a:pt x="5" y="123"/>
                    </a:cubicBezTo>
                    <a:cubicBezTo>
                      <a:pt x="0" y="198"/>
                      <a:pt x="52" y="264"/>
                      <a:pt x="127" y="269"/>
                    </a:cubicBezTo>
                    <a:cubicBezTo>
                      <a:pt x="133" y="270"/>
                      <a:pt x="138" y="270"/>
                      <a:pt x="143" y="270"/>
                    </a:cubicBezTo>
                    <a:cubicBezTo>
                      <a:pt x="212" y="270"/>
                      <a:pt x="268" y="216"/>
                      <a:pt x="273" y="147"/>
                    </a:cubicBezTo>
                    <a:cubicBezTo>
                      <a:pt x="282" y="76"/>
                      <a:pt x="226" y="10"/>
                      <a:pt x="155" y="1"/>
                    </a:cubicBezTo>
                    <a:cubicBezTo>
                      <a:pt x="152" y="1"/>
                      <a:pt x="14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8343969" y="4173186"/>
                <a:ext cx="9526" cy="9089"/>
              </a:xfrm>
              <a:custGeom>
                <a:avLst/>
                <a:gdLst/>
                <a:ahLst/>
                <a:cxnLst/>
                <a:rect l="l" t="t" r="r" b="b"/>
                <a:pathLst>
                  <a:path w="283" h="270" extrusionOk="0">
                    <a:moveTo>
                      <a:pt x="146" y="0"/>
                    </a:moveTo>
                    <a:cubicBezTo>
                      <a:pt x="75" y="0"/>
                      <a:pt x="14" y="51"/>
                      <a:pt x="10" y="123"/>
                    </a:cubicBezTo>
                    <a:cubicBezTo>
                      <a:pt x="0" y="198"/>
                      <a:pt x="57" y="264"/>
                      <a:pt x="127" y="269"/>
                    </a:cubicBezTo>
                    <a:cubicBezTo>
                      <a:pt x="133" y="269"/>
                      <a:pt x="138" y="270"/>
                      <a:pt x="144" y="270"/>
                    </a:cubicBezTo>
                    <a:cubicBezTo>
                      <a:pt x="212" y="270"/>
                      <a:pt x="269" y="216"/>
                      <a:pt x="278" y="151"/>
                    </a:cubicBezTo>
                    <a:cubicBezTo>
                      <a:pt x="282" y="76"/>
                      <a:pt x="231" y="10"/>
                      <a:pt x="155" y="0"/>
                    </a:cubicBezTo>
                    <a:cubicBezTo>
                      <a:pt x="152" y="0"/>
                      <a:pt x="14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79AD64D9-2D03-8E51-35A8-F47AFDA4B338}"/>
              </a:ext>
            </a:extLst>
          </p:cNvPr>
          <p:cNvSpPr txBox="1"/>
          <p:nvPr/>
        </p:nvSpPr>
        <p:spPr>
          <a:xfrm>
            <a:off x="614574" y="4270392"/>
            <a:ext cx="3535066" cy="369332"/>
          </a:xfrm>
          <a:prstGeom prst="rect">
            <a:avLst/>
          </a:prstGeom>
          <a:solidFill>
            <a:schemeClr val="accent3"/>
          </a:solidFill>
        </p:spPr>
        <p:txBody>
          <a:bodyPr wrap="square">
            <a:spAutoFit/>
          </a:bodyPr>
          <a:lstStyle/>
          <a:p>
            <a:pPr marL="0" lvl="0" indent="0" algn="ctr" rtl="0">
              <a:spcBef>
                <a:spcPts val="0"/>
              </a:spcBef>
              <a:spcAft>
                <a:spcPts val="0"/>
              </a:spcAft>
              <a:buNone/>
            </a:pPr>
            <a:r>
              <a:rPr lang="en-US" sz="1800">
                <a:solidFill>
                  <a:srgbClr val="AF6854"/>
                </a:solidFill>
              </a:rPr>
              <a:t>KHTN 9, Năm học 2024 – 2025</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1694617" y="382841"/>
            <a:ext cx="4340423" cy="772192"/>
          </a:xfrm>
          <a:prstGeom prst="doubleWave">
            <a:avLst/>
          </a:prstGeom>
          <a:solidFill>
            <a:schemeClr val="tx2"/>
          </a:solidFill>
        </p:spPr>
        <p:txBody>
          <a:bodyPr/>
          <a:lstStyle/>
          <a:p>
            <a:pPr marL="0" indent="0"/>
            <a:r>
              <a:rPr lang="en-US" sz="3000" b="1"/>
              <a:t>TRÒ CHƠI BẮT ĐẦU</a:t>
            </a:r>
          </a:p>
        </p:txBody>
      </p:sp>
      <p:pic>
        <p:nvPicPr>
          <p:cNvPr id="2" name="3 Minute Timer with Music and Alarm ">
            <a:hlinkClick r:id="" action="ppaction://media"/>
            <a:extLst>
              <a:ext uri="{FF2B5EF4-FFF2-40B4-BE49-F238E27FC236}">
                <a16:creationId xmlns:a16="http://schemas.microsoft.com/office/drawing/2014/main" id="{76136643-A509-B69B-0F3F-3D50807624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4617" y="1467615"/>
            <a:ext cx="5854300" cy="3293044"/>
          </a:xfrm>
          <a:prstGeom prst="rect">
            <a:avLst/>
          </a:prstGeom>
        </p:spPr>
      </p:pic>
      <p:pic>
        <p:nvPicPr>
          <p:cNvPr id="5" name="Picture 4">
            <a:extLst>
              <a:ext uri="{FF2B5EF4-FFF2-40B4-BE49-F238E27FC236}">
                <a16:creationId xmlns:a16="http://schemas.microsoft.com/office/drawing/2014/main" id="{CCE777AF-6CF4-CFA6-1BEF-0A2F38AD993D}"/>
              </a:ext>
            </a:extLst>
          </p:cNvPr>
          <p:cNvPicPr>
            <a:picLocks noChangeAspect="1"/>
          </p:cNvPicPr>
          <p:nvPr/>
        </p:nvPicPr>
        <p:blipFill>
          <a:blip r:embed="rId5"/>
          <a:stretch>
            <a:fillRect/>
          </a:stretch>
        </p:blipFill>
        <p:spPr>
          <a:xfrm>
            <a:off x="6233911" y="161201"/>
            <a:ext cx="1215472" cy="1215472"/>
          </a:xfrm>
          <a:prstGeom prst="rect">
            <a:avLst/>
          </a:prstGeom>
        </p:spPr>
      </p:pic>
    </p:spTree>
    <p:extLst>
      <p:ext uri="{BB962C8B-B14F-4D97-AF65-F5344CB8AC3E}">
        <p14:creationId xmlns:p14="http://schemas.microsoft.com/office/powerpoint/2010/main" val="123561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2401788" y="277729"/>
            <a:ext cx="4340423" cy="772192"/>
          </a:xfrm>
          <a:prstGeom prst="doubleWave">
            <a:avLst/>
          </a:prstGeom>
          <a:solidFill>
            <a:schemeClr val="accent2"/>
          </a:solidFill>
        </p:spPr>
        <p:txBody>
          <a:bodyPr/>
          <a:lstStyle/>
          <a:p>
            <a:pPr marL="0" indent="0"/>
            <a:r>
              <a:rPr lang="en-US" sz="3000" b="1"/>
              <a:t>TRÌNH BÀY SẢN PHẨM</a:t>
            </a:r>
          </a:p>
        </p:txBody>
      </p:sp>
      <p:pic>
        <p:nvPicPr>
          <p:cNvPr id="6" name="Picture 5">
            <a:extLst>
              <a:ext uri="{FF2B5EF4-FFF2-40B4-BE49-F238E27FC236}">
                <a16:creationId xmlns:a16="http://schemas.microsoft.com/office/drawing/2014/main" id="{8EED4331-AF87-2D9F-4785-ECC8DE290196}"/>
              </a:ext>
            </a:extLst>
          </p:cNvPr>
          <p:cNvPicPr>
            <a:picLocks noChangeAspect="1"/>
          </p:cNvPicPr>
          <p:nvPr/>
        </p:nvPicPr>
        <p:blipFill>
          <a:blip r:embed="rId2"/>
          <a:stretch>
            <a:fillRect/>
          </a:stretch>
        </p:blipFill>
        <p:spPr>
          <a:xfrm>
            <a:off x="891941" y="1589973"/>
            <a:ext cx="3275798" cy="3275798"/>
          </a:xfrm>
          <a:prstGeom prst="rect">
            <a:avLst/>
          </a:prstGeom>
        </p:spPr>
      </p:pic>
      <p:pic>
        <p:nvPicPr>
          <p:cNvPr id="9" name="Picture 8">
            <a:extLst>
              <a:ext uri="{FF2B5EF4-FFF2-40B4-BE49-F238E27FC236}">
                <a16:creationId xmlns:a16="http://schemas.microsoft.com/office/drawing/2014/main" id="{C2312B75-E91A-9DF4-ED74-3BDD488D287E}"/>
              </a:ext>
            </a:extLst>
          </p:cNvPr>
          <p:cNvPicPr>
            <a:picLocks noChangeAspect="1"/>
          </p:cNvPicPr>
          <p:nvPr/>
        </p:nvPicPr>
        <p:blipFill rotWithShape="1">
          <a:blip r:embed="rId3"/>
          <a:srcRect l="24711" t="26760" r="59062" b="11111"/>
          <a:stretch/>
        </p:blipFill>
        <p:spPr>
          <a:xfrm>
            <a:off x="5510178" y="1135781"/>
            <a:ext cx="1805022" cy="3891348"/>
          </a:xfrm>
          <a:prstGeom prst="rect">
            <a:avLst/>
          </a:prstGeom>
        </p:spPr>
      </p:pic>
    </p:spTree>
    <p:extLst>
      <p:ext uri="{BB962C8B-B14F-4D97-AF65-F5344CB8AC3E}">
        <p14:creationId xmlns:p14="http://schemas.microsoft.com/office/powerpoint/2010/main" val="24018326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2401788" y="277729"/>
            <a:ext cx="4340423" cy="772192"/>
          </a:xfrm>
          <a:prstGeom prst="doubleWave">
            <a:avLst/>
          </a:prstGeom>
          <a:solidFill>
            <a:schemeClr val="accent2"/>
          </a:solidFill>
        </p:spPr>
        <p:txBody>
          <a:bodyPr/>
          <a:lstStyle/>
          <a:p>
            <a:pPr marL="0" indent="0"/>
            <a:r>
              <a:rPr lang="en-US" sz="3000" b="1"/>
              <a:t>ỨNG DỤNG</a:t>
            </a:r>
          </a:p>
        </p:txBody>
      </p:sp>
      <p:pic>
        <p:nvPicPr>
          <p:cNvPr id="9" name="Picture 8">
            <a:extLst>
              <a:ext uri="{FF2B5EF4-FFF2-40B4-BE49-F238E27FC236}">
                <a16:creationId xmlns:a16="http://schemas.microsoft.com/office/drawing/2014/main" id="{C2312B75-E91A-9DF4-ED74-3BDD488D287E}"/>
              </a:ext>
            </a:extLst>
          </p:cNvPr>
          <p:cNvPicPr>
            <a:picLocks noChangeAspect="1"/>
          </p:cNvPicPr>
          <p:nvPr/>
        </p:nvPicPr>
        <p:blipFill rotWithShape="1">
          <a:blip r:embed="rId2"/>
          <a:srcRect l="24711" t="26760" r="59062" b="11111"/>
          <a:stretch/>
        </p:blipFill>
        <p:spPr>
          <a:xfrm>
            <a:off x="1092182" y="1049921"/>
            <a:ext cx="1805022" cy="3891348"/>
          </a:xfrm>
          <a:prstGeom prst="rect">
            <a:avLst/>
          </a:prstGeom>
        </p:spPr>
      </p:pic>
      <p:sp>
        <p:nvSpPr>
          <p:cNvPr id="2" name="TextBox 1">
            <a:extLst>
              <a:ext uri="{FF2B5EF4-FFF2-40B4-BE49-F238E27FC236}">
                <a16:creationId xmlns:a16="http://schemas.microsoft.com/office/drawing/2014/main" id="{314EE922-09DD-9E35-ABE6-2BA5D08EB5CA}"/>
              </a:ext>
            </a:extLst>
          </p:cNvPr>
          <p:cNvSpPr txBox="1"/>
          <p:nvPr/>
        </p:nvSpPr>
        <p:spPr>
          <a:xfrm>
            <a:off x="3508693" y="1544618"/>
            <a:ext cx="4548223" cy="3046988"/>
          </a:xfrm>
          <a:prstGeom prst="rect">
            <a:avLst/>
          </a:prstGeom>
          <a:solidFill>
            <a:schemeClr val="accent1"/>
          </a:solidFill>
          <a:ln w="57150">
            <a:solidFill>
              <a:schemeClr val="tx1"/>
            </a:solidFill>
          </a:ln>
        </p:spPr>
        <p:txBody>
          <a:bodyPr wrap="square" rtlCol="0">
            <a:spAutoFit/>
          </a:bodyPr>
          <a:lstStyle/>
          <a:p>
            <a:pPr algn="just"/>
            <a:r>
              <a:rPr lang="en-US" sz="3200"/>
              <a:t>Việc lắp ráp các Nucleotide theo nguyên tắc bổ sung là một giai đoạn trong quá trình chúng ta sẽ tìm hiểu trong bài ngày hôm nay!</a:t>
            </a:r>
          </a:p>
        </p:txBody>
      </p:sp>
    </p:spTree>
    <p:extLst>
      <p:ext uri="{BB962C8B-B14F-4D97-AF65-F5344CB8AC3E}">
        <p14:creationId xmlns:p14="http://schemas.microsoft.com/office/powerpoint/2010/main" val="2995013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51"/>
          <p:cNvSpPr/>
          <p:nvPr/>
        </p:nvSpPr>
        <p:spPr>
          <a:xfrm rot="8535174">
            <a:off x="4665066" y="3463380"/>
            <a:ext cx="6094314" cy="3063537"/>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txBox="1">
            <a:spLocks noGrp="1"/>
          </p:cNvSpPr>
          <p:nvPr>
            <p:ph type="title"/>
          </p:nvPr>
        </p:nvSpPr>
        <p:spPr>
          <a:xfrm>
            <a:off x="1342258" y="921045"/>
            <a:ext cx="4833300" cy="36296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br>
              <a:rPr lang="en-US"/>
            </a:br>
            <a:r>
              <a:rPr lang="en-US" sz="4800" b="0">
                <a:latin typeface="Roboto Black" panose="02000000000000000000" pitchFamily="2" charset="0"/>
                <a:ea typeface="Roboto Black" panose="02000000000000000000" pitchFamily="2" charset="0"/>
                <a:cs typeface="Roboto Black" panose="02000000000000000000" pitchFamily="2" charset="0"/>
                <a:sym typeface="Montserrat Medium"/>
              </a:rPr>
              <a:t>HÌNH THÀNH KIẾN THỨC</a:t>
            </a:r>
            <a:endParaRPr lang="en-US" b="0">
              <a:latin typeface="Roboto Black" panose="02000000000000000000" pitchFamily="2" charset="0"/>
              <a:ea typeface="Roboto Black" panose="02000000000000000000" pitchFamily="2" charset="0"/>
              <a:cs typeface="Roboto Black" panose="02000000000000000000" pitchFamily="2" charset="0"/>
              <a:sym typeface="Montserrat Medium"/>
            </a:endParaRPr>
          </a:p>
        </p:txBody>
      </p:sp>
      <p:sp>
        <p:nvSpPr>
          <p:cNvPr id="1802" name="Google Shape;1802;p51"/>
          <p:cNvSpPr/>
          <p:nvPr/>
        </p:nvSpPr>
        <p:spPr>
          <a:xfrm rot="8100000">
            <a:off x="6597584" y="287651"/>
            <a:ext cx="494702" cy="494702"/>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1"/>
          <p:cNvSpPr/>
          <p:nvPr/>
        </p:nvSpPr>
        <p:spPr>
          <a:xfrm rot="8100000">
            <a:off x="5827024" y="323886"/>
            <a:ext cx="494702" cy="494702"/>
          </a:xfrm>
          <a:custGeom>
            <a:avLst/>
            <a:gdLst/>
            <a:ahLst/>
            <a:cxnLst/>
            <a:rect l="l" t="t" r="r" b="b"/>
            <a:pathLst>
              <a:path w="7654" h="7654" extrusionOk="0">
                <a:moveTo>
                  <a:pt x="5252" y="1504"/>
                </a:moveTo>
                <a:cubicBezTo>
                  <a:pt x="5300" y="1504"/>
                  <a:pt x="5350" y="1507"/>
                  <a:pt x="5400" y="1511"/>
                </a:cubicBezTo>
                <a:lnTo>
                  <a:pt x="6077" y="1577"/>
                </a:lnTo>
                <a:lnTo>
                  <a:pt x="6143" y="2254"/>
                </a:lnTo>
                <a:cubicBezTo>
                  <a:pt x="6153" y="2324"/>
                  <a:pt x="6153" y="2395"/>
                  <a:pt x="6148" y="2461"/>
                </a:cubicBezTo>
                <a:lnTo>
                  <a:pt x="5673" y="1986"/>
                </a:lnTo>
                <a:lnTo>
                  <a:pt x="5193" y="1506"/>
                </a:lnTo>
                <a:cubicBezTo>
                  <a:pt x="5212" y="1505"/>
                  <a:pt x="5232" y="1504"/>
                  <a:pt x="5252" y="1504"/>
                </a:cubicBezTo>
                <a:close/>
                <a:moveTo>
                  <a:pt x="4953" y="1534"/>
                </a:moveTo>
                <a:lnTo>
                  <a:pt x="5536" y="2117"/>
                </a:lnTo>
                <a:lnTo>
                  <a:pt x="6120" y="2701"/>
                </a:lnTo>
                <a:cubicBezTo>
                  <a:pt x="6082" y="2903"/>
                  <a:pt x="5993" y="3086"/>
                  <a:pt x="5866" y="3237"/>
                </a:cubicBezTo>
                <a:lnTo>
                  <a:pt x="5141" y="2513"/>
                </a:lnTo>
                <a:lnTo>
                  <a:pt x="4422" y="1788"/>
                </a:lnTo>
                <a:cubicBezTo>
                  <a:pt x="4572" y="1661"/>
                  <a:pt x="4751" y="1577"/>
                  <a:pt x="4953" y="1534"/>
                </a:cubicBezTo>
                <a:close/>
                <a:moveTo>
                  <a:pt x="4285" y="1925"/>
                </a:moveTo>
                <a:lnTo>
                  <a:pt x="5010" y="2644"/>
                </a:lnTo>
                <a:lnTo>
                  <a:pt x="5734" y="3369"/>
                </a:lnTo>
                <a:cubicBezTo>
                  <a:pt x="5584" y="3496"/>
                  <a:pt x="5400" y="3585"/>
                  <a:pt x="5198" y="3623"/>
                </a:cubicBezTo>
                <a:lnTo>
                  <a:pt x="4615" y="3039"/>
                </a:lnTo>
                <a:lnTo>
                  <a:pt x="4031" y="2456"/>
                </a:lnTo>
                <a:cubicBezTo>
                  <a:pt x="4074" y="2254"/>
                  <a:pt x="4158" y="2075"/>
                  <a:pt x="4285" y="1925"/>
                </a:cubicBezTo>
                <a:close/>
                <a:moveTo>
                  <a:pt x="4003" y="2696"/>
                </a:moveTo>
                <a:lnTo>
                  <a:pt x="4483" y="3176"/>
                </a:lnTo>
                <a:lnTo>
                  <a:pt x="4958" y="3651"/>
                </a:lnTo>
                <a:cubicBezTo>
                  <a:pt x="4931" y="3653"/>
                  <a:pt x="4903" y="3654"/>
                  <a:pt x="4874" y="3654"/>
                </a:cubicBezTo>
                <a:cubicBezTo>
                  <a:pt x="4834" y="3654"/>
                  <a:pt x="4792" y="3652"/>
                  <a:pt x="4751" y="3646"/>
                </a:cubicBezTo>
                <a:lnTo>
                  <a:pt x="4074" y="3580"/>
                </a:lnTo>
                <a:lnTo>
                  <a:pt x="4008" y="2903"/>
                </a:lnTo>
                <a:cubicBezTo>
                  <a:pt x="4003" y="2832"/>
                  <a:pt x="3998" y="2762"/>
                  <a:pt x="4003" y="2696"/>
                </a:cubicBezTo>
                <a:close/>
                <a:moveTo>
                  <a:pt x="2754" y="4002"/>
                </a:moveTo>
                <a:cubicBezTo>
                  <a:pt x="2803" y="4002"/>
                  <a:pt x="2853" y="4005"/>
                  <a:pt x="2902" y="4008"/>
                </a:cubicBezTo>
                <a:lnTo>
                  <a:pt x="3580" y="4074"/>
                </a:lnTo>
                <a:lnTo>
                  <a:pt x="3646" y="4752"/>
                </a:lnTo>
                <a:cubicBezTo>
                  <a:pt x="3650" y="4822"/>
                  <a:pt x="3655" y="4893"/>
                  <a:pt x="3650" y="4958"/>
                </a:cubicBezTo>
                <a:lnTo>
                  <a:pt x="3175" y="4483"/>
                </a:lnTo>
                <a:lnTo>
                  <a:pt x="2695" y="4004"/>
                </a:lnTo>
                <a:cubicBezTo>
                  <a:pt x="2715" y="4002"/>
                  <a:pt x="2734" y="4002"/>
                  <a:pt x="2754" y="4002"/>
                </a:cubicBezTo>
                <a:close/>
                <a:moveTo>
                  <a:pt x="2456" y="4032"/>
                </a:moveTo>
                <a:lnTo>
                  <a:pt x="3039" y="4615"/>
                </a:lnTo>
                <a:lnTo>
                  <a:pt x="3622" y="5198"/>
                </a:lnTo>
                <a:cubicBezTo>
                  <a:pt x="3580" y="5401"/>
                  <a:pt x="3495" y="5584"/>
                  <a:pt x="3368" y="5735"/>
                </a:cubicBezTo>
                <a:lnTo>
                  <a:pt x="2644" y="5010"/>
                </a:lnTo>
                <a:lnTo>
                  <a:pt x="1919" y="4286"/>
                </a:lnTo>
                <a:cubicBezTo>
                  <a:pt x="2075" y="4159"/>
                  <a:pt x="2253" y="4074"/>
                  <a:pt x="2456" y="4032"/>
                </a:cubicBezTo>
                <a:close/>
                <a:moveTo>
                  <a:pt x="1788" y="4422"/>
                </a:moveTo>
                <a:lnTo>
                  <a:pt x="2512" y="5142"/>
                </a:lnTo>
                <a:lnTo>
                  <a:pt x="3236" y="5866"/>
                </a:lnTo>
                <a:cubicBezTo>
                  <a:pt x="3086" y="5993"/>
                  <a:pt x="2902" y="6083"/>
                  <a:pt x="2700" y="6125"/>
                </a:cubicBezTo>
                <a:lnTo>
                  <a:pt x="2117" y="5537"/>
                </a:lnTo>
                <a:lnTo>
                  <a:pt x="1534" y="4954"/>
                </a:lnTo>
                <a:cubicBezTo>
                  <a:pt x="1576" y="4752"/>
                  <a:pt x="1661" y="4573"/>
                  <a:pt x="1788" y="4422"/>
                </a:cubicBezTo>
                <a:close/>
                <a:moveTo>
                  <a:pt x="1505" y="5194"/>
                </a:moveTo>
                <a:lnTo>
                  <a:pt x="1985" y="5673"/>
                </a:lnTo>
                <a:lnTo>
                  <a:pt x="2460" y="6149"/>
                </a:lnTo>
                <a:cubicBezTo>
                  <a:pt x="2433" y="6150"/>
                  <a:pt x="2405" y="6152"/>
                  <a:pt x="2376" y="6152"/>
                </a:cubicBezTo>
                <a:cubicBezTo>
                  <a:pt x="2336" y="6152"/>
                  <a:pt x="2295" y="6149"/>
                  <a:pt x="2253" y="6144"/>
                </a:cubicBezTo>
                <a:lnTo>
                  <a:pt x="1576" y="6078"/>
                </a:lnTo>
                <a:lnTo>
                  <a:pt x="1510" y="5401"/>
                </a:lnTo>
                <a:cubicBezTo>
                  <a:pt x="1505" y="5330"/>
                  <a:pt x="1501" y="5260"/>
                  <a:pt x="1505" y="5194"/>
                </a:cubicBezTo>
                <a:close/>
                <a:moveTo>
                  <a:pt x="6468" y="1"/>
                </a:moveTo>
                <a:lnTo>
                  <a:pt x="5932" y="53"/>
                </a:lnTo>
                <a:lnTo>
                  <a:pt x="6026" y="1031"/>
                </a:lnTo>
                <a:lnTo>
                  <a:pt x="6026" y="1031"/>
                </a:lnTo>
                <a:lnTo>
                  <a:pt x="5452" y="974"/>
                </a:lnTo>
                <a:cubicBezTo>
                  <a:pt x="5382" y="968"/>
                  <a:pt x="5312" y="964"/>
                  <a:pt x="5244" y="964"/>
                </a:cubicBezTo>
                <a:cubicBezTo>
                  <a:pt x="4748" y="964"/>
                  <a:pt x="4301" y="1142"/>
                  <a:pt x="3970" y="1473"/>
                </a:cubicBezTo>
                <a:cubicBezTo>
                  <a:pt x="3594" y="1849"/>
                  <a:pt x="3415" y="2376"/>
                  <a:pt x="3472" y="2955"/>
                </a:cubicBezTo>
                <a:lnTo>
                  <a:pt x="3495" y="3223"/>
                </a:lnTo>
                <a:lnTo>
                  <a:pt x="3528" y="3529"/>
                </a:lnTo>
                <a:lnTo>
                  <a:pt x="3528" y="3529"/>
                </a:lnTo>
                <a:lnTo>
                  <a:pt x="3222" y="3496"/>
                </a:lnTo>
                <a:lnTo>
                  <a:pt x="3222" y="3500"/>
                </a:lnTo>
                <a:lnTo>
                  <a:pt x="2954" y="3472"/>
                </a:lnTo>
                <a:cubicBezTo>
                  <a:pt x="2884" y="3465"/>
                  <a:pt x="2815" y="3462"/>
                  <a:pt x="2746" y="3462"/>
                </a:cubicBezTo>
                <a:cubicBezTo>
                  <a:pt x="2250" y="3462"/>
                  <a:pt x="1803" y="3640"/>
                  <a:pt x="1473" y="3971"/>
                </a:cubicBezTo>
                <a:cubicBezTo>
                  <a:pt x="1096" y="4347"/>
                  <a:pt x="917" y="4874"/>
                  <a:pt x="974" y="5452"/>
                </a:cubicBezTo>
                <a:lnTo>
                  <a:pt x="1030" y="6026"/>
                </a:lnTo>
                <a:lnTo>
                  <a:pt x="52" y="5932"/>
                </a:lnTo>
                <a:lnTo>
                  <a:pt x="0" y="6468"/>
                </a:lnTo>
                <a:lnTo>
                  <a:pt x="1082" y="6572"/>
                </a:lnTo>
                <a:lnTo>
                  <a:pt x="1186" y="7654"/>
                </a:lnTo>
                <a:lnTo>
                  <a:pt x="1722" y="7602"/>
                </a:lnTo>
                <a:lnTo>
                  <a:pt x="1628" y="6624"/>
                </a:lnTo>
                <a:lnTo>
                  <a:pt x="2202" y="6680"/>
                </a:lnTo>
                <a:cubicBezTo>
                  <a:pt x="2273" y="6687"/>
                  <a:pt x="2344" y="6690"/>
                  <a:pt x="2413" y="6690"/>
                </a:cubicBezTo>
                <a:cubicBezTo>
                  <a:pt x="2908" y="6690"/>
                  <a:pt x="3353" y="6516"/>
                  <a:pt x="3683" y="6186"/>
                </a:cubicBezTo>
                <a:cubicBezTo>
                  <a:pt x="4064" y="5805"/>
                  <a:pt x="4238" y="5278"/>
                  <a:pt x="4182" y="4700"/>
                </a:cubicBezTo>
                <a:lnTo>
                  <a:pt x="4158" y="4436"/>
                </a:lnTo>
                <a:lnTo>
                  <a:pt x="4125" y="4126"/>
                </a:lnTo>
                <a:lnTo>
                  <a:pt x="4436" y="4159"/>
                </a:lnTo>
                <a:lnTo>
                  <a:pt x="4699" y="4182"/>
                </a:lnTo>
                <a:cubicBezTo>
                  <a:pt x="4771" y="4189"/>
                  <a:pt x="4841" y="4193"/>
                  <a:pt x="4911" y="4193"/>
                </a:cubicBezTo>
                <a:cubicBezTo>
                  <a:pt x="5406" y="4193"/>
                  <a:pt x="5852" y="4018"/>
                  <a:pt x="6186" y="3688"/>
                </a:cubicBezTo>
                <a:cubicBezTo>
                  <a:pt x="6562" y="3307"/>
                  <a:pt x="6736" y="2781"/>
                  <a:pt x="6679" y="2202"/>
                </a:cubicBezTo>
                <a:lnTo>
                  <a:pt x="6623" y="1628"/>
                </a:lnTo>
                <a:lnTo>
                  <a:pt x="7601" y="1722"/>
                </a:lnTo>
                <a:lnTo>
                  <a:pt x="7653" y="1186"/>
                </a:lnTo>
                <a:lnTo>
                  <a:pt x="6571" y="1083"/>
                </a:lnTo>
                <a:lnTo>
                  <a:pt x="646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1"/>
          <p:cNvSpPr/>
          <p:nvPr/>
        </p:nvSpPr>
        <p:spPr>
          <a:xfrm rot="8100000">
            <a:off x="6437299" y="1327345"/>
            <a:ext cx="297700" cy="297700"/>
          </a:xfrm>
          <a:custGeom>
            <a:avLst/>
            <a:gdLst/>
            <a:ahLst/>
            <a:cxnLst/>
            <a:rect l="l" t="t" r="r" b="b"/>
            <a:pathLst>
              <a:path w="4606" h="4606" extrusionOk="0">
                <a:moveTo>
                  <a:pt x="3124" y="904"/>
                </a:moveTo>
                <a:cubicBezTo>
                  <a:pt x="3166" y="904"/>
                  <a:pt x="3209" y="904"/>
                  <a:pt x="3251" y="908"/>
                </a:cubicBezTo>
                <a:lnTo>
                  <a:pt x="3660" y="951"/>
                </a:lnTo>
                <a:lnTo>
                  <a:pt x="3698" y="1355"/>
                </a:lnTo>
                <a:cubicBezTo>
                  <a:pt x="3703" y="1398"/>
                  <a:pt x="3703" y="1440"/>
                  <a:pt x="3703" y="1482"/>
                </a:cubicBezTo>
                <a:lnTo>
                  <a:pt x="3416" y="1195"/>
                </a:lnTo>
                <a:lnTo>
                  <a:pt x="3124" y="904"/>
                </a:lnTo>
                <a:close/>
                <a:moveTo>
                  <a:pt x="2983" y="923"/>
                </a:moveTo>
                <a:lnTo>
                  <a:pt x="3336" y="1275"/>
                </a:lnTo>
                <a:lnTo>
                  <a:pt x="3684" y="1623"/>
                </a:lnTo>
                <a:cubicBezTo>
                  <a:pt x="3660" y="1746"/>
                  <a:pt x="3609" y="1854"/>
                  <a:pt x="3529" y="1948"/>
                </a:cubicBezTo>
                <a:lnTo>
                  <a:pt x="3096" y="1511"/>
                </a:lnTo>
                <a:lnTo>
                  <a:pt x="2658" y="1078"/>
                </a:lnTo>
                <a:cubicBezTo>
                  <a:pt x="2752" y="998"/>
                  <a:pt x="2861" y="946"/>
                  <a:pt x="2983" y="923"/>
                </a:cubicBezTo>
                <a:close/>
                <a:moveTo>
                  <a:pt x="2578" y="1158"/>
                </a:moveTo>
                <a:lnTo>
                  <a:pt x="3016" y="1591"/>
                </a:lnTo>
                <a:lnTo>
                  <a:pt x="3449" y="2028"/>
                </a:lnTo>
                <a:cubicBezTo>
                  <a:pt x="3359" y="2103"/>
                  <a:pt x="3251" y="2155"/>
                  <a:pt x="3129" y="2183"/>
                </a:cubicBezTo>
                <a:lnTo>
                  <a:pt x="2776" y="1830"/>
                </a:lnTo>
                <a:lnTo>
                  <a:pt x="2428" y="1478"/>
                </a:lnTo>
                <a:cubicBezTo>
                  <a:pt x="2451" y="1355"/>
                  <a:pt x="2503" y="1247"/>
                  <a:pt x="2578" y="1158"/>
                </a:cubicBezTo>
                <a:close/>
                <a:moveTo>
                  <a:pt x="2409" y="1623"/>
                </a:moveTo>
                <a:lnTo>
                  <a:pt x="2696" y="1910"/>
                </a:lnTo>
                <a:lnTo>
                  <a:pt x="2988" y="2197"/>
                </a:lnTo>
                <a:cubicBezTo>
                  <a:pt x="2945" y="2197"/>
                  <a:pt x="2903" y="2197"/>
                  <a:pt x="2861" y="2193"/>
                </a:cubicBezTo>
                <a:lnTo>
                  <a:pt x="2451" y="2155"/>
                </a:lnTo>
                <a:lnTo>
                  <a:pt x="2414" y="1746"/>
                </a:lnTo>
                <a:cubicBezTo>
                  <a:pt x="2409" y="1703"/>
                  <a:pt x="2409" y="1661"/>
                  <a:pt x="2409" y="1623"/>
                </a:cubicBezTo>
                <a:close/>
                <a:moveTo>
                  <a:pt x="1624" y="2409"/>
                </a:moveTo>
                <a:cubicBezTo>
                  <a:pt x="1666" y="2409"/>
                  <a:pt x="1704" y="2409"/>
                  <a:pt x="1751" y="2414"/>
                </a:cubicBezTo>
                <a:lnTo>
                  <a:pt x="2155" y="2451"/>
                </a:lnTo>
                <a:lnTo>
                  <a:pt x="2193" y="2861"/>
                </a:lnTo>
                <a:cubicBezTo>
                  <a:pt x="2197" y="2903"/>
                  <a:pt x="2202" y="2945"/>
                  <a:pt x="2197" y="2983"/>
                </a:cubicBezTo>
                <a:lnTo>
                  <a:pt x="1911" y="2696"/>
                </a:lnTo>
                <a:lnTo>
                  <a:pt x="1624" y="2409"/>
                </a:lnTo>
                <a:close/>
                <a:moveTo>
                  <a:pt x="1478" y="2428"/>
                </a:moveTo>
                <a:lnTo>
                  <a:pt x="1831" y="2776"/>
                </a:lnTo>
                <a:lnTo>
                  <a:pt x="2183" y="3129"/>
                </a:lnTo>
                <a:cubicBezTo>
                  <a:pt x="2155" y="3251"/>
                  <a:pt x="2103" y="3359"/>
                  <a:pt x="2028" y="3448"/>
                </a:cubicBezTo>
                <a:lnTo>
                  <a:pt x="1591" y="3016"/>
                </a:lnTo>
                <a:lnTo>
                  <a:pt x="1158" y="2578"/>
                </a:lnTo>
                <a:cubicBezTo>
                  <a:pt x="1247" y="2503"/>
                  <a:pt x="1355" y="2451"/>
                  <a:pt x="1478" y="2428"/>
                </a:cubicBezTo>
                <a:close/>
                <a:moveTo>
                  <a:pt x="1078" y="2658"/>
                </a:moveTo>
                <a:lnTo>
                  <a:pt x="1511" y="3096"/>
                </a:lnTo>
                <a:lnTo>
                  <a:pt x="1948" y="3528"/>
                </a:lnTo>
                <a:cubicBezTo>
                  <a:pt x="1859" y="3608"/>
                  <a:pt x="1746" y="3660"/>
                  <a:pt x="1628" y="3684"/>
                </a:cubicBezTo>
                <a:lnTo>
                  <a:pt x="1276" y="3331"/>
                </a:lnTo>
                <a:lnTo>
                  <a:pt x="923" y="2983"/>
                </a:lnTo>
                <a:cubicBezTo>
                  <a:pt x="946" y="2861"/>
                  <a:pt x="1003" y="2752"/>
                  <a:pt x="1078" y="2658"/>
                </a:cubicBezTo>
                <a:close/>
                <a:moveTo>
                  <a:pt x="909" y="3124"/>
                </a:moveTo>
                <a:lnTo>
                  <a:pt x="1196" y="3411"/>
                </a:lnTo>
                <a:lnTo>
                  <a:pt x="1482" y="3702"/>
                </a:lnTo>
                <a:cubicBezTo>
                  <a:pt x="1440" y="3702"/>
                  <a:pt x="1398" y="3702"/>
                  <a:pt x="1355" y="3698"/>
                </a:cubicBezTo>
                <a:lnTo>
                  <a:pt x="951" y="3655"/>
                </a:lnTo>
                <a:lnTo>
                  <a:pt x="909" y="3251"/>
                </a:lnTo>
                <a:cubicBezTo>
                  <a:pt x="904" y="3209"/>
                  <a:pt x="904" y="3166"/>
                  <a:pt x="909" y="3124"/>
                </a:cubicBezTo>
                <a:close/>
                <a:moveTo>
                  <a:pt x="3891" y="1"/>
                </a:moveTo>
                <a:lnTo>
                  <a:pt x="3571" y="34"/>
                </a:lnTo>
                <a:lnTo>
                  <a:pt x="3627" y="622"/>
                </a:lnTo>
                <a:lnTo>
                  <a:pt x="3284" y="589"/>
                </a:lnTo>
                <a:cubicBezTo>
                  <a:pt x="3238" y="584"/>
                  <a:pt x="3192" y="581"/>
                  <a:pt x="3148" y="581"/>
                </a:cubicBezTo>
                <a:cubicBezTo>
                  <a:pt x="2850" y="581"/>
                  <a:pt x="2587" y="689"/>
                  <a:pt x="2390" y="885"/>
                </a:cubicBezTo>
                <a:cubicBezTo>
                  <a:pt x="2165" y="1111"/>
                  <a:pt x="2056" y="1431"/>
                  <a:pt x="2089" y="1779"/>
                </a:cubicBezTo>
                <a:lnTo>
                  <a:pt x="2103" y="1939"/>
                </a:lnTo>
                <a:lnTo>
                  <a:pt x="2122" y="2122"/>
                </a:lnTo>
                <a:lnTo>
                  <a:pt x="2122" y="2122"/>
                </a:lnTo>
                <a:lnTo>
                  <a:pt x="1939" y="2103"/>
                </a:lnTo>
                <a:lnTo>
                  <a:pt x="1779" y="2089"/>
                </a:lnTo>
                <a:cubicBezTo>
                  <a:pt x="1737" y="2085"/>
                  <a:pt x="1695" y="2083"/>
                  <a:pt x="1654" y="2083"/>
                </a:cubicBezTo>
                <a:cubicBezTo>
                  <a:pt x="1355" y="2083"/>
                  <a:pt x="1084" y="2188"/>
                  <a:pt x="885" y="2390"/>
                </a:cubicBezTo>
                <a:cubicBezTo>
                  <a:pt x="659" y="2616"/>
                  <a:pt x="551" y="2931"/>
                  <a:pt x="589" y="3284"/>
                </a:cubicBezTo>
                <a:lnTo>
                  <a:pt x="622" y="3627"/>
                </a:lnTo>
                <a:lnTo>
                  <a:pt x="34" y="3571"/>
                </a:lnTo>
                <a:lnTo>
                  <a:pt x="1" y="3891"/>
                </a:lnTo>
                <a:lnTo>
                  <a:pt x="655" y="3956"/>
                </a:lnTo>
                <a:lnTo>
                  <a:pt x="716" y="4606"/>
                </a:lnTo>
                <a:lnTo>
                  <a:pt x="1040" y="4573"/>
                </a:lnTo>
                <a:lnTo>
                  <a:pt x="979" y="3985"/>
                </a:lnTo>
                <a:lnTo>
                  <a:pt x="1327" y="4022"/>
                </a:lnTo>
                <a:cubicBezTo>
                  <a:pt x="1368" y="4026"/>
                  <a:pt x="1409" y="4028"/>
                  <a:pt x="1449" y="4028"/>
                </a:cubicBezTo>
                <a:cubicBezTo>
                  <a:pt x="1748" y="4028"/>
                  <a:pt x="2018" y="3920"/>
                  <a:pt x="2221" y="3721"/>
                </a:cubicBezTo>
                <a:cubicBezTo>
                  <a:pt x="2447" y="3496"/>
                  <a:pt x="2550" y="3176"/>
                  <a:pt x="2517" y="2828"/>
                </a:cubicBezTo>
                <a:lnTo>
                  <a:pt x="2503" y="2668"/>
                </a:lnTo>
                <a:lnTo>
                  <a:pt x="2484" y="2484"/>
                </a:lnTo>
                <a:lnTo>
                  <a:pt x="2668" y="2503"/>
                </a:lnTo>
                <a:lnTo>
                  <a:pt x="2828" y="2517"/>
                </a:lnTo>
                <a:cubicBezTo>
                  <a:pt x="2870" y="2521"/>
                  <a:pt x="2912" y="2523"/>
                  <a:pt x="2953" y="2523"/>
                </a:cubicBezTo>
                <a:cubicBezTo>
                  <a:pt x="3252" y="2523"/>
                  <a:pt x="3523" y="2419"/>
                  <a:pt x="3721" y="2216"/>
                </a:cubicBezTo>
                <a:cubicBezTo>
                  <a:pt x="3947" y="1990"/>
                  <a:pt x="4055" y="1675"/>
                  <a:pt x="4022" y="1322"/>
                </a:cubicBezTo>
                <a:lnTo>
                  <a:pt x="3990" y="979"/>
                </a:lnTo>
                <a:lnTo>
                  <a:pt x="4573" y="1035"/>
                </a:lnTo>
                <a:lnTo>
                  <a:pt x="4606" y="716"/>
                </a:lnTo>
                <a:lnTo>
                  <a:pt x="3957" y="650"/>
                </a:lnTo>
                <a:lnTo>
                  <a:pt x="3891"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1"/>
          <p:cNvSpPr/>
          <p:nvPr/>
        </p:nvSpPr>
        <p:spPr>
          <a:xfrm rot="8100000">
            <a:off x="7547414" y="1463317"/>
            <a:ext cx="297700" cy="297700"/>
          </a:xfrm>
          <a:custGeom>
            <a:avLst/>
            <a:gdLst/>
            <a:ahLst/>
            <a:cxnLst/>
            <a:rect l="l" t="t" r="r" b="b"/>
            <a:pathLst>
              <a:path w="4606" h="4606" extrusionOk="0">
                <a:moveTo>
                  <a:pt x="3123" y="904"/>
                </a:moveTo>
                <a:cubicBezTo>
                  <a:pt x="3166" y="904"/>
                  <a:pt x="3208" y="904"/>
                  <a:pt x="3250" y="909"/>
                </a:cubicBezTo>
                <a:lnTo>
                  <a:pt x="3660" y="946"/>
                </a:lnTo>
                <a:lnTo>
                  <a:pt x="3697" y="1356"/>
                </a:lnTo>
                <a:cubicBezTo>
                  <a:pt x="3702" y="1398"/>
                  <a:pt x="3702" y="1440"/>
                  <a:pt x="3702" y="1483"/>
                </a:cubicBezTo>
                <a:lnTo>
                  <a:pt x="3415" y="1191"/>
                </a:lnTo>
                <a:lnTo>
                  <a:pt x="3123" y="904"/>
                </a:lnTo>
                <a:close/>
                <a:moveTo>
                  <a:pt x="2982" y="923"/>
                </a:moveTo>
                <a:lnTo>
                  <a:pt x="3330" y="1271"/>
                </a:lnTo>
                <a:lnTo>
                  <a:pt x="3683" y="1624"/>
                </a:lnTo>
                <a:cubicBezTo>
                  <a:pt x="3660" y="1746"/>
                  <a:pt x="3608" y="1854"/>
                  <a:pt x="3528" y="1944"/>
                </a:cubicBezTo>
                <a:lnTo>
                  <a:pt x="3095" y="1511"/>
                </a:lnTo>
                <a:lnTo>
                  <a:pt x="2658" y="1073"/>
                </a:lnTo>
                <a:cubicBezTo>
                  <a:pt x="2752" y="998"/>
                  <a:pt x="2860" y="946"/>
                  <a:pt x="2982" y="923"/>
                </a:cubicBezTo>
                <a:close/>
                <a:moveTo>
                  <a:pt x="2578" y="1153"/>
                </a:moveTo>
                <a:lnTo>
                  <a:pt x="3015" y="1591"/>
                </a:lnTo>
                <a:lnTo>
                  <a:pt x="3448" y="2024"/>
                </a:lnTo>
                <a:cubicBezTo>
                  <a:pt x="3359" y="2103"/>
                  <a:pt x="3250" y="2155"/>
                  <a:pt x="3128" y="2179"/>
                </a:cubicBezTo>
                <a:lnTo>
                  <a:pt x="2775" y="1826"/>
                </a:lnTo>
                <a:lnTo>
                  <a:pt x="2427" y="1478"/>
                </a:lnTo>
                <a:cubicBezTo>
                  <a:pt x="2451" y="1356"/>
                  <a:pt x="2503" y="1247"/>
                  <a:pt x="2578" y="1153"/>
                </a:cubicBezTo>
                <a:close/>
                <a:moveTo>
                  <a:pt x="2408" y="1619"/>
                </a:moveTo>
                <a:lnTo>
                  <a:pt x="2695" y="1911"/>
                </a:lnTo>
                <a:lnTo>
                  <a:pt x="2987" y="2198"/>
                </a:lnTo>
                <a:cubicBezTo>
                  <a:pt x="2945" y="2198"/>
                  <a:pt x="2902" y="2198"/>
                  <a:pt x="2860" y="2193"/>
                </a:cubicBezTo>
                <a:lnTo>
                  <a:pt x="2451" y="2155"/>
                </a:lnTo>
                <a:lnTo>
                  <a:pt x="2413" y="1746"/>
                </a:lnTo>
                <a:cubicBezTo>
                  <a:pt x="2408" y="1704"/>
                  <a:pt x="2408" y="1661"/>
                  <a:pt x="2408" y="1619"/>
                </a:cubicBezTo>
                <a:close/>
                <a:moveTo>
                  <a:pt x="1682" y="2406"/>
                </a:moveTo>
                <a:cubicBezTo>
                  <a:pt x="1703" y="2406"/>
                  <a:pt x="1724" y="2407"/>
                  <a:pt x="1745" y="2409"/>
                </a:cubicBezTo>
                <a:lnTo>
                  <a:pt x="2154" y="2452"/>
                </a:lnTo>
                <a:lnTo>
                  <a:pt x="2192" y="2856"/>
                </a:lnTo>
                <a:cubicBezTo>
                  <a:pt x="2197" y="2898"/>
                  <a:pt x="2202" y="2941"/>
                  <a:pt x="2197" y="2983"/>
                </a:cubicBezTo>
                <a:lnTo>
                  <a:pt x="1910" y="2696"/>
                </a:lnTo>
                <a:lnTo>
                  <a:pt x="1623" y="2409"/>
                </a:lnTo>
                <a:cubicBezTo>
                  <a:pt x="1642" y="2407"/>
                  <a:pt x="1662" y="2406"/>
                  <a:pt x="1682" y="2406"/>
                </a:cubicBezTo>
                <a:close/>
                <a:moveTo>
                  <a:pt x="1477" y="2423"/>
                </a:moveTo>
                <a:lnTo>
                  <a:pt x="1830" y="2776"/>
                </a:lnTo>
                <a:lnTo>
                  <a:pt x="2183" y="3129"/>
                </a:lnTo>
                <a:cubicBezTo>
                  <a:pt x="2154" y="3246"/>
                  <a:pt x="2103" y="3359"/>
                  <a:pt x="2027" y="3449"/>
                </a:cubicBezTo>
                <a:lnTo>
                  <a:pt x="1590" y="3011"/>
                </a:lnTo>
                <a:lnTo>
                  <a:pt x="1157" y="2579"/>
                </a:lnTo>
                <a:cubicBezTo>
                  <a:pt x="1247" y="2503"/>
                  <a:pt x="1355" y="2452"/>
                  <a:pt x="1477" y="2423"/>
                </a:cubicBezTo>
                <a:close/>
                <a:moveTo>
                  <a:pt x="1077" y="2659"/>
                </a:moveTo>
                <a:lnTo>
                  <a:pt x="1510" y="3091"/>
                </a:lnTo>
                <a:lnTo>
                  <a:pt x="1948" y="3529"/>
                </a:lnTo>
                <a:cubicBezTo>
                  <a:pt x="1858" y="3604"/>
                  <a:pt x="1745" y="3656"/>
                  <a:pt x="1628" y="3684"/>
                </a:cubicBezTo>
                <a:lnTo>
                  <a:pt x="1275" y="3331"/>
                </a:lnTo>
                <a:lnTo>
                  <a:pt x="922" y="2978"/>
                </a:lnTo>
                <a:cubicBezTo>
                  <a:pt x="946" y="2856"/>
                  <a:pt x="1002" y="2748"/>
                  <a:pt x="1077" y="2659"/>
                </a:cubicBezTo>
                <a:close/>
                <a:moveTo>
                  <a:pt x="903" y="3124"/>
                </a:moveTo>
                <a:lnTo>
                  <a:pt x="1195" y="3411"/>
                </a:lnTo>
                <a:lnTo>
                  <a:pt x="1482" y="3698"/>
                </a:lnTo>
                <a:cubicBezTo>
                  <a:pt x="1468" y="3700"/>
                  <a:pt x="1454" y="3700"/>
                  <a:pt x="1440" y="3700"/>
                </a:cubicBezTo>
                <a:cubicBezTo>
                  <a:pt x="1411" y="3700"/>
                  <a:pt x="1383" y="3698"/>
                  <a:pt x="1355" y="3698"/>
                </a:cubicBezTo>
                <a:lnTo>
                  <a:pt x="950" y="3656"/>
                </a:lnTo>
                <a:lnTo>
                  <a:pt x="908" y="3251"/>
                </a:lnTo>
                <a:cubicBezTo>
                  <a:pt x="903" y="3204"/>
                  <a:pt x="903" y="3167"/>
                  <a:pt x="903" y="3124"/>
                </a:cubicBezTo>
                <a:close/>
                <a:moveTo>
                  <a:pt x="3890" y="1"/>
                </a:moveTo>
                <a:lnTo>
                  <a:pt x="3570" y="29"/>
                </a:lnTo>
                <a:lnTo>
                  <a:pt x="3627" y="617"/>
                </a:lnTo>
                <a:lnTo>
                  <a:pt x="3283" y="584"/>
                </a:lnTo>
                <a:cubicBezTo>
                  <a:pt x="3242" y="580"/>
                  <a:pt x="3201" y="578"/>
                  <a:pt x="3160" y="578"/>
                </a:cubicBezTo>
                <a:cubicBezTo>
                  <a:pt x="2858" y="578"/>
                  <a:pt x="2589" y="686"/>
                  <a:pt x="2390" y="885"/>
                </a:cubicBezTo>
                <a:cubicBezTo>
                  <a:pt x="2164" y="1111"/>
                  <a:pt x="2056" y="1426"/>
                  <a:pt x="2089" y="1779"/>
                </a:cubicBezTo>
                <a:lnTo>
                  <a:pt x="2103" y="1939"/>
                </a:lnTo>
                <a:lnTo>
                  <a:pt x="2122" y="2122"/>
                </a:lnTo>
                <a:lnTo>
                  <a:pt x="2122" y="2122"/>
                </a:lnTo>
                <a:lnTo>
                  <a:pt x="1938" y="2103"/>
                </a:lnTo>
                <a:lnTo>
                  <a:pt x="1778" y="2089"/>
                </a:lnTo>
                <a:cubicBezTo>
                  <a:pt x="1736" y="2085"/>
                  <a:pt x="1694" y="2083"/>
                  <a:pt x="1653" y="2083"/>
                </a:cubicBezTo>
                <a:cubicBezTo>
                  <a:pt x="1354" y="2083"/>
                  <a:pt x="1083" y="2187"/>
                  <a:pt x="885" y="2386"/>
                </a:cubicBezTo>
                <a:cubicBezTo>
                  <a:pt x="659" y="2611"/>
                  <a:pt x="551" y="2931"/>
                  <a:pt x="588" y="3279"/>
                </a:cubicBezTo>
                <a:lnTo>
                  <a:pt x="621" y="3623"/>
                </a:lnTo>
                <a:lnTo>
                  <a:pt x="33" y="3566"/>
                </a:lnTo>
                <a:lnTo>
                  <a:pt x="0" y="3891"/>
                </a:lnTo>
                <a:lnTo>
                  <a:pt x="649" y="3952"/>
                </a:lnTo>
                <a:lnTo>
                  <a:pt x="715" y="4606"/>
                </a:lnTo>
                <a:lnTo>
                  <a:pt x="1040" y="4573"/>
                </a:lnTo>
                <a:lnTo>
                  <a:pt x="979" y="3985"/>
                </a:lnTo>
                <a:lnTo>
                  <a:pt x="1327" y="4018"/>
                </a:lnTo>
                <a:cubicBezTo>
                  <a:pt x="1369" y="4022"/>
                  <a:pt x="1411" y="4024"/>
                  <a:pt x="1452" y="4024"/>
                </a:cubicBezTo>
                <a:cubicBezTo>
                  <a:pt x="1750" y="4024"/>
                  <a:pt x="2018" y="3920"/>
                  <a:pt x="2220" y="3722"/>
                </a:cubicBezTo>
                <a:cubicBezTo>
                  <a:pt x="2446" y="3491"/>
                  <a:pt x="2550" y="3176"/>
                  <a:pt x="2517" y="2828"/>
                </a:cubicBezTo>
                <a:lnTo>
                  <a:pt x="2503" y="2668"/>
                </a:lnTo>
                <a:lnTo>
                  <a:pt x="2484" y="2484"/>
                </a:lnTo>
                <a:lnTo>
                  <a:pt x="2667" y="2499"/>
                </a:lnTo>
                <a:lnTo>
                  <a:pt x="2827" y="2517"/>
                </a:lnTo>
                <a:cubicBezTo>
                  <a:pt x="2868" y="2521"/>
                  <a:pt x="2909" y="2523"/>
                  <a:pt x="2949" y="2523"/>
                </a:cubicBezTo>
                <a:cubicBezTo>
                  <a:pt x="3249" y="2523"/>
                  <a:pt x="3522" y="2416"/>
                  <a:pt x="3721" y="2216"/>
                </a:cubicBezTo>
                <a:cubicBezTo>
                  <a:pt x="3947" y="1991"/>
                  <a:pt x="4055" y="1671"/>
                  <a:pt x="4022" y="1323"/>
                </a:cubicBezTo>
                <a:lnTo>
                  <a:pt x="3989" y="979"/>
                </a:lnTo>
                <a:lnTo>
                  <a:pt x="4572" y="1036"/>
                </a:lnTo>
                <a:lnTo>
                  <a:pt x="4605" y="711"/>
                </a:lnTo>
                <a:lnTo>
                  <a:pt x="3956" y="650"/>
                </a:lnTo>
                <a:lnTo>
                  <a:pt x="3890"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1"/>
          <p:cNvSpPr/>
          <p:nvPr/>
        </p:nvSpPr>
        <p:spPr>
          <a:xfrm rot="8100000">
            <a:off x="7713582" y="561694"/>
            <a:ext cx="297700" cy="297700"/>
          </a:xfrm>
          <a:custGeom>
            <a:avLst/>
            <a:gdLst/>
            <a:ahLst/>
            <a:cxnLst/>
            <a:rect l="l" t="t" r="r" b="b"/>
            <a:pathLst>
              <a:path w="4606" h="4606" extrusionOk="0">
                <a:moveTo>
                  <a:pt x="3123" y="903"/>
                </a:moveTo>
                <a:cubicBezTo>
                  <a:pt x="3161" y="903"/>
                  <a:pt x="3203" y="903"/>
                  <a:pt x="3246" y="908"/>
                </a:cubicBezTo>
                <a:lnTo>
                  <a:pt x="3655" y="946"/>
                </a:lnTo>
                <a:lnTo>
                  <a:pt x="3693" y="1355"/>
                </a:lnTo>
                <a:cubicBezTo>
                  <a:pt x="3697" y="1397"/>
                  <a:pt x="3702" y="1440"/>
                  <a:pt x="3697" y="1477"/>
                </a:cubicBezTo>
                <a:lnTo>
                  <a:pt x="3410" y="1190"/>
                </a:lnTo>
                <a:lnTo>
                  <a:pt x="3123" y="903"/>
                </a:lnTo>
                <a:close/>
                <a:moveTo>
                  <a:pt x="2978" y="922"/>
                </a:moveTo>
                <a:lnTo>
                  <a:pt x="3330" y="1270"/>
                </a:lnTo>
                <a:lnTo>
                  <a:pt x="3683" y="1623"/>
                </a:lnTo>
                <a:cubicBezTo>
                  <a:pt x="3655" y="1745"/>
                  <a:pt x="3603" y="1853"/>
                  <a:pt x="3528" y="1943"/>
                </a:cubicBezTo>
                <a:lnTo>
                  <a:pt x="3091" y="1510"/>
                </a:lnTo>
                <a:lnTo>
                  <a:pt x="2658" y="1073"/>
                </a:lnTo>
                <a:cubicBezTo>
                  <a:pt x="2747" y="997"/>
                  <a:pt x="2855" y="946"/>
                  <a:pt x="2978" y="922"/>
                </a:cubicBezTo>
                <a:close/>
                <a:moveTo>
                  <a:pt x="2578" y="1153"/>
                </a:moveTo>
                <a:lnTo>
                  <a:pt x="3011" y="1590"/>
                </a:lnTo>
                <a:lnTo>
                  <a:pt x="3448" y="2023"/>
                </a:lnTo>
                <a:cubicBezTo>
                  <a:pt x="3359" y="2103"/>
                  <a:pt x="3246" y="2154"/>
                  <a:pt x="3123" y="2178"/>
                </a:cubicBezTo>
                <a:lnTo>
                  <a:pt x="2775" y="1825"/>
                </a:lnTo>
                <a:lnTo>
                  <a:pt x="2423" y="1477"/>
                </a:lnTo>
                <a:cubicBezTo>
                  <a:pt x="2446" y="1355"/>
                  <a:pt x="2503" y="1247"/>
                  <a:pt x="2578" y="1153"/>
                </a:cubicBezTo>
                <a:close/>
                <a:moveTo>
                  <a:pt x="2404" y="1618"/>
                </a:moveTo>
                <a:lnTo>
                  <a:pt x="2695" y="1905"/>
                </a:lnTo>
                <a:lnTo>
                  <a:pt x="2982" y="2197"/>
                </a:lnTo>
                <a:cubicBezTo>
                  <a:pt x="2940" y="2197"/>
                  <a:pt x="2898" y="2197"/>
                  <a:pt x="2855" y="2192"/>
                </a:cubicBezTo>
                <a:lnTo>
                  <a:pt x="2451" y="2154"/>
                </a:lnTo>
                <a:lnTo>
                  <a:pt x="2409" y="1745"/>
                </a:lnTo>
                <a:cubicBezTo>
                  <a:pt x="2404" y="1703"/>
                  <a:pt x="2404" y="1661"/>
                  <a:pt x="2404" y="1618"/>
                </a:cubicBezTo>
                <a:close/>
                <a:moveTo>
                  <a:pt x="1682" y="2405"/>
                </a:moveTo>
                <a:cubicBezTo>
                  <a:pt x="1703" y="2405"/>
                  <a:pt x="1724" y="2406"/>
                  <a:pt x="1745" y="2408"/>
                </a:cubicBezTo>
                <a:lnTo>
                  <a:pt x="2150" y="2451"/>
                </a:lnTo>
                <a:lnTo>
                  <a:pt x="2192" y="2855"/>
                </a:lnTo>
                <a:cubicBezTo>
                  <a:pt x="2197" y="2898"/>
                  <a:pt x="2197" y="2940"/>
                  <a:pt x="2197" y="2982"/>
                </a:cubicBezTo>
                <a:lnTo>
                  <a:pt x="1905" y="2695"/>
                </a:lnTo>
                <a:lnTo>
                  <a:pt x="1618" y="2408"/>
                </a:lnTo>
                <a:cubicBezTo>
                  <a:pt x="1639" y="2406"/>
                  <a:pt x="1661" y="2405"/>
                  <a:pt x="1682" y="2405"/>
                </a:cubicBezTo>
                <a:close/>
                <a:moveTo>
                  <a:pt x="1477" y="2423"/>
                </a:moveTo>
                <a:lnTo>
                  <a:pt x="1825" y="2775"/>
                </a:lnTo>
                <a:lnTo>
                  <a:pt x="2178" y="3128"/>
                </a:lnTo>
                <a:cubicBezTo>
                  <a:pt x="2155" y="3246"/>
                  <a:pt x="2103" y="3359"/>
                  <a:pt x="2023" y="3448"/>
                </a:cubicBezTo>
                <a:lnTo>
                  <a:pt x="1590" y="3011"/>
                </a:lnTo>
                <a:lnTo>
                  <a:pt x="1153" y="2578"/>
                </a:lnTo>
                <a:cubicBezTo>
                  <a:pt x="1247" y="2503"/>
                  <a:pt x="1355" y="2446"/>
                  <a:pt x="1477" y="2423"/>
                </a:cubicBezTo>
                <a:close/>
                <a:moveTo>
                  <a:pt x="1073" y="2658"/>
                </a:moveTo>
                <a:lnTo>
                  <a:pt x="1510" y="3091"/>
                </a:lnTo>
                <a:lnTo>
                  <a:pt x="1943" y="3528"/>
                </a:lnTo>
                <a:cubicBezTo>
                  <a:pt x="1853" y="3603"/>
                  <a:pt x="1745" y="3655"/>
                  <a:pt x="1623" y="3683"/>
                </a:cubicBezTo>
                <a:lnTo>
                  <a:pt x="1270" y="3330"/>
                </a:lnTo>
                <a:lnTo>
                  <a:pt x="917" y="2978"/>
                </a:lnTo>
                <a:cubicBezTo>
                  <a:pt x="946" y="2855"/>
                  <a:pt x="997" y="2747"/>
                  <a:pt x="1073" y="2658"/>
                </a:cubicBezTo>
                <a:close/>
                <a:moveTo>
                  <a:pt x="903" y="3123"/>
                </a:moveTo>
                <a:lnTo>
                  <a:pt x="1190" y="3410"/>
                </a:lnTo>
                <a:lnTo>
                  <a:pt x="1477" y="3697"/>
                </a:lnTo>
                <a:cubicBezTo>
                  <a:pt x="1466" y="3699"/>
                  <a:pt x="1455" y="3699"/>
                  <a:pt x="1443" y="3699"/>
                </a:cubicBezTo>
                <a:cubicBezTo>
                  <a:pt x="1415" y="3699"/>
                  <a:pt x="1385" y="3696"/>
                  <a:pt x="1355" y="3693"/>
                </a:cubicBezTo>
                <a:lnTo>
                  <a:pt x="946" y="3655"/>
                </a:lnTo>
                <a:lnTo>
                  <a:pt x="908" y="3250"/>
                </a:lnTo>
                <a:cubicBezTo>
                  <a:pt x="903" y="3203"/>
                  <a:pt x="903" y="3166"/>
                  <a:pt x="903" y="3123"/>
                </a:cubicBezTo>
                <a:close/>
                <a:moveTo>
                  <a:pt x="3890" y="0"/>
                </a:moveTo>
                <a:lnTo>
                  <a:pt x="3566" y="28"/>
                </a:lnTo>
                <a:lnTo>
                  <a:pt x="3622" y="616"/>
                </a:lnTo>
                <a:lnTo>
                  <a:pt x="3279" y="583"/>
                </a:lnTo>
                <a:cubicBezTo>
                  <a:pt x="3237" y="579"/>
                  <a:pt x="3195" y="577"/>
                  <a:pt x="3154" y="577"/>
                </a:cubicBezTo>
                <a:cubicBezTo>
                  <a:pt x="2854" y="577"/>
                  <a:pt x="2583" y="682"/>
                  <a:pt x="2385" y="884"/>
                </a:cubicBezTo>
                <a:cubicBezTo>
                  <a:pt x="2159" y="1110"/>
                  <a:pt x="2051" y="1425"/>
                  <a:pt x="2089" y="1778"/>
                </a:cubicBezTo>
                <a:lnTo>
                  <a:pt x="2103" y="1938"/>
                </a:lnTo>
                <a:lnTo>
                  <a:pt x="2122" y="2122"/>
                </a:lnTo>
                <a:lnTo>
                  <a:pt x="2122" y="2122"/>
                </a:lnTo>
                <a:lnTo>
                  <a:pt x="1933" y="2103"/>
                </a:lnTo>
                <a:lnTo>
                  <a:pt x="1778" y="2089"/>
                </a:lnTo>
                <a:cubicBezTo>
                  <a:pt x="1732" y="2084"/>
                  <a:pt x="1687" y="2081"/>
                  <a:pt x="1642" y="2081"/>
                </a:cubicBezTo>
                <a:cubicBezTo>
                  <a:pt x="1345" y="2081"/>
                  <a:pt x="1081" y="2189"/>
                  <a:pt x="885" y="2385"/>
                </a:cubicBezTo>
                <a:cubicBezTo>
                  <a:pt x="654" y="2611"/>
                  <a:pt x="551" y="2931"/>
                  <a:pt x="583" y="3279"/>
                </a:cubicBezTo>
                <a:lnTo>
                  <a:pt x="616" y="3622"/>
                </a:lnTo>
                <a:lnTo>
                  <a:pt x="28" y="3566"/>
                </a:lnTo>
                <a:lnTo>
                  <a:pt x="0" y="3890"/>
                </a:lnTo>
                <a:lnTo>
                  <a:pt x="649" y="3951"/>
                </a:lnTo>
                <a:lnTo>
                  <a:pt x="710" y="4605"/>
                </a:lnTo>
                <a:lnTo>
                  <a:pt x="1035" y="4572"/>
                </a:lnTo>
                <a:lnTo>
                  <a:pt x="979" y="3984"/>
                </a:lnTo>
                <a:lnTo>
                  <a:pt x="1322" y="4017"/>
                </a:lnTo>
                <a:cubicBezTo>
                  <a:pt x="1364" y="4021"/>
                  <a:pt x="1406" y="4023"/>
                  <a:pt x="1447" y="4023"/>
                </a:cubicBezTo>
                <a:cubicBezTo>
                  <a:pt x="1746" y="4023"/>
                  <a:pt x="2017" y="3919"/>
                  <a:pt x="2216" y="3721"/>
                </a:cubicBezTo>
                <a:cubicBezTo>
                  <a:pt x="2441" y="3490"/>
                  <a:pt x="2550" y="3175"/>
                  <a:pt x="2517" y="2827"/>
                </a:cubicBezTo>
                <a:lnTo>
                  <a:pt x="2498" y="2667"/>
                </a:lnTo>
                <a:lnTo>
                  <a:pt x="2479" y="2479"/>
                </a:lnTo>
                <a:lnTo>
                  <a:pt x="2667" y="2498"/>
                </a:lnTo>
                <a:lnTo>
                  <a:pt x="2827" y="2517"/>
                </a:lnTo>
                <a:cubicBezTo>
                  <a:pt x="2868" y="2521"/>
                  <a:pt x="2909" y="2522"/>
                  <a:pt x="2949" y="2522"/>
                </a:cubicBezTo>
                <a:cubicBezTo>
                  <a:pt x="3248" y="2522"/>
                  <a:pt x="3518" y="2415"/>
                  <a:pt x="3721" y="2216"/>
                </a:cubicBezTo>
                <a:cubicBezTo>
                  <a:pt x="3947" y="1990"/>
                  <a:pt x="4050" y="1670"/>
                  <a:pt x="4017" y="1322"/>
                </a:cubicBezTo>
                <a:lnTo>
                  <a:pt x="3984" y="979"/>
                </a:lnTo>
                <a:lnTo>
                  <a:pt x="3984" y="979"/>
                </a:lnTo>
                <a:lnTo>
                  <a:pt x="4572" y="1035"/>
                </a:lnTo>
                <a:lnTo>
                  <a:pt x="4605" y="710"/>
                </a:lnTo>
                <a:lnTo>
                  <a:pt x="3951" y="649"/>
                </a:lnTo>
                <a:lnTo>
                  <a:pt x="389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1"/>
          <p:cNvSpPr/>
          <p:nvPr/>
        </p:nvSpPr>
        <p:spPr>
          <a:xfrm rot="8100000">
            <a:off x="5975677" y="1976023"/>
            <a:ext cx="197389" cy="195192"/>
          </a:xfrm>
          <a:custGeom>
            <a:avLst/>
            <a:gdLst/>
            <a:ahLst/>
            <a:cxnLst/>
            <a:rect l="l" t="t" r="r" b="b"/>
            <a:pathLst>
              <a:path w="3054" h="3020" extrusionOk="0">
                <a:moveTo>
                  <a:pt x="2882" y="1"/>
                </a:moveTo>
                <a:cubicBezTo>
                  <a:pt x="2842" y="1"/>
                  <a:pt x="2802" y="16"/>
                  <a:pt x="2771" y="46"/>
                </a:cubicBezTo>
                <a:lnTo>
                  <a:pt x="62" y="2751"/>
                </a:lnTo>
                <a:cubicBezTo>
                  <a:pt x="1" y="2812"/>
                  <a:pt x="1" y="2911"/>
                  <a:pt x="62" y="2972"/>
                </a:cubicBezTo>
                <a:cubicBezTo>
                  <a:pt x="95" y="3005"/>
                  <a:pt x="132" y="3019"/>
                  <a:pt x="175" y="3019"/>
                </a:cubicBezTo>
                <a:cubicBezTo>
                  <a:pt x="212" y="3019"/>
                  <a:pt x="255" y="3005"/>
                  <a:pt x="283" y="2972"/>
                </a:cubicBezTo>
                <a:lnTo>
                  <a:pt x="2992" y="268"/>
                </a:lnTo>
                <a:cubicBezTo>
                  <a:pt x="3053" y="206"/>
                  <a:pt x="3053" y="108"/>
                  <a:pt x="2992" y="46"/>
                </a:cubicBezTo>
                <a:cubicBezTo>
                  <a:pt x="2962" y="16"/>
                  <a:pt x="2922" y="1"/>
                  <a:pt x="2882"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1"/>
          <p:cNvSpPr/>
          <p:nvPr/>
        </p:nvSpPr>
        <p:spPr>
          <a:xfrm rot="8100000">
            <a:off x="6786023" y="1769751"/>
            <a:ext cx="197325" cy="195192"/>
          </a:xfrm>
          <a:custGeom>
            <a:avLst/>
            <a:gdLst/>
            <a:ahLst/>
            <a:cxnLst/>
            <a:rect l="l" t="t" r="r" b="b"/>
            <a:pathLst>
              <a:path w="3053" h="3020" extrusionOk="0">
                <a:moveTo>
                  <a:pt x="2879" y="1"/>
                </a:moveTo>
                <a:cubicBezTo>
                  <a:pt x="2838" y="1"/>
                  <a:pt x="2796" y="16"/>
                  <a:pt x="2766" y="47"/>
                </a:cubicBezTo>
                <a:lnTo>
                  <a:pt x="61" y="2751"/>
                </a:lnTo>
                <a:cubicBezTo>
                  <a:pt x="0" y="2812"/>
                  <a:pt x="0" y="2911"/>
                  <a:pt x="61" y="2972"/>
                </a:cubicBezTo>
                <a:cubicBezTo>
                  <a:pt x="94" y="3005"/>
                  <a:pt x="132" y="3019"/>
                  <a:pt x="174" y="3019"/>
                </a:cubicBezTo>
                <a:cubicBezTo>
                  <a:pt x="212" y="3019"/>
                  <a:pt x="254" y="3005"/>
                  <a:pt x="282" y="2972"/>
                </a:cubicBezTo>
                <a:lnTo>
                  <a:pt x="2992" y="268"/>
                </a:lnTo>
                <a:cubicBezTo>
                  <a:pt x="3053" y="207"/>
                  <a:pt x="3053" y="108"/>
                  <a:pt x="2992" y="47"/>
                </a:cubicBezTo>
                <a:cubicBezTo>
                  <a:pt x="2961" y="16"/>
                  <a:pt x="2920" y="1"/>
                  <a:pt x="287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1"/>
          <p:cNvSpPr/>
          <p:nvPr/>
        </p:nvSpPr>
        <p:spPr>
          <a:xfrm rot="8100000">
            <a:off x="8113095" y="1306777"/>
            <a:ext cx="197066" cy="195192"/>
          </a:xfrm>
          <a:custGeom>
            <a:avLst/>
            <a:gdLst/>
            <a:ahLst/>
            <a:cxnLst/>
            <a:rect l="l" t="t" r="r" b="b"/>
            <a:pathLst>
              <a:path w="3049" h="3020" extrusionOk="0">
                <a:moveTo>
                  <a:pt x="2877" y="0"/>
                </a:moveTo>
                <a:cubicBezTo>
                  <a:pt x="2837" y="0"/>
                  <a:pt x="2797" y="16"/>
                  <a:pt x="2766" y="46"/>
                </a:cubicBezTo>
                <a:lnTo>
                  <a:pt x="62" y="2751"/>
                </a:lnTo>
                <a:cubicBezTo>
                  <a:pt x="0" y="2812"/>
                  <a:pt x="0" y="2911"/>
                  <a:pt x="62" y="2972"/>
                </a:cubicBezTo>
                <a:cubicBezTo>
                  <a:pt x="90" y="3005"/>
                  <a:pt x="132" y="3019"/>
                  <a:pt x="170" y="3019"/>
                </a:cubicBezTo>
                <a:cubicBezTo>
                  <a:pt x="212" y="3019"/>
                  <a:pt x="250" y="3005"/>
                  <a:pt x="283" y="2972"/>
                </a:cubicBezTo>
                <a:lnTo>
                  <a:pt x="2987" y="267"/>
                </a:lnTo>
                <a:cubicBezTo>
                  <a:pt x="3048" y="206"/>
                  <a:pt x="3048" y="107"/>
                  <a:pt x="2987" y="46"/>
                </a:cubicBezTo>
                <a:cubicBezTo>
                  <a:pt x="2957" y="16"/>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1"/>
          <p:cNvSpPr/>
          <p:nvPr/>
        </p:nvSpPr>
        <p:spPr>
          <a:xfrm rot="8100000">
            <a:off x="7063666" y="902796"/>
            <a:ext cx="197066" cy="195386"/>
          </a:xfrm>
          <a:custGeom>
            <a:avLst/>
            <a:gdLst/>
            <a:ahLst/>
            <a:cxnLst/>
            <a:rect l="l" t="t" r="r" b="b"/>
            <a:pathLst>
              <a:path w="3049" h="3023" extrusionOk="0">
                <a:moveTo>
                  <a:pt x="2877" y="0"/>
                </a:moveTo>
                <a:cubicBezTo>
                  <a:pt x="2837" y="0"/>
                  <a:pt x="2797" y="17"/>
                  <a:pt x="2766" y="50"/>
                </a:cubicBezTo>
                <a:lnTo>
                  <a:pt x="62" y="2754"/>
                </a:lnTo>
                <a:cubicBezTo>
                  <a:pt x="0" y="2815"/>
                  <a:pt x="0" y="2914"/>
                  <a:pt x="62" y="2975"/>
                </a:cubicBezTo>
                <a:cubicBezTo>
                  <a:pt x="90" y="3008"/>
                  <a:pt x="132" y="3022"/>
                  <a:pt x="170" y="3022"/>
                </a:cubicBezTo>
                <a:cubicBezTo>
                  <a:pt x="212" y="3022"/>
                  <a:pt x="250" y="3008"/>
                  <a:pt x="283" y="2975"/>
                </a:cubicBezTo>
                <a:lnTo>
                  <a:pt x="2987" y="271"/>
                </a:lnTo>
                <a:cubicBezTo>
                  <a:pt x="3048" y="210"/>
                  <a:pt x="3048" y="111"/>
                  <a:pt x="2987" y="50"/>
                </a:cubicBezTo>
                <a:cubicBezTo>
                  <a:pt x="2957" y="17"/>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698;p51">
            <a:extLst>
              <a:ext uri="{FF2B5EF4-FFF2-40B4-BE49-F238E27FC236}">
                <a16:creationId xmlns:a16="http://schemas.microsoft.com/office/drawing/2014/main" id="{A9B73266-44F4-D93E-929D-EE0C2A7FD6B3}"/>
              </a:ext>
            </a:extLst>
          </p:cNvPr>
          <p:cNvSpPr/>
          <p:nvPr/>
        </p:nvSpPr>
        <p:spPr>
          <a:xfrm rot="2380455">
            <a:off x="-3268045" y="4030725"/>
            <a:ext cx="9341317" cy="3063537"/>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CFDDC049-2041-6345-F3C4-0D87D23163EB}"/>
              </a:ext>
            </a:extLst>
          </p:cNvPr>
          <p:cNvSpPr txBox="1"/>
          <p:nvPr/>
        </p:nvSpPr>
        <p:spPr>
          <a:xfrm>
            <a:off x="2965021" y="470636"/>
            <a:ext cx="1587773" cy="1862048"/>
          </a:xfrm>
          <a:prstGeom prst="rect">
            <a:avLst/>
          </a:prstGeom>
          <a:solidFill>
            <a:schemeClr val="accent6"/>
          </a:solidFill>
        </p:spPr>
        <p:txBody>
          <a:bodyPr wrap="square">
            <a:spAutoFit/>
          </a:bodyPr>
          <a:lstStyle/>
          <a:p>
            <a:pPr algn="ctr"/>
            <a:r>
              <a:rPr kumimoji="0" lang="en-US" sz="11500" b="1" i="0" u="none" strike="noStrike" kern="0" cap="none" spc="0" normalizeH="0" baseline="0" noProof="0">
                <a:ln>
                  <a:noFill/>
                </a:ln>
                <a:solidFill>
                  <a:srgbClr val="152F63"/>
                </a:solidFill>
                <a:effectLst/>
                <a:uLnTx/>
                <a:uFillTx/>
                <a:latin typeface="Montserrat"/>
                <a:sym typeface="Montserrat"/>
              </a:rPr>
              <a:t>2</a:t>
            </a:r>
            <a:endParaRPr lang="en-US"/>
          </a:p>
        </p:txBody>
      </p:sp>
      <p:pic>
        <p:nvPicPr>
          <p:cNvPr id="15" name="Picture 14">
            <a:extLst>
              <a:ext uri="{FF2B5EF4-FFF2-40B4-BE49-F238E27FC236}">
                <a16:creationId xmlns:a16="http://schemas.microsoft.com/office/drawing/2014/main" id="{E8236216-F9A8-F838-2C4B-6BA79EFCA700}"/>
              </a:ext>
            </a:extLst>
          </p:cNvPr>
          <p:cNvPicPr>
            <a:picLocks noChangeAspect="1"/>
          </p:cNvPicPr>
          <p:nvPr/>
        </p:nvPicPr>
        <p:blipFill>
          <a:blip r:embed="rId3"/>
          <a:stretch>
            <a:fillRect/>
          </a:stretch>
        </p:blipFill>
        <p:spPr>
          <a:xfrm>
            <a:off x="5380520" y="-128847"/>
            <a:ext cx="3315483" cy="3315483"/>
          </a:xfrm>
          <a:prstGeom prst="rect">
            <a:avLst/>
          </a:prstGeom>
        </p:spPr>
      </p:pic>
    </p:spTree>
    <p:extLst>
      <p:ext uri="{BB962C8B-B14F-4D97-AF65-F5344CB8AC3E}">
        <p14:creationId xmlns:p14="http://schemas.microsoft.com/office/powerpoint/2010/main" val="477399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F79F-0969-6BFF-5837-1A27CDF6F743}"/>
              </a:ext>
            </a:extLst>
          </p:cNvPr>
          <p:cNvSpPr>
            <a:spLocks noGrp="1"/>
          </p:cNvSpPr>
          <p:nvPr>
            <p:ph type="title"/>
          </p:nvPr>
        </p:nvSpPr>
        <p:spPr>
          <a:xfrm>
            <a:off x="2120387" y="42450"/>
            <a:ext cx="5955207" cy="1237710"/>
          </a:xfrm>
        </p:spPr>
        <p:txBody>
          <a:bodyPr/>
          <a:lstStyle/>
          <a:p>
            <a:r>
              <a:rPr lang="en-US"/>
              <a:t>Em có biết?</a:t>
            </a:r>
          </a:p>
        </p:txBody>
      </p:sp>
      <p:sp>
        <p:nvSpPr>
          <p:cNvPr id="3" name="Rectangle 2">
            <a:extLst>
              <a:ext uri="{FF2B5EF4-FFF2-40B4-BE49-F238E27FC236}">
                <a16:creationId xmlns:a16="http://schemas.microsoft.com/office/drawing/2014/main" id="{80E9EA2C-A757-68F9-9C2B-B8D96FF82862}"/>
              </a:ext>
            </a:extLst>
          </p:cNvPr>
          <p:cNvSpPr/>
          <p:nvPr/>
        </p:nvSpPr>
        <p:spPr>
          <a:xfrm>
            <a:off x="895148" y="1106906"/>
            <a:ext cx="4735631" cy="3900036"/>
          </a:xfrm>
          <a:prstGeom prst="rect">
            <a:avLst/>
          </a:prstGeom>
          <a:solidFill>
            <a:schemeClr val="accent6"/>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Trong đại dịch COVID-19, chúng ta cần phát hiện nhanh người nhiễm virus. Các nhà khoa học đã sử dụng một kỹ thuật đặc biệt:</a:t>
            </a:r>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r>
              <a:rPr lang="vi-VN"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Kỹ thuật này có thể nhân bản nhanh chóng một đoạn DNA cụ thể của virus. </a:t>
            </a:r>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r>
              <a:rPr lang="vi-VN"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Nhờ đó, từ một lượng rất nhỏ virus trong mẫu bệnh phẩm, ta có thể tạo ra đủ DNA để phát hiện.</a:t>
            </a:r>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a:p>
            <a:r>
              <a:rPr lang="vi-VN"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Kỹ thuật quan trọng này có tên gọi viết tắt bằng 3 chữ cái tiếng Anh. Bạn có đoán được đó là gì không?</a:t>
            </a:r>
            <a:endPar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endParaRPr>
          </a:p>
        </p:txBody>
      </p:sp>
      <p:pic>
        <p:nvPicPr>
          <p:cNvPr id="4" name="Picture 3">
            <a:extLst>
              <a:ext uri="{FF2B5EF4-FFF2-40B4-BE49-F238E27FC236}">
                <a16:creationId xmlns:a16="http://schemas.microsoft.com/office/drawing/2014/main" id="{527A883D-6112-28FF-20D9-CF10612493B6}"/>
              </a:ext>
            </a:extLst>
          </p:cNvPr>
          <p:cNvPicPr>
            <a:picLocks noChangeAspect="1"/>
          </p:cNvPicPr>
          <p:nvPr/>
        </p:nvPicPr>
        <p:blipFill>
          <a:blip r:embed="rId2"/>
          <a:stretch>
            <a:fillRect/>
          </a:stretch>
        </p:blipFill>
        <p:spPr>
          <a:xfrm>
            <a:off x="5732109" y="1517249"/>
            <a:ext cx="3267514" cy="3264031"/>
          </a:xfrm>
          <a:prstGeom prst="rect">
            <a:avLst/>
          </a:prstGeom>
        </p:spPr>
      </p:pic>
    </p:spTree>
    <p:extLst>
      <p:ext uri="{BB962C8B-B14F-4D97-AF65-F5344CB8AC3E}">
        <p14:creationId xmlns:p14="http://schemas.microsoft.com/office/powerpoint/2010/main" val="37787231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F79F-0969-6BFF-5837-1A27CDF6F743}"/>
              </a:ext>
            </a:extLst>
          </p:cNvPr>
          <p:cNvSpPr>
            <a:spLocks noGrp="1"/>
          </p:cNvSpPr>
          <p:nvPr>
            <p:ph type="title"/>
          </p:nvPr>
        </p:nvSpPr>
        <p:spPr>
          <a:xfrm>
            <a:off x="1475494" y="42450"/>
            <a:ext cx="6657853" cy="1237710"/>
          </a:xfrm>
        </p:spPr>
        <p:txBody>
          <a:bodyPr/>
          <a:lstStyle/>
          <a:p>
            <a:r>
              <a:rPr lang="en-US"/>
              <a:t>Kỹ thuật PCR</a:t>
            </a:r>
          </a:p>
        </p:txBody>
      </p:sp>
      <p:pic>
        <p:nvPicPr>
          <p:cNvPr id="5" name="Picture 4">
            <a:extLst>
              <a:ext uri="{FF2B5EF4-FFF2-40B4-BE49-F238E27FC236}">
                <a16:creationId xmlns:a16="http://schemas.microsoft.com/office/drawing/2014/main" id="{621BA382-7CC9-2677-D2C9-84224076C881}"/>
              </a:ext>
            </a:extLst>
          </p:cNvPr>
          <p:cNvPicPr>
            <a:picLocks noChangeAspect="1"/>
          </p:cNvPicPr>
          <p:nvPr/>
        </p:nvPicPr>
        <p:blipFill rotWithShape="1">
          <a:blip r:embed="rId2"/>
          <a:srcRect b="8874"/>
          <a:stretch/>
        </p:blipFill>
        <p:spPr>
          <a:xfrm>
            <a:off x="1103269" y="1280160"/>
            <a:ext cx="6937461" cy="3397517"/>
          </a:xfrm>
          <a:prstGeom prst="rect">
            <a:avLst/>
          </a:prstGeom>
        </p:spPr>
      </p:pic>
    </p:spTree>
    <p:extLst>
      <p:ext uri="{BB962C8B-B14F-4D97-AF65-F5344CB8AC3E}">
        <p14:creationId xmlns:p14="http://schemas.microsoft.com/office/powerpoint/2010/main" val="1158434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4F79F-0969-6BFF-5837-1A27CDF6F743}"/>
              </a:ext>
            </a:extLst>
          </p:cNvPr>
          <p:cNvSpPr>
            <a:spLocks noGrp="1"/>
          </p:cNvSpPr>
          <p:nvPr>
            <p:ph type="title"/>
          </p:nvPr>
        </p:nvSpPr>
        <p:spPr>
          <a:xfrm>
            <a:off x="1868715" y="244240"/>
            <a:ext cx="6458549" cy="901165"/>
          </a:xfrm>
          <a:solidFill>
            <a:schemeClr val="accent2"/>
          </a:solidFill>
        </p:spPr>
        <p:txBody>
          <a:bodyPr/>
          <a:lstStyle/>
          <a:p>
            <a:r>
              <a:rPr lang="en-US" sz="5400"/>
              <a:t>Cuộc đua vắc xin</a:t>
            </a:r>
          </a:p>
        </p:txBody>
      </p:sp>
      <p:pic>
        <p:nvPicPr>
          <p:cNvPr id="6" name="Picture 5">
            <a:extLst>
              <a:ext uri="{FF2B5EF4-FFF2-40B4-BE49-F238E27FC236}">
                <a16:creationId xmlns:a16="http://schemas.microsoft.com/office/drawing/2014/main" id="{3A4C52C8-A776-6183-AD9F-CDB962587D62}"/>
              </a:ext>
            </a:extLst>
          </p:cNvPr>
          <p:cNvPicPr>
            <a:picLocks noChangeAspect="1"/>
          </p:cNvPicPr>
          <p:nvPr/>
        </p:nvPicPr>
        <p:blipFill>
          <a:blip r:embed="rId2"/>
          <a:stretch>
            <a:fillRect/>
          </a:stretch>
        </p:blipFill>
        <p:spPr>
          <a:xfrm>
            <a:off x="5097990" y="1280160"/>
            <a:ext cx="3689684" cy="3689684"/>
          </a:xfrm>
          <a:prstGeom prst="rect">
            <a:avLst/>
          </a:prstGeom>
        </p:spPr>
      </p:pic>
      <p:sp>
        <p:nvSpPr>
          <p:cNvPr id="7" name="Rectangle: Rounded Corners 6">
            <a:extLst>
              <a:ext uri="{FF2B5EF4-FFF2-40B4-BE49-F238E27FC236}">
                <a16:creationId xmlns:a16="http://schemas.microsoft.com/office/drawing/2014/main" id="{E8D6E645-0CB6-4AD0-069C-FECFA0BFA683}"/>
              </a:ext>
            </a:extLst>
          </p:cNvPr>
          <p:cNvSpPr/>
          <p:nvPr/>
        </p:nvSpPr>
        <p:spPr>
          <a:xfrm>
            <a:off x="952901" y="1511168"/>
            <a:ext cx="3830855" cy="33880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a:latin typeface="Roboto Black" panose="02000000000000000000" pitchFamily="2" charset="0"/>
                <a:ea typeface="Roboto Black" panose="02000000000000000000" pitchFamily="2" charset="0"/>
                <a:cs typeface="Roboto Black" panose="02000000000000000000" pitchFamily="2" charset="0"/>
              </a:rPr>
              <a:t>Hôm nay để tìm hiểu về nội dung bài học, chúng ta sẽ hóa thân thành những nhà khoa học đang sử dụng kỹ thuật PCR để phân lập một dòng virus nhằm tìm ra vắc xin phòng chống.</a:t>
            </a:r>
          </a:p>
          <a:p>
            <a:pPr algn="ctr"/>
            <a:r>
              <a:rPr lang="en-US" sz="1800">
                <a:latin typeface="Roboto Black" panose="02000000000000000000" pitchFamily="2" charset="0"/>
                <a:ea typeface="Roboto Black" panose="02000000000000000000" pitchFamily="2" charset="0"/>
                <a:cs typeface="Roboto Black" panose="02000000000000000000" pitchFamily="2" charset="0"/>
              </a:rPr>
              <a:t>Tuy nhiên do số lượng virus thu thập được quá ít nên em chúng ta phải thực hiện Tái tổ hợp DNA của chúng.</a:t>
            </a:r>
          </a:p>
        </p:txBody>
      </p:sp>
    </p:spTree>
    <p:extLst>
      <p:ext uri="{BB962C8B-B14F-4D97-AF65-F5344CB8AC3E}">
        <p14:creationId xmlns:p14="http://schemas.microsoft.com/office/powerpoint/2010/main" val="2989988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1CD6-323C-451A-3201-48301CBA7468}"/>
              </a:ext>
            </a:extLst>
          </p:cNvPr>
          <p:cNvSpPr>
            <a:spLocks noGrp="1"/>
          </p:cNvSpPr>
          <p:nvPr>
            <p:ph type="title"/>
          </p:nvPr>
        </p:nvSpPr>
        <p:spPr>
          <a:xfrm>
            <a:off x="720000" y="445025"/>
            <a:ext cx="5719301" cy="572700"/>
          </a:xfrm>
          <a:solidFill>
            <a:schemeClr val="accent3"/>
          </a:solidFill>
        </p:spPr>
        <p:txBody>
          <a:bodyPr/>
          <a:lstStyle/>
          <a:p>
            <a:r>
              <a:rPr lang="en-US"/>
              <a:t>HƯỚNG DẪN TRÒ CHƠI</a:t>
            </a:r>
          </a:p>
        </p:txBody>
      </p:sp>
      <p:pic>
        <p:nvPicPr>
          <p:cNvPr id="10" name="Picture 9">
            <a:extLst>
              <a:ext uri="{FF2B5EF4-FFF2-40B4-BE49-F238E27FC236}">
                <a16:creationId xmlns:a16="http://schemas.microsoft.com/office/drawing/2014/main" id="{52B26C16-AF8E-6B65-8539-31C4C59A8AF4}"/>
              </a:ext>
            </a:extLst>
          </p:cNvPr>
          <p:cNvPicPr>
            <a:picLocks noChangeAspect="1"/>
          </p:cNvPicPr>
          <p:nvPr/>
        </p:nvPicPr>
        <p:blipFill>
          <a:blip r:embed="rId2"/>
          <a:stretch>
            <a:fillRect/>
          </a:stretch>
        </p:blipFill>
        <p:spPr>
          <a:xfrm>
            <a:off x="285550" y="1477480"/>
            <a:ext cx="2959969" cy="2959969"/>
          </a:xfrm>
          <a:prstGeom prst="rect">
            <a:avLst/>
          </a:prstGeom>
        </p:spPr>
      </p:pic>
      <p:pic>
        <p:nvPicPr>
          <p:cNvPr id="3074" name="Picture 2" descr="Realistic blank computer screen 23849955 PNG">
            <a:extLst>
              <a:ext uri="{FF2B5EF4-FFF2-40B4-BE49-F238E27FC236}">
                <a16:creationId xmlns:a16="http://schemas.microsoft.com/office/drawing/2014/main" id="{C3966AC8-4934-CBF8-3BFD-5119ACC15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674" y="1147210"/>
            <a:ext cx="7408457" cy="43006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369EB15-659D-872C-BFD3-E3F1E4956B07}"/>
              </a:ext>
            </a:extLst>
          </p:cNvPr>
          <p:cNvSpPr txBox="1"/>
          <p:nvPr/>
        </p:nvSpPr>
        <p:spPr>
          <a:xfrm>
            <a:off x="2983832" y="1575530"/>
            <a:ext cx="5322769" cy="2585323"/>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GV sẽ phát cho các em một phiếu nghiên cứu theo nhóm nhỏ của hoạt động trước.</a:t>
            </a:r>
            <a:br>
              <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br>
            <a:r>
              <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Các em sẽ theo dõi những đoạn chuyển động ngắn về các giai đoạn trong quá trình Tái bản DNA và điền vào “Nhật ký nghiên cứu”.</a:t>
            </a:r>
          </a:p>
          <a:p>
            <a:pPr marL="285750" indent="-285750">
              <a:buFont typeface="Arial" panose="020B0604020202020204" pitchFamily="34" charset="0"/>
              <a:buChar char="•"/>
            </a:pPr>
            <a:r>
              <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GV sẽ mời các nhóm ngẫu nhiên trả lời câu hỏi, thử thách của từng giai đoạn.</a:t>
            </a:r>
          </a:p>
          <a:p>
            <a:pPr marL="285750" indent="-285750">
              <a:buFont typeface="Arial" panose="020B0604020202020204" pitchFamily="34" charset="0"/>
              <a:buChar char="•"/>
            </a:pPr>
            <a:r>
              <a:rPr lang="en-US" sz="1800">
                <a:solidFill>
                  <a:srgbClr val="002060"/>
                </a:solidFill>
                <a:latin typeface="Roboto Black" panose="02000000000000000000" pitchFamily="2" charset="0"/>
                <a:ea typeface="Roboto Black" panose="02000000000000000000" pitchFamily="2" charset="0"/>
                <a:cs typeface="Roboto Black" panose="02000000000000000000" pitchFamily="2" charset="0"/>
              </a:rPr>
              <a:t>Sau cùng, sau khi hoàn thành quá trình Tái bản DNA, GV sẽ giải đáp và đưa ra đánh giá.</a:t>
            </a:r>
          </a:p>
        </p:txBody>
      </p:sp>
    </p:spTree>
    <p:extLst>
      <p:ext uri="{BB962C8B-B14F-4D97-AF65-F5344CB8AC3E}">
        <p14:creationId xmlns:p14="http://schemas.microsoft.com/office/powerpoint/2010/main" val="3166945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1CD6-323C-451A-3201-48301CBA7468}"/>
              </a:ext>
            </a:extLst>
          </p:cNvPr>
          <p:cNvSpPr>
            <a:spLocks noGrp="1"/>
          </p:cNvSpPr>
          <p:nvPr>
            <p:ph type="title"/>
          </p:nvPr>
        </p:nvSpPr>
        <p:spPr>
          <a:xfrm>
            <a:off x="720001" y="445025"/>
            <a:ext cx="3852000" cy="572700"/>
          </a:xfrm>
          <a:solidFill>
            <a:schemeClr val="accent3"/>
          </a:solidFill>
        </p:spPr>
        <p:txBody>
          <a:bodyPr/>
          <a:lstStyle/>
          <a:p>
            <a:r>
              <a:rPr lang="en-US"/>
              <a:t>CHUẨN BỊ DNA</a:t>
            </a:r>
          </a:p>
        </p:txBody>
      </p:sp>
      <p:pic>
        <p:nvPicPr>
          <p:cNvPr id="3" name="174944-852206099_small">
            <a:hlinkClick r:id="" action="ppaction://media"/>
            <a:extLst>
              <a:ext uri="{FF2B5EF4-FFF2-40B4-BE49-F238E27FC236}">
                <a16:creationId xmlns:a16="http://schemas.microsoft.com/office/drawing/2014/main" id="{89BB5FCA-2035-C96E-60B7-97B93B7CA7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5191" y="1118937"/>
            <a:ext cx="6487427" cy="3649178"/>
          </a:xfrm>
          <a:prstGeom prst="rect">
            <a:avLst/>
          </a:prstGeom>
        </p:spPr>
      </p:pic>
      <p:sp>
        <p:nvSpPr>
          <p:cNvPr id="4" name="TextBox 3">
            <a:extLst>
              <a:ext uri="{FF2B5EF4-FFF2-40B4-BE49-F238E27FC236}">
                <a16:creationId xmlns:a16="http://schemas.microsoft.com/office/drawing/2014/main" id="{63A8DEF9-1ACB-402D-9542-E11F1AEB2DF6}"/>
              </a:ext>
            </a:extLst>
          </p:cNvPr>
          <p:cNvSpPr txBox="1"/>
          <p:nvPr/>
        </p:nvSpPr>
        <p:spPr>
          <a:xfrm>
            <a:off x="529389" y="1289785"/>
            <a:ext cx="1655546" cy="3046988"/>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a:t>Em hãy mô tả cấu trúc DNA trong clip</a:t>
            </a:r>
          </a:p>
        </p:txBody>
      </p:sp>
    </p:spTree>
    <p:extLst>
      <p:ext uri="{BB962C8B-B14F-4D97-AF65-F5344CB8AC3E}">
        <p14:creationId xmlns:p14="http://schemas.microsoft.com/office/powerpoint/2010/main" val="565599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1: KHỞI ĐẦU</a:t>
            </a:r>
          </a:p>
        </p:txBody>
      </p:sp>
      <p:grpSp>
        <p:nvGrpSpPr>
          <p:cNvPr id="120" name="Group 119">
            <a:extLst>
              <a:ext uri="{FF2B5EF4-FFF2-40B4-BE49-F238E27FC236}">
                <a16:creationId xmlns:a16="http://schemas.microsoft.com/office/drawing/2014/main" id="{C1C044DF-136A-D918-F857-5149FACC8CED}"/>
              </a:ext>
            </a:extLst>
          </p:cNvPr>
          <p:cNvGrpSpPr/>
          <p:nvPr/>
        </p:nvGrpSpPr>
        <p:grpSpPr>
          <a:xfrm>
            <a:off x="5125266" y="1919386"/>
            <a:ext cx="85473" cy="1097280"/>
            <a:chOff x="6007143" y="2411426"/>
            <a:chExt cx="85473" cy="926663"/>
          </a:xfrm>
        </p:grpSpPr>
        <p:sp>
          <p:nvSpPr>
            <p:cNvPr id="115" name="Google Shape;2579;p66">
              <a:extLst>
                <a:ext uri="{FF2B5EF4-FFF2-40B4-BE49-F238E27FC236}">
                  <a16:creationId xmlns:a16="http://schemas.microsoft.com/office/drawing/2014/main" id="{1BAE1254-4F6B-2C81-D83B-716CDF954E3D}"/>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86;p66">
              <a:extLst>
                <a:ext uri="{FF2B5EF4-FFF2-40B4-BE49-F238E27FC236}">
                  <a16:creationId xmlns:a16="http://schemas.microsoft.com/office/drawing/2014/main" id="{D760B101-128B-BACA-61D4-07DF6B95B66F}"/>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roup 84">
            <a:extLst>
              <a:ext uri="{FF2B5EF4-FFF2-40B4-BE49-F238E27FC236}">
                <a16:creationId xmlns:a16="http://schemas.microsoft.com/office/drawing/2014/main" id="{92BF6672-9796-6EBE-F610-82DEB638DFF0}"/>
              </a:ext>
            </a:extLst>
          </p:cNvPr>
          <p:cNvGrpSpPr/>
          <p:nvPr/>
        </p:nvGrpSpPr>
        <p:grpSpPr>
          <a:xfrm>
            <a:off x="794250" y="1745383"/>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roup 129">
            <a:extLst>
              <a:ext uri="{FF2B5EF4-FFF2-40B4-BE49-F238E27FC236}">
                <a16:creationId xmlns:a16="http://schemas.microsoft.com/office/drawing/2014/main" id="{39C1CF4C-256C-5476-60B6-4C6D94506921}"/>
              </a:ext>
            </a:extLst>
          </p:cNvPr>
          <p:cNvGrpSpPr/>
          <p:nvPr/>
        </p:nvGrpSpPr>
        <p:grpSpPr>
          <a:xfrm>
            <a:off x="6403917" y="1918258"/>
            <a:ext cx="85473" cy="1097280"/>
            <a:chOff x="6007143" y="2411426"/>
            <a:chExt cx="85473" cy="926663"/>
          </a:xfrm>
        </p:grpSpPr>
        <p:sp>
          <p:nvSpPr>
            <p:cNvPr id="131" name="Google Shape;2579;p66">
              <a:extLst>
                <a:ext uri="{FF2B5EF4-FFF2-40B4-BE49-F238E27FC236}">
                  <a16:creationId xmlns:a16="http://schemas.microsoft.com/office/drawing/2014/main" id="{EFD4BDDE-89FD-3E75-D284-980A8E12FA3A}"/>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86;p66">
              <a:extLst>
                <a:ext uri="{FF2B5EF4-FFF2-40B4-BE49-F238E27FC236}">
                  <a16:creationId xmlns:a16="http://schemas.microsoft.com/office/drawing/2014/main" id="{4DF79E3B-DDF4-4BF0-7176-9744762B514B}"/>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roup 132">
            <a:extLst>
              <a:ext uri="{FF2B5EF4-FFF2-40B4-BE49-F238E27FC236}">
                <a16:creationId xmlns:a16="http://schemas.microsoft.com/office/drawing/2014/main" id="{D2B2C683-0FC9-C104-C349-C508A3C933B2}"/>
              </a:ext>
            </a:extLst>
          </p:cNvPr>
          <p:cNvGrpSpPr/>
          <p:nvPr/>
        </p:nvGrpSpPr>
        <p:grpSpPr>
          <a:xfrm flipV="1">
            <a:off x="6736037" y="1910621"/>
            <a:ext cx="85473" cy="1097280"/>
            <a:chOff x="6007143" y="2411426"/>
            <a:chExt cx="85473" cy="926663"/>
          </a:xfrm>
        </p:grpSpPr>
        <p:sp>
          <p:nvSpPr>
            <p:cNvPr id="134" name="Google Shape;2579;p66">
              <a:extLst>
                <a:ext uri="{FF2B5EF4-FFF2-40B4-BE49-F238E27FC236}">
                  <a16:creationId xmlns:a16="http://schemas.microsoft.com/office/drawing/2014/main" id="{10A50619-4BA3-E68B-F007-A926BF7781DF}"/>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86;p66">
              <a:extLst>
                <a:ext uri="{FF2B5EF4-FFF2-40B4-BE49-F238E27FC236}">
                  <a16:creationId xmlns:a16="http://schemas.microsoft.com/office/drawing/2014/main" id="{9443EDCC-C61A-8468-A8E6-EAAFE5947FA5}"/>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roup 123">
            <a:extLst>
              <a:ext uri="{FF2B5EF4-FFF2-40B4-BE49-F238E27FC236}">
                <a16:creationId xmlns:a16="http://schemas.microsoft.com/office/drawing/2014/main" id="{96E85976-B2D9-9B25-AA53-018FBCCF03D0}"/>
              </a:ext>
            </a:extLst>
          </p:cNvPr>
          <p:cNvGrpSpPr/>
          <p:nvPr/>
        </p:nvGrpSpPr>
        <p:grpSpPr>
          <a:xfrm>
            <a:off x="5777498" y="1918260"/>
            <a:ext cx="85473" cy="1097280"/>
            <a:chOff x="6007143" y="2411426"/>
            <a:chExt cx="85473" cy="926663"/>
          </a:xfrm>
        </p:grpSpPr>
        <p:sp>
          <p:nvSpPr>
            <p:cNvPr id="125" name="Google Shape;2579;p66">
              <a:extLst>
                <a:ext uri="{FF2B5EF4-FFF2-40B4-BE49-F238E27FC236}">
                  <a16:creationId xmlns:a16="http://schemas.microsoft.com/office/drawing/2014/main" id="{62E30DE2-5941-49FC-B511-E6F5F233FC95}"/>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86;p66">
              <a:extLst>
                <a:ext uri="{FF2B5EF4-FFF2-40B4-BE49-F238E27FC236}">
                  <a16:creationId xmlns:a16="http://schemas.microsoft.com/office/drawing/2014/main" id="{7FCBDC72-BB6B-D885-925E-B3B7724ACF8D}"/>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roup 126">
            <a:extLst>
              <a:ext uri="{FF2B5EF4-FFF2-40B4-BE49-F238E27FC236}">
                <a16:creationId xmlns:a16="http://schemas.microsoft.com/office/drawing/2014/main" id="{343365D0-B0F9-C299-3FEA-1057AA7F3B93}"/>
              </a:ext>
            </a:extLst>
          </p:cNvPr>
          <p:cNvGrpSpPr/>
          <p:nvPr/>
        </p:nvGrpSpPr>
        <p:grpSpPr>
          <a:xfrm flipV="1">
            <a:off x="6109618" y="1910623"/>
            <a:ext cx="85473" cy="1097280"/>
            <a:chOff x="6007143" y="2411426"/>
            <a:chExt cx="85473" cy="926663"/>
          </a:xfrm>
        </p:grpSpPr>
        <p:sp>
          <p:nvSpPr>
            <p:cNvPr id="128" name="Google Shape;2579;p66">
              <a:extLst>
                <a:ext uri="{FF2B5EF4-FFF2-40B4-BE49-F238E27FC236}">
                  <a16:creationId xmlns:a16="http://schemas.microsoft.com/office/drawing/2014/main" id="{F1B518CD-3AD5-7BFE-24BC-03462DD53F72}"/>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86;p66">
              <a:extLst>
                <a:ext uri="{FF2B5EF4-FFF2-40B4-BE49-F238E27FC236}">
                  <a16:creationId xmlns:a16="http://schemas.microsoft.com/office/drawing/2014/main" id="{552EDF4E-0087-D140-0DF5-5D111F280E3B}"/>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roup 120">
            <a:extLst>
              <a:ext uri="{FF2B5EF4-FFF2-40B4-BE49-F238E27FC236}">
                <a16:creationId xmlns:a16="http://schemas.microsoft.com/office/drawing/2014/main" id="{032852BD-DA60-8F40-9CCA-B4013D2BABA4}"/>
              </a:ext>
            </a:extLst>
          </p:cNvPr>
          <p:cNvGrpSpPr/>
          <p:nvPr/>
        </p:nvGrpSpPr>
        <p:grpSpPr>
          <a:xfrm flipV="1">
            <a:off x="5457386" y="1911749"/>
            <a:ext cx="85473" cy="1097280"/>
            <a:chOff x="6007143" y="2411426"/>
            <a:chExt cx="85473" cy="926663"/>
          </a:xfrm>
        </p:grpSpPr>
        <p:sp>
          <p:nvSpPr>
            <p:cNvPr id="122" name="Google Shape;2579;p66">
              <a:extLst>
                <a:ext uri="{FF2B5EF4-FFF2-40B4-BE49-F238E27FC236}">
                  <a16:creationId xmlns:a16="http://schemas.microsoft.com/office/drawing/2014/main" id="{6613E73E-CF38-769F-C930-9AFE14CD711A}"/>
                </a:ext>
              </a:extLst>
            </p:cNvPr>
            <p:cNvSpPr/>
            <p:nvPr/>
          </p:nvSpPr>
          <p:spPr>
            <a:xfrm rot="5400000">
              <a:off x="5586549" y="2832022"/>
              <a:ext cx="926662" cy="85472"/>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86;p66">
              <a:extLst>
                <a:ext uri="{FF2B5EF4-FFF2-40B4-BE49-F238E27FC236}">
                  <a16:creationId xmlns:a16="http://schemas.microsoft.com/office/drawing/2014/main" id="{176CEEA5-F610-C39A-E914-D9A777967BC1}"/>
                </a:ext>
              </a:extLst>
            </p:cNvPr>
            <p:cNvSpPr/>
            <p:nvPr/>
          </p:nvSpPr>
          <p:spPr>
            <a:xfrm rot="5400000">
              <a:off x="5818214" y="2600355"/>
              <a:ext cx="463330" cy="85472"/>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roup 85" hidden="1">
            <a:extLst>
              <a:ext uri="{FF2B5EF4-FFF2-40B4-BE49-F238E27FC236}">
                <a16:creationId xmlns:a16="http://schemas.microsoft.com/office/drawing/2014/main" id="{271B4F96-67B8-3F01-0324-CC77EC766749}"/>
              </a:ext>
            </a:extLst>
          </p:cNvPr>
          <p:cNvGrpSpPr/>
          <p:nvPr/>
        </p:nvGrpSpPr>
        <p:grpSpPr>
          <a:xfrm>
            <a:off x="3946532" y="2224373"/>
            <a:ext cx="4127357" cy="1413975"/>
            <a:chOff x="2216301" y="2744140"/>
            <a:chExt cx="2356961" cy="807462"/>
          </a:xfrm>
        </p:grpSpPr>
        <p:grpSp>
          <p:nvGrpSpPr>
            <p:cNvPr id="87" name="Google Shape;2574;p66">
              <a:extLst>
                <a:ext uri="{FF2B5EF4-FFF2-40B4-BE49-F238E27FC236}">
                  <a16:creationId xmlns:a16="http://schemas.microsoft.com/office/drawing/2014/main" id="{8903C1ED-6AF0-FF73-9873-00F9F518138B}"/>
                </a:ext>
              </a:extLst>
            </p:cNvPr>
            <p:cNvGrpSpPr/>
            <p:nvPr/>
          </p:nvGrpSpPr>
          <p:grpSpPr>
            <a:xfrm rot="5400000">
              <a:off x="2991051" y="1969392"/>
              <a:ext cx="807462" cy="2356958"/>
              <a:chOff x="7650277" y="2113754"/>
              <a:chExt cx="186558" cy="544556"/>
            </a:xfrm>
          </p:grpSpPr>
          <p:sp>
            <p:nvSpPr>
              <p:cNvPr id="105" name="Google Shape;2575;p66">
                <a:extLst>
                  <a:ext uri="{FF2B5EF4-FFF2-40B4-BE49-F238E27FC236}">
                    <a16:creationId xmlns:a16="http://schemas.microsoft.com/office/drawing/2014/main" id="{C3900BCC-4499-C93D-4F91-8842DC2E5B48}"/>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6;p66">
                <a:extLst>
                  <a:ext uri="{FF2B5EF4-FFF2-40B4-BE49-F238E27FC236}">
                    <a16:creationId xmlns:a16="http://schemas.microsoft.com/office/drawing/2014/main" id="{355E4349-4A83-4026-0F8E-3A1B1434DD21}"/>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77;p66">
                <a:extLst>
                  <a:ext uri="{FF2B5EF4-FFF2-40B4-BE49-F238E27FC236}">
                    <a16:creationId xmlns:a16="http://schemas.microsoft.com/office/drawing/2014/main" id="{E8E3A692-55BB-FD8C-1D78-E055DCB756A6}"/>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2578;p66">
              <a:extLst>
                <a:ext uri="{FF2B5EF4-FFF2-40B4-BE49-F238E27FC236}">
                  <a16:creationId xmlns:a16="http://schemas.microsoft.com/office/drawing/2014/main" id="{9F17DA16-D486-73E5-2AD6-6ACAD9611946}"/>
                </a:ext>
              </a:extLst>
            </p:cNvPr>
            <p:cNvGrpSpPr/>
            <p:nvPr/>
          </p:nvGrpSpPr>
          <p:grpSpPr>
            <a:xfrm rot="5400000">
              <a:off x="3130194" y="2475838"/>
              <a:ext cx="529178" cy="1344065"/>
              <a:chOff x="7682425" y="2230764"/>
              <a:chExt cx="122262" cy="310535"/>
            </a:xfrm>
          </p:grpSpPr>
          <p:sp>
            <p:nvSpPr>
              <p:cNvPr id="99" name="Google Shape;2579;p66">
                <a:extLst>
                  <a:ext uri="{FF2B5EF4-FFF2-40B4-BE49-F238E27FC236}">
                    <a16:creationId xmlns:a16="http://schemas.microsoft.com/office/drawing/2014/main" id="{70B21FF9-B938-AAB7-1D3E-13F838CDE983}"/>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80;p66">
                <a:extLst>
                  <a:ext uri="{FF2B5EF4-FFF2-40B4-BE49-F238E27FC236}">
                    <a16:creationId xmlns:a16="http://schemas.microsoft.com/office/drawing/2014/main" id="{3A5D2569-1A8B-EA7D-E064-63EA59B007ED}"/>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81;p66">
                <a:extLst>
                  <a:ext uri="{FF2B5EF4-FFF2-40B4-BE49-F238E27FC236}">
                    <a16:creationId xmlns:a16="http://schemas.microsoft.com/office/drawing/2014/main" id="{3B26F88D-F5FA-AF76-B065-1E8BBE0D841F}"/>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82;p66">
                <a:extLst>
                  <a:ext uri="{FF2B5EF4-FFF2-40B4-BE49-F238E27FC236}">
                    <a16:creationId xmlns:a16="http://schemas.microsoft.com/office/drawing/2014/main" id="{9596F6B8-6BAC-B3A4-4270-E55E8E52956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83;p66">
                <a:extLst>
                  <a:ext uri="{FF2B5EF4-FFF2-40B4-BE49-F238E27FC236}">
                    <a16:creationId xmlns:a16="http://schemas.microsoft.com/office/drawing/2014/main" id="{604C6395-608B-6754-B9BF-DC71AA20283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84;p66">
                <a:extLst>
                  <a:ext uri="{FF2B5EF4-FFF2-40B4-BE49-F238E27FC236}">
                    <a16:creationId xmlns:a16="http://schemas.microsoft.com/office/drawing/2014/main" id="{6841CADB-C244-D299-F552-AE1AF3A3D511}"/>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2585;p66">
              <a:extLst>
                <a:ext uri="{FF2B5EF4-FFF2-40B4-BE49-F238E27FC236}">
                  <a16:creationId xmlns:a16="http://schemas.microsoft.com/office/drawing/2014/main" id="{0BBA972E-FF6B-0FED-873C-DE356354490A}"/>
                </a:ext>
              </a:extLst>
            </p:cNvPr>
            <p:cNvGrpSpPr/>
            <p:nvPr/>
          </p:nvGrpSpPr>
          <p:grpSpPr>
            <a:xfrm rot="5400000">
              <a:off x="3155910" y="2450121"/>
              <a:ext cx="477745" cy="1344065"/>
              <a:chOff x="7682425" y="2230764"/>
              <a:chExt cx="110379" cy="310535"/>
            </a:xfrm>
          </p:grpSpPr>
          <p:sp>
            <p:nvSpPr>
              <p:cNvPr id="93" name="Google Shape;2586;p66">
                <a:extLst>
                  <a:ext uri="{FF2B5EF4-FFF2-40B4-BE49-F238E27FC236}">
                    <a16:creationId xmlns:a16="http://schemas.microsoft.com/office/drawing/2014/main" id="{F4467BFE-A723-8143-6EDE-D80FEA051D70}"/>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87;p66">
                <a:extLst>
                  <a:ext uri="{FF2B5EF4-FFF2-40B4-BE49-F238E27FC236}">
                    <a16:creationId xmlns:a16="http://schemas.microsoft.com/office/drawing/2014/main" id="{D1B60397-B562-040B-249E-58E7A2CBF96D}"/>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88;p66">
                <a:extLst>
                  <a:ext uri="{FF2B5EF4-FFF2-40B4-BE49-F238E27FC236}">
                    <a16:creationId xmlns:a16="http://schemas.microsoft.com/office/drawing/2014/main" id="{758B535E-62CD-81D1-BF6E-AEEA48502374}"/>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89;p66">
                <a:extLst>
                  <a:ext uri="{FF2B5EF4-FFF2-40B4-BE49-F238E27FC236}">
                    <a16:creationId xmlns:a16="http://schemas.microsoft.com/office/drawing/2014/main" id="{E9835C27-B701-8935-566A-85FCCCD41103}"/>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90;p66">
                <a:extLst>
                  <a:ext uri="{FF2B5EF4-FFF2-40B4-BE49-F238E27FC236}">
                    <a16:creationId xmlns:a16="http://schemas.microsoft.com/office/drawing/2014/main" id="{2F56CC31-B771-C0F5-EB76-B56C669C7F2A}"/>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91;p66">
                <a:extLst>
                  <a:ext uri="{FF2B5EF4-FFF2-40B4-BE49-F238E27FC236}">
                    <a16:creationId xmlns:a16="http://schemas.microsoft.com/office/drawing/2014/main" id="{7E830847-C4CF-580D-94E6-7E2584AA757B}"/>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2592;p66">
              <a:extLst>
                <a:ext uri="{FF2B5EF4-FFF2-40B4-BE49-F238E27FC236}">
                  <a16:creationId xmlns:a16="http://schemas.microsoft.com/office/drawing/2014/main" id="{18443B23-7ED0-AF04-5A7C-F238C88FF41F}"/>
                </a:ext>
              </a:extLst>
            </p:cNvPr>
            <p:cNvGrpSpPr/>
            <p:nvPr/>
          </p:nvGrpSpPr>
          <p:grpSpPr>
            <a:xfrm rot="5400000">
              <a:off x="2991051" y="1969390"/>
              <a:ext cx="807461" cy="2356961"/>
              <a:chOff x="7650277" y="2113754"/>
              <a:chExt cx="186558" cy="544557"/>
            </a:xfrm>
          </p:grpSpPr>
          <p:sp>
            <p:nvSpPr>
              <p:cNvPr id="91" name="Google Shape;2593;p66">
                <a:extLst>
                  <a:ext uri="{FF2B5EF4-FFF2-40B4-BE49-F238E27FC236}">
                    <a16:creationId xmlns:a16="http://schemas.microsoft.com/office/drawing/2014/main" id="{229E9BDA-C34C-1ADF-CEAB-BC616282F893}"/>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94;p66">
                <a:extLst>
                  <a:ext uri="{FF2B5EF4-FFF2-40B4-BE49-F238E27FC236}">
                    <a16:creationId xmlns:a16="http://schemas.microsoft.com/office/drawing/2014/main" id="{63F23477-6426-C823-40CC-F4DC4374F92E}"/>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roup 118">
            <a:extLst>
              <a:ext uri="{FF2B5EF4-FFF2-40B4-BE49-F238E27FC236}">
                <a16:creationId xmlns:a16="http://schemas.microsoft.com/office/drawing/2014/main" id="{0FBA9467-5C6A-4553-1DB3-969C808C4E98}"/>
              </a:ext>
            </a:extLst>
          </p:cNvPr>
          <p:cNvGrpSpPr/>
          <p:nvPr/>
        </p:nvGrpSpPr>
        <p:grpSpPr>
          <a:xfrm>
            <a:off x="4701890" y="1780859"/>
            <a:ext cx="2287853" cy="1073356"/>
            <a:chOff x="4699402" y="2259850"/>
            <a:chExt cx="2287853" cy="1073356"/>
          </a:xfrm>
        </p:grpSpPr>
        <p:cxnSp>
          <p:nvCxnSpPr>
            <p:cNvPr id="109" name="Straight Connector 108">
              <a:extLst>
                <a:ext uri="{FF2B5EF4-FFF2-40B4-BE49-F238E27FC236}">
                  <a16:creationId xmlns:a16="http://schemas.microsoft.com/office/drawing/2014/main" id="{F8ABDAC7-E143-3AC6-497B-56FD12013E8F}"/>
                </a:ext>
              </a:extLst>
            </p:cNvPr>
            <p:cNvCxnSpPr/>
            <p:nvPr/>
          </p:nvCxnSpPr>
          <p:spPr>
            <a:xfrm>
              <a:off x="5213415" y="2285176"/>
              <a:ext cx="177384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620000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4689573" y="2039016"/>
            <a:ext cx="2295936" cy="1073356"/>
            <a:chOff x="4687085" y="2518007"/>
            <a:chExt cx="2295936" cy="1073356"/>
          </a:xfrm>
        </p:grpSpPr>
        <p:cxnSp>
          <p:nvCxnSpPr>
            <p:cNvPr id="113" name="Straight Connector 112">
              <a:extLst>
                <a:ext uri="{FF2B5EF4-FFF2-40B4-BE49-F238E27FC236}">
                  <a16:creationId xmlns:a16="http://schemas.microsoft.com/office/drawing/2014/main" id="{81CBBCEA-047A-B08C-7F1D-0E9BCAB2E600}"/>
                </a:ext>
              </a:extLst>
            </p:cNvPr>
            <p:cNvCxnSpPr/>
            <p:nvPr/>
          </p:nvCxnSpPr>
          <p:spPr>
            <a:xfrm>
              <a:off x="5209181" y="3563184"/>
              <a:ext cx="1773840"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7" name="Arrow: Pentagon 136">
            <a:extLst>
              <a:ext uri="{FF2B5EF4-FFF2-40B4-BE49-F238E27FC236}">
                <a16:creationId xmlns:a16="http://schemas.microsoft.com/office/drawing/2014/main" id="{D301F913-BA94-C8DD-A6C8-CE8EE69A7E08}"/>
              </a:ext>
            </a:extLst>
          </p:cNvPr>
          <p:cNvSpPr/>
          <p:nvPr/>
        </p:nvSpPr>
        <p:spPr>
          <a:xfrm flipH="1">
            <a:off x="7303082" y="2009767"/>
            <a:ext cx="1473223" cy="90593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Enzyme</a:t>
            </a:r>
          </a:p>
          <a:p>
            <a:pPr algn="ctr"/>
            <a:r>
              <a:rPr lang="en-US" sz="1800"/>
              <a:t>Tháo xoắn</a:t>
            </a:r>
          </a:p>
        </p:txBody>
      </p:sp>
      <p:sp>
        <p:nvSpPr>
          <p:cNvPr id="3" name="TextBox 2">
            <a:extLst>
              <a:ext uri="{FF2B5EF4-FFF2-40B4-BE49-F238E27FC236}">
                <a16:creationId xmlns:a16="http://schemas.microsoft.com/office/drawing/2014/main" id="{05657048-D68C-86DB-DA1D-5D5FD52F414C}"/>
              </a:ext>
            </a:extLst>
          </p:cNvPr>
          <p:cNvSpPr txBox="1"/>
          <p:nvPr/>
        </p:nvSpPr>
        <p:spPr>
          <a:xfrm>
            <a:off x="1160289" y="3857675"/>
            <a:ext cx="6913598" cy="461665"/>
          </a:xfrm>
          <a:prstGeom prst="rect">
            <a:avLst/>
          </a:prstGeom>
          <a:ln w="5715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a:t>Em hãy cho biết chức năng của enzyme </a:t>
            </a:r>
          </a:p>
        </p:txBody>
      </p:sp>
    </p:spTree>
    <p:extLst>
      <p:ext uri="{BB962C8B-B14F-4D97-AF65-F5344CB8AC3E}">
        <p14:creationId xmlns:p14="http://schemas.microsoft.com/office/powerpoint/2010/main" val="38754616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46"/>
          <p:cNvSpPr txBox="1">
            <a:spLocks noGrp="1"/>
          </p:cNvSpPr>
          <p:nvPr>
            <p:ph type="subTitle" idx="1"/>
          </p:nvPr>
        </p:nvSpPr>
        <p:spPr>
          <a:xfrm>
            <a:off x="-2274591" y="85247"/>
            <a:ext cx="7202400" cy="1663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5400">
                <a:solidFill>
                  <a:srgbClr val="FC83A0"/>
                </a:solidFill>
              </a:rPr>
              <a:t>MỤC TIÊU</a:t>
            </a:r>
            <a:endParaRPr sz="5400">
              <a:solidFill>
                <a:srgbClr val="FC83A0"/>
              </a:solidFill>
            </a:endParaRPr>
          </a:p>
        </p:txBody>
      </p:sp>
      <p:sp>
        <p:nvSpPr>
          <p:cNvPr id="10" name="Google Shape;1519;p47">
            <a:extLst>
              <a:ext uri="{FF2B5EF4-FFF2-40B4-BE49-F238E27FC236}">
                <a16:creationId xmlns:a16="http://schemas.microsoft.com/office/drawing/2014/main" id="{5449388D-89E0-5083-7D1B-2AF415FB2D60}"/>
              </a:ext>
            </a:extLst>
          </p:cNvPr>
          <p:cNvSpPr txBox="1">
            <a:spLocks/>
          </p:cNvSpPr>
          <p:nvPr/>
        </p:nvSpPr>
        <p:spPr>
          <a:xfrm>
            <a:off x="720000" y="2515325"/>
            <a:ext cx="2157900" cy="466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1pPr>
            <a:lvl2pPr marL="914400" marR="0" lvl="1"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2pPr>
            <a:lvl3pPr marL="1371600" marR="0" lvl="2"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3pPr>
            <a:lvl4pPr marL="1828800" marR="0" lvl="3"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4pPr>
            <a:lvl5pPr marL="2286000" marR="0" lvl="4"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5pPr>
            <a:lvl6pPr marL="2743200" marR="0" lvl="5"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6pPr>
            <a:lvl7pPr marL="3200400" marR="0" lvl="6"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7pPr>
            <a:lvl8pPr marL="3657600" marR="0" lvl="7"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8pPr>
            <a:lvl9pPr marL="4114800" marR="0" lvl="8" indent="-317500" algn="ctr" rtl="0">
              <a:lnSpc>
                <a:spcPct val="100000"/>
              </a:lnSpc>
              <a:spcBef>
                <a:spcPts val="0"/>
              </a:spcBef>
              <a:spcAft>
                <a:spcPts val="0"/>
              </a:spcAft>
              <a:buClr>
                <a:schemeClr val="dk1"/>
              </a:buClr>
              <a:buSzPts val="3000"/>
              <a:buFont typeface="Lexend Medium"/>
              <a:buNone/>
              <a:defRPr sz="3000" b="0" i="0" u="none" strike="noStrike" cap="none">
                <a:solidFill>
                  <a:schemeClr val="dk1"/>
                </a:solidFill>
                <a:latin typeface="Lexend Medium"/>
                <a:ea typeface="Lexend Medium"/>
                <a:cs typeface="Lexend Medium"/>
                <a:sym typeface="Lexend Medium"/>
              </a:defRPr>
            </a:lvl9pPr>
          </a:lstStyle>
          <a:p>
            <a:pPr marL="0" indent="0" algn="l"/>
            <a:r>
              <a:rPr lang="en-US" sz="2000"/>
              <a:t>Kiến thức</a:t>
            </a:r>
          </a:p>
        </p:txBody>
      </p:sp>
      <p:sp>
        <p:nvSpPr>
          <p:cNvPr id="11" name="Google Shape;1520;p47">
            <a:extLst>
              <a:ext uri="{FF2B5EF4-FFF2-40B4-BE49-F238E27FC236}">
                <a16:creationId xmlns:a16="http://schemas.microsoft.com/office/drawing/2014/main" id="{B9FBE694-24BA-00F7-15E3-D258FE387E24}"/>
              </a:ext>
            </a:extLst>
          </p:cNvPr>
          <p:cNvSpPr txBox="1">
            <a:spLocks/>
          </p:cNvSpPr>
          <p:nvPr/>
        </p:nvSpPr>
        <p:spPr>
          <a:xfrm>
            <a:off x="3403800" y="2515325"/>
            <a:ext cx="2157900" cy="466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3000"/>
            </a:pPr>
            <a:r>
              <a:rPr lang="en-US" sz="2000">
                <a:solidFill>
                  <a:schemeClr val="dk1"/>
                </a:solidFill>
                <a:latin typeface="Lexend Medium"/>
                <a:sym typeface="Lexend Medium"/>
              </a:rPr>
              <a:t>Năng lực</a:t>
            </a:r>
          </a:p>
        </p:txBody>
      </p:sp>
      <p:sp>
        <p:nvSpPr>
          <p:cNvPr id="12" name="Google Shape;1521;p47">
            <a:extLst>
              <a:ext uri="{FF2B5EF4-FFF2-40B4-BE49-F238E27FC236}">
                <a16:creationId xmlns:a16="http://schemas.microsoft.com/office/drawing/2014/main" id="{231205F9-A3B9-2CF2-1A4B-ADCF224BB636}"/>
              </a:ext>
            </a:extLst>
          </p:cNvPr>
          <p:cNvSpPr txBox="1">
            <a:spLocks/>
          </p:cNvSpPr>
          <p:nvPr/>
        </p:nvSpPr>
        <p:spPr>
          <a:xfrm>
            <a:off x="6087600" y="2515325"/>
            <a:ext cx="2157900" cy="4662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3000"/>
            </a:pPr>
            <a:r>
              <a:rPr lang="en-US" sz="2000">
                <a:solidFill>
                  <a:schemeClr val="dk1"/>
                </a:solidFill>
                <a:latin typeface="Lexend Medium"/>
                <a:sym typeface="Lexend Medium"/>
              </a:rPr>
              <a:t>Phẩm chất</a:t>
            </a:r>
          </a:p>
        </p:txBody>
      </p:sp>
      <p:sp>
        <p:nvSpPr>
          <p:cNvPr id="17" name="Google Shape;1526;p47">
            <a:extLst>
              <a:ext uri="{FF2B5EF4-FFF2-40B4-BE49-F238E27FC236}">
                <a16:creationId xmlns:a16="http://schemas.microsoft.com/office/drawing/2014/main" id="{9D966377-9096-DC8E-2855-B2769D1A9AD5}"/>
              </a:ext>
            </a:extLst>
          </p:cNvPr>
          <p:cNvSpPr/>
          <p:nvPr/>
        </p:nvSpPr>
        <p:spPr>
          <a:xfrm>
            <a:off x="830104" y="1814161"/>
            <a:ext cx="544889" cy="548636"/>
          </a:xfrm>
          <a:custGeom>
            <a:avLst/>
            <a:gdLst/>
            <a:ahLst/>
            <a:cxnLst/>
            <a:rect l="l" t="t" r="r" b="b"/>
            <a:pathLst>
              <a:path w="13383" h="13383" extrusionOk="0">
                <a:moveTo>
                  <a:pt x="1" y="1"/>
                </a:moveTo>
                <a:lnTo>
                  <a:pt x="1" y="13383"/>
                </a:lnTo>
                <a:lnTo>
                  <a:pt x="13383" y="13383"/>
                </a:lnTo>
                <a:lnTo>
                  <a:pt x="133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27;p47">
            <a:extLst>
              <a:ext uri="{FF2B5EF4-FFF2-40B4-BE49-F238E27FC236}">
                <a16:creationId xmlns:a16="http://schemas.microsoft.com/office/drawing/2014/main" id="{8AE4EB78-390A-787A-9EF3-810743309B26}"/>
              </a:ext>
            </a:extLst>
          </p:cNvPr>
          <p:cNvSpPr/>
          <p:nvPr/>
        </p:nvSpPr>
        <p:spPr>
          <a:xfrm>
            <a:off x="878798" y="1869011"/>
            <a:ext cx="449005" cy="438974"/>
          </a:xfrm>
          <a:custGeom>
            <a:avLst/>
            <a:gdLst/>
            <a:ahLst/>
            <a:cxnLst/>
            <a:rect l="l" t="t" r="r" b="b"/>
            <a:pathLst>
              <a:path w="11028" h="10708" extrusionOk="0">
                <a:moveTo>
                  <a:pt x="5496" y="358"/>
                </a:moveTo>
                <a:cubicBezTo>
                  <a:pt x="5924" y="358"/>
                  <a:pt x="6281" y="697"/>
                  <a:pt x="6281" y="1125"/>
                </a:cubicBezTo>
                <a:cubicBezTo>
                  <a:pt x="6281" y="1553"/>
                  <a:pt x="5924" y="1910"/>
                  <a:pt x="5496" y="1910"/>
                </a:cubicBezTo>
                <a:cubicBezTo>
                  <a:pt x="5068" y="1910"/>
                  <a:pt x="4729" y="1553"/>
                  <a:pt x="4729" y="1125"/>
                </a:cubicBezTo>
                <a:cubicBezTo>
                  <a:pt x="4729" y="697"/>
                  <a:pt x="5068" y="358"/>
                  <a:pt x="5496" y="358"/>
                </a:cubicBezTo>
                <a:close/>
                <a:moveTo>
                  <a:pt x="5639" y="2213"/>
                </a:moveTo>
                <a:lnTo>
                  <a:pt x="5639" y="3016"/>
                </a:lnTo>
                <a:lnTo>
                  <a:pt x="5335" y="3016"/>
                </a:lnTo>
                <a:lnTo>
                  <a:pt x="5335" y="2213"/>
                </a:lnTo>
                <a:cubicBezTo>
                  <a:pt x="5389" y="2231"/>
                  <a:pt x="5442" y="2231"/>
                  <a:pt x="5496" y="2231"/>
                </a:cubicBezTo>
                <a:cubicBezTo>
                  <a:pt x="5532" y="2231"/>
                  <a:pt x="5585" y="2231"/>
                  <a:pt x="5639" y="2213"/>
                </a:cubicBezTo>
                <a:close/>
                <a:moveTo>
                  <a:pt x="1838" y="2463"/>
                </a:moveTo>
                <a:cubicBezTo>
                  <a:pt x="2266" y="2463"/>
                  <a:pt x="2623" y="2820"/>
                  <a:pt x="2623" y="3248"/>
                </a:cubicBezTo>
                <a:cubicBezTo>
                  <a:pt x="2623" y="3677"/>
                  <a:pt x="2266" y="4016"/>
                  <a:pt x="1838" y="4016"/>
                </a:cubicBezTo>
                <a:cubicBezTo>
                  <a:pt x="1410" y="4016"/>
                  <a:pt x="1053" y="3677"/>
                  <a:pt x="1053" y="3248"/>
                </a:cubicBezTo>
                <a:cubicBezTo>
                  <a:pt x="1053" y="2820"/>
                  <a:pt x="1410" y="2463"/>
                  <a:pt x="1838" y="2463"/>
                </a:cubicBezTo>
                <a:close/>
                <a:moveTo>
                  <a:pt x="2855" y="3641"/>
                </a:moveTo>
                <a:lnTo>
                  <a:pt x="3551" y="4051"/>
                </a:lnTo>
                <a:cubicBezTo>
                  <a:pt x="3497" y="4140"/>
                  <a:pt x="3444" y="4230"/>
                  <a:pt x="3408" y="4319"/>
                </a:cubicBezTo>
                <a:lnTo>
                  <a:pt x="2695" y="3908"/>
                </a:lnTo>
                <a:cubicBezTo>
                  <a:pt x="2766" y="3837"/>
                  <a:pt x="2819" y="3748"/>
                  <a:pt x="2855" y="3641"/>
                </a:cubicBezTo>
                <a:close/>
                <a:moveTo>
                  <a:pt x="9278" y="1946"/>
                </a:moveTo>
                <a:cubicBezTo>
                  <a:pt x="9956" y="1946"/>
                  <a:pt x="10510" y="2499"/>
                  <a:pt x="10510" y="3177"/>
                </a:cubicBezTo>
                <a:cubicBezTo>
                  <a:pt x="10510" y="3855"/>
                  <a:pt x="9956" y="4408"/>
                  <a:pt x="9278" y="4408"/>
                </a:cubicBezTo>
                <a:cubicBezTo>
                  <a:pt x="8600" y="4408"/>
                  <a:pt x="8047" y="3855"/>
                  <a:pt x="8047" y="3177"/>
                </a:cubicBezTo>
                <a:cubicBezTo>
                  <a:pt x="8047" y="2499"/>
                  <a:pt x="8600" y="1946"/>
                  <a:pt x="9278" y="1946"/>
                </a:cubicBezTo>
                <a:close/>
                <a:moveTo>
                  <a:pt x="7869" y="3801"/>
                </a:moveTo>
                <a:cubicBezTo>
                  <a:pt x="7922" y="3908"/>
                  <a:pt x="7976" y="3998"/>
                  <a:pt x="8029" y="4069"/>
                </a:cubicBezTo>
                <a:lnTo>
                  <a:pt x="7173" y="4569"/>
                </a:lnTo>
                <a:cubicBezTo>
                  <a:pt x="7149" y="4581"/>
                  <a:pt x="7123" y="4587"/>
                  <a:pt x="7098" y="4587"/>
                </a:cubicBezTo>
                <a:cubicBezTo>
                  <a:pt x="7046" y="4587"/>
                  <a:pt x="6995" y="4563"/>
                  <a:pt x="6959" y="4515"/>
                </a:cubicBezTo>
                <a:cubicBezTo>
                  <a:pt x="6923" y="4444"/>
                  <a:pt x="6941" y="4337"/>
                  <a:pt x="7012" y="4301"/>
                </a:cubicBezTo>
                <a:lnTo>
                  <a:pt x="7869" y="3801"/>
                </a:lnTo>
                <a:close/>
                <a:moveTo>
                  <a:pt x="3894" y="6122"/>
                </a:moveTo>
                <a:cubicBezTo>
                  <a:pt x="3951" y="6122"/>
                  <a:pt x="4008" y="6149"/>
                  <a:pt x="4033" y="6210"/>
                </a:cubicBezTo>
                <a:cubicBezTo>
                  <a:pt x="4086" y="6282"/>
                  <a:pt x="4051" y="6371"/>
                  <a:pt x="3979" y="6406"/>
                </a:cubicBezTo>
                <a:lnTo>
                  <a:pt x="3123" y="6906"/>
                </a:lnTo>
                <a:cubicBezTo>
                  <a:pt x="3087" y="6817"/>
                  <a:pt x="3034" y="6728"/>
                  <a:pt x="2962" y="6638"/>
                </a:cubicBezTo>
                <a:lnTo>
                  <a:pt x="3819" y="6139"/>
                </a:lnTo>
                <a:cubicBezTo>
                  <a:pt x="3841" y="6128"/>
                  <a:pt x="3867" y="6122"/>
                  <a:pt x="3894" y="6122"/>
                </a:cubicBezTo>
                <a:close/>
                <a:moveTo>
                  <a:pt x="7102" y="6122"/>
                </a:moveTo>
                <a:cubicBezTo>
                  <a:pt x="7126" y="6122"/>
                  <a:pt x="7150" y="6128"/>
                  <a:pt x="7173" y="6139"/>
                </a:cubicBezTo>
                <a:lnTo>
                  <a:pt x="8029" y="6638"/>
                </a:lnTo>
                <a:cubicBezTo>
                  <a:pt x="7976" y="6728"/>
                  <a:pt x="7922" y="6817"/>
                  <a:pt x="7869" y="6906"/>
                </a:cubicBezTo>
                <a:lnTo>
                  <a:pt x="7012" y="6406"/>
                </a:lnTo>
                <a:cubicBezTo>
                  <a:pt x="6941" y="6371"/>
                  <a:pt x="6923" y="6282"/>
                  <a:pt x="6959" y="6210"/>
                </a:cubicBezTo>
                <a:cubicBezTo>
                  <a:pt x="6996" y="6149"/>
                  <a:pt x="7049" y="6122"/>
                  <a:pt x="7102" y="6122"/>
                </a:cubicBezTo>
                <a:close/>
                <a:moveTo>
                  <a:pt x="5639" y="7691"/>
                </a:moveTo>
                <a:lnTo>
                  <a:pt x="5639" y="8494"/>
                </a:lnTo>
                <a:cubicBezTo>
                  <a:pt x="5585" y="8494"/>
                  <a:pt x="5532" y="8476"/>
                  <a:pt x="5496" y="8476"/>
                </a:cubicBezTo>
                <a:cubicBezTo>
                  <a:pt x="5442" y="8476"/>
                  <a:pt x="5389" y="8494"/>
                  <a:pt x="5335" y="8494"/>
                </a:cubicBezTo>
                <a:lnTo>
                  <a:pt x="5335" y="7691"/>
                </a:lnTo>
                <a:lnTo>
                  <a:pt x="5371" y="7691"/>
                </a:lnTo>
                <a:cubicBezTo>
                  <a:pt x="5407" y="7709"/>
                  <a:pt x="5460" y="7709"/>
                  <a:pt x="5496" y="7709"/>
                </a:cubicBezTo>
                <a:cubicBezTo>
                  <a:pt x="5532" y="7709"/>
                  <a:pt x="5585" y="7691"/>
                  <a:pt x="5639" y="7691"/>
                </a:cubicBezTo>
                <a:close/>
                <a:moveTo>
                  <a:pt x="1731" y="6317"/>
                </a:moveTo>
                <a:cubicBezTo>
                  <a:pt x="2391" y="6317"/>
                  <a:pt x="2944" y="6853"/>
                  <a:pt x="2944" y="7531"/>
                </a:cubicBezTo>
                <a:cubicBezTo>
                  <a:pt x="2944" y="8209"/>
                  <a:pt x="2391" y="8762"/>
                  <a:pt x="1731" y="8762"/>
                </a:cubicBezTo>
                <a:cubicBezTo>
                  <a:pt x="1053" y="8762"/>
                  <a:pt x="500" y="8209"/>
                  <a:pt x="500" y="7531"/>
                </a:cubicBezTo>
                <a:cubicBezTo>
                  <a:pt x="500" y="6853"/>
                  <a:pt x="1053" y="6317"/>
                  <a:pt x="1731" y="6317"/>
                </a:cubicBezTo>
                <a:close/>
                <a:moveTo>
                  <a:pt x="9278" y="6317"/>
                </a:moveTo>
                <a:cubicBezTo>
                  <a:pt x="9956" y="6317"/>
                  <a:pt x="10510" y="6853"/>
                  <a:pt x="10510" y="7531"/>
                </a:cubicBezTo>
                <a:cubicBezTo>
                  <a:pt x="10510" y="8209"/>
                  <a:pt x="9956" y="8762"/>
                  <a:pt x="9278" y="8762"/>
                </a:cubicBezTo>
                <a:cubicBezTo>
                  <a:pt x="8600" y="8762"/>
                  <a:pt x="8047" y="8209"/>
                  <a:pt x="8047" y="7531"/>
                </a:cubicBezTo>
                <a:cubicBezTo>
                  <a:pt x="8047" y="6853"/>
                  <a:pt x="8600" y="6317"/>
                  <a:pt x="9278" y="6317"/>
                </a:cubicBezTo>
                <a:close/>
                <a:moveTo>
                  <a:pt x="5496" y="8797"/>
                </a:moveTo>
                <a:cubicBezTo>
                  <a:pt x="5924" y="8797"/>
                  <a:pt x="6281" y="9154"/>
                  <a:pt x="6281" y="9582"/>
                </a:cubicBezTo>
                <a:cubicBezTo>
                  <a:pt x="6281" y="10011"/>
                  <a:pt x="5924" y="10368"/>
                  <a:pt x="5496" y="10368"/>
                </a:cubicBezTo>
                <a:cubicBezTo>
                  <a:pt x="5068" y="10368"/>
                  <a:pt x="4729" y="10011"/>
                  <a:pt x="4729" y="9582"/>
                </a:cubicBezTo>
                <a:cubicBezTo>
                  <a:pt x="4729" y="9154"/>
                  <a:pt x="5068" y="8797"/>
                  <a:pt x="5496" y="8797"/>
                </a:cubicBezTo>
                <a:close/>
                <a:moveTo>
                  <a:pt x="5508" y="1"/>
                </a:moveTo>
                <a:cubicBezTo>
                  <a:pt x="4901" y="1"/>
                  <a:pt x="4407" y="496"/>
                  <a:pt x="4407" y="1107"/>
                </a:cubicBezTo>
                <a:cubicBezTo>
                  <a:pt x="4407" y="1535"/>
                  <a:pt x="4657" y="1910"/>
                  <a:pt x="5032" y="2089"/>
                </a:cubicBezTo>
                <a:lnTo>
                  <a:pt x="5032" y="3052"/>
                </a:lnTo>
                <a:cubicBezTo>
                  <a:pt x="4782" y="3106"/>
                  <a:pt x="4550" y="3195"/>
                  <a:pt x="4318" y="3320"/>
                </a:cubicBezTo>
                <a:cubicBezTo>
                  <a:pt x="4104" y="3445"/>
                  <a:pt x="3908" y="3605"/>
                  <a:pt x="3747" y="3801"/>
                </a:cubicBezTo>
                <a:lnTo>
                  <a:pt x="2909" y="3320"/>
                </a:lnTo>
                <a:cubicBezTo>
                  <a:pt x="2909" y="3284"/>
                  <a:pt x="2909" y="3248"/>
                  <a:pt x="2909" y="3230"/>
                </a:cubicBezTo>
                <a:cubicBezTo>
                  <a:pt x="2909" y="2619"/>
                  <a:pt x="2415" y="2124"/>
                  <a:pt x="1808" y="2124"/>
                </a:cubicBezTo>
                <a:cubicBezTo>
                  <a:pt x="1742" y="2124"/>
                  <a:pt x="1675" y="2130"/>
                  <a:pt x="1606" y="2142"/>
                </a:cubicBezTo>
                <a:cubicBezTo>
                  <a:pt x="1160" y="2231"/>
                  <a:pt x="821" y="2570"/>
                  <a:pt x="732" y="3016"/>
                </a:cubicBezTo>
                <a:cubicBezTo>
                  <a:pt x="607" y="3712"/>
                  <a:pt x="1142" y="4319"/>
                  <a:pt x="1820" y="4319"/>
                </a:cubicBezTo>
                <a:cubicBezTo>
                  <a:pt x="2052" y="4319"/>
                  <a:pt x="2266" y="4248"/>
                  <a:pt x="2445" y="4123"/>
                </a:cubicBezTo>
                <a:lnTo>
                  <a:pt x="3265" y="4604"/>
                </a:lnTo>
                <a:cubicBezTo>
                  <a:pt x="3105" y="5104"/>
                  <a:pt x="3105" y="5621"/>
                  <a:pt x="3265" y="6103"/>
                </a:cubicBezTo>
                <a:lnTo>
                  <a:pt x="2730" y="6406"/>
                </a:lnTo>
                <a:cubicBezTo>
                  <a:pt x="2462" y="6152"/>
                  <a:pt x="2093" y="5999"/>
                  <a:pt x="1695" y="5999"/>
                </a:cubicBezTo>
                <a:cubicBezTo>
                  <a:pt x="1589" y="5999"/>
                  <a:pt x="1482" y="6009"/>
                  <a:pt x="1374" y="6032"/>
                </a:cubicBezTo>
                <a:cubicBezTo>
                  <a:pt x="750" y="6175"/>
                  <a:pt x="286" y="6656"/>
                  <a:pt x="179" y="7263"/>
                </a:cubicBezTo>
                <a:cubicBezTo>
                  <a:pt x="0" y="8244"/>
                  <a:pt x="750" y="9101"/>
                  <a:pt x="1695" y="9101"/>
                </a:cubicBezTo>
                <a:cubicBezTo>
                  <a:pt x="2552" y="9101"/>
                  <a:pt x="3248" y="8405"/>
                  <a:pt x="3248" y="7548"/>
                </a:cubicBezTo>
                <a:cubicBezTo>
                  <a:pt x="3248" y="7441"/>
                  <a:pt x="3230" y="7334"/>
                  <a:pt x="3212" y="7227"/>
                </a:cubicBezTo>
                <a:lnTo>
                  <a:pt x="4122" y="6692"/>
                </a:lnTo>
                <a:cubicBezTo>
                  <a:pt x="4229" y="6638"/>
                  <a:pt x="4318" y="6531"/>
                  <a:pt x="4354" y="6406"/>
                </a:cubicBezTo>
                <a:cubicBezTo>
                  <a:pt x="4390" y="6246"/>
                  <a:pt x="4354" y="6085"/>
                  <a:pt x="4229" y="5960"/>
                </a:cubicBezTo>
                <a:cubicBezTo>
                  <a:pt x="4144" y="5865"/>
                  <a:pt x="4022" y="5814"/>
                  <a:pt x="3900" y="5814"/>
                </a:cubicBezTo>
                <a:cubicBezTo>
                  <a:pt x="3815" y="5814"/>
                  <a:pt x="3731" y="5838"/>
                  <a:pt x="3658" y="5889"/>
                </a:cubicBezTo>
                <a:lnTo>
                  <a:pt x="3551" y="5943"/>
                </a:lnTo>
                <a:cubicBezTo>
                  <a:pt x="3283" y="5050"/>
                  <a:pt x="3658" y="4069"/>
                  <a:pt x="4479" y="3587"/>
                </a:cubicBezTo>
                <a:cubicBezTo>
                  <a:pt x="4794" y="3409"/>
                  <a:pt x="5143" y="3323"/>
                  <a:pt x="5490" y="3323"/>
                </a:cubicBezTo>
                <a:cubicBezTo>
                  <a:pt x="6045" y="3323"/>
                  <a:pt x="6592" y="3544"/>
                  <a:pt x="6977" y="3962"/>
                </a:cubicBezTo>
                <a:lnTo>
                  <a:pt x="6870" y="4016"/>
                </a:lnTo>
                <a:cubicBezTo>
                  <a:pt x="6656" y="4140"/>
                  <a:pt x="6584" y="4444"/>
                  <a:pt x="6709" y="4658"/>
                </a:cubicBezTo>
                <a:cubicBezTo>
                  <a:pt x="6798" y="4818"/>
                  <a:pt x="6959" y="4890"/>
                  <a:pt x="7120" y="4890"/>
                </a:cubicBezTo>
                <a:cubicBezTo>
                  <a:pt x="7191" y="4890"/>
                  <a:pt x="7280" y="4872"/>
                  <a:pt x="7351" y="4836"/>
                </a:cubicBezTo>
                <a:lnTo>
                  <a:pt x="7459" y="4765"/>
                </a:lnTo>
                <a:cubicBezTo>
                  <a:pt x="7566" y="5157"/>
                  <a:pt x="7566" y="5550"/>
                  <a:pt x="7459" y="5943"/>
                </a:cubicBezTo>
                <a:lnTo>
                  <a:pt x="7351" y="5871"/>
                </a:lnTo>
                <a:cubicBezTo>
                  <a:pt x="7275" y="5830"/>
                  <a:pt x="7194" y="5810"/>
                  <a:pt x="7114" y="5810"/>
                </a:cubicBezTo>
                <a:cubicBezTo>
                  <a:pt x="6950" y="5810"/>
                  <a:pt x="6793" y="5894"/>
                  <a:pt x="6709" y="6050"/>
                </a:cubicBezTo>
                <a:cubicBezTo>
                  <a:pt x="6584" y="6282"/>
                  <a:pt x="6656" y="6567"/>
                  <a:pt x="6870" y="6692"/>
                </a:cubicBezTo>
                <a:lnTo>
                  <a:pt x="6995" y="6763"/>
                </a:lnTo>
                <a:cubicBezTo>
                  <a:pt x="6852" y="6906"/>
                  <a:pt x="6691" y="7031"/>
                  <a:pt x="6531" y="7120"/>
                </a:cubicBezTo>
                <a:cubicBezTo>
                  <a:pt x="6209" y="7302"/>
                  <a:pt x="5856" y="7392"/>
                  <a:pt x="5505" y="7392"/>
                </a:cubicBezTo>
                <a:cubicBezTo>
                  <a:pt x="5097" y="7392"/>
                  <a:pt x="4691" y="7271"/>
                  <a:pt x="4336" y="7031"/>
                </a:cubicBezTo>
                <a:cubicBezTo>
                  <a:pt x="4308" y="7010"/>
                  <a:pt x="4277" y="7000"/>
                  <a:pt x="4247" y="7000"/>
                </a:cubicBezTo>
                <a:cubicBezTo>
                  <a:pt x="4200" y="7000"/>
                  <a:pt x="4154" y="7023"/>
                  <a:pt x="4122" y="7067"/>
                </a:cubicBezTo>
                <a:cubicBezTo>
                  <a:pt x="4068" y="7138"/>
                  <a:pt x="4086" y="7245"/>
                  <a:pt x="4158" y="7299"/>
                </a:cubicBezTo>
                <a:cubicBezTo>
                  <a:pt x="4425" y="7477"/>
                  <a:pt x="4729" y="7602"/>
                  <a:pt x="5032" y="7655"/>
                </a:cubicBezTo>
                <a:lnTo>
                  <a:pt x="5032" y="8619"/>
                </a:lnTo>
                <a:cubicBezTo>
                  <a:pt x="4604" y="8833"/>
                  <a:pt x="4318" y="9297"/>
                  <a:pt x="4425" y="9832"/>
                </a:cubicBezTo>
                <a:cubicBezTo>
                  <a:pt x="4514" y="10260"/>
                  <a:pt x="4853" y="10617"/>
                  <a:pt x="5300" y="10689"/>
                </a:cubicBezTo>
                <a:cubicBezTo>
                  <a:pt x="5370" y="10701"/>
                  <a:pt x="5439" y="10707"/>
                  <a:pt x="5507" y="10707"/>
                </a:cubicBezTo>
                <a:cubicBezTo>
                  <a:pt x="6112" y="10707"/>
                  <a:pt x="6602" y="10228"/>
                  <a:pt x="6602" y="9618"/>
                </a:cubicBezTo>
                <a:cubicBezTo>
                  <a:pt x="6602" y="9172"/>
                  <a:pt x="6352" y="8797"/>
                  <a:pt x="5978" y="8619"/>
                </a:cubicBezTo>
                <a:lnTo>
                  <a:pt x="5978" y="7655"/>
                </a:lnTo>
                <a:cubicBezTo>
                  <a:pt x="6227" y="7620"/>
                  <a:pt x="6459" y="7531"/>
                  <a:pt x="6673" y="7388"/>
                </a:cubicBezTo>
                <a:cubicBezTo>
                  <a:pt x="6905" y="7263"/>
                  <a:pt x="7102" y="7102"/>
                  <a:pt x="7262" y="6924"/>
                </a:cubicBezTo>
                <a:lnTo>
                  <a:pt x="7798" y="7227"/>
                </a:lnTo>
                <a:cubicBezTo>
                  <a:pt x="7780" y="7334"/>
                  <a:pt x="7762" y="7441"/>
                  <a:pt x="7762" y="7548"/>
                </a:cubicBezTo>
                <a:cubicBezTo>
                  <a:pt x="7762" y="8402"/>
                  <a:pt x="8448" y="9101"/>
                  <a:pt x="9299" y="9101"/>
                </a:cubicBezTo>
                <a:cubicBezTo>
                  <a:pt x="9409" y="9101"/>
                  <a:pt x="9521" y="9089"/>
                  <a:pt x="9635" y="9065"/>
                </a:cubicBezTo>
                <a:cubicBezTo>
                  <a:pt x="10224" y="8940"/>
                  <a:pt x="10688" y="8476"/>
                  <a:pt x="10813" y="7887"/>
                </a:cubicBezTo>
                <a:cubicBezTo>
                  <a:pt x="11027" y="6888"/>
                  <a:pt x="10278" y="5996"/>
                  <a:pt x="9314" y="5996"/>
                </a:cubicBezTo>
                <a:cubicBezTo>
                  <a:pt x="8904" y="5996"/>
                  <a:pt x="8547" y="6157"/>
                  <a:pt x="8261" y="6406"/>
                </a:cubicBezTo>
                <a:lnTo>
                  <a:pt x="7726" y="6103"/>
                </a:lnTo>
                <a:cubicBezTo>
                  <a:pt x="7905" y="5621"/>
                  <a:pt x="7905" y="5086"/>
                  <a:pt x="7726" y="4604"/>
                </a:cubicBezTo>
                <a:lnTo>
                  <a:pt x="8261" y="4301"/>
                </a:lnTo>
                <a:cubicBezTo>
                  <a:pt x="8544" y="4555"/>
                  <a:pt x="8916" y="4709"/>
                  <a:pt x="9315" y="4709"/>
                </a:cubicBezTo>
                <a:cubicBezTo>
                  <a:pt x="9420" y="4709"/>
                  <a:pt x="9527" y="4698"/>
                  <a:pt x="9635" y="4676"/>
                </a:cubicBezTo>
                <a:cubicBezTo>
                  <a:pt x="10242" y="4551"/>
                  <a:pt x="10724" y="4051"/>
                  <a:pt x="10831" y="3445"/>
                </a:cubicBezTo>
                <a:cubicBezTo>
                  <a:pt x="11009" y="2463"/>
                  <a:pt x="10260" y="1607"/>
                  <a:pt x="9314" y="1607"/>
                </a:cubicBezTo>
                <a:cubicBezTo>
                  <a:pt x="8458" y="1607"/>
                  <a:pt x="7762" y="2303"/>
                  <a:pt x="7762" y="3159"/>
                </a:cubicBezTo>
                <a:cubicBezTo>
                  <a:pt x="7762" y="3266"/>
                  <a:pt x="7780" y="3391"/>
                  <a:pt x="7798" y="3480"/>
                </a:cubicBezTo>
                <a:lnTo>
                  <a:pt x="7262" y="3801"/>
                </a:lnTo>
                <a:cubicBezTo>
                  <a:pt x="6923" y="3409"/>
                  <a:pt x="6477" y="3159"/>
                  <a:pt x="5978" y="3052"/>
                </a:cubicBezTo>
                <a:lnTo>
                  <a:pt x="5978" y="2089"/>
                </a:lnTo>
                <a:cubicBezTo>
                  <a:pt x="6406" y="1892"/>
                  <a:pt x="6673" y="1411"/>
                  <a:pt x="6584" y="893"/>
                </a:cubicBezTo>
                <a:cubicBezTo>
                  <a:pt x="6495" y="447"/>
                  <a:pt x="6156" y="108"/>
                  <a:pt x="5710" y="19"/>
                </a:cubicBezTo>
                <a:cubicBezTo>
                  <a:pt x="5641" y="7"/>
                  <a:pt x="5574" y="1"/>
                  <a:pt x="5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28;p47">
            <a:extLst>
              <a:ext uri="{FF2B5EF4-FFF2-40B4-BE49-F238E27FC236}">
                <a16:creationId xmlns:a16="http://schemas.microsoft.com/office/drawing/2014/main" id="{DA1A3A74-DD14-010F-0E22-895298245837}"/>
              </a:ext>
            </a:extLst>
          </p:cNvPr>
          <p:cNvSpPr/>
          <p:nvPr/>
        </p:nvSpPr>
        <p:spPr>
          <a:xfrm>
            <a:off x="6182079" y="1814161"/>
            <a:ext cx="544889" cy="548636"/>
          </a:xfrm>
          <a:custGeom>
            <a:avLst/>
            <a:gdLst/>
            <a:ahLst/>
            <a:cxnLst/>
            <a:rect l="l" t="t" r="r" b="b"/>
            <a:pathLst>
              <a:path w="13383" h="13383" extrusionOk="0">
                <a:moveTo>
                  <a:pt x="0" y="1"/>
                </a:moveTo>
                <a:lnTo>
                  <a:pt x="0" y="13383"/>
                </a:lnTo>
                <a:lnTo>
                  <a:pt x="13382" y="13383"/>
                </a:lnTo>
                <a:lnTo>
                  <a:pt x="133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29;p47">
            <a:extLst>
              <a:ext uri="{FF2B5EF4-FFF2-40B4-BE49-F238E27FC236}">
                <a16:creationId xmlns:a16="http://schemas.microsoft.com/office/drawing/2014/main" id="{FF689C6F-D334-0295-AA29-84A9EB8FB344}"/>
              </a:ext>
            </a:extLst>
          </p:cNvPr>
          <p:cNvSpPr/>
          <p:nvPr/>
        </p:nvSpPr>
        <p:spPr>
          <a:xfrm>
            <a:off x="6287407" y="1870364"/>
            <a:ext cx="333497" cy="436269"/>
          </a:xfrm>
          <a:custGeom>
            <a:avLst/>
            <a:gdLst/>
            <a:ahLst/>
            <a:cxnLst/>
            <a:rect l="l" t="t" r="r" b="b"/>
            <a:pathLst>
              <a:path w="8191" h="10642" extrusionOk="0">
                <a:moveTo>
                  <a:pt x="6870" y="1110"/>
                </a:moveTo>
                <a:cubicBezTo>
                  <a:pt x="6870" y="1217"/>
                  <a:pt x="6852" y="1324"/>
                  <a:pt x="6816" y="1413"/>
                </a:cubicBezTo>
                <a:lnTo>
                  <a:pt x="1374" y="1413"/>
                </a:lnTo>
                <a:cubicBezTo>
                  <a:pt x="1356" y="1324"/>
                  <a:pt x="1339" y="1217"/>
                  <a:pt x="1321" y="1110"/>
                </a:cubicBezTo>
                <a:close/>
                <a:moveTo>
                  <a:pt x="6727" y="1717"/>
                </a:moveTo>
                <a:cubicBezTo>
                  <a:pt x="6709" y="1824"/>
                  <a:pt x="6656" y="1931"/>
                  <a:pt x="6620" y="2020"/>
                </a:cubicBezTo>
                <a:lnTo>
                  <a:pt x="1588" y="2020"/>
                </a:lnTo>
                <a:cubicBezTo>
                  <a:pt x="1535" y="1931"/>
                  <a:pt x="1499" y="1824"/>
                  <a:pt x="1464" y="1717"/>
                </a:cubicBezTo>
                <a:close/>
                <a:moveTo>
                  <a:pt x="6459" y="2359"/>
                </a:moveTo>
                <a:cubicBezTo>
                  <a:pt x="6406" y="2466"/>
                  <a:pt x="6335" y="2573"/>
                  <a:pt x="6263" y="2662"/>
                </a:cubicBezTo>
                <a:lnTo>
                  <a:pt x="1945" y="2662"/>
                </a:lnTo>
                <a:cubicBezTo>
                  <a:pt x="1874" y="2573"/>
                  <a:pt x="1803" y="2466"/>
                  <a:pt x="1731" y="2359"/>
                </a:cubicBezTo>
                <a:close/>
                <a:moveTo>
                  <a:pt x="6013" y="2966"/>
                </a:moveTo>
                <a:cubicBezTo>
                  <a:pt x="5924" y="3073"/>
                  <a:pt x="5835" y="3180"/>
                  <a:pt x="5728" y="3269"/>
                </a:cubicBezTo>
                <a:lnTo>
                  <a:pt x="2481" y="3269"/>
                </a:lnTo>
                <a:cubicBezTo>
                  <a:pt x="2373" y="3180"/>
                  <a:pt x="2266" y="3073"/>
                  <a:pt x="2177" y="2966"/>
                </a:cubicBezTo>
                <a:close/>
                <a:moveTo>
                  <a:pt x="5371" y="3608"/>
                </a:moveTo>
                <a:cubicBezTo>
                  <a:pt x="5246" y="3715"/>
                  <a:pt x="5121" y="3804"/>
                  <a:pt x="4996" y="3911"/>
                </a:cubicBezTo>
                <a:lnTo>
                  <a:pt x="3212" y="3911"/>
                </a:lnTo>
                <a:cubicBezTo>
                  <a:pt x="3069" y="3804"/>
                  <a:pt x="2962" y="3715"/>
                  <a:pt x="2837" y="3608"/>
                </a:cubicBezTo>
                <a:close/>
                <a:moveTo>
                  <a:pt x="4604" y="4215"/>
                </a:moveTo>
                <a:cubicBezTo>
                  <a:pt x="4443" y="4339"/>
                  <a:pt x="4265" y="4446"/>
                  <a:pt x="4104" y="4571"/>
                </a:cubicBezTo>
                <a:cubicBezTo>
                  <a:pt x="3926" y="4446"/>
                  <a:pt x="3765" y="4339"/>
                  <a:pt x="3605" y="4215"/>
                </a:cubicBezTo>
                <a:close/>
                <a:moveTo>
                  <a:pt x="678" y="325"/>
                </a:moveTo>
                <a:cubicBezTo>
                  <a:pt x="839" y="325"/>
                  <a:pt x="982" y="450"/>
                  <a:pt x="982" y="628"/>
                </a:cubicBezTo>
                <a:cubicBezTo>
                  <a:pt x="982" y="1574"/>
                  <a:pt x="1285" y="2395"/>
                  <a:pt x="1927" y="3144"/>
                </a:cubicBezTo>
                <a:cubicBezTo>
                  <a:pt x="2445" y="3751"/>
                  <a:pt x="3105" y="4268"/>
                  <a:pt x="3819" y="4750"/>
                </a:cubicBezTo>
                <a:lnTo>
                  <a:pt x="3747" y="4803"/>
                </a:lnTo>
                <a:cubicBezTo>
                  <a:pt x="3587" y="4910"/>
                  <a:pt x="3444" y="5017"/>
                  <a:pt x="3283" y="5124"/>
                </a:cubicBezTo>
                <a:cubicBezTo>
                  <a:pt x="2695" y="4714"/>
                  <a:pt x="2034" y="4215"/>
                  <a:pt x="1517" y="3626"/>
                </a:cubicBezTo>
                <a:cubicBezTo>
                  <a:pt x="750" y="2734"/>
                  <a:pt x="357" y="1752"/>
                  <a:pt x="357" y="628"/>
                </a:cubicBezTo>
                <a:cubicBezTo>
                  <a:pt x="357" y="450"/>
                  <a:pt x="500" y="325"/>
                  <a:pt x="678" y="325"/>
                </a:cubicBezTo>
                <a:close/>
                <a:moveTo>
                  <a:pt x="4104" y="6070"/>
                </a:moveTo>
                <a:cubicBezTo>
                  <a:pt x="4265" y="6195"/>
                  <a:pt x="4443" y="6320"/>
                  <a:pt x="4604" y="6427"/>
                </a:cubicBezTo>
                <a:lnTo>
                  <a:pt x="3605" y="6427"/>
                </a:lnTo>
                <a:cubicBezTo>
                  <a:pt x="3765" y="6320"/>
                  <a:pt x="3926" y="6195"/>
                  <a:pt x="4104" y="6070"/>
                </a:cubicBezTo>
                <a:close/>
                <a:moveTo>
                  <a:pt x="4996" y="6766"/>
                </a:moveTo>
                <a:cubicBezTo>
                  <a:pt x="5121" y="6855"/>
                  <a:pt x="5246" y="6962"/>
                  <a:pt x="5371" y="7069"/>
                </a:cubicBezTo>
                <a:lnTo>
                  <a:pt x="2837" y="7069"/>
                </a:lnTo>
                <a:cubicBezTo>
                  <a:pt x="2962" y="6962"/>
                  <a:pt x="3069" y="6855"/>
                  <a:pt x="3212" y="6766"/>
                </a:cubicBezTo>
                <a:close/>
                <a:moveTo>
                  <a:pt x="5728" y="7373"/>
                </a:moveTo>
                <a:cubicBezTo>
                  <a:pt x="5835" y="7480"/>
                  <a:pt x="5924" y="7569"/>
                  <a:pt x="6013" y="7676"/>
                </a:cubicBezTo>
                <a:lnTo>
                  <a:pt x="2177" y="7676"/>
                </a:lnTo>
                <a:cubicBezTo>
                  <a:pt x="2284" y="7569"/>
                  <a:pt x="2373" y="7480"/>
                  <a:pt x="2481" y="7373"/>
                </a:cubicBezTo>
                <a:close/>
                <a:moveTo>
                  <a:pt x="6263" y="8015"/>
                </a:moveTo>
                <a:cubicBezTo>
                  <a:pt x="6335" y="8104"/>
                  <a:pt x="6406" y="8211"/>
                  <a:pt x="6459" y="8318"/>
                </a:cubicBezTo>
                <a:lnTo>
                  <a:pt x="2820" y="8318"/>
                </a:lnTo>
                <a:cubicBezTo>
                  <a:pt x="2748" y="8318"/>
                  <a:pt x="2677" y="8372"/>
                  <a:pt x="2659" y="8443"/>
                </a:cubicBezTo>
                <a:cubicBezTo>
                  <a:pt x="2659" y="8550"/>
                  <a:pt x="2730" y="8622"/>
                  <a:pt x="2820" y="8622"/>
                </a:cubicBezTo>
                <a:lnTo>
                  <a:pt x="6620" y="8622"/>
                </a:lnTo>
                <a:cubicBezTo>
                  <a:pt x="6674" y="8711"/>
                  <a:pt x="6709" y="8818"/>
                  <a:pt x="6745" y="8925"/>
                </a:cubicBezTo>
                <a:lnTo>
                  <a:pt x="1464" y="8925"/>
                </a:lnTo>
                <a:cubicBezTo>
                  <a:pt x="1499" y="8818"/>
                  <a:pt x="1535" y="8711"/>
                  <a:pt x="1588" y="8622"/>
                </a:cubicBezTo>
                <a:lnTo>
                  <a:pt x="2195" y="8622"/>
                </a:lnTo>
                <a:cubicBezTo>
                  <a:pt x="2266" y="8622"/>
                  <a:pt x="2338" y="8568"/>
                  <a:pt x="2356" y="8479"/>
                </a:cubicBezTo>
                <a:cubicBezTo>
                  <a:pt x="2356" y="8390"/>
                  <a:pt x="2284" y="8318"/>
                  <a:pt x="2195" y="8318"/>
                </a:cubicBezTo>
                <a:lnTo>
                  <a:pt x="1749" y="8318"/>
                </a:lnTo>
                <a:cubicBezTo>
                  <a:pt x="1803" y="8211"/>
                  <a:pt x="1874" y="8104"/>
                  <a:pt x="1945" y="8015"/>
                </a:cubicBezTo>
                <a:close/>
                <a:moveTo>
                  <a:pt x="6816" y="9228"/>
                </a:moveTo>
                <a:cubicBezTo>
                  <a:pt x="6852" y="9317"/>
                  <a:pt x="6870" y="9425"/>
                  <a:pt x="6870" y="9532"/>
                </a:cubicBezTo>
                <a:lnTo>
                  <a:pt x="1321" y="9532"/>
                </a:lnTo>
                <a:cubicBezTo>
                  <a:pt x="1339" y="9425"/>
                  <a:pt x="1356" y="9317"/>
                  <a:pt x="1374" y="9228"/>
                </a:cubicBezTo>
                <a:close/>
                <a:moveTo>
                  <a:pt x="7530" y="325"/>
                </a:moveTo>
                <a:cubicBezTo>
                  <a:pt x="7691" y="325"/>
                  <a:pt x="7833" y="450"/>
                  <a:pt x="7833" y="628"/>
                </a:cubicBezTo>
                <a:cubicBezTo>
                  <a:pt x="7833" y="1752"/>
                  <a:pt x="7459" y="2734"/>
                  <a:pt x="6674" y="3626"/>
                </a:cubicBezTo>
                <a:cubicBezTo>
                  <a:pt x="6013" y="4393"/>
                  <a:pt x="5121" y="5000"/>
                  <a:pt x="4283" y="5588"/>
                </a:cubicBezTo>
                <a:cubicBezTo>
                  <a:pt x="3426" y="6159"/>
                  <a:pt x="2623" y="6712"/>
                  <a:pt x="2017" y="7390"/>
                </a:cubicBezTo>
                <a:cubicBezTo>
                  <a:pt x="1321" y="8176"/>
                  <a:pt x="982" y="9032"/>
                  <a:pt x="982" y="10013"/>
                </a:cubicBezTo>
                <a:cubicBezTo>
                  <a:pt x="982" y="10192"/>
                  <a:pt x="839" y="10335"/>
                  <a:pt x="678" y="10335"/>
                </a:cubicBezTo>
                <a:cubicBezTo>
                  <a:pt x="500" y="10335"/>
                  <a:pt x="357" y="10192"/>
                  <a:pt x="357" y="10013"/>
                </a:cubicBezTo>
                <a:cubicBezTo>
                  <a:pt x="357" y="8889"/>
                  <a:pt x="750" y="7908"/>
                  <a:pt x="1517" y="7016"/>
                </a:cubicBezTo>
                <a:cubicBezTo>
                  <a:pt x="2195" y="6249"/>
                  <a:pt x="3069" y="5642"/>
                  <a:pt x="3926" y="5071"/>
                </a:cubicBezTo>
                <a:cubicBezTo>
                  <a:pt x="4764" y="4482"/>
                  <a:pt x="5567" y="3929"/>
                  <a:pt x="6192" y="3251"/>
                </a:cubicBezTo>
                <a:cubicBezTo>
                  <a:pt x="6888" y="2466"/>
                  <a:pt x="7209" y="1609"/>
                  <a:pt x="7209" y="628"/>
                </a:cubicBezTo>
                <a:cubicBezTo>
                  <a:pt x="7209" y="450"/>
                  <a:pt x="7352" y="325"/>
                  <a:pt x="7530" y="325"/>
                </a:cubicBezTo>
                <a:close/>
                <a:moveTo>
                  <a:pt x="4925" y="5517"/>
                </a:moveTo>
                <a:cubicBezTo>
                  <a:pt x="5514" y="5927"/>
                  <a:pt x="6156" y="6427"/>
                  <a:pt x="6674" y="7016"/>
                </a:cubicBezTo>
                <a:cubicBezTo>
                  <a:pt x="7459" y="7908"/>
                  <a:pt x="7833" y="8889"/>
                  <a:pt x="7833" y="10013"/>
                </a:cubicBezTo>
                <a:cubicBezTo>
                  <a:pt x="7833" y="10192"/>
                  <a:pt x="7691" y="10335"/>
                  <a:pt x="7530" y="10335"/>
                </a:cubicBezTo>
                <a:cubicBezTo>
                  <a:pt x="7352" y="10335"/>
                  <a:pt x="7209" y="10192"/>
                  <a:pt x="7209" y="10013"/>
                </a:cubicBezTo>
                <a:cubicBezTo>
                  <a:pt x="7209" y="9068"/>
                  <a:pt x="6906" y="8265"/>
                  <a:pt x="6281" y="7515"/>
                </a:cubicBezTo>
                <a:cubicBezTo>
                  <a:pt x="5764" y="6891"/>
                  <a:pt x="5086" y="6391"/>
                  <a:pt x="4372" y="5892"/>
                </a:cubicBezTo>
                <a:cubicBezTo>
                  <a:pt x="4408" y="5874"/>
                  <a:pt x="4425" y="5856"/>
                  <a:pt x="4461" y="5838"/>
                </a:cubicBezTo>
                <a:cubicBezTo>
                  <a:pt x="4604" y="5731"/>
                  <a:pt x="4764" y="5624"/>
                  <a:pt x="4925" y="5517"/>
                </a:cubicBezTo>
                <a:close/>
                <a:moveTo>
                  <a:pt x="678" y="0"/>
                </a:moveTo>
                <a:cubicBezTo>
                  <a:pt x="333" y="0"/>
                  <a:pt x="54" y="282"/>
                  <a:pt x="54" y="628"/>
                </a:cubicBezTo>
                <a:cubicBezTo>
                  <a:pt x="54" y="1841"/>
                  <a:pt x="446" y="2894"/>
                  <a:pt x="1285" y="3840"/>
                </a:cubicBezTo>
                <a:cubicBezTo>
                  <a:pt x="1803" y="4411"/>
                  <a:pt x="2427" y="4910"/>
                  <a:pt x="3016" y="5321"/>
                </a:cubicBezTo>
                <a:cubicBezTo>
                  <a:pt x="2391" y="5767"/>
                  <a:pt x="1785" y="6249"/>
                  <a:pt x="1285" y="6820"/>
                </a:cubicBezTo>
                <a:cubicBezTo>
                  <a:pt x="411" y="7801"/>
                  <a:pt x="0" y="8925"/>
                  <a:pt x="54" y="10210"/>
                </a:cubicBezTo>
                <a:cubicBezTo>
                  <a:pt x="54" y="10281"/>
                  <a:pt x="90" y="10352"/>
                  <a:pt x="143" y="10406"/>
                </a:cubicBezTo>
                <a:cubicBezTo>
                  <a:pt x="321" y="10572"/>
                  <a:pt x="508" y="10641"/>
                  <a:pt x="679" y="10641"/>
                </a:cubicBezTo>
                <a:cubicBezTo>
                  <a:pt x="1024" y="10641"/>
                  <a:pt x="1303" y="10359"/>
                  <a:pt x="1303" y="10013"/>
                </a:cubicBezTo>
                <a:cubicBezTo>
                  <a:pt x="1303" y="9960"/>
                  <a:pt x="1303" y="9924"/>
                  <a:pt x="1303" y="9871"/>
                </a:cubicBezTo>
                <a:lnTo>
                  <a:pt x="6906" y="9871"/>
                </a:lnTo>
                <a:cubicBezTo>
                  <a:pt x="6906" y="9960"/>
                  <a:pt x="6906" y="10067"/>
                  <a:pt x="6906" y="10174"/>
                </a:cubicBezTo>
                <a:cubicBezTo>
                  <a:pt x="6906" y="10263"/>
                  <a:pt x="6923" y="10352"/>
                  <a:pt x="6995" y="10406"/>
                </a:cubicBezTo>
                <a:cubicBezTo>
                  <a:pt x="7172" y="10572"/>
                  <a:pt x="7360" y="10641"/>
                  <a:pt x="7531" y="10641"/>
                </a:cubicBezTo>
                <a:cubicBezTo>
                  <a:pt x="7876" y="10641"/>
                  <a:pt x="8154" y="10359"/>
                  <a:pt x="8154" y="10013"/>
                </a:cubicBezTo>
                <a:cubicBezTo>
                  <a:pt x="8154" y="8818"/>
                  <a:pt x="7744" y="7765"/>
                  <a:pt x="6923" y="6820"/>
                </a:cubicBezTo>
                <a:cubicBezTo>
                  <a:pt x="6406" y="6231"/>
                  <a:pt x="5764" y="5731"/>
                  <a:pt x="5193" y="5321"/>
                </a:cubicBezTo>
                <a:cubicBezTo>
                  <a:pt x="5817" y="4875"/>
                  <a:pt x="6424" y="4411"/>
                  <a:pt x="6923" y="3840"/>
                </a:cubicBezTo>
                <a:cubicBezTo>
                  <a:pt x="7798" y="2841"/>
                  <a:pt x="8190" y="1734"/>
                  <a:pt x="8154" y="432"/>
                </a:cubicBezTo>
                <a:cubicBezTo>
                  <a:pt x="8154" y="360"/>
                  <a:pt x="8119" y="289"/>
                  <a:pt x="8065" y="236"/>
                </a:cubicBezTo>
                <a:cubicBezTo>
                  <a:pt x="7888" y="70"/>
                  <a:pt x="7700" y="0"/>
                  <a:pt x="7529" y="0"/>
                </a:cubicBezTo>
                <a:cubicBezTo>
                  <a:pt x="7184" y="0"/>
                  <a:pt x="6906" y="282"/>
                  <a:pt x="6906" y="628"/>
                </a:cubicBezTo>
                <a:cubicBezTo>
                  <a:pt x="6906" y="682"/>
                  <a:pt x="6906" y="735"/>
                  <a:pt x="6906" y="789"/>
                </a:cubicBezTo>
                <a:lnTo>
                  <a:pt x="1303" y="789"/>
                </a:lnTo>
                <a:cubicBezTo>
                  <a:pt x="1303" y="682"/>
                  <a:pt x="1285" y="575"/>
                  <a:pt x="1303" y="468"/>
                </a:cubicBezTo>
                <a:cubicBezTo>
                  <a:pt x="1303" y="378"/>
                  <a:pt x="1267" y="289"/>
                  <a:pt x="1214" y="236"/>
                </a:cubicBezTo>
                <a:cubicBezTo>
                  <a:pt x="1036" y="70"/>
                  <a:pt x="849" y="0"/>
                  <a:pt x="6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30;p47">
            <a:extLst>
              <a:ext uri="{FF2B5EF4-FFF2-40B4-BE49-F238E27FC236}">
                <a16:creationId xmlns:a16="http://schemas.microsoft.com/office/drawing/2014/main" id="{65D82165-F380-B1AC-B418-F57FDEA1BB77}"/>
              </a:ext>
            </a:extLst>
          </p:cNvPr>
          <p:cNvSpPr/>
          <p:nvPr/>
        </p:nvSpPr>
        <p:spPr>
          <a:xfrm>
            <a:off x="3489456" y="1814161"/>
            <a:ext cx="544889" cy="548636"/>
          </a:xfrm>
          <a:custGeom>
            <a:avLst/>
            <a:gdLst/>
            <a:ahLst/>
            <a:cxnLst/>
            <a:rect l="l" t="t" r="r" b="b"/>
            <a:pathLst>
              <a:path w="13383" h="13383" extrusionOk="0">
                <a:moveTo>
                  <a:pt x="1" y="1"/>
                </a:moveTo>
                <a:lnTo>
                  <a:pt x="1" y="13383"/>
                </a:lnTo>
                <a:lnTo>
                  <a:pt x="13383" y="13383"/>
                </a:lnTo>
                <a:lnTo>
                  <a:pt x="133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531;p47">
            <a:extLst>
              <a:ext uri="{FF2B5EF4-FFF2-40B4-BE49-F238E27FC236}">
                <a16:creationId xmlns:a16="http://schemas.microsoft.com/office/drawing/2014/main" id="{F7F33FD5-829F-2356-21C4-0BAA6855FEFB}"/>
              </a:ext>
            </a:extLst>
          </p:cNvPr>
          <p:cNvGrpSpPr/>
          <p:nvPr/>
        </p:nvGrpSpPr>
        <p:grpSpPr>
          <a:xfrm>
            <a:off x="3565022" y="1870364"/>
            <a:ext cx="393792" cy="436351"/>
            <a:chOff x="3565022" y="1808289"/>
            <a:chExt cx="393792" cy="436351"/>
          </a:xfrm>
        </p:grpSpPr>
        <p:sp>
          <p:nvSpPr>
            <p:cNvPr id="23" name="Google Shape;1532;p47">
              <a:extLst>
                <a:ext uri="{FF2B5EF4-FFF2-40B4-BE49-F238E27FC236}">
                  <a16:creationId xmlns:a16="http://schemas.microsoft.com/office/drawing/2014/main" id="{D1929363-4E70-B084-EEE5-F2DF7D92064A}"/>
                </a:ext>
              </a:extLst>
            </p:cNvPr>
            <p:cNvSpPr/>
            <p:nvPr/>
          </p:nvSpPr>
          <p:spPr>
            <a:xfrm>
              <a:off x="3565022" y="1808289"/>
              <a:ext cx="191116" cy="436351"/>
            </a:xfrm>
            <a:custGeom>
              <a:avLst/>
              <a:gdLst/>
              <a:ahLst/>
              <a:cxnLst/>
              <a:rect l="l" t="t" r="r" b="b"/>
              <a:pathLst>
                <a:path w="4694" h="10644" extrusionOk="0">
                  <a:moveTo>
                    <a:pt x="3337" y="1110"/>
                  </a:moveTo>
                  <a:cubicBezTo>
                    <a:pt x="3301" y="1217"/>
                    <a:pt x="3248" y="1324"/>
                    <a:pt x="3194" y="1413"/>
                  </a:cubicBezTo>
                  <a:lnTo>
                    <a:pt x="1499" y="1413"/>
                  </a:lnTo>
                  <a:cubicBezTo>
                    <a:pt x="1446" y="1324"/>
                    <a:pt x="1392" y="1217"/>
                    <a:pt x="1356" y="1110"/>
                  </a:cubicBezTo>
                  <a:close/>
                  <a:moveTo>
                    <a:pt x="2962" y="1717"/>
                  </a:moveTo>
                  <a:cubicBezTo>
                    <a:pt x="2784" y="1895"/>
                    <a:pt x="2588" y="2056"/>
                    <a:pt x="2356" y="2216"/>
                  </a:cubicBezTo>
                  <a:cubicBezTo>
                    <a:pt x="2124" y="2056"/>
                    <a:pt x="1910" y="1895"/>
                    <a:pt x="1731" y="1717"/>
                  </a:cubicBezTo>
                  <a:close/>
                  <a:moveTo>
                    <a:pt x="643" y="325"/>
                  </a:moveTo>
                  <a:cubicBezTo>
                    <a:pt x="803" y="325"/>
                    <a:pt x="946" y="450"/>
                    <a:pt x="946" y="628"/>
                  </a:cubicBezTo>
                  <a:cubicBezTo>
                    <a:pt x="946" y="1467"/>
                    <a:pt x="1464" y="1966"/>
                    <a:pt x="2070" y="2412"/>
                  </a:cubicBezTo>
                  <a:cubicBezTo>
                    <a:pt x="2052" y="2430"/>
                    <a:pt x="2017" y="2448"/>
                    <a:pt x="1999" y="2466"/>
                  </a:cubicBezTo>
                  <a:cubicBezTo>
                    <a:pt x="1838" y="2573"/>
                    <a:pt x="1695" y="2680"/>
                    <a:pt x="1535" y="2787"/>
                  </a:cubicBezTo>
                  <a:cubicBezTo>
                    <a:pt x="1303" y="2591"/>
                    <a:pt x="1107" y="2412"/>
                    <a:pt x="946" y="2234"/>
                  </a:cubicBezTo>
                  <a:cubicBezTo>
                    <a:pt x="518" y="1752"/>
                    <a:pt x="322" y="1235"/>
                    <a:pt x="322" y="628"/>
                  </a:cubicBezTo>
                  <a:cubicBezTo>
                    <a:pt x="322" y="450"/>
                    <a:pt x="464" y="325"/>
                    <a:pt x="643" y="325"/>
                  </a:cubicBezTo>
                  <a:close/>
                  <a:moveTo>
                    <a:pt x="2356" y="3751"/>
                  </a:moveTo>
                  <a:cubicBezTo>
                    <a:pt x="2570" y="3911"/>
                    <a:pt x="2784" y="4072"/>
                    <a:pt x="2962" y="4250"/>
                  </a:cubicBezTo>
                  <a:lnTo>
                    <a:pt x="1731" y="4250"/>
                  </a:lnTo>
                  <a:cubicBezTo>
                    <a:pt x="1910" y="4072"/>
                    <a:pt x="2124" y="3911"/>
                    <a:pt x="2356" y="3751"/>
                  </a:cubicBezTo>
                  <a:close/>
                  <a:moveTo>
                    <a:pt x="3194" y="4554"/>
                  </a:moveTo>
                  <a:cubicBezTo>
                    <a:pt x="3248" y="4643"/>
                    <a:pt x="3301" y="4750"/>
                    <a:pt x="3337" y="4857"/>
                  </a:cubicBezTo>
                  <a:lnTo>
                    <a:pt x="1356" y="4857"/>
                  </a:lnTo>
                  <a:cubicBezTo>
                    <a:pt x="1392" y="4750"/>
                    <a:pt x="1446" y="4643"/>
                    <a:pt x="1499" y="4554"/>
                  </a:cubicBezTo>
                  <a:close/>
                  <a:moveTo>
                    <a:pt x="3408" y="5178"/>
                  </a:moveTo>
                  <a:cubicBezTo>
                    <a:pt x="3408" y="5232"/>
                    <a:pt x="3408" y="5285"/>
                    <a:pt x="3408" y="5339"/>
                  </a:cubicBezTo>
                  <a:cubicBezTo>
                    <a:pt x="3408" y="5392"/>
                    <a:pt x="3408" y="5446"/>
                    <a:pt x="3408" y="5481"/>
                  </a:cubicBezTo>
                  <a:lnTo>
                    <a:pt x="1285" y="5481"/>
                  </a:lnTo>
                  <a:cubicBezTo>
                    <a:pt x="1285" y="5446"/>
                    <a:pt x="1285" y="5392"/>
                    <a:pt x="1285" y="5339"/>
                  </a:cubicBezTo>
                  <a:cubicBezTo>
                    <a:pt x="1285" y="5285"/>
                    <a:pt x="1285" y="5232"/>
                    <a:pt x="1285" y="5178"/>
                  </a:cubicBezTo>
                  <a:close/>
                  <a:moveTo>
                    <a:pt x="3337" y="5785"/>
                  </a:moveTo>
                  <a:cubicBezTo>
                    <a:pt x="3301" y="5910"/>
                    <a:pt x="3248" y="5999"/>
                    <a:pt x="3194" y="6106"/>
                  </a:cubicBezTo>
                  <a:lnTo>
                    <a:pt x="1499" y="6106"/>
                  </a:lnTo>
                  <a:cubicBezTo>
                    <a:pt x="1446" y="5999"/>
                    <a:pt x="1392" y="5910"/>
                    <a:pt x="1356" y="5785"/>
                  </a:cubicBezTo>
                  <a:close/>
                  <a:moveTo>
                    <a:pt x="2962" y="6409"/>
                  </a:moveTo>
                  <a:cubicBezTo>
                    <a:pt x="2784" y="6570"/>
                    <a:pt x="2588" y="6730"/>
                    <a:pt x="2356" y="6909"/>
                  </a:cubicBezTo>
                  <a:cubicBezTo>
                    <a:pt x="2124" y="6748"/>
                    <a:pt x="1910" y="6588"/>
                    <a:pt x="1731" y="6409"/>
                  </a:cubicBezTo>
                  <a:close/>
                  <a:moveTo>
                    <a:pt x="4069" y="325"/>
                  </a:moveTo>
                  <a:cubicBezTo>
                    <a:pt x="4229" y="325"/>
                    <a:pt x="4372" y="450"/>
                    <a:pt x="4372" y="628"/>
                  </a:cubicBezTo>
                  <a:cubicBezTo>
                    <a:pt x="4372" y="1235"/>
                    <a:pt x="4176" y="1752"/>
                    <a:pt x="3747" y="2234"/>
                  </a:cubicBezTo>
                  <a:cubicBezTo>
                    <a:pt x="3408" y="2627"/>
                    <a:pt x="2962" y="2930"/>
                    <a:pt x="2516" y="3233"/>
                  </a:cubicBezTo>
                  <a:cubicBezTo>
                    <a:pt x="1713" y="3786"/>
                    <a:pt x="946" y="4322"/>
                    <a:pt x="946" y="5321"/>
                  </a:cubicBezTo>
                  <a:cubicBezTo>
                    <a:pt x="946" y="6159"/>
                    <a:pt x="1464" y="6659"/>
                    <a:pt x="2070" y="7105"/>
                  </a:cubicBezTo>
                  <a:cubicBezTo>
                    <a:pt x="2052" y="7123"/>
                    <a:pt x="2017" y="7141"/>
                    <a:pt x="1999" y="7159"/>
                  </a:cubicBezTo>
                  <a:cubicBezTo>
                    <a:pt x="1838" y="7266"/>
                    <a:pt x="1695" y="7373"/>
                    <a:pt x="1535" y="7480"/>
                  </a:cubicBezTo>
                  <a:cubicBezTo>
                    <a:pt x="1303" y="7283"/>
                    <a:pt x="1107" y="7105"/>
                    <a:pt x="946" y="6927"/>
                  </a:cubicBezTo>
                  <a:cubicBezTo>
                    <a:pt x="518" y="6445"/>
                    <a:pt x="322" y="5927"/>
                    <a:pt x="322" y="5321"/>
                  </a:cubicBezTo>
                  <a:cubicBezTo>
                    <a:pt x="322" y="4714"/>
                    <a:pt x="518" y="4197"/>
                    <a:pt x="946" y="3715"/>
                  </a:cubicBezTo>
                  <a:cubicBezTo>
                    <a:pt x="1285" y="3322"/>
                    <a:pt x="1731" y="3019"/>
                    <a:pt x="2177" y="2716"/>
                  </a:cubicBezTo>
                  <a:cubicBezTo>
                    <a:pt x="2980" y="2163"/>
                    <a:pt x="3747" y="1645"/>
                    <a:pt x="3747" y="628"/>
                  </a:cubicBezTo>
                  <a:cubicBezTo>
                    <a:pt x="3747" y="450"/>
                    <a:pt x="3890" y="325"/>
                    <a:pt x="4069" y="325"/>
                  </a:cubicBezTo>
                  <a:close/>
                  <a:moveTo>
                    <a:pt x="2356" y="8425"/>
                  </a:moveTo>
                  <a:cubicBezTo>
                    <a:pt x="2570" y="8586"/>
                    <a:pt x="2784" y="8747"/>
                    <a:pt x="2962" y="8925"/>
                  </a:cubicBezTo>
                  <a:lnTo>
                    <a:pt x="1731" y="8925"/>
                  </a:lnTo>
                  <a:cubicBezTo>
                    <a:pt x="1910" y="8747"/>
                    <a:pt x="2124" y="8586"/>
                    <a:pt x="2356" y="8425"/>
                  </a:cubicBezTo>
                  <a:close/>
                  <a:moveTo>
                    <a:pt x="3194" y="9228"/>
                  </a:moveTo>
                  <a:cubicBezTo>
                    <a:pt x="3248" y="9317"/>
                    <a:pt x="3301" y="9425"/>
                    <a:pt x="3337" y="9532"/>
                  </a:cubicBezTo>
                  <a:lnTo>
                    <a:pt x="1356" y="9532"/>
                  </a:lnTo>
                  <a:cubicBezTo>
                    <a:pt x="1392" y="9425"/>
                    <a:pt x="1446" y="9317"/>
                    <a:pt x="1499" y="9228"/>
                  </a:cubicBezTo>
                  <a:close/>
                  <a:moveTo>
                    <a:pt x="3159" y="3180"/>
                  </a:moveTo>
                  <a:cubicBezTo>
                    <a:pt x="3408" y="3358"/>
                    <a:pt x="3587" y="3536"/>
                    <a:pt x="3747" y="3715"/>
                  </a:cubicBezTo>
                  <a:cubicBezTo>
                    <a:pt x="4176" y="4197"/>
                    <a:pt x="4372" y="4714"/>
                    <a:pt x="4372" y="5321"/>
                  </a:cubicBezTo>
                  <a:cubicBezTo>
                    <a:pt x="4372" y="5927"/>
                    <a:pt x="4176" y="6445"/>
                    <a:pt x="3747" y="6927"/>
                  </a:cubicBezTo>
                  <a:cubicBezTo>
                    <a:pt x="3408" y="7319"/>
                    <a:pt x="2962" y="7622"/>
                    <a:pt x="2516" y="7926"/>
                  </a:cubicBezTo>
                  <a:cubicBezTo>
                    <a:pt x="1713" y="8479"/>
                    <a:pt x="946" y="9014"/>
                    <a:pt x="946" y="10013"/>
                  </a:cubicBezTo>
                  <a:cubicBezTo>
                    <a:pt x="946" y="10192"/>
                    <a:pt x="803" y="10335"/>
                    <a:pt x="643" y="10335"/>
                  </a:cubicBezTo>
                  <a:cubicBezTo>
                    <a:pt x="464" y="10335"/>
                    <a:pt x="322" y="10192"/>
                    <a:pt x="322" y="10013"/>
                  </a:cubicBezTo>
                  <a:cubicBezTo>
                    <a:pt x="322" y="9407"/>
                    <a:pt x="518" y="8889"/>
                    <a:pt x="946" y="8408"/>
                  </a:cubicBezTo>
                  <a:cubicBezTo>
                    <a:pt x="1285" y="8015"/>
                    <a:pt x="1731" y="7712"/>
                    <a:pt x="2177" y="7408"/>
                  </a:cubicBezTo>
                  <a:cubicBezTo>
                    <a:pt x="2980" y="6855"/>
                    <a:pt x="3747" y="6338"/>
                    <a:pt x="3747" y="5321"/>
                  </a:cubicBezTo>
                  <a:cubicBezTo>
                    <a:pt x="3747" y="4482"/>
                    <a:pt x="3230" y="4000"/>
                    <a:pt x="2623" y="3554"/>
                  </a:cubicBezTo>
                  <a:cubicBezTo>
                    <a:pt x="2641" y="3519"/>
                    <a:pt x="2677" y="3501"/>
                    <a:pt x="2695" y="3483"/>
                  </a:cubicBezTo>
                  <a:cubicBezTo>
                    <a:pt x="2855" y="3394"/>
                    <a:pt x="2998" y="3287"/>
                    <a:pt x="3159" y="3180"/>
                  </a:cubicBezTo>
                  <a:close/>
                  <a:moveTo>
                    <a:pt x="3159" y="7872"/>
                  </a:moveTo>
                  <a:cubicBezTo>
                    <a:pt x="3408" y="8051"/>
                    <a:pt x="3587" y="8229"/>
                    <a:pt x="3747" y="8408"/>
                  </a:cubicBezTo>
                  <a:cubicBezTo>
                    <a:pt x="4176" y="8889"/>
                    <a:pt x="4372" y="9407"/>
                    <a:pt x="4372" y="10013"/>
                  </a:cubicBezTo>
                  <a:cubicBezTo>
                    <a:pt x="4372" y="10192"/>
                    <a:pt x="4229" y="10335"/>
                    <a:pt x="4069" y="10335"/>
                  </a:cubicBezTo>
                  <a:cubicBezTo>
                    <a:pt x="3890" y="10335"/>
                    <a:pt x="3747" y="10192"/>
                    <a:pt x="3747" y="10013"/>
                  </a:cubicBezTo>
                  <a:cubicBezTo>
                    <a:pt x="3747" y="9193"/>
                    <a:pt x="3230" y="8693"/>
                    <a:pt x="2623" y="8247"/>
                  </a:cubicBezTo>
                  <a:cubicBezTo>
                    <a:pt x="2641" y="8229"/>
                    <a:pt x="2677" y="8193"/>
                    <a:pt x="2695" y="8176"/>
                  </a:cubicBezTo>
                  <a:cubicBezTo>
                    <a:pt x="2855" y="8086"/>
                    <a:pt x="2998" y="7979"/>
                    <a:pt x="3159" y="7872"/>
                  </a:cubicBezTo>
                  <a:close/>
                  <a:moveTo>
                    <a:pt x="633" y="1"/>
                  </a:moveTo>
                  <a:cubicBezTo>
                    <a:pt x="288" y="1"/>
                    <a:pt x="18" y="275"/>
                    <a:pt x="18" y="628"/>
                  </a:cubicBezTo>
                  <a:cubicBezTo>
                    <a:pt x="18" y="1306"/>
                    <a:pt x="232" y="1895"/>
                    <a:pt x="714" y="2430"/>
                  </a:cubicBezTo>
                  <a:cubicBezTo>
                    <a:pt x="875" y="2609"/>
                    <a:pt x="1053" y="2787"/>
                    <a:pt x="1285" y="2966"/>
                  </a:cubicBezTo>
                  <a:cubicBezTo>
                    <a:pt x="1071" y="3144"/>
                    <a:pt x="875" y="3305"/>
                    <a:pt x="714" y="3519"/>
                  </a:cubicBezTo>
                  <a:cubicBezTo>
                    <a:pt x="232" y="4054"/>
                    <a:pt x="18" y="4643"/>
                    <a:pt x="18" y="5321"/>
                  </a:cubicBezTo>
                  <a:cubicBezTo>
                    <a:pt x="18" y="5999"/>
                    <a:pt x="232" y="6605"/>
                    <a:pt x="714" y="7141"/>
                  </a:cubicBezTo>
                  <a:cubicBezTo>
                    <a:pt x="875" y="7319"/>
                    <a:pt x="1053" y="7480"/>
                    <a:pt x="1285" y="7676"/>
                  </a:cubicBezTo>
                  <a:cubicBezTo>
                    <a:pt x="1071" y="7837"/>
                    <a:pt x="875" y="8015"/>
                    <a:pt x="714" y="8211"/>
                  </a:cubicBezTo>
                  <a:cubicBezTo>
                    <a:pt x="250" y="8747"/>
                    <a:pt x="18" y="9317"/>
                    <a:pt x="18" y="9996"/>
                  </a:cubicBezTo>
                  <a:cubicBezTo>
                    <a:pt x="0" y="10317"/>
                    <a:pt x="232" y="10602"/>
                    <a:pt x="554" y="10638"/>
                  </a:cubicBezTo>
                  <a:cubicBezTo>
                    <a:pt x="583" y="10642"/>
                    <a:pt x="611" y="10644"/>
                    <a:pt x="639" y="10644"/>
                  </a:cubicBezTo>
                  <a:cubicBezTo>
                    <a:pt x="976" y="10644"/>
                    <a:pt x="1249" y="10359"/>
                    <a:pt x="1249" y="10013"/>
                  </a:cubicBezTo>
                  <a:cubicBezTo>
                    <a:pt x="1249" y="9960"/>
                    <a:pt x="1267" y="9906"/>
                    <a:pt x="1267" y="9871"/>
                  </a:cubicBezTo>
                  <a:lnTo>
                    <a:pt x="3426" y="9871"/>
                  </a:lnTo>
                  <a:cubicBezTo>
                    <a:pt x="3444" y="9906"/>
                    <a:pt x="3444" y="9960"/>
                    <a:pt x="3444" y="10013"/>
                  </a:cubicBezTo>
                  <a:cubicBezTo>
                    <a:pt x="3444" y="10360"/>
                    <a:pt x="3713" y="10639"/>
                    <a:pt x="4055" y="10639"/>
                  </a:cubicBezTo>
                  <a:cubicBezTo>
                    <a:pt x="4065" y="10639"/>
                    <a:pt x="4076" y="10638"/>
                    <a:pt x="4086" y="10638"/>
                  </a:cubicBezTo>
                  <a:cubicBezTo>
                    <a:pt x="4425" y="10620"/>
                    <a:pt x="4693" y="10352"/>
                    <a:pt x="4693" y="10013"/>
                  </a:cubicBezTo>
                  <a:cubicBezTo>
                    <a:pt x="4693" y="9335"/>
                    <a:pt x="4461" y="8747"/>
                    <a:pt x="3997" y="8211"/>
                  </a:cubicBezTo>
                  <a:cubicBezTo>
                    <a:pt x="3837" y="8033"/>
                    <a:pt x="3640" y="7854"/>
                    <a:pt x="3408" y="7676"/>
                  </a:cubicBezTo>
                  <a:cubicBezTo>
                    <a:pt x="3622" y="7515"/>
                    <a:pt x="3819" y="7337"/>
                    <a:pt x="3997" y="7141"/>
                  </a:cubicBezTo>
                  <a:cubicBezTo>
                    <a:pt x="4461" y="6605"/>
                    <a:pt x="4693" y="5999"/>
                    <a:pt x="4693" y="5321"/>
                  </a:cubicBezTo>
                  <a:cubicBezTo>
                    <a:pt x="4693" y="4643"/>
                    <a:pt x="4461" y="4054"/>
                    <a:pt x="3997" y="3519"/>
                  </a:cubicBezTo>
                  <a:cubicBezTo>
                    <a:pt x="3837" y="3340"/>
                    <a:pt x="3640" y="3162"/>
                    <a:pt x="3408" y="2966"/>
                  </a:cubicBezTo>
                  <a:cubicBezTo>
                    <a:pt x="3622" y="2805"/>
                    <a:pt x="3819" y="2644"/>
                    <a:pt x="3997" y="2430"/>
                  </a:cubicBezTo>
                  <a:cubicBezTo>
                    <a:pt x="4461" y="1913"/>
                    <a:pt x="4675" y="1324"/>
                    <a:pt x="4693" y="646"/>
                  </a:cubicBezTo>
                  <a:cubicBezTo>
                    <a:pt x="4693" y="325"/>
                    <a:pt x="4461" y="39"/>
                    <a:pt x="4140" y="4"/>
                  </a:cubicBezTo>
                  <a:cubicBezTo>
                    <a:pt x="4119" y="2"/>
                    <a:pt x="4098" y="1"/>
                    <a:pt x="4077" y="1"/>
                  </a:cubicBezTo>
                  <a:cubicBezTo>
                    <a:pt x="3730" y="1"/>
                    <a:pt x="3444" y="275"/>
                    <a:pt x="3444" y="628"/>
                  </a:cubicBezTo>
                  <a:cubicBezTo>
                    <a:pt x="3444" y="682"/>
                    <a:pt x="3444" y="735"/>
                    <a:pt x="3426" y="789"/>
                  </a:cubicBezTo>
                  <a:lnTo>
                    <a:pt x="1267" y="789"/>
                  </a:lnTo>
                  <a:cubicBezTo>
                    <a:pt x="1267" y="735"/>
                    <a:pt x="1249" y="682"/>
                    <a:pt x="1249" y="628"/>
                  </a:cubicBezTo>
                  <a:cubicBezTo>
                    <a:pt x="1249" y="307"/>
                    <a:pt x="1017" y="39"/>
                    <a:pt x="696" y="4"/>
                  </a:cubicBezTo>
                  <a:cubicBezTo>
                    <a:pt x="675" y="2"/>
                    <a:pt x="654"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33;p47">
              <a:extLst>
                <a:ext uri="{FF2B5EF4-FFF2-40B4-BE49-F238E27FC236}">
                  <a16:creationId xmlns:a16="http://schemas.microsoft.com/office/drawing/2014/main" id="{119D177B-3647-4EBA-3D2A-DAD8FDF2E937}"/>
                </a:ext>
              </a:extLst>
            </p:cNvPr>
            <p:cNvSpPr/>
            <p:nvPr/>
          </p:nvSpPr>
          <p:spPr>
            <a:xfrm>
              <a:off x="3768430" y="1808289"/>
              <a:ext cx="190383" cy="436351"/>
            </a:xfrm>
            <a:custGeom>
              <a:avLst/>
              <a:gdLst/>
              <a:ahLst/>
              <a:cxnLst/>
              <a:rect l="l" t="t" r="r" b="b"/>
              <a:pathLst>
                <a:path w="4676" h="10644" extrusionOk="0">
                  <a:moveTo>
                    <a:pt x="3337" y="1110"/>
                  </a:moveTo>
                  <a:cubicBezTo>
                    <a:pt x="3301" y="1217"/>
                    <a:pt x="3248" y="1324"/>
                    <a:pt x="3176" y="1413"/>
                  </a:cubicBezTo>
                  <a:lnTo>
                    <a:pt x="1499" y="1413"/>
                  </a:lnTo>
                  <a:cubicBezTo>
                    <a:pt x="1428" y="1324"/>
                    <a:pt x="1374" y="1217"/>
                    <a:pt x="1339" y="1110"/>
                  </a:cubicBezTo>
                  <a:close/>
                  <a:moveTo>
                    <a:pt x="2944" y="1717"/>
                  </a:moveTo>
                  <a:cubicBezTo>
                    <a:pt x="2784" y="1895"/>
                    <a:pt x="2570" y="2056"/>
                    <a:pt x="2338" y="2216"/>
                  </a:cubicBezTo>
                  <a:cubicBezTo>
                    <a:pt x="2106" y="2056"/>
                    <a:pt x="1910" y="1895"/>
                    <a:pt x="1731" y="1717"/>
                  </a:cubicBezTo>
                  <a:close/>
                  <a:moveTo>
                    <a:pt x="625" y="325"/>
                  </a:moveTo>
                  <a:cubicBezTo>
                    <a:pt x="803" y="325"/>
                    <a:pt x="928" y="450"/>
                    <a:pt x="928" y="628"/>
                  </a:cubicBezTo>
                  <a:cubicBezTo>
                    <a:pt x="928" y="1467"/>
                    <a:pt x="1446" y="1966"/>
                    <a:pt x="2070" y="2412"/>
                  </a:cubicBezTo>
                  <a:cubicBezTo>
                    <a:pt x="2034" y="2430"/>
                    <a:pt x="2017" y="2448"/>
                    <a:pt x="1981" y="2466"/>
                  </a:cubicBezTo>
                  <a:cubicBezTo>
                    <a:pt x="1838" y="2573"/>
                    <a:pt x="1678" y="2680"/>
                    <a:pt x="1535" y="2787"/>
                  </a:cubicBezTo>
                  <a:cubicBezTo>
                    <a:pt x="1285" y="2591"/>
                    <a:pt x="1089" y="2412"/>
                    <a:pt x="928" y="2234"/>
                  </a:cubicBezTo>
                  <a:cubicBezTo>
                    <a:pt x="518" y="1752"/>
                    <a:pt x="304" y="1235"/>
                    <a:pt x="304" y="628"/>
                  </a:cubicBezTo>
                  <a:cubicBezTo>
                    <a:pt x="304" y="450"/>
                    <a:pt x="446" y="325"/>
                    <a:pt x="625" y="325"/>
                  </a:cubicBezTo>
                  <a:close/>
                  <a:moveTo>
                    <a:pt x="2338" y="3751"/>
                  </a:moveTo>
                  <a:cubicBezTo>
                    <a:pt x="2570" y="3911"/>
                    <a:pt x="2766" y="4072"/>
                    <a:pt x="2944" y="4250"/>
                  </a:cubicBezTo>
                  <a:lnTo>
                    <a:pt x="1731" y="4250"/>
                  </a:lnTo>
                  <a:cubicBezTo>
                    <a:pt x="1892" y="4072"/>
                    <a:pt x="2106" y="3911"/>
                    <a:pt x="2338" y="3751"/>
                  </a:cubicBezTo>
                  <a:close/>
                  <a:moveTo>
                    <a:pt x="3176" y="4554"/>
                  </a:moveTo>
                  <a:cubicBezTo>
                    <a:pt x="3248" y="4643"/>
                    <a:pt x="3283" y="4750"/>
                    <a:pt x="3337" y="4857"/>
                  </a:cubicBezTo>
                  <a:lnTo>
                    <a:pt x="1339" y="4857"/>
                  </a:lnTo>
                  <a:cubicBezTo>
                    <a:pt x="1374" y="4750"/>
                    <a:pt x="1428" y="4643"/>
                    <a:pt x="1499" y="4554"/>
                  </a:cubicBezTo>
                  <a:close/>
                  <a:moveTo>
                    <a:pt x="3390" y="5178"/>
                  </a:moveTo>
                  <a:cubicBezTo>
                    <a:pt x="3408" y="5232"/>
                    <a:pt x="3408" y="5285"/>
                    <a:pt x="3408" y="5339"/>
                  </a:cubicBezTo>
                  <a:cubicBezTo>
                    <a:pt x="3408" y="5392"/>
                    <a:pt x="3408" y="5446"/>
                    <a:pt x="3390" y="5481"/>
                  </a:cubicBezTo>
                  <a:lnTo>
                    <a:pt x="1285" y="5481"/>
                  </a:lnTo>
                  <a:cubicBezTo>
                    <a:pt x="1267" y="5446"/>
                    <a:pt x="1267" y="5392"/>
                    <a:pt x="1267" y="5339"/>
                  </a:cubicBezTo>
                  <a:cubicBezTo>
                    <a:pt x="1267" y="5285"/>
                    <a:pt x="1267" y="5232"/>
                    <a:pt x="1285" y="5178"/>
                  </a:cubicBezTo>
                  <a:close/>
                  <a:moveTo>
                    <a:pt x="3337" y="5785"/>
                  </a:moveTo>
                  <a:cubicBezTo>
                    <a:pt x="3301" y="5910"/>
                    <a:pt x="3248" y="5999"/>
                    <a:pt x="3176" y="6106"/>
                  </a:cubicBezTo>
                  <a:lnTo>
                    <a:pt x="1499" y="6106"/>
                  </a:lnTo>
                  <a:cubicBezTo>
                    <a:pt x="1428" y="5999"/>
                    <a:pt x="1374" y="5910"/>
                    <a:pt x="1339" y="5785"/>
                  </a:cubicBezTo>
                  <a:close/>
                  <a:moveTo>
                    <a:pt x="2944" y="6409"/>
                  </a:moveTo>
                  <a:cubicBezTo>
                    <a:pt x="2784" y="6570"/>
                    <a:pt x="2570" y="6730"/>
                    <a:pt x="2338" y="6909"/>
                  </a:cubicBezTo>
                  <a:cubicBezTo>
                    <a:pt x="2106" y="6748"/>
                    <a:pt x="1910" y="6588"/>
                    <a:pt x="1731" y="6409"/>
                  </a:cubicBezTo>
                  <a:close/>
                  <a:moveTo>
                    <a:pt x="2338" y="8425"/>
                  </a:moveTo>
                  <a:cubicBezTo>
                    <a:pt x="2570" y="8586"/>
                    <a:pt x="2766" y="8747"/>
                    <a:pt x="2944" y="8925"/>
                  </a:cubicBezTo>
                  <a:lnTo>
                    <a:pt x="1731" y="8925"/>
                  </a:lnTo>
                  <a:cubicBezTo>
                    <a:pt x="1892" y="8747"/>
                    <a:pt x="2106" y="8586"/>
                    <a:pt x="2338" y="8425"/>
                  </a:cubicBezTo>
                  <a:close/>
                  <a:moveTo>
                    <a:pt x="3176" y="9228"/>
                  </a:moveTo>
                  <a:cubicBezTo>
                    <a:pt x="3248" y="9317"/>
                    <a:pt x="3283" y="9425"/>
                    <a:pt x="3337" y="9532"/>
                  </a:cubicBezTo>
                  <a:lnTo>
                    <a:pt x="1339" y="9532"/>
                  </a:lnTo>
                  <a:cubicBezTo>
                    <a:pt x="1374" y="9425"/>
                    <a:pt x="1428" y="9317"/>
                    <a:pt x="1499" y="9228"/>
                  </a:cubicBezTo>
                  <a:close/>
                  <a:moveTo>
                    <a:pt x="3141" y="3180"/>
                  </a:moveTo>
                  <a:cubicBezTo>
                    <a:pt x="3390" y="3358"/>
                    <a:pt x="3587" y="3536"/>
                    <a:pt x="3747" y="3715"/>
                  </a:cubicBezTo>
                  <a:cubicBezTo>
                    <a:pt x="4158" y="4197"/>
                    <a:pt x="4354" y="4714"/>
                    <a:pt x="4354" y="5321"/>
                  </a:cubicBezTo>
                  <a:cubicBezTo>
                    <a:pt x="4354" y="5927"/>
                    <a:pt x="4158" y="6445"/>
                    <a:pt x="3747" y="6927"/>
                  </a:cubicBezTo>
                  <a:cubicBezTo>
                    <a:pt x="3390" y="7319"/>
                    <a:pt x="2944" y="7622"/>
                    <a:pt x="2516" y="7926"/>
                  </a:cubicBezTo>
                  <a:cubicBezTo>
                    <a:pt x="1695" y="8479"/>
                    <a:pt x="928" y="9014"/>
                    <a:pt x="928" y="10013"/>
                  </a:cubicBezTo>
                  <a:cubicBezTo>
                    <a:pt x="928" y="10192"/>
                    <a:pt x="803" y="10335"/>
                    <a:pt x="625" y="10335"/>
                  </a:cubicBezTo>
                  <a:cubicBezTo>
                    <a:pt x="446" y="10335"/>
                    <a:pt x="304" y="10192"/>
                    <a:pt x="304" y="10013"/>
                  </a:cubicBezTo>
                  <a:cubicBezTo>
                    <a:pt x="304" y="9407"/>
                    <a:pt x="518" y="8889"/>
                    <a:pt x="928" y="8408"/>
                  </a:cubicBezTo>
                  <a:cubicBezTo>
                    <a:pt x="1285" y="8015"/>
                    <a:pt x="1731" y="7712"/>
                    <a:pt x="2159" y="7408"/>
                  </a:cubicBezTo>
                  <a:cubicBezTo>
                    <a:pt x="2980" y="6855"/>
                    <a:pt x="3747" y="6338"/>
                    <a:pt x="3747" y="5321"/>
                  </a:cubicBezTo>
                  <a:cubicBezTo>
                    <a:pt x="3747" y="4482"/>
                    <a:pt x="3230" y="4000"/>
                    <a:pt x="2605" y="3554"/>
                  </a:cubicBezTo>
                  <a:cubicBezTo>
                    <a:pt x="2641" y="3519"/>
                    <a:pt x="2659" y="3501"/>
                    <a:pt x="2695" y="3483"/>
                  </a:cubicBezTo>
                  <a:cubicBezTo>
                    <a:pt x="2837" y="3394"/>
                    <a:pt x="2998" y="3287"/>
                    <a:pt x="3141" y="3180"/>
                  </a:cubicBezTo>
                  <a:close/>
                  <a:moveTo>
                    <a:pt x="3141" y="7872"/>
                  </a:moveTo>
                  <a:cubicBezTo>
                    <a:pt x="3390" y="8051"/>
                    <a:pt x="3587" y="8229"/>
                    <a:pt x="3747" y="8408"/>
                  </a:cubicBezTo>
                  <a:cubicBezTo>
                    <a:pt x="4158" y="8889"/>
                    <a:pt x="4354" y="9407"/>
                    <a:pt x="4354" y="10013"/>
                  </a:cubicBezTo>
                  <a:cubicBezTo>
                    <a:pt x="4354" y="10192"/>
                    <a:pt x="4229" y="10335"/>
                    <a:pt x="4051" y="10335"/>
                  </a:cubicBezTo>
                  <a:cubicBezTo>
                    <a:pt x="3872" y="10335"/>
                    <a:pt x="3747" y="10192"/>
                    <a:pt x="3747" y="10013"/>
                  </a:cubicBezTo>
                  <a:cubicBezTo>
                    <a:pt x="3747" y="9193"/>
                    <a:pt x="3230" y="8693"/>
                    <a:pt x="2605" y="8247"/>
                  </a:cubicBezTo>
                  <a:cubicBezTo>
                    <a:pt x="2641" y="8229"/>
                    <a:pt x="2659" y="8193"/>
                    <a:pt x="2695" y="8176"/>
                  </a:cubicBezTo>
                  <a:cubicBezTo>
                    <a:pt x="2837" y="8086"/>
                    <a:pt x="2998" y="7979"/>
                    <a:pt x="3141" y="7872"/>
                  </a:cubicBezTo>
                  <a:close/>
                  <a:moveTo>
                    <a:pt x="618" y="1"/>
                  </a:moveTo>
                  <a:cubicBezTo>
                    <a:pt x="286" y="1"/>
                    <a:pt x="0" y="275"/>
                    <a:pt x="0" y="628"/>
                  </a:cubicBezTo>
                  <a:cubicBezTo>
                    <a:pt x="0" y="1306"/>
                    <a:pt x="232" y="1895"/>
                    <a:pt x="696" y="2430"/>
                  </a:cubicBezTo>
                  <a:cubicBezTo>
                    <a:pt x="857" y="2609"/>
                    <a:pt x="1035" y="2787"/>
                    <a:pt x="1267" y="2966"/>
                  </a:cubicBezTo>
                  <a:cubicBezTo>
                    <a:pt x="1071" y="3144"/>
                    <a:pt x="875" y="3305"/>
                    <a:pt x="696" y="3519"/>
                  </a:cubicBezTo>
                  <a:cubicBezTo>
                    <a:pt x="304" y="3965"/>
                    <a:pt x="90" y="4446"/>
                    <a:pt x="18" y="4982"/>
                  </a:cubicBezTo>
                  <a:cubicBezTo>
                    <a:pt x="18" y="5053"/>
                    <a:pt x="54" y="5142"/>
                    <a:pt x="125" y="5160"/>
                  </a:cubicBezTo>
                  <a:cubicBezTo>
                    <a:pt x="141" y="5167"/>
                    <a:pt x="158" y="5170"/>
                    <a:pt x="174" y="5170"/>
                  </a:cubicBezTo>
                  <a:cubicBezTo>
                    <a:pt x="250" y="5170"/>
                    <a:pt x="322" y="5108"/>
                    <a:pt x="322" y="5035"/>
                  </a:cubicBezTo>
                  <a:cubicBezTo>
                    <a:pt x="375" y="4554"/>
                    <a:pt x="571" y="4125"/>
                    <a:pt x="928" y="3715"/>
                  </a:cubicBezTo>
                  <a:cubicBezTo>
                    <a:pt x="1285" y="3322"/>
                    <a:pt x="1731" y="3019"/>
                    <a:pt x="2159" y="2716"/>
                  </a:cubicBezTo>
                  <a:cubicBezTo>
                    <a:pt x="2962" y="2163"/>
                    <a:pt x="3729" y="1645"/>
                    <a:pt x="3747" y="628"/>
                  </a:cubicBezTo>
                  <a:cubicBezTo>
                    <a:pt x="3747" y="485"/>
                    <a:pt x="3837" y="343"/>
                    <a:pt x="3997" y="325"/>
                  </a:cubicBezTo>
                  <a:cubicBezTo>
                    <a:pt x="4017" y="321"/>
                    <a:pt x="4038" y="319"/>
                    <a:pt x="4057" y="319"/>
                  </a:cubicBezTo>
                  <a:cubicBezTo>
                    <a:pt x="4228" y="319"/>
                    <a:pt x="4372" y="452"/>
                    <a:pt x="4372" y="628"/>
                  </a:cubicBezTo>
                  <a:cubicBezTo>
                    <a:pt x="4372" y="1235"/>
                    <a:pt x="4158" y="1752"/>
                    <a:pt x="3747" y="2234"/>
                  </a:cubicBezTo>
                  <a:cubicBezTo>
                    <a:pt x="3390" y="2627"/>
                    <a:pt x="2944" y="2930"/>
                    <a:pt x="2516" y="3233"/>
                  </a:cubicBezTo>
                  <a:cubicBezTo>
                    <a:pt x="1695" y="3786"/>
                    <a:pt x="928" y="4322"/>
                    <a:pt x="928" y="5321"/>
                  </a:cubicBezTo>
                  <a:cubicBezTo>
                    <a:pt x="928" y="6159"/>
                    <a:pt x="1446" y="6659"/>
                    <a:pt x="2070" y="7105"/>
                  </a:cubicBezTo>
                  <a:cubicBezTo>
                    <a:pt x="2034" y="7123"/>
                    <a:pt x="2017" y="7141"/>
                    <a:pt x="1981" y="7159"/>
                  </a:cubicBezTo>
                  <a:cubicBezTo>
                    <a:pt x="1838" y="7266"/>
                    <a:pt x="1678" y="7373"/>
                    <a:pt x="1535" y="7480"/>
                  </a:cubicBezTo>
                  <a:cubicBezTo>
                    <a:pt x="1285" y="7283"/>
                    <a:pt x="1089" y="7105"/>
                    <a:pt x="928" y="6927"/>
                  </a:cubicBezTo>
                  <a:cubicBezTo>
                    <a:pt x="571" y="6534"/>
                    <a:pt x="375" y="6106"/>
                    <a:pt x="322" y="5624"/>
                  </a:cubicBezTo>
                  <a:cubicBezTo>
                    <a:pt x="322" y="5531"/>
                    <a:pt x="240" y="5478"/>
                    <a:pt x="160" y="5478"/>
                  </a:cubicBezTo>
                  <a:cubicBezTo>
                    <a:pt x="148" y="5478"/>
                    <a:pt x="137" y="5479"/>
                    <a:pt x="125" y="5481"/>
                  </a:cubicBezTo>
                  <a:cubicBezTo>
                    <a:pt x="54" y="5517"/>
                    <a:pt x="18" y="5588"/>
                    <a:pt x="18" y="5660"/>
                  </a:cubicBezTo>
                  <a:cubicBezTo>
                    <a:pt x="90" y="6213"/>
                    <a:pt x="304" y="6695"/>
                    <a:pt x="696" y="7141"/>
                  </a:cubicBezTo>
                  <a:cubicBezTo>
                    <a:pt x="857" y="7319"/>
                    <a:pt x="1035" y="7480"/>
                    <a:pt x="1267" y="7676"/>
                  </a:cubicBezTo>
                  <a:cubicBezTo>
                    <a:pt x="1071" y="7837"/>
                    <a:pt x="875" y="8015"/>
                    <a:pt x="696" y="8211"/>
                  </a:cubicBezTo>
                  <a:cubicBezTo>
                    <a:pt x="232" y="8747"/>
                    <a:pt x="0" y="9317"/>
                    <a:pt x="0" y="9996"/>
                  </a:cubicBezTo>
                  <a:cubicBezTo>
                    <a:pt x="0" y="10317"/>
                    <a:pt x="232" y="10602"/>
                    <a:pt x="536" y="10638"/>
                  </a:cubicBezTo>
                  <a:cubicBezTo>
                    <a:pt x="566" y="10642"/>
                    <a:pt x="596" y="10644"/>
                    <a:pt x="625" y="10644"/>
                  </a:cubicBezTo>
                  <a:cubicBezTo>
                    <a:pt x="976" y="10644"/>
                    <a:pt x="1249" y="10359"/>
                    <a:pt x="1249" y="10013"/>
                  </a:cubicBezTo>
                  <a:cubicBezTo>
                    <a:pt x="1249" y="9960"/>
                    <a:pt x="1249" y="9906"/>
                    <a:pt x="1249" y="9871"/>
                  </a:cubicBezTo>
                  <a:lnTo>
                    <a:pt x="3426" y="9871"/>
                  </a:lnTo>
                  <a:cubicBezTo>
                    <a:pt x="3426" y="9906"/>
                    <a:pt x="3426" y="9960"/>
                    <a:pt x="3426" y="10013"/>
                  </a:cubicBezTo>
                  <a:cubicBezTo>
                    <a:pt x="3426" y="10335"/>
                    <a:pt x="3676" y="10602"/>
                    <a:pt x="3979" y="10638"/>
                  </a:cubicBezTo>
                  <a:cubicBezTo>
                    <a:pt x="4001" y="10640"/>
                    <a:pt x="4022" y="10641"/>
                    <a:pt x="4042" y="10641"/>
                  </a:cubicBezTo>
                  <a:cubicBezTo>
                    <a:pt x="4389" y="10641"/>
                    <a:pt x="4675" y="10367"/>
                    <a:pt x="4675" y="10013"/>
                  </a:cubicBezTo>
                  <a:cubicBezTo>
                    <a:pt x="4675" y="9335"/>
                    <a:pt x="4443" y="8747"/>
                    <a:pt x="3979" y="8211"/>
                  </a:cubicBezTo>
                  <a:cubicBezTo>
                    <a:pt x="3819" y="8033"/>
                    <a:pt x="3640" y="7854"/>
                    <a:pt x="3408" y="7676"/>
                  </a:cubicBezTo>
                  <a:cubicBezTo>
                    <a:pt x="3605" y="7515"/>
                    <a:pt x="3801" y="7337"/>
                    <a:pt x="3979" y="7141"/>
                  </a:cubicBezTo>
                  <a:cubicBezTo>
                    <a:pt x="4443" y="6605"/>
                    <a:pt x="4675" y="5999"/>
                    <a:pt x="4675" y="5321"/>
                  </a:cubicBezTo>
                  <a:cubicBezTo>
                    <a:pt x="4675" y="4643"/>
                    <a:pt x="4443" y="4054"/>
                    <a:pt x="3979" y="3519"/>
                  </a:cubicBezTo>
                  <a:cubicBezTo>
                    <a:pt x="3819" y="3340"/>
                    <a:pt x="3640" y="3162"/>
                    <a:pt x="3408" y="2966"/>
                  </a:cubicBezTo>
                  <a:cubicBezTo>
                    <a:pt x="3605" y="2805"/>
                    <a:pt x="3801" y="2644"/>
                    <a:pt x="3979" y="2430"/>
                  </a:cubicBezTo>
                  <a:cubicBezTo>
                    <a:pt x="4443" y="1913"/>
                    <a:pt x="4675" y="1324"/>
                    <a:pt x="4675" y="646"/>
                  </a:cubicBezTo>
                  <a:cubicBezTo>
                    <a:pt x="4675" y="325"/>
                    <a:pt x="4443" y="39"/>
                    <a:pt x="4140" y="4"/>
                  </a:cubicBezTo>
                  <a:cubicBezTo>
                    <a:pt x="4118" y="2"/>
                    <a:pt x="4096" y="1"/>
                    <a:pt x="4074" y="1"/>
                  </a:cubicBezTo>
                  <a:cubicBezTo>
                    <a:pt x="3712" y="1"/>
                    <a:pt x="3426" y="275"/>
                    <a:pt x="3426" y="628"/>
                  </a:cubicBezTo>
                  <a:cubicBezTo>
                    <a:pt x="3426" y="682"/>
                    <a:pt x="3426" y="735"/>
                    <a:pt x="3426" y="789"/>
                  </a:cubicBezTo>
                  <a:lnTo>
                    <a:pt x="1249" y="789"/>
                  </a:lnTo>
                  <a:cubicBezTo>
                    <a:pt x="1249" y="735"/>
                    <a:pt x="1249" y="682"/>
                    <a:pt x="1249" y="628"/>
                  </a:cubicBezTo>
                  <a:cubicBezTo>
                    <a:pt x="1249" y="307"/>
                    <a:pt x="1000" y="39"/>
                    <a:pt x="678" y="4"/>
                  </a:cubicBezTo>
                  <a:cubicBezTo>
                    <a:pt x="658" y="2"/>
                    <a:pt x="638" y="1"/>
                    <a:pt x="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534;p47">
            <a:extLst>
              <a:ext uri="{FF2B5EF4-FFF2-40B4-BE49-F238E27FC236}">
                <a16:creationId xmlns:a16="http://schemas.microsoft.com/office/drawing/2014/main" id="{26FCB1DA-6904-6B93-D796-E80C0B3AF822}"/>
              </a:ext>
            </a:extLst>
          </p:cNvPr>
          <p:cNvGrpSpPr/>
          <p:nvPr/>
        </p:nvGrpSpPr>
        <p:grpSpPr>
          <a:xfrm>
            <a:off x="7735723" y="71939"/>
            <a:ext cx="1168506" cy="797353"/>
            <a:chOff x="7076998" y="332701"/>
            <a:chExt cx="1168506" cy="797353"/>
          </a:xfrm>
        </p:grpSpPr>
        <p:sp>
          <p:nvSpPr>
            <p:cNvPr id="26" name="Google Shape;1535;p47">
              <a:extLst>
                <a:ext uri="{FF2B5EF4-FFF2-40B4-BE49-F238E27FC236}">
                  <a16:creationId xmlns:a16="http://schemas.microsoft.com/office/drawing/2014/main" id="{00B05FF9-D8AE-F078-5124-89986CE25845}"/>
                </a:ext>
              </a:extLst>
            </p:cNvPr>
            <p:cNvSpPr/>
            <p:nvPr/>
          </p:nvSpPr>
          <p:spPr>
            <a:xfrm>
              <a:off x="7076998" y="664273"/>
              <a:ext cx="310521" cy="465781"/>
            </a:xfrm>
            <a:custGeom>
              <a:avLst/>
              <a:gdLst/>
              <a:ahLst/>
              <a:cxnLst/>
              <a:rect l="l" t="t" r="r" b="b"/>
              <a:pathLst>
                <a:path w="6106" h="9159" extrusionOk="0">
                  <a:moveTo>
                    <a:pt x="1783" y="0"/>
                  </a:moveTo>
                  <a:cubicBezTo>
                    <a:pt x="795" y="0"/>
                    <a:pt x="0" y="800"/>
                    <a:pt x="0" y="1783"/>
                  </a:cubicBezTo>
                  <a:lnTo>
                    <a:pt x="0" y="7375"/>
                  </a:lnTo>
                  <a:cubicBezTo>
                    <a:pt x="0" y="8363"/>
                    <a:pt x="795" y="9158"/>
                    <a:pt x="1783" y="9158"/>
                  </a:cubicBezTo>
                  <a:lnTo>
                    <a:pt x="4323" y="9158"/>
                  </a:lnTo>
                  <a:cubicBezTo>
                    <a:pt x="5306" y="9158"/>
                    <a:pt x="6105" y="8363"/>
                    <a:pt x="6105" y="7375"/>
                  </a:cubicBezTo>
                  <a:lnTo>
                    <a:pt x="6105" y="1783"/>
                  </a:lnTo>
                  <a:cubicBezTo>
                    <a:pt x="6105" y="800"/>
                    <a:pt x="5306" y="0"/>
                    <a:pt x="432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36;p47">
              <a:extLst>
                <a:ext uri="{FF2B5EF4-FFF2-40B4-BE49-F238E27FC236}">
                  <a16:creationId xmlns:a16="http://schemas.microsoft.com/office/drawing/2014/main" id="{B0B73FF3-36B5-5BFF-7F62-3312ED7A0F89}"/>
                </a:ext>
              </a:extLst>
            </p:cNvPr>
            <p:cNvSpPr/>
            <p:nvPr/>
          </p:nvSpPr>
          <p:spPr>
            <a:xfrm>
              <a:off x="7087270" y="774525"/>
              <a:ext cx="289975" cy="345204"/>
            </a:xfrm>
            <a:custGeom>
              <a:avLst/>
              <a:gdLst/>
              <a:ahLst/>
              <a:cxnLst/>
              <a:rect l="l" t="t" r="r" b="b"/>
              <a:pathLst>
                <a:path w="5702" h="6788" extrusionOk="0">
                  <a:moveTo>
                    <a:pt x="0" y="0"/>
                  </a:moveTo>
                  <a:lnTo>
                    <a:pt x="0" y="5207"/>
                  </a:lnTo>
                  <a:cubicBezTo>
                    <a:pt x="0" y="6082"/>
                    <a:pt x="706" y="6788"/>
                    <a:pt x="1581" y="6788"/>
                  </a:cubicBezTo>
                  <a:lnTo>
                    <a:pt x="4121" y="6788"/>
                  </a:lnTo>
                  <a:cubicBezTo>
                    <a:pt x="4991" y="6788"/>
                    <a:pt x="5701" y="6082"/>
                    <a:pt x="5701" y="5207"/>
                  </a:cubicBezTo>
                  <a:lnTo>
                    <a:pt x="5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37;p47">
              <a:extLst>
                <a:ext uri="{FF2B5EF4-FFF2-40B4-BE49-F238E27FC236}">
                  <a16:creationId xmlns:a16="http://schemas.microsoft.com/office/drawing/2014/main" id="{B2A5FBE3-3A92-3B74-6679-7C6D7DC299A4}"/>
                </a:ext>
              </a:extLst>
            </p:cNvPr>
            <p:cNvSpPr/>
            <p:nvPr/>
          </p:nvSpPr>
          <p:spPr>
            <a:xfrm>
              <a:off x="7076998" y="833822"/>
              <a:ext cx="310521" cy="126832"/>
            </a:xfrm>
            <a:custGeom>
              <a:avLst/>
              <a:gdLst/>
              <a:ahLst/>
              <a:cxnLst/>
              <a:rect l="l" t="t" r="r" b="b"/>
              <a:pathLst>
                <a:path w="6106" h="2494" extrusionOk="0">
                  <a:moveTo>
                    <a:pt x="0" y="1"/>
                  </a:moveTo>
                  <a:lnTo>
                    <a:pt x="0" y="2494"/>
                  </a:lnTo>
                  <a:lnTo>
                    <a:pt x="6105" y="2494"/>
                  </a:lnTo>
                  <a:lnTo>
                    <a:pt x="6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538;p47">
              <a:extLst>
                <a:ext uri="{FF2B5EF4-FFF2-40B4-BE49-F238E27FC236}">
                  <a16:creationId xmlns:a16="http://schemas.microsoft.com/office/drawing/2014/main" id="{69E355CE-8171-3B82-1943-AEAC8182E2E5}"/>
                </a:ext>
              </a:extLst>
            </p:cNvPr>
            <p:cNvSpPr/>
            <p:nvPr/>
          </p:nvSpPr>
          <p:spPr>
            <a:xfrm>
              <a:off x="7087270" y="756828"/>
              <a:ext cx="289975" cy="35446"/>
            </a:xfrm>
            <a:custGeom>
              <a:avLst/>
              <a:gdLst/>
              <a:ahLst/>
              <a:cxnLst/>
              <a:rect l="l" t="t" r="r" b="b"/>
              <a:pathLst>
                <a:path w="5702" h="697" extrusionOk="0">
                  <a:moveTo>
                    <a:pt x="2851" y="0"/>
                  </a:moveTo>
                  <a:cubicBezTo>
                    <a:pt x="1275" y="0"/>
                    <a:pt x="0" y="156"/>
                    <a:pt x="0" y="348"/>
                  </a:cubicBezTo>
                  <a:cubicBezTo>
                    <a:pt x="0" y="541"/>
                    <a:pt x="1275" y="697"/>
                    <a:pt x="2851" y="697"/>
                  </a:cubicBezTo>
                  <a:cubicBezTo>
                    <a:pt x="4426" y="697"/>
                    <a:pt x="5701" y="541"/>
                    <a:pt x="5701" y="348"/>
                  </a:cubicBezTo>
                  <a:cubicBezTo>
                    <a:pt x="5701" y="156"/>
                    <a:pt x="4426" y="0"/>
                    <a:pt x="2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539;p47">
              <a:extLst>
                <a:ext uri="{FF2B5EF4-FFF2-40B4-BE49-F238E27FC236}">
                  <a16:creationId xmlns:a16="http://schemas.microsoft.com/office/drawing/2014/main" id="{E6DC82B3-C151-9DC9-1EB9-46CE9098FA96}"/>
                </a:ext>
              </a:extLst>
            </p:cNvPr>
            <p:cNvSpPr/>
            <p:nvPr/>
          </p:nvSpPr>
          <p:spPr>
            <a:xfrm>
              <a:off x="7454439" y="641998"/>
              <a:ext cx="215117" cy="488055"/>
            </a:xfrm>
            <a:custGeom>
              <a:avLst/>
              <a:gdLst/>
              <a:ahLst/>
              <a:cxnLst/>
              <a:rect l="l" t="t" r="r" b="b"/>
              <a:pathLst>
                <a:path w="4230" h="9597" extrusionOk="0">
                  <a:moveTo>
                    <a:pt x="1233" y="1"/>
                  </a:moveTo>
                  <a:cubicBezTo>
                    <a:pt x="551" y="1"/>
                    <a:pt x="0" y="556"/>
                    <a:pt x="0" y="1238"/>
                  </a:cubicBezTo>
                  <a:lnTo>
                    <a:pt x="0" y="8364"/>
                  </a:lnTo>
                  <a:cubicBezTo>
                    <a:pt x="0" y="9046"/>
                    <a:pt x="551" y="9596"/>
                    <a:pt x="1233" y="9596"/>
                  </a:cubicBezTo>
                  <a:lnTo>
                    <a:pt x="2997" y="9596"/>
                  </a:lnTo>
                  <a:cubicBezTo>
                    <a:pt x="3679" y="9596"/>
                    <a:pt x="4229" y="9046"/>
                    <a:pt x="4229" y="8364"/>
                  </a:cubicBezTo>
                  <a:lnTo>
                    <a:pt x="4229" y="1238"/>
                  </a:lnTo>
                  <a:cubicBezTo>
                    <a:pt x="4229" y="556"/>
                    <a:pt x="3679" y="1"/>
                    <a:pt x="2997"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540;p47">
              <a:extLst>
                <a:ext uri="{FF2B5EF4-FFF2-40B4-BE49-F238E27FC236}">
                  <a16:creationId xmlns:a16="http://schemas.microsoft.com/office/drawing/2014/main" id="{1F96E4BD-4575-B933-0E2B-6BAEB02334AB}"/>
                </a:ext>
              </a:extLst>
            </p:cNvPr>
            <p:cNvSpPr/>
            <p:nvPr/>
          </p:nvSpPr>
          <p:spPr>
            <a:xfrm>
              <a:off x="7461355" y="718535"/>
              <a:ext cx="201233" cy="404348"/>
            </a:xfrm>
            <a:custGeom>
              <a:avLst/>
              <a:gdLst/>
              <a:ahLst/>
              <a:cxnLst/>
              <a:rect l="l" t="t" r="r" b="b"/>
              <a:pathLst>
                <a:path w="3957" h="7951" extrusionOk="0">
                  <a:moveTo>
                    <a:pt x="1" y="1"/>
                  </a:moveTo>
                  <a:lnTo>
                    <a:pt x="1" y="6859"/>
                  </a:lnTo>
                  <a:cubicBezTo>
                    <a:pt x="1" y="7461"/>
                    <a:pt x="495" y="7950"/>
                    <a:pt x="1097" y="7950"/>
                  </a:cubicBezTo>
                  <a:lnTo>
                    <a:pt x="2861" y="7950"/>
                  </a:lnTo>
                  <a:cubicBezTo>
                    <a:pt x="3463" y="7950"/>
                    <a:pt x="3957" y="7461"/>
                    <a:pt x="3957" y="6859"/>
                  </a:cubicBezTo>
                  <a:lnTo>
                    <a:pt x="39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541;p47">
              <a:extLst>
                <a:ext uri="{FF2B5EF4-FFF2-40B4-BE49-F238E27FC236}">
                  <a16:creationId xmlns:a16="http://schemas.microsoft.com/office/drawing/2014/main" id="{806655DF-6331-9B72-675F-86293D8D029B}"/>
                </a:ext>
              </a:extLst>
            </p:cNvPr>
            <p:cNvSpPr/>
            <p:nvPr/>
          </p:nvSpPr>
          <p:spPr>
            <a:xfrm>
              <a:off x="7454439" y="803970"/>
              <a:ext cx="215117" cy="82080"/>
            </a:xfrm>
            <a:custGeom>
              <a:avLst/>
              <a:gdLst/>
              <a:ahLst/>
              <a:cxnLst/>
              <a:rect l="l" t="t" r="r" b="b"/>
              <a:pathLst>
                <a:path w="4230" h="1614" extrusionOk="0">
                  <a:moveTo>
                    <a:pt x="0" y="0"/>
                  </a:moveTo>
                  <a:lnTo>
                    <a:pt x="0" y="1613"/>
                  </a:lnTo>
                  <a:lnTo>
                    <a:pt x="4229" y="1613"/>
                  </a:lnTo>
                  <a:lnTo>
                    <a:pt x="42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42;p47">
              <a:extLst>
                <a:ext uri="{FF2B5EF4-FFF2-40B4-BE49-F238E27FC236}">
                  <a16:creationId xmlns:a16="http://schemas.microsoft.com/office/drawing/2014/main" id="{2EF418A4-9FF5-FCAE-7771-7B777763FF32}"/>
                </a:ext>
              </a:extLst>
            </p:cNvPr>
            <p:cNvSpPr/>
            <p:nvPr/>
          </p:nvSpPr>
          <p:spPr>
            <a:xfrm>
              <a:off x="7659400" y="332701"/>
              <a:ext cx="586104" cy="797305"/>
            </a:xfrm>
            <a:custGeom>
              <a:avLst/>
              <a:gdLst/>
              <a:ahLst/>
              <a:cxnLst/>
              <a:rect l="l" t="t" r="r" b="b"/>
              <a:pathLst>
                <a:path w="11525" h="15678" extrusionOk="0">
                  <a:moveTo>
                    <a:pt x="4328" y="1"/>
                  </a:moveTo>
                  <a:lnTo>
                    <a:pt x="4328" y="3265"/>
                  </a:lnTo>
                  <a:cubicBezTo>
                    <a:pt x="4328" y="3877"/>
                    <a:pt x="3984" y="4441"/>
                    <a:pt x="3429" y="4690"/>
                  </a:cubicBezTo>
                  <a:cubicBezTo>
                    <a:pt x="1411" y="5579"/>
                    <a:pt x="0" y="7592"/>
                    <a:pt x="0" y="9935"/>
                  </a:cubicBezTo>
                  <a:cubicBezTo>
                    <a:pt x="0" y="13105"/>
                    <a:pt x="2574" y="15678"/>
                    <a:pt x="5742" y="15678"/>
                  </a:cubicBezTo>
                  <a:cubicBezTo>
                    <a:pt x="5850" y="15678"/>
                    <a:pt x="5959" y="15675"/>
                    <a:pt x="6068" y="15669"/>
                  </a:cubicBezTo>
                  <a:cubicBezTo>
                    <a:pt x="9041" y="15504"/>
                    <a:pt x="11435" y="13016"/>
                    <a:pt x="11487" y="10038"/>
                  </a:cubicBezTo>
                  <a:cubicBezTo>
                    <a:pt x="11524" y="7649"/>
                    <a:pt x="10104" y="5589"/>
                    <a:pt x="8058" y="4690"/>
                  </a:cubicBezTo>
                  <a:cubicBezTo>
                    <a:pt x="7503" y="4441"/>
                    <a:pt x="7159" y="3877"/>
                    <a:pt x="7159" y="3265"/>
                  </a:cubicBezTo>
                  <a:lnTo>
                    <a:pt x="7159" y="1"/>
                  </a:lnTo>
                  <a:cubicBezTo>
                    <a:pt x="7093" y="38"/>
                    <a:pt x="7018" y="62"/>
                    <a:pt x="6938" y="62"/>
                  </a:cubicBezTo>
                  <a:lnTo>
                    <a:pt x="4553" y="62"/>
                  </a:lnTo>
                  <a:cubicBezTo>
                    <a:pt x="4469" y="62"/>
                    <a:pt x="4394" y="38"/>
                    <a:pt x="432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43;p47">
              <a:extLst>
                <a:ext uri="{FF2B5EF4-FFF2-40B4-BE49-F238E27FC236}">
                  <a16:creationId xmlns:a16="http://schemas.microsoft.com/office/drawing/2014/main" id="{5DCC197C-D78E-56B4-C96C-C688F31BD3E9}"/>
                </a:ext>
              </a:extLst>
            </p:cNvPr>
            <p:cNvSpPr/>
            <p:nvPr/>
          </p:nvSpPr>
          <p:spPr>
            <a:xfrm>
              <a:off x="7682335" y="760184"/>
              <a:ext cx="538758" cy="347085"/>
            </a:xfrm>
            <a:custGeom>
              <a:avLst/>
              <a:gdLst/>
              <a:ahLst/>
              <a:cxnLst/>
              <a:rect l="l" t="t" r="r" b="b"/>
              <a:pathLst>
                <a:path w="10594" h="6825" extrusionOk="0">
                  <a:moveTo>
                    <a:pt x="227" y="0"/>
                  </a:moveTo>
                  <a:cubicBezTo>
                    <a:pt x="81" y="489"/>
                    <a:pt x="1" y="1002"/>
                    <a:pt x="1" y="1529"/>
                  </a:cubicBezTo>
                  <a:cubicBezTo>
                    <a:pt x="1" y="3001"/>
                    <a:pt x="589" y="4365"/>
                    <a:pt x="1657" y="5377"/>
                  </a:cubicBezTo>
                  <a:cubicBezTo>
                    <a:pt x="2652" y="6315"/>
                    <a:pt x="3933" y="6824"/>
                    <a:pt x="5295" y="6824"/>
                  </a:cubicBezTo>
                  <a:cubicBezTo>
                    <a:pt x="5394" y="6824"/>
                    <a:pt x="5494" y="6821"/>
                    <a:pt x="5594" y="6816"/>
                  </a:cubicBezTo>
                  <a:cubicBezTo>
                    <a:pt x="8345" y="6665"/>
                    <a:pt x="10537" y="4384"/>
                    <a:pt x="10584" y="1623"/>
                  </a:cubicBezTo>
                  <a:cubicBezTo>
                    <a:pt x="10594" y="1063"/>
                    <a:pt x="10514" y="518"/>
                    <a:pt x="10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44;p47">
              <a:extLst>
                <a:ext uri="{FF2B5EF4-FFF2-40B4-BE49-F238E27FC236}">
                  <a16:creationId xmlns:a16="http://schemas.microsoft.com/office/drawing/2014/main" id="{27653C1B-6CBD-8CFD-227A-3C9F4CB1E866}"/>
                </a:ext>
              </a:extLst>
            </p:cNvPr>
            <p:cNvSpPr/>
            <p:nvPr/>
          </p:nvSpPr>
          <p:spPr>
            <a:xfrm>
              <a:off x="7693828" y="724993"/>
              <a:ext cx="515314" cy="70383"/>
            </a:xfrm>
            <a:custGeom>
              <a:avLst/>
              <a:gdLst/>
              <a:ahLst/>
              <a:cxnLst/>
              <a:rect l="l" t="t" r="r" b="b"/>
              <a:pathLst>
                <a:path w="10133" h="1384" extrusionOk="0">
                  <a:moveTo>
                    <a:pt x="5066" y="1"/>
                  </a:moveTo>
                  <a:cubicBezTo>
                    <a:pt x="2268" y="1"/>
                    <a:pt x="1" y="311"/>
                    <a:pt x="1" y="692"/>
                  </a:cubicBezTo>
                  <a:cubicBezTo>
                    <a:pt x="1" y="1073"/>
                    <a:pt x="2268" y="1384"/>
                    <a:pt x="5066" y="1384"/>
                  </a:cubicBezTo>
                  <a:cubicBezTo>
                    <a:pt x="7865" y="1384"/>
                    <a:pt x="10132" y="1073"/>
                    <a:pt x="10132" y="692"/>
                  </a:cubicBezTo>
                  <a:cubicBezTo>
                    <a:pt x="10132" y="311"/>
                    <a:pt x="7865" y="1"/>
                    <a:pt x="50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5;p47">
              <a:extLst>
                <a:ext uri="{FF2B5EF4-FFF2-40B4-BE49-F238E27FC236}">
                  <a16:creationId xmlns:a16="http://schemas.microsoft.com/office/drawing/2014/main" id="{45716B1B-3111-69EA-87CC-52AD7806EA04}"/>
                </a:ext>
              </a:extLst>
            </p:cNvPr>
            <p:cNvSpPr/>
            <p:nvPr/>
          </p:nvSpPr>
          <p:spPr>
            <a:xfrm>
              <a:off x="7798385" y="957500"/>
              <a:ext cx="57670" cy="57466"/>
            </a:xfrm>
            <a:custGeom>
              <a:avLst/>
              <a:gdLst/>
              <a:ahLst/>
              <a:cxnLst/>
              <a:rect l="l" t="t" r="r" b="b"/>
              <a:pathLst>
                <a:path w="1134" h="1130" extrusionOk="0">
                  <a:moveTo>
                    <a:pt x="569" y="1"/>
                  </a:moveTo>
                  <a:cubicBezTo>
                    <a:pt x="254" y="1"/>
                    <a:pt x="0" y="250"/>
                    <a:pt x="0" y="565"/>
                  </a:cubicBezTo>
                  <a:cubicBezTo>
                    <a:pt x="0" y="876"/>
                    <a:pt x="254" y="1130"/>
                    <a:pt x="569" y="1130"/>
                  </a:cubicBezTo>
                  <a:cubicBezTo>
                    <a:pt x="880" y="1130"/>
                    <a:pt x="1134" y="876"/>
                    <a:pt x="1134" y="565"/>
                  </a:cubicBezTo>
                  <a:cubicBezTo>
                    <a:pt x="1134" y="250"/>
                    <a:pt x="880"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6;p47">
              <a:extLst>
                <a:ext uri="{FF2B5EF4-FFF2-40B4-BE49-F238E27FC236}">
                  <a16:creationId xmlns:a16="http://schemas.microsoft.com/office/drawing/2014/main" id="{0E15B2EC-422F-53CB-F562-67BCC98075C2}"/>
                </a:ext>
              </a:extLst>
            </p:cNvPr>
            <p:cNvSpPr/>
            <p:nvPr/>
          </p:nvSpPr>
          <p:spPr>
            <a:xfrm>
              <a:off x="7914638" y="894847"/>
              <a:ext cx="35192" cy="35192"/>
            </a:xfrm>
            <a:custGeom>
              <a:avLst/>
              <a:gdLst/>
              <a:ahLst/>
              <a:cxnLst/>
              <a:rect l="l" t="t" r="r" b="b"/>
              <a:pathLst>
                <a:path w="692" h="692" extrusionOk="0">
                  <a:moveTo>
                    <a:pt x="343" y="0"/>
                  </a:moveTo>
                  <a:cubicBezTo>
                    <a:pt x="155" y="0"/>
                    <a:pt x="0" y="156"/>
                    <a:pt x="0" y="344"/>
                  </a:cubicBezTo>
                  <a:cubicBezTo>
                    <a:pt x="0" y="537"/>
                    <a:pt x="155" y="692"/>
                    <a:pt x="343" y="692"/>
                  </a:cubicBezTo>
                  <a:cubicBezTo>
                    <a:pt x="536" y="692"/>
                    <a:pt x="692" y="537"/>
                    <a:pt x="692" y="344"/>
                  </a:cubicBezTo>
                  <a:cubicBezTo>
                    <a:pt x="692" y="156"/>
                    <a:pt x="536"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7;p47">
              <a:extLst>
                <a:ext uri="{FF2B5EF4-FFF2-40B4-BE49-F238E27FC236}">
                  <a16:creationId xmlns:a16="http://schemas.microsoft.com/office/drawing/2014/main" id="{8E345B29-CBE2-C686-F505-02D925C239B4}"/>
                </a:ext>
              </a:extLst>
            </p:cNvPr>
            <p:cNvSpPr/>
            <p:nvPr/>
          </p:nvSpPr>
          <p:spPr>
            <a:xfrm>
              <a:off x="7745750" y="833822"/>
              <a:ext cx="22529" cy="22325"/>
            </a:xfrm>
            <a:custGeom>
              <a:avLst/>
              <a:gdLst/>
              <a:ahLst/>
              <a:cxnLst/>
              <a:rect l="l" t="t" r="r" b="b"/>
              <a:pathLst>
                <a:path w="443" h="439" extrusionOk="0">
                  <a:moveTo>
                    <a:pt x="221" y="1"/>
                  </a:moveTo>
                  <a:cubicBezTo>
                    <a:pt x="99" y="1"/>
                    <a:pt x="0" y="100"/>
                    <a:pt x="0" y="217"/>
                  </a:cubicBezTo>
                  <a:cubicBezTo>
                    <a:pt x="0" y="340"/>
                    <a:pt x="99" y="438"/>
                    <a:pt x="221" y="438"/>
                  </a:cubicBezTo>
                  <a:cubicBezTo>
                    <a:pt x="344" y="438"/>
                    <a:pt x="442" y="340"/>
                    <a:pt x="442" y="217"/>
                  </a:cubicBezTo>
                  <a:cubicBezTo>
                    <a:pt x="442" y="100"/>
                    <a:pt x="344"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8;p47">
              <a:extLst>
                <a:ext uri="{FF2B5EF4-FFF2-40B4-BE49-F238E27FC236}">
                  <a16:creationId xmlns:a16="http://schemas.microsoft.com/office/drawing/2014/main" id="{10E88B14-8B39-9714-70EF-601E0CB68793}"/>
                </a:ext>
              </a:extLst>
            </p:cNvPr>
            <p:cNvSpPr/>
            <p:nvPr/>
          </p:nvSpPr>
          <p:spPr>
            <a:xfrm>
              <a:off x="8073456" y="851570"/>
              <a:ext cx="35446" cy="35192"/>
            </a:xfrm>
            <a:custGeom>
              <a:avLst/>
              <a:gdLst/>
              <a:ahLst/>
              <a:cxnLst/>
              <a:rect l="l" t="t" r="r" b="b"/>
              <a:pathLst>
                <a:path w="697" h="692" extrusionOk="0">
                  <a:moveTo>
                    <a:pt x="348" y="0"/>
                  </a:moveTo>
                  <a:cubicBezTo>
                    <a:pt x="156" y="0"/>
                    <a:pt x="0" y="155"/>
                    <a:pt x="0" y="343"/>
                  </a:cubicBezTo>
                  <a:cubicBezTo>
                    <a:pt x="0" y="536"/>
                    <a:pt x="156" y="691"/>
                    <a:pt x="348" y="691"/>
                  </a:cubicBezTo>
                  <a:cubicBezTo>
                    <a:pt x="541" y="691"/>
                    <a:pt x="696" y="536"/>
                    <a:pt x="696" y="343"/>
                  </a:cubicBezTo>
                  <a:cubicBezTo>
                    <a:pt x="696" y="155"/>
                    <a:pt x="54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9;p47">
              <a:extLst>
                <a:ext uri="{FF2B5EF4-FFF2-40B4-BE49-F238E27FC236}">
                  <a16:creationId xmlns:a16="http://schemas.microsoft.com/office/drawing/2014/main" id="{8E6F1EF2-94D0-E975-0F80-91EAAC8C565D}"/>
                </a:ext>
              </a:extLst>
            </p:cNvPr>
            <p:cNvSpPr/>
            <p:nvPr/>
          </p:nvSpPr>
          <p:spPr>
            <a:xfrm>
              <a:off x="8000480" y="975452"/>
              <a:ext cx="83809" cy="83758"/>
            </a:xfrm>
            <a:custGeom>
              <a:avLst/>
              <a:gdLst/>
              <a:ahLst/>
              <a:cxnLst/>
              <a:rect l="l" t="t" r="r" b="b"/>
              <a:pathLst>
                <a:path w="1648" h="1647" extrusionOk="0">
                  <a:moveTo>
                    <a:pt x="824" y="1"/>
                  </a:moveTo>
                  <a:cubicBezTo>
                    <a:pt x="368" y="1"/>
                    <a:pt x="1" y="367"/>
                    <a:pt x="1" y="824"/>
                  </a:cubicBezTo>
                  <a:cubicBezTo>
                    <a:pt x="1" y="1280"/>
                    <a:pt x="368" y="1647"/>
                    <a:pt x="824" y="1647"/>
                  </a:cubicBezTo>
                  <a:cubicBezTo>
                    <a:pt x="1280" y="1647"/>
                    <a:pt x="1647" y="1280"/>
                    <a:pt x="1647" y="824"/>
                  </a:cubicBezTo>
                  <a:cubicBezTo>
                    <a:pt x="1647" y="367"/>
                    <a:pt x="1280"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550;p47">
            <a:extLst>
              <a:ext uri="{FF2B5EF4-FFF2-40B4-BE49-F238E27FC236}">
                <a16:creationId xmlns:a16="http://schemas.microsoft.com/office/drawing/2014/main" id="{636601A1-E0C3-8CC9-3FB1-F103D01E61AA}"/>
              </a:ext>
            </a:extLst>
          </p:cNvPr>
          <p:cNvSpPr/>
          <p:nvPr/>
        </p:nvSpPr>
        <p:spPr>
          <a:xfrm>
            <a:off x="7975504" y="514888"/>
            <a:ext cx="49251" cy="48739"/>
          </a:xfrm>
          <a:custGeom>
            <a:avLst/>
            <a:gdLst/>
            <a:ahLst/>
            <a:cxnLst/>
            <a:rect l="l" t="t" r="r" b="b"/>
            <a:pathLst>
              <a:path w="481" h="476" extrusionOk="0">
                <a:moveTo>
                  <a:pt x="240" y="1"/>
                </a:moveTo>
                <a:cubicBezTo>
                  <a:pt x="109" y="1"/>
                  <a:pt x="0" y="104"/>
                  <a:pt x="0" y="236"/>
                </a:cubicBezTo>
                <a:cubicBezTo>
                  <a:pt x="0" y="373"/>
                  <a:pt x="109" y="476"/>
                  <a:pt x="240" y="476"/>
                </a:cubicBezTo>
                <a:cubicBezTo>
                  <a:pt x="372" y="476"/>
                  <a:pt x="480" y="373"/>
                  <a:pt x="480" y="236"/>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51;p47">
            <a:extLst>
              <a:ext uri="{FF2B5EF4-FFF2-40B4-BE49-F238E27FC236}">
                <a16:creationId xmlns:a16="http://schemas.microsoft.com/office/drawing/2014/main" id="{83B12814-13F8-C54B-A7D8-B8A8844E3C07}"/>
              </a:ext>
            </a:extLst>
          </p:cNvPr>
          <p:cNvSpPr/>
          <p:nvPr/>
        </p:nvSpPr>
        <p:spPr>
          <a:xfrm>
            <a:off x="6888453" y="1017722"/>
            <a:ext cx="84371" cy="84371"/>
          </a:xfrm>
          <a:custGeom>
            <a:avLst/>
            <a:gdLst/>
            <a:ahLst/>
            <a:cxnLst/>
            <a:rect l="l" t="t" r="r" b="b"/>
            <a:pathLst>
              <a:path w="824" h="824" extrusionOk="0">
                <a:moveTo>
                  <a:pt x="414" y="0"/>
                </a:moveTo>
                <a:cubicBezTo>
                  <a:pt x="184" y="0"/>
                  <a:pt x="0" y="184"/>
                  <a:pt x="0" y="414"/>
                </a:cubicBezTo>
                <a:cubicBezTo>
                  <a:pt x="0" y="640"/>
                  <a:pt x="184" y="824"/>
                  <a:pt x="414" y="824"/>
                </a:cubicBezTo>
                <a:cubicBezTo>
                  <a:pt x="640" y="824"/>
                  <a:pt x="823" y="640"/>
                  <a:pt x="823" y="414"/>
                </a:cubicBezTo>
                <a:cubicBezTo>
                  <a:pt x="823" y="184"/>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52;p47">
            <a:extLst>
              <a:ext uri="{FF2B5EF4-FFF2-40B4-BE49-F238E27FC236}">
                <a16:creationId xmlns:a16="http://schemas.microsoft.com/office/drawing/2014/main" id="{2C3222BF-2C4A-BC9A-14D5-9E493A9A1E26}"/>
              </a:ext>
            </a:extLst>
          </p:cNvPr>
          <p:cNvSpPr/>
          <p:nvPr/>
        </p:nvSpPr>
        <p:spPr>
          <a:xfrm>
            <a:off x="8038066" y="1500154"/>
            <a:ext cx="84371" cy="83859"/>
          </a:xfrm>
          <a:custGeom>
            <a:avLst/>
            <a:gdLst/>
            <a:ahLst/>
            <a:cxnLst/>
            <a:rect l="l" t="t" r="r" b="b"/>
            <a:pathLst>
              <a:path w="824" h="819" extrusionOk="0">
                <a:moveTo>
                  <a:pt x="410" y="0"/>
                </a:moveTo>
                <a:cubicBezTo>
                  <a:pt x="184" y="0"/>
                  <a:pt x="1" y="184"/>
                  <a:pt x="1" y="410"/>
                </a:cubicBezTo>
                <a:cubicBezTo>
                  <a:pt x="1" y="635"/>
                  <a:pt x="184" y="819"/>
                  <a:pt x="410" y="819"/>
                </a:cubicBezTo>
                <a:cubicBezTo>
                  <a:pt x="636" y="819"/>
                  <a:pt x="824" y="635"/>
                  <a:pt x="824" y="410"/>
                </a:cubicBezTo>
                <a:cubicBezTo>
                  <a:pt x="824"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53;p47">
            <a:extLst>
              <a:ext uri="{FF2B5EF4-FFF2-40B4-BE49-F238E27FC236}">
                <a16:creationId xmlns:a16="http://schemas.microsoft.com/office/drawing/2014/main" id="{816E0012-AF03-49B0-D807-9BD95A071F78}"/>
              </a:ext>
            </a:extLst>
          </p:cNvPr>
          <p:cNvSpPr/>
          <p:nvPr/>
        </p:nvSpPr>
        <p:spPr>
          <a:xfrm>
            <a:off x="8515827" y="289015"/>
            <a:ext cx="48739" cy="49251"/>
          </a:xfrm>
          <a:custGeom>
            <a:avLst/>
            <a:gdLst/>
            <a:ahLst/>
            <a:cxnLst/>
            <a:rect l="l" t="t" r="r" b="b"/>
            <a:pathLst>
              <a:path w="476" h="481" extrusionOk="0">
                <a:moveTo>
                  <a:pt x="236" y="1"/>
                </a:moveTo>
                <a:cubicBezTo>
                  <a:pt x="104" y="1"/>
                  <a:pt x="1" y="109"/>
                  <a:pt x="1" y="241"/>
                </a:cubicBezTo>
                <a:cubicBezTo>
                  <a:pt x="1" y="372"/>
                  <a:pt x="104" y="481"/>
                  <a:pt x="236" y="481"/>
                </a:cubicBezTo>
                <a:cubicBezTo>
                  <a:pt x="368" y="481"/>
                  <a:pt x="476" y="372"/>
                  <a:pt x="476" y="241"/>
                </a:cubicBezTo>
                <a:cubicBezTo>
                  <a:pt x="476" y="109"/>
                  <a:pt x="368"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54;p47">
            <a:extLst>
              <a:ext uri="{FF2B5EF4-FFF2-40B4-BE49-F238E27FC236}">
                <a16:creationId xmlns:a16="http://schemas.microsoft.com/office/drawing/2014/main" id="{B71B0891-4D70-D03D-9854-C3FFC51CDD06}"/>
              </a:ext>
            </a:extLst>
          </p:cNvPr>
          <p:cNvSpPr/>
          <p:nvPr/>
        </p:nvSpPr>
        <p:spPr>
          <a:xfrm>
            <a:off x="7206063" y="698257"/>
            <a:ext cx="373741" cy="348971"/>
          </a:xfrm>
          <a:custGeom>
            <a:avLst/>
            <a:gdLst/>
            <a:ahLst/>
            <a:cxnLst/>
            <a:rect l="l" t="t" r="r" b="b"/>
            <a:pathLst>
              <a:path w="4309" h="4024" extrusionOk="0">
                <a:moveTo>
                  <a:pt x="1593" y="0"/>
                </a:moveTo>
                <a:cubicBezTo>
                  <a:pt x="1475" y="0"/>
                  <a:pt x="1368" y="79"/>
                  <a:pt x="1336" y="202"/>
                </a:cubicBezTo>
                <a:cubicBezTo>
                  <a:pt x="1298" y="343"/>
                  <a:pt x="1383" y="489"/>
                  <a:pt x="1529" y="526"/>
                </a:cubicBezTo>
                <a:cubicBezTo>
                  <a:pt x="1550" y="531"/>
                  <a:pt x="1571" y="534"/>
                  <a:pt x="1592" y="534"/>
                </a:cubicBezTo>
                <a:cubicBezTo>
                  <a:pt x="1612" y="534"/>
                  <a:pt x="1632" y="531"/>
                  <a:pt x="1651" y="526"/>
                </a:cubicBezTo>
                <a:lnTo>
                  <a:pt x="2098" y="1618"/>
                </a:lnTo>
                <a:cubicBezTo>
                  <a:pt x="1966" y="1684"/>
                  <a:pt x="1863" y="1806"/>
                  <a:pt x="1820" y="1961"/>
                </a:cubicBezTo>
                <a:cubicBezTo>
                  <a:pt x="1806" y="2013"/>
                  <a:pt x="1802" y="2065"/>
                  <a:pt x="1806" y="2116"/>
                </a:cubicBezTo>
                <a:lnTo>
                  <a:pt x="729" y="2253"/>
                </a:lnTo>
                <a:cubicBezTo>
                  <a:pt x="701" y="2135"/>
                  <a:pt x="607" y="2036"/>
                  <a:pt x="480" y="2003"/>
                </a:cubicBezTo>
                <a:cubicBezTo>
                  <a:pt x="451" y="1996"/>
                  <a:pt x="422" y="1993"/>
                  <a:pt x="394" y="1993"/>
                </a:cubicBezTo>
                <a:cubicBezTo>
                  <a:pt x="236" y="1993"/>
                  <a:pt x="92" y="2098"/>
                  <a:pt x="52" y="2257"/>
                </a:cubicBezTo>
                <a:cubicBezTo>
                  <a:pt x="0" y="2446"/>
                  <a:pt x="113" y="2638"/>
                  <a:pt x="306" y="2685"/>
                </a:cubicBezTo>
                <a:cubicBezTo>
                  <a:pt x="335" y="2693"/>
                  <a:pt x="364" y="2696"/>
                  <a:pt x="392" y="2696"/>
                </a:cubicBezTo>
                <a:cubicBezTo>
                  <a:pt x="548" y="2696"/>
                  <a:pt x="690" y="2591"/>
                  <a:pt x="734" y="2431"/>
                </a:cubicBezTo>
                <a:cubicBezTo>
                  <a:pt x="739" y="2403"/>
                  <a:pt x="743" y="2375"/>
                  <a:pt x="743" y="2347"/>
                </a:cubicBezTo>
                <a:lnTo>
                  <a:pt x="1816" y="2206"/>
                </a:lnTo>
                <a:cubicBezTo>
                  <a:pt x="1853" y="2361"/>
                  <a:pt x="1952" y="2497"/>
                  <a:pt x="2103" y="2573"/>
                </a:cubicBezTo>
                <a:lnTo>
                  <a:pt x="1736" y="3495"/>
                </a:lnTo>
                <a:cubicBezTo>
                  <a:pt x="1718" y="3491"/>
                  <a:pt x="1699" y="3489"/>
                  <a:pt x="1682" y="3489"/>
                </a:cubicBezTo>
                <a:cubicBezTo>
                  <a:pt x="1561" y="3489"/>
                  <a:pt x="1453" y="3569"/>
                  <a:pt x="1421" y="3692"/>
                </a:cubicBezTo>
                <a:cubicBezTo>
                  <a:pt x="1388" y="3833"/>
                  <a:pt x="1472" y="3979"/>
                  <a:pt x="1613" y="4017"/>
                </a:cubicBezTo>
                <a:cubicBezTo>
                  <a:pt x="1635" y="4021"/>
                  <a:pt x="1656" y="4024"/>
                  <a:pt x="1677" y="4024"/>
                </a:cubicBezTo>
                <a:cubicBezTo>
                  <a:pt x="1799" y="4024"/>
                  <a:pt x="1910" y="3944"/>
                  <a:pt x="1938" y="3824"/>
                </a:cubicBezTo>
                <a:cubicBezTo>
                  <a:pt x="1971" y="3706"/>
                  <a:pt x="1919" y="3589"/>
                  <a:pt x="1820" y="3527"/>
                </a:cubicBezTo>
                <a:lnTo>
                  <a:pt x="2187" y="2606"/>
                </a:lnTo>
                <a:cubicBezTo>
                  <a:pt x="2192" y="2606"/>
                  <a:pt x="2201" y="2610"/>
                  <a:pt x="2206" y="2610"/>
                </a:cubicBezTo>
                <a:cubicBezTo>
                  <a:pt x="2251" y="2622"/>
                  <a:pt x="2296" y="2628"/>
                  <a:pt x="2340" y="2628"/>
                </a:cubicBezTo>
                <a:cubicBezTo>
                  <a:pt x="2472" y="2628"/>
                  <a:pt x="2596" y="2578"/>
                  <a:pt x="2691" y="2497"/>
                </a:cubicBezTo>
                <a:lnTo>
                  <a:pt x="3448" y="3231"/>
                </a:lnTo>
                <a:cubicBezTo>
                  <a:pt x="3424" y="3259"/>
                  <a:pt x="3410" y="3288"/>
                  <a:pt x="3401" y="3320"/>
                </a:cubicBezTo>
                <a:cubicBezTo>
                  <a:pt x="3363" y="3476"/>
                  <a:pt x="3457" y="3631"/>
                  <a:pt x="3608" y="3669"/>
                </a:cubicBezTo>
                <a:cubicBezTo>
                  <a:pt x="3631" y="3674"/>
                  <a:pt x="3654" y="3677"/>
                  <a:pt x="3677" y="3677"/>
                </a:cubicBezTo>
                <a:cubicBezTo>
                  <a:pt x="3803" y="3677"/>
                  <a:pt x="3919" y="3593"/>
                  <a:pt x="3951" y="3462"/>
                </a:cubicBezTo>
                <a:cubicBezTo>
                  <a:pt x="3994" y="3311"/>
                  <a:pt x="3899" y="3156"/>
                  <a:pt x="3749" y="3118"/>
                </a:cubicBezTo>
                <a:cubicBezTo>
                  <a:pt x="3726" y="3112"/>
                  <a:pt x="3703" y="3109"/>
                  <a:pt x="3680" y="3109"/>
                </a:cubicBezTo>
                <a:cubicBezTo>
                  <a:pt x="3618" y="3109"/>
                  <a:pt x="3557" y="3131"/>
                  <a:pt x="3509" y="3165"/>
                </a:cubicBezTo>
                <a:lnTo>
                  <a:pt x="2752" y="2431"/>
                </a:lnTo>
                <a:cubicBezTo>
                  <a:pt x="2799" y="2375"/>
                  <a:pt x="2836" y="2304"/>
                  <a:pt x="2855" y="2225"/>
                </a:cubicBezTo>
                <a:cubicBezTo>
                  <a:pt x="2893" y="2088"/>
                  <a:pt x="2869" y="1952"/>
                  <a:pt x="2808" y="1834"/>
                </a:cubicBezTo>
                <a:lnTo>
                  <a:pt x="3674" y="1251"/>
                </a:lnTo>
                <a:cubicBezTo>
                  <a:pt x="3716" y="1303"/>
                  <a:pt x="3777" y="1340"/>
                  <a:pt x="3843" y="1359"/>
                </a:cubicBezTo>
                <a:cubicBezTo>
                  <a:pt x="3872" y="1366"/>
                  <a:pt x="3901" y="1370"/>
                  <a:pt x="3929" y="1370"/>
                </a:cubicBezTo>
                <a:cubicBezTo>
                  <a:pt x="4084" y="1370"/>
                  <a:pt x="4222" y="1265"/>
                  <a:pt x="4262" y="1110"/>
                </a:cubicBezTo>
                <a:cubicBezTo>
                  <a:pt x="4309" y="926"/>
                  <a:pt x="4201" y="738"/>
                  <a:pt x="4017" y="691"/>
                </a:cubicBezTo>
                <a:cubicBezTo>
                  <a:pt x="3989" y="684"/>
                  <a:pt x="3961" y="680"/>
                  <a:pt x="3933" y="680"/>
                </a:cubicBezTo>
                <a:cubicBezTo>
                  <a:pt x="3779" y="680"/>
                  <a:pt x="3638" y="785"/>
                  <a:pt x="3598" y="940"/>
                </a:cubicBezTo>
                <a:cubicBezTo>
                  <a:pt x="3575" y="1020"/>
                  <a:pt x="3589" y="1105"/>
                  <a:pt x="3622" y="1176"/>
                </a:cubicBezTo>
                <a:lnTo>
                  <a:pt x="2756" y="1759"/>
                </a:lnTo>
                <a:cubicBezTo>
                  <a:pt x="2686" y="1669"/>
                  <a:pt x="2587" y="1604"/>
                  <a:pt x="2474" y="1575"/>
                </a:cubicBezTo>
                <a:cubicBezTo>
                  <a:pt x="2430" y="1565"/>
                  <a:pt x="2386" y="1560"/>
                  <a:pt x="2343" y="1560"/>
                </a:cubicBezTo>
                <a:cubicBezTo>
                  <a:pt x="2287" y="1560"/>
                  <a:pt x="2233" y="1569"/>
                  <a:pt x="2183" y="1585"/>
                </a:cubicBezTo>
                <a:lnTo>
                  <a:pt x="1736" y="494"/>
                </a:lnTo>
                <a:cubicBezTo>
                  <a:pt x="1792" y="456"/>
                  <a:pt x="1835" y="404"/>
                  <a:pt x="1853" y="334"/>
                </a:cubicBezTo>
                <a:cubicBezTo>
                  <a:pt x="1891" y="193"/>
                  <a:pt x="1802" y="47"/>
                  <a:pt x="1661" y="9"/>
                </a:cubicBezTo>
                <a:cubicBezTo>
                  <a:pt x="1638" y="3"/>
                  <a:pt x="1615" y="0"/>
                  <a:pt x="159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4B273DFD-6193-A9FE-4B07-473147D324C4}"/>
              </a:ext>
            </a:extLst>
          </p:cNvPr>
          <p:cNvPicPr>
            <a:picLocks noChangeAspect="1"/>
          </p:cNvPicPr>
          <p:nvPr/>
        </p:nvPicPr>
        <p:blipFill>
          <a:blip r:embed="rId3"/>
          <a:stretch>
            <a:fillRect/>
          </a:stretch>
        </p:blipFill>
        <p:spPr>
          <a:xfrm>
            <a:off x="194100" y="2748425"/>
            <a:ext cx="1936557" cy="1936557"/>
          </a:xfrm>
          <a:prstGeom prst="rect">
            <a:avLst/>
          </a:prstGeom>
        </p:spPr>
      </p:pic>
      <p:pic>
        <p:nvPicPr>
          <p:cNvPr id="5" name="Picture 4">
            <a:extLst>
              <a:ext uri="{FF2B5EF4-FFF2-40B4-BE49-F238E27FC236}">
                <a16:creationId xmlns:a16="http://schemas.microsoft.com/office/drawing/2014/main" id="{1A7FFD8B-A911-6E9C-DE43-A5CA9112C68A}"/>
              </a:ext>
            </a:extLst>
          </p:cNvPr>
          <p:cNvPicPr>
            <a:picLocks noChangeAspect="1"/>
          </p:cNvPicPr>
          <p:nvPr/>
        </p:nvPicPr>
        <p:blipFill>
          <a:blip r:embed="rId4"/>
          <a:stretch>
            <a:fillRect/>
          </a:stretch>
        </p:blipFill>
        <p:spPr>
          <a:xfrm>
            <a:off x="2800151" y="2854750"/>
            <a:ext cx="1936557" cy="1936557"/>
          </a:xfrm>
          <a:prstGeom prst="rect">
            <a:avLst/>
          </a:prstGeom>
        </p:spPr>
      </p:pic>
      <p:pic>
        <p:nvPicPr>
          <p:cNvPr id="7" name="Picture 6">
            <a:extLst>
              <a:ext uri="{FF2B5EF4-FFF2-40B4-BE49-F238E27FC236}">
                <a16:creationId xmlns:a16="http://schemas.microsoft.com/office/drawing/2014/main" id="{3B239372-2C9A-F630-15A1-990CFA6135D5}"/>
              </a:ext>
            </a:extLst>
          </p:cNvPr>
          <p:cNvPicPr>
            <a:picLocks noChangeAspect="1"/>
          </p:cNvPicPr>
          <p:nvPr/>
        </p:nvPicPr>
        <p:blipFill>
          <a:blip r:embed="rId5"/>
          <a:stretch>
            <a:fillRect/>
          </a:stretch>
        </p:blipFill>
        <p:spPr>
          <a:xfrm>
            <a:off x="5643247" y="2944558"/>
            <a:ext cx="1936557" cy="1936557"/>
          </a:xfrm>
          <a:prstGeom prst="rect">
            <a:avLst/>
          </a:prstGeom>
        </p:spPr>
      </p:pic>
    </p:spTree>
    <p:extLst>
      <p:ext uri="{BB962C8B-B14F-4D97-AF65-F5344CB8AC3E}">
        <p14:creationId xmlns:p14="http://schemas.microsoft.com/office/powerpoint/2010/main" val="714152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Oval 238">
            <a:extLst>
              <a:ext uri="{FF2B5EF4-FFF2-40B4-BE49-F238E27FC236}">
                <a16:creationId xmlns:a16="http://schemas.microsoft.com/office/drawing/2014/main" id="{4F672C32-4E31-2C6D-D588-300336EC5EE9}"/>
              </a:ext>
            </a:extLst>
          </p:cNvPr>
          <p:cNvSpPr/>
          <p:nvPr/>
        </p:nvSpPr>
        <p:spPr>
          <a:xfrm>
            <a:off x="150547" y="3736738"/>
            <a:ext cx="1710420" cy="1239969"/>
          </a:xfrm>
          <a:prstGeom prst="ellipse">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6F015B99-2621-FC69-AE83-FD775A3DCA33}"/>
              </a:ext>
            </a:extLst>
          </p:cNvPr>
          <p:cNvSpPr/>
          <p:nvPr/>
        </p:nvSpPr>
        <p:spPr>
          <a:xfrm>
            <a:off x="113288" y="1147594"/>
            <a:ext cx="1710420" cy="1239969"/>
          </a:xfrm>
          <a:prstGeom prst="ellipse">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38" name="Group 137">
            <a:extLst>
              <a:ext uri="{FF2B5EF4-FFF2-40B4-BE49-F238E27FC236}">
                <a16:creationId xmlns:a16="http://schemas.microsoft.com/office/drawing/2014/main" id="{788992E6-82F1-1C4F-DFFC-FA48E6A9FFEB}"/>
              </a:ext>
            </a:extLst>
          </p:cNvPr>
          <p:cNvGrpSpPr/>
          <p:nvPr/>
        </p:nvGrpSpPr>
        <p:grpSpPr>
          <a:xfrm>
            <a:off x="2375556" y="2981378"/>
            <a:ext cx="395240" cy="814282"/>
            <a:chOff x="4132785" y="2571749"/>
            <a:chExt cx="878429" cy="1809757"/>
          </a:xfrm>
        </p:grpSpPr>
        <p:pic>
          <p:nvPicPr>
            <p:cNvPr id="139" name="Picture 138" descr="A group of colorful arrows&#10;&#10;Description automatically generated">
              <a:extLst>
                <a:ext uri="{FF2B5EF4-FFF2-40B4-BE49-F238E27FC236}">
                  <a16:creationId xmlns:a16="http://schemas.microsoft.com/office/drawing/2014/main" id="{B8FD542D-093C-0110-2F67-CE96D39B17AA}"/>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40" name="TextBox 139">
              <a:extLst>
                <a:ext uri="{FF2B5EF4-FFF2-40B4-BE49-F238E27FC236}">
                  <a16:creationId xmlns:a16="http://schemas.microsoft.com/office/drawing/2014/main" id="{09DF5D9B-7BAE-9E4E-66E8-4189F2D0FCCB}"/>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56" name="Group 155">
            <a:extLst>
              <a:ext uri="{FF2B5EF4-FFF2-40B4-BE49-F238E27FC236}">
                <a16:creationId xmlns:a16="http://schemas.microsoft.com/office/drawing/2014/main" id="{43BB1FFB-7DC1-611A-D4A3-8200AF3D3D98}"/>
              </a:ext>
            </a:extLst>
          </p:cNvPr>
          <p:cNvGrpSpPr/>
          <p:nvPr/>
        </p:nvGrpSpPr>
        <p:grpSpPr>
          <a:xfrm flipV="1">
            <a:off x="2380704" y="2025620"/>
            <a:ext cx="362827" cy="814283"/>
            <a:chOff x="6375478" y="2571749"/>
            <a:chExt cx="806390" cy="1809758"/>
          </a:xfrm>
        </p:grpSpPr>
        <p:pic>
          <p:nvPicPr>
            <p:cNvPr id="157" name="Picture 156" descr="A group of colorful arrows&#10;&#10;Description automatically generated">
              <a:extLst>
                <a:ext uri="{FF2B5EF4-FFF2-40B4-BE49-F238E27FC236}">
                  <a16:creationId xmlns:a16="http://schemas.microsoft.com/office/drawing/2014/main" id="{C79E6324-1036-3480-EC4E-CADF4C94E11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58" name="TextBox 157">
              <a:extLst>
                <a:ext uri="{FF2B5EF4-FFF2-40B4-BE49-F238E27FC236}">
                  <a16:creationId xmlns:a16="http://schemas.microsoft.com/office/drawing/2014/main" id="{E46ECF8E-0223-4EA4-1D8D-6559E78B9B1A}"/>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2: KÉO DÀI</a:t>
            </a:r>
          </a:p>
        </p:txBody>
      </p:sp>
      <p:grpSp>
        <p:nvGrpSpPr>
          <p:cNvPr id="85" name="Group 84">
            <a:extLst>
              <a:ext uri="{FF2B5EF4-FFF2-40B4-BE49-F238E27FC236}">
                <a16:creationId xmlns:a16="http://schemas.microsoft.com/office/drawing/2014/main" id="{92BF6672-9796-6EBE-F610-82DEB638DFF0}"/>
              </a:ext>
            </a:extLst>
          </p:cNvPr>
          <p:cNvGrpSpPr/>
          <p:nvPr/>
        </p:nvGrpSpPr>
        <p:grpSpPr>
          <a:xfrm>
            <a:off x="-1842098" y="2218201"/>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roup 118">
            <a:extLst>
              <a:ext uri="{FF2B5EF4-FFF2-40B4-BE49-F238E27FC236}">
                <a16:creationId xmlns:a16="http://schemas.microsoft.com/office/drawing/2014/main" id="{0FBA9467-5C6A-4553-1DB3-969C808C4E98}"/>
              </a:ext>
            </a:extLst>
          </p:cNvPr>
          <p:cNvGrpSpPr/>
          <p:nvPr/>
        </p:nvGrpSpPr>
        <p:grpSpPr>
          <a:xfrm>
            <a:off x="2838923" y="1319621"/>
            <a:ext cx="5851923" cy="1073356"/>
            <a:chOff x="4699402" y="2259850"/>
            <a:chExt cx="5851923" cy="1073356"/>
          </a:xfrm>
        </p:grpSpPr>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5213415" y="2285176"/>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620000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3065718" y="3657024"/>
            <a:ext cx="5625128" cy="1073356"/>
            <a:chOff x="4687085" y="2518007"/>
            <a:chExt cx="5625128" cy="1073356"/>
          </a:xfrm>
        </p:grpSpPr>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5209181" y="3563184"/>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08" name="Straight Connector 107">
            <a:extLst>
              <a:ext uri="{FF2B5EF4-FFF2-40B4-BE49-F238E27FC236}">
                <a16:creationId xmlns:a16="http://schemas.microsoft.com/office/drawing/2014/main" id="{331E5344-02C5-A876-8E01-F00A7F010ACC}"/>
              </a:ext>
            </a:extLst>
          </p:cNvPr>
          <p:cNvCxnSpPr>
            <a:cxnSpLocks/>
          </p:cNvCxnSpPr>
          <p:nvPr/>
        </p:nvCxnSpPr>
        <p:spPr>
          <a:xfrm flipV="1">
            <a:off x="2129123" y="1521883"/>
            <a:ext cx="844794" cy="1018528"/>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D010451-2DE7-D4FE-C037-2A1F144AD3B3}"/>
              </a:ext>
            </a:extLst>
          </p:cNvPr>
          <p:cNvCxnSpPr>
            <a:cxnSpLocks/>
            <a:endCxn id="117" idx="0"/>
          </p:cNvCxnSpPr>
          <p:nvPr/>
        </p:nvCxnSpPr>
        <p:spPr>
          <a:xfrm>
            <a:off x="2166854" y="3359636"/>
            <a:ext cx="1002712" cy="112638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00340D-E3C4-66E0-2BC6-3131E4D59B91}"/>
              </a:ext>
            </a:extLst>
          </p:cNvPr>
          <p:cNvGrpSpPr/>
          <p:nvPr/>
        </p:nvGrpSpPr>
        <p:grpSpPr>
          <a:xfrm>
            <a:off x="3533531" y="3979320"/>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5371200" y="4010899"/>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5428447" y="1223801"/>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4919886" y="4019082"/>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4907094" y="1215386"/>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7810488" y="3979320"/>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7747674" y="1223799"/>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3984845" y="3982120"/>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4436159" y="4019083"/>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5940406" y="4037412"/>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6875447" y="4010898"/>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6391720" y="4010899"/>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7326761" y="4007923"/>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8261802" y="4007922"/>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461923" y="1223801"/>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3970807" y="1207643"/>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4459173" y="1206668"/>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5918012" y="1226098"/>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6407925" y="1206667"/>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6862736" y="1215386"/>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7330891" y="1223800"/>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8319049" y="1223799"/>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3414376" y="2658698"/>
            <a:ext cx="5328145" cy="34823"/>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3414376" y="3312751"/>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FF54C846-7EB6-9478-BA8D-C8F75F151C72}"/>
              </a:ext>
            </a:extLst>
          </p:cNvPr>
          <p:cNvGrpSpPr/>
          <p:nvPr/>
        </p:nvGrpSpPr>
        <p:grpSpPr>
          <a:xfrm>
            <a:off x="344817" y="1259595"/>
            <a:ext cx="362827" cy="851244"/>
            <a:chOff x="3036573" y="2489601"/>
            <a:chExt cx="806389" cy="1891905"/>
          </a:xfrm>
        </p:grpSpPr>
        <p:pic>
          <p:nvPicPr>
            <p:cNvPr id="222" name="Picture 221" descr="A group of colorful arrows&#10;&#10;Description automatically generated">
              <a:extLst>
                <a:ext uri="{FF2B5EF4-FFF2-40B4-BE49-F238E27FC236}">
                  <a16:creationId xmlns:a16="http://schemas.microsoft.com/office/drawing/2014/main" id="{75290959-8483-61E1-DE99-BDD8C9AA8B0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23" name="TextBox 222">
              <a:extLst>
                <a:ext uri="{FF2B5EF4-FFF2-40B4-BE49-F238E27FC236}">
                  <a16:creationId xmlns:a16="http://schemas.microsoft.com/office/drawing/2014/main" id="{375DC594-E234-911C-5DB6-3A423351199C}"/>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224" name="Group 223">
            <a:extLst>
              <a:ext uri="{FF2B5EF4-FFF2-40B4-BE49-F238E27FC236}">
                <a16:creationId xmlns:a16="http://schemas.microsoft.com/office/drawing/2014/main" id="{2EB9C7BC-D73B-6F59-0C10-7E60D6F9C281}"/>
              </a:ext>
            </a:extLst>
          </p:cNvPr>
          <p:cNvGrpSpPr/>
          <p:nvPr/>
        </p:nvGrpSpPr>
        <p:grpSpPr>
          <a:xfrm>
            <a:off x="796131" y="1262395"/>
            <a:ext cx="362827" cy="851244"/>
            <a:chOff x="3036573" y="2489601"/>
            <a:chExt cx="806389" cy="1891905"/>
          </a:xfrm>
        </p:grpSpPr>
        <p:pic>
          <p:nvPicPr>
            <p:cNvPr id="225" name="Picture 224" descr="A group of colorful arrows&#10;&#10;Description automatically generated">
              <a:extLst>
                <a:ext uri="{FF2B5EF4-FFF2-40B4-BE49-F238E27FC236}">
                  <a16:creationId xmlns:a16="http://schemas.microsoft.com/office/drawing/2014/main" id="{7E0D0A6F-36EC-6A45-7F6D-9B1F3CAC4F6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26" name="TextBox 225">
              <a:extLst>
                <a:ext uri="{FF2B5EF4-FFF2-40B4-BE49-F238E27FC236}">
                  <a16:creationId xmlns:a16="http://schemas.microsoft.com/office/drawing/2014/main" id="{523A2EDB-A0A2-5289-DAF8-0E2F5C3D7C35}"/>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227" name="Group 226">
            <a:extLst>
              <a:ext uri="{FF2B5EF4-FFF2-40B4-BE49-F238E27FC236}">
                <a16:creationId xmlns:a16="http://schemas.microsoft.com/office/drawing/2014/main" id="{548703B7-98E9-8BD0-26F4-BC17633F8EE7}"/>
              </a:ext>
            </a:extLst>
          </p:cNvPr>
          <p:cNvGrpSpPr/>
          <p:nvPr/>
        </p:nvGrpSpPr>
        <p:grpSpPr>
          <a:xfrm>
            <a:off x="1247445" y="1299358"/>
            <a:ext cx="395240" cy="814282"/>
            <a:chOff x="4132785" y="2571749"/>
            <a:chExt cx="878429" cy="1809757"/>
          </a:xfrm>
        </p:grpSpPr>
        <p:pic>
          <p:nvPicPr>
            <p:cNvPr id="228" name="Picture 227" descr="A group of colorful arrows&#10;&#10;Description automatically generated">
              <a:extLst>
                <a:ext uri="{FF2B5EF4-FFF2-40B4-BE49-F238E27FC236}">
                  <a16:creationId xmlns:a16="http://schemas.microsoft.com/office/drawing/2014/main" id="{FB05DAEB-6119-B742-B8EE-F9BEEA704930}"/>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29" name="TextBox 228">
              <a:extLst>
                <a:ext uri="{FF2B5EF4-FFF2-40B4-BE49-F238E27FC236}">
                  <a16:creationId xmlns:a16="http://schemas.microsoft.com/office/drawing/2014/main" id="{31677616-3A5B-F721-4295-6D4287E1FC18}"/>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30" name="Group 229">
            <a:extLst>
              <a:ext uri="{FF2B5EF4-FFF2-40B4-BE49-F238E27FC236}">
                <a16:creationId xmlns:a16="http://schemas.microsoft.com/office/drawing/2014/main" id="{2B00034F-9CD7-4D72-BBBB-A6E65B14CDBF}"/>
              </a:ext>
            </a:extLst>
          </p:cNvPr>
          <p:cNvGrpSpPr/>
          <p:nvPr/>
        </p:nvGrpSpPr>
        <p:grpSpPr>
          <a:xfrm flipV="1">
            <a:off x="294960" y="3978432"/>
            <a:ext cx="480719" cy="814283"/>
            <a:chOff x="5159142" y="2571750"/>
            <a:chExt cx="1068407" cy="1809758"/>
          </a:xfrm>
        </p:grpSpPr>
        <p:pic>
          <p:nvPicPr>
            <p:cNvPr id="231" name="Picture 230" descr="A group of colorful arrows&#10;&#10;Description automatically generated">
              <a:extLst>
                <a:ext uri="{FF2B5EF4-FFF2-40B4-BE49-F238E27FC236}">
                  <a16:creationId xmlns:a16="http://schemas.microsoft.com/office/drawing/2014/main" id="{3A6260C4-8E4C-0E3D-8CA6-3C941AFE6AC8}"/>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32" name="TextBox 231">
              <a:extLst>
                <a:ext uri="{FF2B5EF4-FFF2-40B4-BE49-F238E27FC236}">
                  <a16:creationId xmlns:a16="http://schemas.microsoft.com/office/drawing/2014/main" id="{88B5C37D-DB1B-D9C5-230F-2AD927326119}"/>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33" name="Group 232">
            <a:extLst>
              <a:ext uri="{FF2B5EF4-FFF2-40B4-BE49-F238E27FC236}">
                <a16:creationId xmlns:a16="http://schemas.microsoft.com/office/drawing/2014/main" id="{A241B295-67AD-3507-1EE6-DF57AFA40F2D}"/>
              </a:ext>
            </a:extLst>
          </p:cNvPr>
          <p:cNvGrpSpPr/>
          <p:nvPr/>
        </p:nvGrpSpPr>
        <p:grpSpPr>
          <a:xfrm flipV="1">
            <a:off x="803844" y="3962274"/>
            <a:ext cx="480719" cy="814283"/>
            <a:chOff x="5159142" y="2571750"/>
            <a:chExt cx="1068407" cy="1809758"/>
          </a:xfrm>
        </p:grpSpPr>
        <p:pic>
          <p:nvPicPr>
            <p:cNvPr id="234" name="Picture 233" descr="A group of colorful arrows&#10;&#10;Description automatically generated">
              <a:extLst>
                <a:ext uri="{FF2B5EF4-FFF2-40B4-BE49-F238E27FC236}">
                  <a16:creationId xmlns:a16="http://schemas.microsoft.com/office/drawing/2014/main" id="{30CA8B50-9760-088F-9F4A-BD80759B07D7}"/>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35" name="TextBox 234">
              <a:extLst>
                <a:ext uri="{FF2B5EF4-FFF2-40B4-BE49-F238E27FC236}">
                  <a16:creationId xmlns:a16="http://schemas.microsoft.com/office/drawing/2014/main" id="{695E07BC-8DEB-7EA1-5708-D4FF01D9973E}"/>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36" name="Group 235">
            <a:extLst>
              <a:ext uri="{FF2B5EF4-FFF2-40B4-BE49-F238E27FC236}">
                <a16:creationId xmlns:a16="http://schemas.microsoft.com/office/drawing/2014/main" id="{44F6FD65-4942-FFCD-ABE1-51CFD95AC6E5}"/>
              </a:ext>
            </a:extLst>
          </p:cNvPr>
          <p:cNvGrpSpPr/>
          <p:nvPr/>
        </p:nvGrpSpPr>
        <p:grpSpPr>
          <a:xfrm flipV="1">
            <a:off x="1292210" y="3961299"/>
            <a:ext cx="362827" cy="814283"/>
            <a:chOff x="6375478" y="2571749"/>
            <a:chExt cx="806390" cy="1809758"/>
          </a:xfrm>
        </p:grpSpPr>
        <p:pic>
          <p:nvPicPr>
            <p:cNvPr id="237" name="Picture 236" descr="A group of colorful arrows&#10;&#10;Description automatically generated">
              <a:extLst>
                <a:ext uri="{FF2B5EF4-FFF2-40B4-BE49-F238E27FC236}">
                  <a16:creationId xmlns:a16="http://schemas.microsoft.com/office/drawing/2014/main" id="{232DCF28-39FA-E4F0-000A-D45BF528BFE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38" name="TextBox 237">
              <a:extLst>
                <a:ext uri="{FF2B5EF4-FFF2-40B4-BE49-F238E27FC236}">
                  <a16:creationId xmlns:a16="http://schemas.microsoft.com/office/drawing/2014/main" id="{330B7EB0-5845-7F4B-ED3C-03225CD7262F}"/>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sp>
        <p:nvSpPr>
          <p:cNvPr id="21" name="TextBox 20">
            <a:extLst>
              <a:ext uri="{FF2B5EF4-FFF2-40B4-BE49-F238E27FC236}">
                <a16:creationId xmlns:a16="http://schemas.microsoft.com/office/drawing/2014/main" id="{C55DC254-38E2-8437-27AE-9FBC77A19469}"/>
              </a:ext>
            </a:extLst>
          </p:cNvPr>
          <p:cNvSpPr txBox="1"/>
          <p:nvPr/>
        </p:nvSpPr>
        <p:spPr>
          <a:xfrm>
            <a:off x="1830218" y="4494867"/>
            <a:ext cx="1321719" cy="584775"/>
          </a:xfrm>
          <a:prstGeom prst="rect">
            <a:avLst/>
          </a:prstGeom>
          <a:noFill/>
        </p:spPr>
        <p:txBody>
          <a:bodyPr wrap="square" rtlCol="0">
            <a:spAutoFit/>
          </a:bodyPr>
          <a:lstStyle/>
          <a:p>
            <a:r>
              <a:rPr lang="en-US" sz="1600"/>
              <a:t>DNA Polymerase</a:t>
            </a:r>
          </a:p>
        </p:txBody>
      </p:sp>
    </p:spTree>
    <p:extLst>
      <p:ext uri="{BB962C8B-B14F-4D97-AF65-F5344CB8AC3E}">
        <p14:creationId xmlns:p14="http://schemas.microsoft.com/office/powerpoint/2010/main" val="21443395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2: KÉO DÀI</a:t>
            </a:r>
          </a:p>
        </p:txBody>
      </p:sp>
      <p:grpSp>
        <p:nvGrpSpPr>
          <p:cNvPr id="119" name="Group 118">
            <a:extLst>
              <a:ext uri="{FF2B5EF4-FFF2-40B4-BE49-F238E27FC236}">
                <a16:creationId xmlns:a16="http://schemas.microsoft.com/office/drawing/2014/main" id="{0FBA9467-5C6A-4553-1DB3-969C808C4E98}"/>
              </a:ext>
            </a:extLst>
          </p:cNvPr>
          <p:cNvGrpSpPr/>
          <p:nvPr/>
        </p:nvGrpSpPr>
        <p:grpSpPr>
          <a:xfrm>
            <a:off x="2838923" y="1319621"/>
            <a:ext cx="5851923" cy="1073356"/>
            <a:chOff x="4699402" y="2259850"/>
            <a:chExt cx="5851923" cy="1073356"/>
          </a:xfrm>
        </p:grpSpPr>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5213415" y="2285176"/>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620000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3065718" y="3657024"/>
            <a:ext cx="5625128" cy="1073356"/>
            <a:chOff x="4687085" y="2518007"/>
            <a:chExt cx="5625128" cy="1073356"/>
          </a:xfrm>
        </p:grpSpPr>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5209181" y="3563184"/>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1A00340D-E3C4-66E0-2BC6-3131E4D59B91}"/>
              </a:ext>
            </a:extLst>
          </p:cNvPr>
          <p:cNvGrpSpPr/>
          <p:nvPr/>
        </p:nvGrpSpPr>
        <p:grpSpPr>
          <a:xfrm>
            <a:off x="3533531" y="3979320"/>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5371200" y="4010899"/>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5428447" y="1223801"/>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4919886" y="4019082"/>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4907094" y="1215386"/>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7810488" y="3979320"/>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7747674" y="1223799"/>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3984845" y="3982120"/>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4436159" y="4019083"/>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5940406" y="4037412"/>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6875447" y="4010898"/>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6391720" y="4010899"/>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7326761" y="4007923"/>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8261802" y="4007922"/>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461923" y="1223801"/>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3970807" y="1207643"/>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4459173" y="1206668"/>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5918012" y="1226098"/>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6407925" y="1206667"/>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6862736" y="1215386"/>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7330891" y="1223800"/>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8319049" y="1223799"/>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3414376" y="2658698"/>
            <a:ext cx="5328145" cy="34823"/>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3414376" y="3271455"/>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74514B2-8474-2FD1-0516-CA2A77B145E4}"/>
              </a:ext>
            </a:extLst>
          </p:cNvPr>
          <p:cNvSpPr txBox="1"/>
          <p:nvPr/>
        </p:nvSpPr>
        <p:spPr>
          <a:xfrm>
            <a:off x="315589" y="1344947"/>
            <a:ext cx="2401523"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a:latin typeface="Roboto Black" panose="02000000000000000000" pitchFamily="2" charset="0"/>
                <a:ea typeface="Roboto Black" panose="02000000000000000000" pitchFamily="2" charset="0"/>
                <a:cs typeface="Roboto Black" panose="02000000000000000000" pitchFamily="2" charset="0"/>
              </a:rPr>
              <a:t>Từ bộ dụng cụ đã được cung cấp, em hãy hoàn thiện 2 mạch khuôn này thành 2 DNA mới</a:t>
            </a:r>
          </a:p>
        </p:txBody>
      </p:sp>
    </p:spTree>
    <p:extLst>
      <p:ext uri="{BB962C8B-B14F-4D97-AF65-F5344CB8AC3E}">
        <p14:creationId xmlns:p14="http://schemas.microsoft.com/office/powerpoint/2010/main" val="8028792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Oval 88">
            <a:extLst>
              <a:ext uri="{FF2B5EF4-FFF2-40B4-BE49-F238E27FC236}">
                <a16:creationId xmlns:a16="http://schemas.microsoft.com/office/drawing/2014/main" id="{E425820E-7F46-CAC1-4E82-58FFB4F6B11B}"/>
              </a:ext>
            </a:extLst>
          </p:cNvPr>
          <p:cNvSpPr/>
          <p:nvPr/>
        </p:nvSpPr>
        <p:spPr>
          <a:xfrm>
            <a:off x="3307507" y="1811388"/>
            <a:ext cx="1710420" cy="1239969"/>
          </a:xfrm>
          <a:prstGeom prst="ellipse">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9" name="Oval 78">
            <a:extLst>
              <a:ext uri="{FF2B5EF4-FFF2-40B4-BE49-F238E27FC236}">
                <a16:creationId xmlns:a16="http://schemas.microsoft.com/office/drawing/2014/main" id="{0A1DBFDC-918C-F9DA-3EC8-88884978B1F2}"/>
              </a:ext>
            </a:extLst>
          </p:cNvPr>
          <p:cNvSpPr/>
          <p:nvPr/>
        </p:nvSpPr>
        <p:spPr>
          <a:xfrm>
            <a:off x="3337461" y="2910138"/>
            <a:ext cx="1710420" cy="1239969"/>
          </a:xfrm>
          <a:prstGeom prst="ellipse">
            <a:avLst/>
          </a:prstGeom>
          <a:solidFill>
            <a:schemeClr val="accent5">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2: KÉO DÀI</a:t>
            </a:r>
          </a:p>
        </p:txBody>
      </p:sp>
      <p:grpSp>
        <p:nvGrpSpPr>
          <p:cNvPr id="119" name="Group 118">
            <a:extLst>
              <a:ext uri="{FF2B5EF4-FFF2-40B4-BE49-F238E27FC236}">
                <a16:creationId xmlns:a16="http://schemas.microsoft.com/office/drawing/2014/main" id="{0FBA9467-5C6A-4553-1DB3-969C808C4E98}"/>
              </a:ext>
            </a:extLst>
          </p:cNvPr>
          <p:cNvGrpSpPr/>
          <p:nvPr/>
        </p:nvGrpSpPr>
        <p:grpSpPr>
          <a:xfrm>
            <a:off x="2838923" y="1319621"/>
            <a:ext cx="5851923" cy="1073356"/>
            <a:chOff x="4699402" y="2259850"/>
            <a:chExt cx="5851923" cy="1073356"/>
          </a:xfrm>
        </p:grpSpPr>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5213415" y="2285176"/>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620000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3065718" y="3657024"/>
            <a:ext cx="5625128" cy="1073356"/>
            <a:chOff x="4687085" y="2518007"/>
            <a:chExt cx="5625128" cy="1073356"/>
          </a:xfrm>
        </p:grpSpPr>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5209181" y="3563184"/>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1A00340D-E3C4-66E0-2BC6-3131E4D59B91}"/>
              </a:ext>
            </a:extLst>
          </p:cNvPr>
          <p:cNvGrpSpPr/>
          <p:nvPr/>
        </p:nvGrpSpPr>
        <p:grpSpPr>
          <a:xfrm>
            <a:off x="3533531" y="3979320"/>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5371200" y="4010899"/>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5428447" y="1223801"/>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4919886" y="4019082"/>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4907094" y="1215386"/>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7810488" y="3979320"/>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7747674" y="1223799"/>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3984845" y="3982120"/>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4436159" y="4019083"/>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5940406" y="4037412"/>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6875447" y="4010898"/>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6391720" y="4010899"/>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7326761" y="4007923"/>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8261802" y="4007922"/>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461923" y="1223801"/>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3970807" y="1207643"/>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4459173" y="1206668"/>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5918012" y="1226098"/>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6407925" y="1206667"/>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6862736" y="1215386"/>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7330891" y="1223800"/>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8319049" y="1223799"/>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3414376" y="2658698"/>
            <a:ext cx="5328145" cy="34823"/>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3414376" y="3271455"/>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74514B2-8474-2FD1-0516-CA2A77B145E4}"/>
              </a:ext>
            </a:extLst>
          </p:cNvPr>
          <p:cNvSpPr txBox="1"/>
          <p:nvPr/>
        </p:nvSpPr>
        <p:spPr>
          <a:xfrm>
            <a:off x="324713" y="2002197"/>
            <a:ext cx="2401523"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a:latin typeface="Roboto Black" panose="02000000000000000000" pitchFamily="2" charset="0"/>
                <a:ea typeface="Roboto Black" panose="02000000000000000000" pitchFamily="2" charset="0"/>
                <a:cs typeface="Roboto Black" panose="02000000000000000000" pitchFamily="2" charset="0"/>
              </a:rPr>
              <a:t>Chức năng của DNA Polymerase là gì?</a:t>
            </a:r>
          </a:p>
        </p:txBody>
      </p:sp>
      <p:grpSp>
        <p:nvGrpSpPr>
          <p:cNvPr id="80" name="Group 79">
            <a:extLst>
              <a:ext uri="{FF2B5EF4-FFF2-40B4-BE49-F238E27FC236}">
                <a16:creationId xmlns:a16="http://schemas.microsoft.com/office/drawing/2014/main" id="{756F124F-5706-2D5C-20A2-B47B82657C3F}"/>
              </a:ext>
            </a:extLst>
          </p:cNvPr>
          <p:cNvGrpSpPr/>
          <p:nvPr/>
        </p:nvGrpSpPr>
        <p:grpSpPr>
          <a:xfrm flipV="1">
            <a:off x="3481874" y="3151832"/>
            <a:ext cx="480719" cy="814283"/>
            <a:chOff x="5159142" y="2571750"/>
            <a:chExt cx="1068407" cy="1809758"/>
          </a:xfrm>
        </p:grpSpPr>
        <p:pic>
          <p:nvPicPr>
            <p:cNvPr id="81" name="Picture 80" descr="A group of colorful arrows&#10;&#10;Description automatically generated">
              <a:extLst>
                <a:ext uri="{FF2B5EF4-FFF2-40B4-BE49-F238E27FC236}">
                  <a16:creationId xmlns:a16="http://schemas.microsoft.com/office/drawing/2014/main" id="{B3AE45A6-4911-954D-0B93-4810D3162B7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82" name="TextBox 81">
              <a:extLst>
                <a:ext uri="{FF2B5EF4-FFF2-40B4-BE49-F238E27FC236}">
                  <a16:creationId xmlns:a16="http://schemas.microsoft.com/office/drawing/2014/main" id="{EC523909-9CAE-D1A6-0A38-CB9C143CD7BF}"/>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83" name="Group 82">
            <a:extLst>
              <a:ext uri="{FF2B5EF4-FFF2-40B4-BE49-F238E27FC236}">
                <a16:creationId xmlns:a16="http://schemas.microsoft.com/office/drawing/2014/main" id="{4F674667-7224-66BA-23AA-8BF3D361B126}"/>
              </a:ext>
            </a:extLst>
          </p:cNvPr>
          <p:cNvGrpSpPr/>
          <p:nvPr/>
        </p:nvGrpSpPr>
        <p:grpSpPr>
          <a:xfrm flipV="1">
            <a:off x="3990758" y="3135674"/>
            <a:ext cx="480719" cy="814283"/>
            <a:chOff x="5159142" y="2571750"/>
            <a:chExt cx="1068407" cy="1809758"/>
          </a:xfrm>
        </p:grpSpPr>
        <p:pic>
          <p:nvPicPr>
            <p:cNvPr id="84" name="Picture 83" descr="A group of colorful arrows&#10;&#10;Description automatically generated">
              <a:extLst>
                <a:ext uri="{FF2B5EF4-FFF2-40B4-BE49-F238E27FC236}">
                  <a16:creationId xmlns:a16="http://schemas.microsoft.com/office/drawing/2014/main" id="{19F55ED2-8104-1E82-DDE4-55EBF7AC2E11}"/>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85" name="TextBox 84">
              <a:extLst>
                <a:ext uri="{FF2B5EF4-FFF2-40B4-BE49-F238E27FC236}">
                  <a16:creationId xmlns:a16="http://schemas.microsoft.com/office/drawing/2014/main" id="{F1104258-120D-5D7A-9446-1B59001500E7}"/>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86" name="Group 85">
            <a:extLst>
              <a:ext uri="{FF2B5EF4-FFF2-40B4-BE49-F238E27FC236}">
                <a16:creationId xmlns:a16="http://schemas.microsoft.com/office/drawing/2014/main" id="{C45A066A-EC63-B8CF-CDB4-EBA933FBDD0D}"/>
              </a:ext>
            </a:extLst>
          </p:cNvPr>
          <p:cNvGrpSpPr/>
          <p:nvPr/>
        </p:nvGrpSpPr>
        <p:grpSpPr>
          <a:xfrm flipV="1">
            <a:off x="4479124" y="3134699"/>
            <a:ext cx="362827" cy="814283"/>
            <a:chOff x="6375478" y="2571749"/>
            <a:chExt cx="806390" cy="1809758"/>
          </a:xfrm>
        </p:grpSpPr>
        <p:pic>
          <p:nvPicPr>
            <p:cNvPr id="87" name="Picture 86" descr="A group of colorful arrows&#10;&#10;Description automatically generated">
              <a:extLst>
                <a:ext uri="{FF2B5EF4-FFF2-40B4-BE49-F238E27FC236}">
                  <a16:creationId xmlns:a16="http://schemas.microsoft.com/office/drawing/2014/main" id="{DF0257A4-7BEC-46A7-64F8-247BB91F10AE}"/>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88" name="TextBox 87">
              <a:extLst>
                <a:ext uri="{FF2B5EF4-FFF2-40B4-BE49-F238E27FC236}">
                  <a16:creationId xmlns:a16="http://schemas.microsoft.com/office/drawing/2014/main" id="{AB78E874-E946-0790-C315-E07852B5CF3F}"/>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90" name="Group 89">
            <a:extLst>
              <a:ext uri="{FF2B5EF4-FFF2-40B4-BE49-F238E27FC236}">
                <a16:creationId xmlns:a16="http://schemas.microsoft.com/office/drawing/2014/main" id="{ABFAABA8-19A4-7256-EC6D-44F4CC0D6DD7}"/>
              </a:ext>
            </a:extLst>
          </p:cNvPr>
          <p:cNvGrpSpPr/>
          <p:nvPr/>
        </p:nvGrpSpPr>
        <p:grpSpPr>
          <a:xfrm>
            <a:off x="3539036" y="1923389"/>
            <a:ext cx="362827" cy="851244"/>
            <a:chOff x="3036573" y="2489601"/>
            <a:chExt cx="806389" cy="1891905"/>
          </a:xfrm>
        </p:grpSpPr>
        <p:pic>
          <p:nvPicPr>
            <p:cNvPr id="91" name="Picture 90" descr="A group of colorful arrows&#10;&#10;Description automatically generated">
              <a:extLst>
                <a:ext uri="{FF2B5EF4-FFF2-40B4-BE49-F238E27FC236}">
                  <a16:creationId xmlns:a16="http://schemas.microsoft.com/office/drawing/2014/main" id="{5314D615-A474-8BB4-B664-F6F5E3F6F21B}"/>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92" name="TextBox 91">
              <a:extLst>
                <a:ext uri="{FF2B5EF4-FFF2-40B4-BE49-F238E27FC236}">
                  <a16:creationId xmlns:a16="http://schemas.microsoft.com/office/drawing/2014/main" id="{42EA8C67-DED7-7CEE-2152-8D8F6C2DD798}"/>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93" name="Group 92">
            <a:extLst>
              <a:ext uri="{FF2B5EF4-FFF2-40B4-BE49-F238E27FC236}">
                <a16:creationId xmlns:a16="http://schemas.microsoft.com/office/drawing/2014/main" id="{41E03A59-CFA4-C46E-AB60-362A491B74E4}"/>
              </a:ext>
            </a:extLst>
          </p:cNvPr>
          <p:cNvGrpSpPr/>
          <p:nvPr/>
        </p:nvGrpSpPr>
        <p:grpSpPr>
          <a:xfrm>
            <a:off x="3990350" y="1926189"/>
            <a:ext cx="362827" cy="851244"/>
            <a:chOff x="3036573" y="2489601"/>
            <a:chExt cx="806389" cy="1891905"/>
          </a:xfrm>
        </p:grpSpPr>
        <p:pic>
          <p:nvPicPr>
            <p:cNvPr id="94" name="Picture 93" descr="A group of colorful arrows&#10;&#10;Description automatically generated">
              <a:extLst>
                <a:ext uri="{FF2B5EF4-FFF2-40B4-BE49-F238E27FC236}">
                  <a16:creationId xmlns:a16="http://schemas.microsoft.com/office/drawing/2014/main" id="{7BF15637-45C5-3445-89E3-CEE7866A3C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95" name="TextBox 94">
              <a:extLst>
                <a:ext uri="{FF2B5EF4-FFF2-40B4-BE49-F238E27FC236}">
                  <a16:creationId xmlns:a16="http://schemas.microsoft.com/office/drawing/2014/main" id="{E8085A6F-5348-D209-562F-E4FF3DD623D4}"/>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96" name="Group 95">
            <a:extLst>
              <a:ext uri="{FF2B5EF4-FFF2-40B4-BE49-F238E27FC236}">
                <a16:creationId xmlns:a16="http://schemas.microsoft.com/office/drawing/2014/main" id="{E6A3AADA-0665-5C3C-8821-A96910B60AEF}"/>
              </a:ext>
            </a:extLst>
          </p:cNvPr>
          <p:cNvGrpSpPr/>
          <p:nvPr/>
        </p:nvGrpSpPr>
        <p:grpSpPr>
          <a:xfrm>
            <a:off x="4441664" y="1963152"/>
            <a:ext cx="395240" cy="814282"/>
            <a:chOff x="4132785" y="2571749"/>
            <a:chExt cx="878429" cy="1809757"/>
          </a:xfrm>
        </p:grpSpPr>
        <p:pic>
          <p:nvPicPr>
            <p:cNvPr id="97" name="Picture 96" descr="A group of colorful arrows&#10;&#10;Description automatically generated">
              <a:extLst>
                <a:ext uri="{FF2B5EF4-FFF2-40B4-BE49-F238E27FC236}">
                  <a16:creationId xmlns:a16="http://schemas.microsoft.com/office/drawing/2014/main" id="{E0151E5D-A25E-DBB7-C972-2E85A149232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98" name="TextBox 97">
              <a:extLst>
                <a:ext uri="{FF2B5EF4-FFF2-40B4-BE49-F238E27FC236}">
                  <a16:creationId xmlns:a16="http://schemas.microsoft.com/office/drawing/2014/main" id="{B718E62A-9F01-FE51-FB1C-A01F759CD5C0}"/>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spTree>
    <p:extLst>
      <p:ext uri="{BB962C8B-B14F-4D97-AF65-F5344CB8AC3E}">
        <p14:creationId xmlns:p14="http://schemas.microsoft.com/office/powerpoint/2010/main" val="456779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2: KÉO DÀI</a:t>
            </a:r>
          </a:p>
        </p:txBody>
      </p:sp>
      <p:grpSp>
        <p:nvGrpSpPr>
          <p:cNvPr id="119" name="Group 118">
            <a:extLst>
              <a:ext uri="{FF2B5EF4-FFF2-40B4-BE49-F238E27FC236}">
                <a16:creationId xmlns:a16="http://schemas.microsoft.com/office/drawing/2014/main" id="{0FBA9467-5C6A-4553-1DB3-969C808C4E98}"/>
              </a:ext>
            </a:extLst>
          </p:cNvPr>
          <p:cNvGrpSpPr/>
          <p:nvPr/>
        </p:nvGrpSpPr>
        <p:grpSpPr>
          <a:xfrm>
            <a:off x="2924812" y="2251539"/>
            <a:ext cx="5851923" cy="1073356"/>
            <a:chOff x="4699402" y="2259850"/>
            <a:chExt cx="5851923" cy="1073356"/>
          </a:xfrm>
        </p:grpSpPr>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5213415" y="2285176"/>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711742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3151607" y="2718348"/>
            <a:ext cx="5625128" cy="1073356"/>
            <a:chOff x="4687085" y="2518007"/>
            <a:chExt cx="5625128" cy="1073356"/>
          </a:xfrm>
        </p:grpSpPr>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5209181" y="3563184"/>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1A00340D-E3C4-66E0-2BC6-3131E4D59B91}"/>
              </a:ext>
            </a:extLst>
          </p:cNvPr>
          <p:cNvGrpSpPr/>
          <p:nvPr/>
        </p:nvGrpSpPr>
        <p:grpSpPr>
          <a:xfrm>
            <a:off x="3619420" y="3040644"/>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5457089" y="3072223"/>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5514336" y="2155719"/>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5005775" y="3080406"/>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4992983" y="2147304"/>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7896377" y="3040644"/>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7833563" y="2155717"/>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4070734" y="3043444"/>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4522048" y="3080407"/>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6026295" y="3098736"/>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6961336" y="3072222"/>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6477609" y="3072223"/>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7412650" y="3069247"/>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8347691" y="3069246"/>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547812" y="2155719"/>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4056696" y="2139561"/>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4545062" y="2138586"/>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6003901" y="2158016"/>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6493814" y="2138585"/>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6948625" y="2147304"/>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7416780" y="2155718"/>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8404938" y="2155717"/>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sp>
        <p:nvSpPr>
          <p:cNvPr id="3" name="TextBox 2">
            <a:extLst>
              <a:ext uri="{FF2B5EF4-FFF2-40B4-BE49-F238E27FC236}">
                <a16:creationId xmlns:a16="http://schemas.microsoft.com/office/drawing/2014/main" id="{D74514B2-8474-2FD1-0516-CA2A77B145E4}"/>
              </a:ext>
            </a:extLst>
          </p:cNvPr>
          <p:cNvSpPr txBox="1"/>
          <p:nvPr/>
        </p:nvSpPr>
        <p:spPr>
          <a:xfrm>
            <a:off x="315590" y="1344947"/>
            <a:ext cx="2364180"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a:latin typeface="Roboto Black" panose="02000000000000000000" pitchFamily="2" charset="0"/>
                <a:ea typeface="Roboto Black" panose="02000000000000000000" pitchFamily="2" charset="0"/>
                <a:cs typeface="Roboto Black" panose="02000000000000000000" pitchFamily="2" charset="0"/>
              </a:rPr>
              <a:t>Hãy so sánh hai DNA em mới hoàn thiện so với DNA ban đầu </a:t>
            </a:r>
          </a:p>
        </p:txBody>
      </p:sp>
    </p:spTree>
    <p:extLst>
      <p:ext uri="{BB962C8B-B14F-4D97-AF65-F5344CB8AC3E}">
        <p14:creationId xmlns:p14="http://schemas.microsoft.com/office/powerpoint/2010/main" val="23767582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2: KÉO DÀI</a:t>
            </a:r>
          </a:p>
        </p:txBody>
      </p:sp>
      <p:grpSp>
        <p:nvGrpSpPr>
          <p:cNvPr id="4" name="Group 3">
            <a:extLst>
              <a:ext uri="{FF2B5EF4-FFF2-40B4-BE49-F238E27FC236}">
                <a16:creationId xmlns:a16="http://schemas.microsoft.com/office/drawing/2014/main" id="{0F20B9E5-7714-FBDE-9FD2-5EF92E74491C}"/>
              </a:ext>
            </a:extLst>
          </p:cNvPr>
          <p:cNvGrpSpPr/>
          <p:nvPr/>
        </p:nvGrpSpPr>
        <p:grpSpPr>
          <a:xfrm>
            <a:off x="-3543365" y="1994206"/>
            <a:ext cx="5903598" cy="1774434"/>
            <a:chOff x="2924812" y="2138585"/>
            <a:chExt cx="5903598" cy="1774434"/>
          </a:xfrm>
        </p:grpSpPr>
        <p:grpSp>
          <p:nvGrpSpPr>
            <p:cNvPr id="119" name="Group 118">
              <a:extLst>
                <a:ext uri="{FF2B5EF4-FFF2-40B4-BE49-F238E27FC236}">
                  <a16:creationId xmlns:a16="http://schemas.microsoft.com/office/drawing/2014/main" id="{0FBA9467-5C6A-4553-1DB3-969C808C4E98}"/>
                </a:ext>
              </a:extLst>
            </p:cNvPr>
            <p:cNvGrpSpPr/>
            <p:nvPr/>
          </p:nvGrpSpPr>
          <p:grpSpPr>
            <a:xfrm>
              <a:off x="2924812" y="2251539"/>
              <a:ext cx="5851923" cy="1073356"/>
              <a:chOff x="4699402" y="2259850"/>
              <a:chExt cx="5851923" cy="1073356"/>
            </a:xfrm>
          </p:grpSpPr>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5213415" y="2285176"/>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44E1084A-9508-AB97-FF18-3FE453878A9D}"/>
                  </a:ext>
                </a:extLst>
              </p:cNvPr>
              <p:cNvSpPr/>
              <p:nvPr/>
            </p:nvSpPr>
            <p:spPr>
              <a:xfrm rot="18546976">
                <a:off x="4626055" y="2333197"/>
                <a:ext cx="1073356" cy="926662"/>
              </a:xfrm>
              <a:prstGeom prst="arc">
                <a:avLst>
                  <a:gd name="adj1" fmla="val 17117420"/>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8" name="Group 117">
              <a:extLst>
                <a:ext uri="{FF2B5EF4-FFF2-40B4-BE49-F238E27FC236}">
                  <a16:creationId xmlns:a16="http://schemas.microsoft.com/office/drawing/2014/main" id="{5AE8FAF9-E042-7A60-71F2-C11CDAB7F804}"/>
                </a:ext>
              </a:extLst>
            </p:cNvPr>
            <p:cNvGrpSpPr/>
            <p:nvPr/>
          </p:nvGrpSpPr>
          <p:grpSpPr>
            <a:xfrm>
              <a:off x="3151607" y="2718348"/>
              <a:ext cx="5625128" cy="1073356"/>
              <a:chOff x="4687085" y="2518007"/>
              <a:chExt cx="5625128" cy="1073356"/>
            </a:xfrm>
          </p:grpSpPr>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5209181" y="3563184"/>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9A828747-904A-2933-E301-E4AD877B085E}"/>
                  </a:ext>
                </a:extLst>
              </p:cNvPr>
              <p:cNvSpPr/>
              <p:nvPr/>
            </p:nvSpPr>
            <p:spPr>
              <a:xfrm rot="3053024" flipV="1">
                <a:off x="4613738" y="2591354"/>
                <a:ext cx="1073356" cy="926662"/>
              </a:xfrm>
              <a:prstGeom prst="arc">
                <a:avLst>
                  <a:gd name="adj1" fmla="val 16200000"/>
                  <a:gd name="adj2" fmla="val 19751070"/>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1A00340D-E3C4-66E0-2BC6-3131E4D59B91}"/>
                </a:ext>
              </a:extLst>
            </p:cNvPr>
            <p:cNvGrpSpPr/>
            <p:nvPr/>
          </p:nvGrpSpPr>
          <p:grpSpPr>
            <a:xfrm>
              <a:off x="3619420" y="3040644"/>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5457089" y="3072223"/>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5514336" y="2155719"/>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5005775" y="3080406"/>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4992983" y="2147304"/>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7896377" y="3040644"/>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7833563" y="2155717"/>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4070734" y="3043444"/>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4522048" y="3080407"/>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6026295" y="3098736"/>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6961336" y="3072222"/>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6477609" y="3072223"/>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7412650" y="3069247"/>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8347691" y="3069246"/>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547812" y="2155719"/>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4056696" y="2139561"/>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4545062" y="2138586"/>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6003901" y="2158016"/>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6493814" y="2138585"/>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6948625" y="2147304"/>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7416780" y="2155718"/>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8404938" y="2155717"/>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sp>
        <p:nvSpPr>
          <p:cNvPr id="3" name="TextBox 2">
            <a:extLst>
              <a:ext uri="{FF2B5EF4-FFF2-40B4-BE49-F238E27FC236}">
                <a16:creationId xmlns:a16="http://schemas.microsoft.com/office/drawing/2014/main" id="{D74514B2-8474-2FD1-0516-CA2A77B145E4}"/>
              </a:ext>
            </a:extLst>
          </p:cNvPr>
          <p:cNvSpPr txBox="1"/>
          <p:nvPr/>
        </p:nvSpPr>
        <p:spPr>
          <a:xfrm>
            <a:off x="6331313" y="1402487"/>
            <a:ext cx="2364180" cy="34163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a:latin typeface="Roboto Black" panose="02000000000000000000" pitchFamily="2" charset="0"/>
                <a:ea typeface="Roboto Black" panose="02000000000000000000" pitchFamily="2" charset="0"/>
                <a:cs typeface="Roboto Black" panose="02000000000000000000" pitchFamily="2" charset="0"/>
              </a:rPr>
              <a:t>Được biết các nucleotide liên kết với nhau bằng liên kết Hydro, Em hãy cho biết số liên kết Hydro của từng cặp Nucleotide</a:t>
            </a:r>
          </a:p>
        </p:txBody>
      </p:sp>
      <p:pic>
        <p:nvPicPr>
          <p:cNvPr id="6" name="Picture 5">
            <a:extLst>
              <a:ext uri="{FF2B5EF4-FFF2-40B4-BE49-F238E27FC236}">
                <a16:creationId xmlns:a16="http://schemas.microsoft.com/office/drawing/2014/main" id="{B3D2E7DF-4835-7A0C-A219-46227B1DB0B8}"/>
              </a:ext>
            </a:extLst>
          </p:cNvPr>
          <p:cNvPicPr>
            <a:picLocks noChangeAspect="1"/>
          </p:cNvPicPr>
          <p:nvPr/>
        </p:nvPicPr>
        <p:blipFill rotWithShape="1">
          <a:blip r:embed="rId3"/>
          <a:srcRect r="65089"/>
          <a:stretch/>
        </p:blipFill>
        <p:spPr>
          <a:xfrm>
            <a:off x="2924920" y="1242629"/>
            <a:ext cx="2971800" cy="3628705"/>
          </a:xfrm>
          <a:prstGeom prst="rect">
            <a:avLst/>
          </a:prstGeom>
          <a:ln w="57150">
            <a:solidFill>
              <a:srgbClr val="002060"/>
            </a:solidFill>
          </a:ln>
        </p:spPr>
      </p:pic>
    </p:spTree>
    <p:extLst>
      <p:ext uri="{BB962C8B-B14F-4D97-AF65-F5344CB8AC3E}">
        <p14:creationId xmlns:p14="http://schemas.microsoft.com/office/powerpoint/2010/main" val="5032745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Arc 285">
            <a:extLst>
              <a:ext uri="{FF2B5EF4-FFF2-40B4-BE49-F238E27FC236}">
                <a16:creationId xmlns:a16="http://schemas.microsoft.com/office/drawing/2014/main" id="{1D8ECC25-9244-3BA5-5836-BFD5A4EFCDC6}"/>
              </a:ext>
            </a:extLst>
          </p:cNvPr>
          <p:cNvSpPr/>
          <p:nvPr/>
        </p:nvSpPr>
        <p:spPr>
          <a:xfrm flipV="1">
            <a:off x="4909534" y="3803308"/>
            <a:ext cx="1073356" cy="926662"/>
          </a:xfrm>
          <a:prstGeom prst="arc">
            <a:avLst>
              <a:gd name="adj1" fmla="val 16606840"/>
              <a:gd name="adj2" fmla="val 20498238"/>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Arc 286">
            <a:extLst>
              <a:ext uri="{FF2B5EF4-FFF2-40B4-BE49-F238E27FC236}">
                <a16:creationId xmlns:a16="http://schemas.microsoft.com/office/drawing/2014/main" id="{E8CCFFC6-865A-EF82-0B62-3FED32D62E96}"/>
              </a:ext>
            </a:extLst>
          </p:cNvPr>
          <p:cNvSpPr/>
          <p:nvPr/>
        </p:nvSpPr>
        <p:spPr>
          <a:xfrm rot="951257">
            <a:off x="4944037" y="3348395"/>
            <a:ext cx="1073356" cy="926662"/>
          </a:xfrm>
          <a:prstGeom prst="arc">
            <a:avLst>
              <a:gd name="adj1" fmla="val 15166989"/>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5" name="Arc 284">
            <a:extLst>
              <a:ext uri="{FF2B5EF4-FFF2-40B4-BE49-F238E27FC236}">
                <a16:creationId xmlns:a16="http://schemas.microsoft.com/office/drawing/2014/main" id="{BF212927-D873-F60C-B7A4-48A771086B2C}"/>
              </a:ext>
            </a:extLst>
          </p:cNvPr>
          <p:cNvSpPr/>
          <p:nvPr/>
        </p:nvSpPr>
        <p:spPr>
          <a:xfrm flipV="1">
            <a:off x="4869723" y="1822393"/>
            <a:ext cx="1073356" cy="926662"/>
          </a:xfrm>
          <a:prstGeom prst="arc">
            <a:avLst>
              <a:gd name="adj1" fmla="val 17155344"/>
              <a:gd name="adj2" fmla="val 20765318"/>
            </a:avLst>
          </a:prstGeom>
          <a:noFill/>
          <a:ln w="2444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3: KẾT THÚC</a:t>
            </a:r>
          </a:p>
        </p:txBody>
      </p:sp>
      <p:grpSp>
        <p:nvGrpSpPr>
          <p:cNvPr id="85" name="Group 84">
            <a:extLst>
              <a:ext uri="{FF2B5EF4-FFF2-40B4-BE49-F238E27FC236}">
                <a16:creationId xmlns:a16="http://schemas.microsoft.com/office/drawing/2014/main" id="{92BF6672-9796-6EBE-F610-82DEB638DFF0}"/>
              </a:ext>
            </a:extLst>
          </p:cNvPr>
          <p:cNvGrpSpPr/>
          <p:nvPr/>
        </p:nvGrpSpPr>
        <p:grpSpPr>
          <a:xfrm flipV="1">
            <a:off x="5807149" y="3331363"/>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195990" y="1369223"/>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430868" y="4726477"/>
            <a:ext cx="5103032" cy="0"/>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00340D-E3C4-66E0-2BC6-3131E4D59B91}"/>
              </a:ext>
            </a:extLst>
          </p:cNvPr>
          <p:cNvGrpSpPr/>
          <p:nvPr/>
        </p:nvGrpSpPr>
        <p:grpSpPr>
          <a:xfrm>
            <a:off x="376585" y="4003596"/>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2214254" y="4035175"/>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2271501" y="1248077"/>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1762940" y="4043358"/>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1750148" y="1239662"/>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4653542" y="4003596"/>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4590728" y="1248075"/>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827899" y="4006396"/>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1279213" y="4043359"/>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2783460" y="4061688"/>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3718501" y="4035174"/>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3234774" y="4035175"/>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4169815" y="4032199"/>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5104856" y="4032198"/>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04977" y="1248077"/>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813861" y="1231919"/>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1302227" y="1230944"/>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2761066" y="1250374"/>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3250979" y="1230943"/>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3705790" y="1239662"/>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4173945" y="1248076"/>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5162103" y="1248075"/>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257430" y="2682974"/>
            <a:ext cx="5328145" cy="34823"/>
          </a:xfrm>
          <a:prstGeom prst="line">
            <a:avLst/>
          </a:prstGeom>
          <a:ln w="2476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198347" y="3344840"/>
            <a:ext cx="5337910" cy="0"/>
          </a:xfrm>
          <a:prstGeom prst="line">
            <a:avLst/>
          </a:prstGeom>
          <a:ln w="2476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4D5F65A-A5DC-CBA4-7B8A-9AEC0646DBB2}"/>
              </a:ext>
            </a:extLst>
          </p:cNvPr>
          <p:cNvGrpSpPr/>
          <p:nvPr/>
        </p:nvGrpSpPr>
        <p:grpSpPr>
          <a:xfrm>
            <a:off x="376585" y="1973045"/>
            <a:ext cx="362827" cy="851244"/>
            <a:chOff x="3036573" y="2489601"/>
            <a:chExt cx="806389" cy="1891905"/>
          </a:xfrm>
        </p:grpSpPr>
        <p:pic>
          <p:nvPicPr>
            <p:cNvPr id="128" name="Picture 127" descr="A group of colorful arrows&#10;&#10;Description automatically generated">
              <a:extLst>
                <a:ext uri="{FF2B5EF4-FFF2-40B4-BE49-F238E27FC236}">
                  <a16:creationId xmlns:a16="http://schemas.microsoft.com/office/drawing/2014/main" id="{416C6D3F-D362-EDCB-437E-23FDEBAF3F6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29" name="TextBox 128">
              <a:extLst>
                <a:ext uri="{FF2B5EF4-FFF2-40B4-BE49-F238E27FC236}">
                  <a16:creationId xmlns:a16="http://schemas.microsoft.com/office/drawing/2014/main" id="{D1F493F8-B735-9876-842B-8E3AAE7C2FBA}"/>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30" name="Group 129">
            <a:extLst>
              <a:ext uri="{FF2B5EF4-FFF2-40B4-BE49-F238E27FC236}">
                <a16:creationId xmlns:a16="http://schemas.microsoft.com/office/drawing/2014/main" id="{B8ADA755-29F8-3C55-0E71-1B7CBA374B6D}"/>
              </a:ext>
            </a:extLst>
          </p:cNvPr>
          <p:cNvGrpSpPr/>
          <p:nvPr/>
        </p:nvGrpSpPr>
        <p:grpSpPr>
          <a:xfrm>
            <a:off x="2214254" y="2004624"/>
            <a:ext cx="480719" cy="814283"/>
            <a:chOff x="5159142" y="2571750"/>
            <a:chExt cx="1068407" cy="1809758"/>
          </a:xfrm>
        </p:grpSpPr>
        <p:pic>
          <p:nvPicPr>
            <p:cNvPr id="131" name="Picture 130" descr="A group of colorful arrows&#10;&#10;Description automatically generated">
              <a:extLst>
                <a:ext uri="{FF2B5EF4-FFF2-40B4-BE49-F238E27FC236}">
                  <a16:creationId xmlns:a16="http://schemas.microsoft.com/office/drawing/2014/main" id="{D0319351-08A2-4342-865D-1D62477E5D7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32" name="TextBox 131">
              <a:extLst>
                <a:ext uri="{FF2B5EF4-FFF2-40B4-BE49-F238E27FC236}">
                  <a16:creationId xmlns:a16="http://schemas.microsoft.com/office/drawing/2014/main" id="{D7F066AC-87BB-55A3-D87F-ED06995AEFAC}"/>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133" name="Group 132">
            <a:extLst>
              <a:ext uri="{FF2B5EF4-FFF2-40B4-BE49-F238E27FC236}">
                <a16:creationId xmlns:a16="http://schemas.microsoft.com/office/drawing/2014/main" id="{77CC9FDF-93F3-FD21-93F6-BF5E95F167B6}"/>
              </a:ext>
            </a:extLst>
          </p:cNvPr>
          <p:cNvGrpSpPr/>
          <p:nvPr/>
        </p:nvGrpSpPr>
        <p:grpSpPr>
          <a:xfrm>
            <a:off x="1762940" y="2012807"/>
            <a:ext cx="362827" cy="814283"/>
            <a:chOff x="6375478" y="2571749"/>
            <a:chExt cx="806390" cy="1809758"/>
          </a:xfrm>
        </p:grpSpPr>
        <p:pic>
          <p:nvPicPr>
            <p:cNvPr id="134" name="Picture 133" descr="A group of colorful arrows&#10;&#10;Description automatically generated">
              <a:extLst>
                <a:ext uri="{FF2B5EF4-FFF2-40B4-BE49-F238E27FC236}">
                  <a16:creationId xmlns:a16="http://schemas.microsoft.com/office/drawing/2014/main" id="{E1E31F35-DB4F-2F62-006F-4E26231BE91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35" name="TextBox 134">
              <a:extLst>
                <a:ext uri="{FF2B5EF4-FFF2-40B4-BE49-F238E27FC236}">
                  <a16:creationId xmlns:a16="http://schemas.microsoft.com/office/drawing/2014/main" id="{E68F7629-046F-04CD-D028-B58C146C36A6}"/>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137" name="Group 136">
            <a:extLst>
              <a:ext uri="{FF2B5EF4-FFF2-40B4-BE49-F238E27FC236}">
                <a16:creationId xmlns:a16="http://schemas.microsoft.com/office/drawing/2014/main" id="{8B6AC8E1-CF5A-10A6-1D3A-F88AB657199E}"/>
              </a:ext>
            </a:extLst>
          </p:cNvPr>
          <p:cNvGrpSpPr/>
          <p:nvPr/>
        </p:nvGrpSpPr>
        <p:grpSpPr>
          <a:xfrm>
            <a:off x="4653542" y="1973045"/>
            <a:ext cx="362827" cy="851244"/>
            <a:chOff x="3036573" y="2489601"/>
            <a:chExt cx="806389" cy="1891905"/>
          </a:xfrm>
        </p:grpSpPr>
        <p:pic>
          <p:nvPicPr>
            <p:cNvPr id="144" name="Picture 143" descr="A group of colorful arrows&#10;&#10;Description automatically generated">
              <a:extLst>
                <a:ext uri="{FF2B5EF4-FFF2-40B4-BE49-F238E27FC236}">
                  <a16:creationId xmlns:a16="http://schemas.microsoft.com/office/drawing/2014/main" id="{5486AE1A-9FFC-B8EF-4CDD-20C6617B4B1F}"/>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5" name="TextBox 144">
              <a:extLst>
                <a:ext uri="{FF2B5EF4-FFF2-40B4-BE49-F238E27FC236}">
                  <a16:creationId xmlns:a16="http://schemas.microsoft.com/office/drawing/2014/main" id="{B2A29FF1-AABB-00B2-B67E-6B44FF170958}"/>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46" name="Group 145">
            <a:extLst>
              <a:ext uri="{FF2B5EF4-FFF2-40B4-BE49-F238E27FC236}">
                <a16:creationId xmlns:a16="http://schemas.microsoft.com/office/drawing/2014/main" id="{3E4ADD8C-8FA6-7600-1E04-0195A627C689}"/>
              </a:ext>
            </a:extLst>
          </p:cNvPr>
          <p:cNvGrpSpPr/>
          <p:nvPr/>
        </p:nvGrpSpPr>
        <p:grpSpPr>
          <a:xfrm>
            <a:off x="827899" y="1975845"/>
            <a:ext cx="362827" cy="851244"/>
            <a:chOff x="3036573" y="2489601"/>
            <a:chExt cx="806389" cy="1891905"/>
          </a:xfrm>
        </p:grpSpPr>
        <p:pic>
          <p:nvPicPr>
            <p:cNvPr id="150" name="Picture 149" descr="A group of colorful arrows&#10;&#10;Description automatically generated">
              <a:extLst>
                <a:ext uri="{FF2B5EF4-FFF2-40B4-BE49-F238E27FC236}">
                  <a16:creationId xmlns:a16="http://schemas.microsoft.com/office/drawing/2014/main" id="{8CDAABB0-2BB8-B7DA-724E-A7724C760AB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51" name="TextBox 150">
              <a:extLst>
                <a:ext uri="{FF2B5EF4-FFF2-40B4-BE49-F238E27FC236}">
                  <a16:creationId xmlns:a16="http://schemas.microsoft.com/office/drawing/2014/main" id="{957B1A34-33B7-67F6-10F9-3AD3A5D8A6AB}"/>
                </a:ext>
              </a:extLst>
            </p:cNvPr>
            <p:cNvSpPr txBox="1"/>
            <p:nvPr/>
          </p:nvSpPr>
          <p:spPr>
            <a:xfrm>
              <a:off x="3199136" y="2846798"/>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152" name="Group 151">
            <a:extLst>
              <a:ext uri="{FF2B5EF4-FFF2-40B4-BE49-F238E27FC236}">
                <a16:creationId xmlns:a16="http://schemas.microsoft.com/office/drawing/2014/main" id="{E02FAF7C-5641-326E-5119-BEFABDB0324C}"/>
              </a:ext>
            </a:extLst>
          </p:cNvPr>
          <p:cNvGrpSpPr/>
          <p:nvPr/>
        </p:nvGrpSpPr>
        <p:grpSpPr>
          <a:xfrm>
            <a:off x="1279213" y="2012808"/>
            <a:ext cx="395240" cy="814282"/>
            <a:chOff x="4132785" y="2571749"/>
            <a:chExt cx="878429" cy="1809757"/>
          </a:xfrm>
        </p:grpSpPr>
        <p:pic>
          <p:nvPicPr>
            <p:cNvPr id="153" name="Picture 152" descr="A group of colorful arrows&#10;&#10;Description automatically generated">
              <a:extLst>
                <a:ext uri="{FF2B5EF4-FFF2-40B4-BE49-F238E27FC236}">
                  <a16:creationId xmlns:a16="http://schemas.microsoft.com/office/drawing/2014/main" id="{6429F994-4F42-21AE-1D76-2FC05A37145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54" name="TextBox 153">
              <a:extLst>
                <a:ext uri="{FF2B5EF4-FFF2-40B4-BE49-F238E27FC236}">
                  <a16:creationId xmlns:a16="http://schemas.microsoft.com/office/drawing/2014/main" id="{E362B785-6CB2-DD62-6007-B0359C32CC96}"/>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155" name="Group 154">
            <a:extLst>
              <a:ext uri="{FF2B5EF4-FFF2-40B4-BE49-F238E27FC236}">
                <a16:creationId xmlns:a16="http://schemas.microsoft.com/office/drawing/2014/main" id="{DB0CED08-5DA1-A475-93CD-D9D05ED47E64}"/>
              </a:ext>
            </a:extLst>
          </p:cNvPr>
          <p:cNvGrpSpPr/>
          <p:nvPr/>
        </p:nvGrpSpPr>
        <p:grpSpPr>
          <a:xfrm>
            <a:off x="2783460" y="2031137"/>
            <a:ext cx="362827" cy="814283"/>
            <a:chOff x="6375478" y="2571749"/>
            <a:chExt cx="806390" cy="1809758"/>
          </a:xfrm>
        </p:grpSpPr>
        <p:pic>
          <p:nvPicPr>
            <p:cNvPr id="204" name="Picture 203" descr="A group of colorful arrows&#10;&#10;Description automatically generated">
              <a:extLst>
                <a:ext uri="{FF2B5EF4-FFF2-40B4-BE49-F238E27FC236}">
                  <a16:creationId xmlns:a16="http://schemas.microsoft.com/office/drawing/2014/main" id="{377412E9-FB7C-C767-B014-3AAF37036A8F}"/>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5" name="TextBox 204">
              <a:extLst>
                <a:ext uri="{FF2B5EF4-FFF2-40B4-BE49-F238E27FC236}">
                  <a16:creationId xmlns:a16="http://schemas.microsoft.com/office/drawing/2014/main" id="{48D29C8A-E28C-F9D2-4C0B-79DB2910BFDA}"/>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06" name="Group 205">
            <a:extLst>
              <a:ext uri="{FF2B5EF4-FFF2-40B4-BE49-F238E27FC236}">
                <a16:creationId xmlns:a16="http://schemas.microsoft.com/office/drawing/2014/main" id="{7A842249-3A7E-386B-D9D5-C92A43070BDC}"/>
              </a:ext>
            </a:extLst>
          </p:cNvPr>
          <p:cNvGrpSpPr/>
          <p:nvPr/>
        </p:nvGrpSpPr>
        <p:grpSpPr>
          <a:xfrm>
            <a:off x="3718501" y="2004623"/>
            <a:ext cx="362827" cy="814283"/>
            <a:chOff x="6375478" y="2571749"/>
            <a:chExt cx="806390" cy="1809758"/>
          </a:xfrm>
        </p:grpSpPr>
        <p:pic>
          <p:nvPicPr>
            <p:cNvPr id="240" name="Picture 239" descr="A group of colorful arrows&#10;&#10;Description automatically generated">
              <a:extLst>
                <a:ext uri="{FF2B5EF4-FFF2-40B4-BE49-F238E27FC236}">
                  <a16:creationId xmlns:a16="http://schemas.microsoft.com/office/drawing/2014/main" id="{A0E07CB4-03B7-3B4B-47C4-6181707E66F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41" name="TextBox 240">
              <a:extLst>
                <a:ext uri="{FF2B5EF4-FFF2-40B4-BE49-F238E27FC236}">
                  <a16:creationId xmlns:a16="http://schemas.microsoft.com/office/drawing/2014/main" id="{AEC26D95-B0CF-2AEF-0CF2-2249CAC17048}"/>
                </a:ext>
              </a:extLst>
            </p:cNvPr>
            <p:cNvSpPr txBox="1"/>
            <p:nvPr/>
          </p:nvSpPr>
          <p:spPr>
            <a:xfrm>
              <a:off x="6566917" y="2887866"/>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42" name="Group 241">
            <a:extLst>
              <a:ext uri="{FF2B5EF4-FFF2-40B4-BE49-F238E27FC236}">
                <a16:creationId xmlns:a16="http://schemas.microsoft.com/office/drawing/2014/main" id="{66650367-FB77-0120-B4C6-B907FC2F2A8F}"/>
              </a:ext>
            </a:extLst>
          </p:cNvPr>
          <p:cNvGrpSpPr/>
          <p:nvPr/>
        </p:nvGrpSpPr>
        <p:grpSpPr>
          <a:xfrm>
            <a:off x="3234774" y="2004624"/>
            <a:ext cx="395240" cy="814282"/>
            <a:chOff x="4132785" y="2571749"/>
            <a:chExt cx="878429" cy="1809757"/>
          </a:xfrm>
        </p:grpSpPr>
        <p:pic>
          <p:nvPicPr>
            <p:cNvPr id="243" name="Picture 242" descr="A group of colorful arrows&#10;&#10;Description automatically generated">
              <a:extLst>
                <a:ext uri="{FF2B5EF4-FFF2-40B4-BE49-F238E27FC236}">
                  <a16:creationId xmlns:a16="http://schemas.microsoft.com/office/drawing/2014/main" id="{193D9985-65BF-AA95-5AEB-DCCB71E65B10}"/>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4" name="TextBox 243">
              <a:extLst>
                <a:ext uri="{FF2B5EF4-FFF2-40B4-BE49-F238E27FC236}">
                  <a16:creationId xmlns:a16="http://schemas.microsoft.com/office/drawing/2014/main" id="{6B3A22F7-DFD8-9509-8FD6-E183DFF97E88}"/>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45" name="Group 244">
            <a:extLst>
              <a:ext uri="{FF2B5EF4-FFF2-40B4-BE49-F238E27FC236}">
                <a16:creationId xmlns:a16="http://schemas.microsoft.com/office/drawing/2014/main" id="{D2E65E8D-DCAB-B70E-74F2-BCAC62E411AE}"/>
              </a:ext>
            </a:extLst>
          </p:cNvPr>
          <p:cNvGrpSpPr/>
          <p:nvPr/>
        </p:nvGrpSpPr>
        <p:grpSpPr>
          <a:xfrm>
            <a:off x="4169815" y="2001648"/>
            <a:ext cx="395240" cy="814282"/>
            <a:chOff x="4132785" y="2571749"/>
            <a:chExt cx="878429" cy="1809757"/>
          </a:xfrm>
        </p:grpSpPr>
        <p:pic>
          <p:nvPicPr>
            <p:cNvPr id="246" name="Picture 245" descr="A group of colorful arrows&#10;&#10;Description automatically generated">
              <a:extLst>
                <a:ext uri="{FF2B5EF4-FFF2-40B4-BE49-F238E27FC236}">
                  <a16:creationId xmlns:a16="http://schemas.microsoft.com/office/drawing/2014/main" id="{8E81C6E8-6B7E-DB56-CF1B-26D9C0737B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7" name="TextBox 246">
              <a:extLst>
                <a:ext uri="{FF2B5EF4-FFF2-40B4-BE49-F238E27FC236}">
                  <a16:creationId xmlns:a16="http://schemas.microsoft.com/office/drawing/2014/main" id="{8FE660B7-8927-4CE7-8454-F3752123BFCD}"/>
                </a:ext>
              </a:extLst>
            </p:cNvPr>
            <p:cNvSpPr txBox="1"/>
            <p:nvPr/>
          </p:nvSpPr>
          <p:spPr>
            <a:xfrm>
              <a:off x="4360243" y="2887870"/>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48" name="Group 247">
            <a:extLst>
              <a:ext uri="{FF2B5EF4-FFF2-40B4-BE49-F238E27FC236}">
                <a16:creationId xmlns:a16="http://schemas.microsoft.com/office/drawing/2014/main" id="{8919D0CB-BFEF-5A7C-C75A-72579DC22175}"/>
              </a:ext>
            </a:extLst>
          </p:cNvPr>
          <p:cNvGrpSpPr/>
          <p:nvPr/>
        </p:nvGrpSpPr>
        <p:grpSpPr>
          <a:xfrm>
            <a:off x="5104856" y="2001647"/>
            <a:ext cx="480719" cy="814283"/>
            <a:chOff x="5159142" y="2571750"/>
            <a:chExt cx="1068407" cy="1809758"/>
          </a:xfrm>
        </p:grpSpPr>
        <p:pic>
          <p:nvPicPr>
            <p:cNvPr id="249" name="Picture 248" descr="A group of colorful arrows&#10;&#10;Description automatically generated">
              <a:extLst>
                <a:ext uri="{FF2B5EF4-FFF2-40B4-BE49-F238E27FC236}">
                  <a16:creationId xmlns:a16="http://schemas.microsoft.com/office/drawing/2014/main" id="{6580684F-DED9-77E7-FBE5-0178732363A7}"/>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50" name="TextBox 249">
              <a:extLst>
                <a:ext uri="{FF2B5EF4-FFF2-40B4-BE49-F238E27FC236}">
                  <a16:creationId xmlns:a16="http://schemas.microsoft.com/office/drawing/2014/main" id="{BD6D9A79-6B38-9D53-FF39-0214C7253104}"/>
                </a:ext>
              </a:extLst>
            </p:cNvPr>
            <p:cNvSpPr txBox="1"/>
            <p:nvPr/>
          </p:nvSpPr>
          <p:spPr>
            <a:xfrm>
              <a:off x="5477816" y="288786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51" name="Group 250">
            <a:extLst>
              <a:ext uri="{FF2B5EF4-FFF2-40B4-BE49-F238E27FC236}">
                <a16:creationId xmlns:a16="http://schemas.microsoft.com/office/drawing/2014/main" id="{E954D034-A349-A378-67B7-DC0A4186F886}"/>
              </a:ext>
            </a:extLst>
          </p:cNvPr>
          <p:cNvGrpSpPr/>
          <p:nvPr/>
        </p:nvGrpSpPr>
        <p:grpSpPr>
          <a:xfrm flipV="1">
            <a:off x="2261498" y="3253558"/>
            <a:ext cx="362827" cy="851244"/>
            <a:chOff x="3036573" y="2489601"/>
            <a:chExt cx="806389" cy="1891905"/>
          </a:xfrm>
        </p:grpSpPr>
        <p:pic>
          <p:nvPicPr>
            <p:cNvPr id="252" name="Picture 251" descr="A group of colorful arrows&#10;&#10;Description automatically generated">
              <a:extLst>
                <a:ext uri="{FF2B5EF4-FFF2-40B4-BE49-F238E27FC236}">
                  <a16:creationId xmlns:a16="http://schemas.microsoft.com/office/drawing/2014/main" id="{4F97EFD4-5623-E5A9-4B5E-9C874CC7D0A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53" name="TextBox 252">
              <a:extLst>
                <a:ext uri="{FF2B5EF4-FFF2-40B4-BE49-F238E27FC236}">
                  <a16:creationId xmlns:a16="http://schemas.microsoft.com/office/drawing/2014/main" id="{F1A44E9A-E07D-61BD-0C05-2E4402BF3590}"/>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grpSp>
        <p:nvGrpSpPr>
          <p:cNvPr id="254" name="Group 253">
            <a:extLst>
              <a:ext uri="{FF2B5EF4-FFF2-40B4-BE49-F238E27FC236}">
                <a16:creationId xmlns:a16="http://schemas.microsoft.com/office/drawing/2014/main" id="{D0F05A6F-53B9-44D0-B3EF-B97244604A9B}"/>
              </a:ext>
            </a:extLst>
          </p:cNvPr>
          <p:cNvGrpSpPr/>
          <p:nvPr/>
        </p:nvGrpSpPr>
        <p:grpSpPr>
          <a:xfrm flipV="1">
            <a:off x="1740145" y="3245143"/>
            <a:ext cx="395240" cy="814282"/>
            <a:chOff x="4132785" y="2571749"/>
            <a:chExt cx="878429" cy="1809757"/>
          </a:xfrm>
        </p:grpSpPr>
        <p:pic>
          <p:nvPicPr>
            <p:cNvPr id="255" name="Picture 254" descr="A group of colorful arrows&#10;&#10;Description automatically generated">
              <a:extLst>
                <a:ext uri="{FF2B5EF4-FFF2-40B4-BE49-F238E27FC236}">
                  <a16:creationId xmlns:a16="http://schemas.microsoft.com/office/drawing/2014/main" id="{8776CCF1-D55C-9EE4-0884-9930D9F8A0F2}"/>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56" name="TextBox 255">
              <a:extLst>
                <a:ext uri="{FF2B5EF4-FFF2-40B4-BE49-F238E27FC236}">
                  <a16:creationId xmlns:a16="http://schemas.microsoft.com/office/drawing/2014/main" id="{8538F5FB-3F73-D519-88DF-3F207942A8F4}"/>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57" name="Group 256">
            <a:extLst>
              <a:ext uri="{FF2B5EF4-FFF2-40B4-BE49-F238E27FC236}">
                <a16:creationId xmlns:a16="http://schemas.microsoft.com/office/drawing/2014/main" id="{94326D5F-3ACA-6A46-93E9-22339D2AB0FA}"/>
              </a:ext>
            </a:extLst>
          </p:cNvPr>
          <p:cNvGrpSpPr/>
          <p:nvPr/>
        </p:nvGrpSpPr>
        <p:grpSpPr>
          <a:xfrm flipV="1">
            <a:off x="4580725" y="3253556"/>
            <a:ext cx="480719" cy="814283"/>
            <a:chOff x="5159142" y="2571750"/>
            <a:chExt cx="1068407" cy="1809758"/>
          </a:xfrm>
        </p:grpSpPr>
        <p:pic>
          <p:nvPicPr>
            <p:cNvPr id="258" name="Picture 257" descr="A group of colorful arrows&#10;&#10;Description automatically generated">
              <a:extLst>
                <a:ext uri="{FF2B5EF4-FFF2-40B4-BE49-F238E27FC236}">
                  <a16:creationId xmlns:a16="http://schemas.microsoft.com/office/drawing/2014/main" id="{0C852B10-2448-73F1-28F5-67A2328E1F7C}"/>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59" name="TextBox 258">
              <a:extLst>
                <a:ext uri="{FF2B5EF4-FFF2-40B4-BE49-F238E27FC236}">
                  <a16:creationId xmlns:a16="http://schemas.microsoft.com/office/drawing/2014/main" id="{8A8D4332-6439-244A-201E-5CF6F3D20F4E}"/>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60" name="Group 259">
            <a:extLst>
              <a:ext uri="{FF2B5EF4-FFF2-40B4-BE49-F238E27FC236}">
                <a16:creationId xmlns:a16="http://schemas.microsoft.com/office/drawing/2014/main" id="{34596E62-9773-6D3D-B5DA-C99C102FFF6F}"/>
              </a:ext>
            </a:extLst>
          </p:cNvPr>
          <p:cNvGrpSpPr/>
          <p:nvPr/>
        </p:nvGrpSpPr>
        <p:grpSpPr>
          <a:xfrm flipV="1">
            <a:off x="294974" y="3253558"/>
            <a:ext cx="480719" cy="814283"/>
            <a:chOff x="5159142" y="2571750"/>
            <a:chExt cx="1068407" cy="1809758"/>
          </a:xfrm>
        </p:grpSpPr>
        <p:pic>
          <p:nvPicPr>
            <p:cNvPr id="261" name="Picture 260" descr="A group of colorful arrows&#10;&#10;Description automatically generated">
              <a:extLst>
                <a:ext uri="{FF2B5EF4-FFF2-40B4-BE49-F238E27FC236}">
                  <a16:creationId xmlns:a16="http://schemas.microsoft.com/office/drawing/2014/main" id="{DE4B2E65-7DA3-CFCD-2A58-E19A962B1A69}"/>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2" name="TextBox 261">
              <a:extLst>
                <a:ext uri="{FF2B5EF4-FFF2-40B4-BE49-F238E27FC236}">
                  <a16:creationId xmlns:a16="http://schemas.microsoft.com/office/drawing/2014/main" id="{C6BE6D2A-ECCA-EEB4-38AF-AD2E532ADBEB}"/>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63" name="Group 262">
            <a:extLst>
              <a:ext uri="{FF2B5EF4-FFF2-40B4-BE49-F238E27FC236}">
                <a16:creationId xmlns:a16="http://schemas.microsoft.com/office/drawing/2014/main" id="{2EE0DF49-F780-CC3A-39C6-58C8BAB9EB32}"/>
              </a:ext>
            </a:extLst>
          </p:cNvPr>
          <p:cNvGrpSpPr/>
          <p:nvPr/>
        </p:nvGrpSpPr>
        <p:grpSpPr>
          <a:xfrm flipV="1">
            <a:off x="803858" y="3237400"/>
            <a:ext cx="480719" cy="814283"/>
            <a:chOff x="5159142" y="2571750"/>
            <a:chExt cx="1068407" cy="1809758"/>
          </a:xfrm>
        </p:grpSpPr>
        <p:pic>
          <p:nvPicPr>
            <p:cNvPr id="264" name="Picture 263" descr="A group of colorful arrows&#10;&#10;Description automatically generated">
              <a:extLst>
                <a:ext uri="{FF2B5EF4-FFF2-40B4-BE49-F238E27FC236}">
                  <a16:creationId xmlns:a16="http://schemas.microsoft.com/office/drawing/2014/main" id="{339C281C-CF66-7D03-C76A-1B48D8890B56}"/>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5" name="TextBox 264">
              <a:extLst>
                <a:ext uri="{FF2B5EF4-FFF2-40B4-BE49-F238E27FC236}">
                  <a16:creationId xmlns:a16="http://schemas.microsoft.com/office/drawing/2014/main" id="{1A6269DD-C0F9-E6BB-17BB-7D9E45D1EF4F}"/>
                </a:ext>
              </a:extLst>
            </p:cNvPr>
            <p:cNvSpPr txBox="1"/>
            <p:nvPr/>
          </p:nvSpPr>
          <p:spPr>
            <a:xfrm flipV="1">
              <a:off x="5477816" y="3195644"/>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T</a:t>
              </a:r>
            </a:p>
          </p:txBody>
        </p:sp>
      </p:grpSp>
      <p:grpSp>
        <p:nvGrpSpPr>
          <p:cNvPr id="266" name="Group 265">
            <a:extLst>
              <a:ext uri="{FF2B5EF4-FFF2-40B4-BE49-F238E27FC236}">
                <a16:creationId xmlns:a16="http://schemas.microsoft.com/office/drawing/2014/main" id="{CFF40CF3-4ABD-D2DB-0D5C-9E1B001586D1}"/>
              </a:ext>
            </a:extLst>
          </p:cNvPr>
          <p:cNvGrpSpPr/>
          <p:nvPr/>
        </p:nvGrpSpPr>
        <p:grpSpPr>
          <a:xfrm flipV="1">
            <a:off x="1292224" y="3236425"/>
            <a:ext cx="362827" cy="814283"/>
            <a:chOff x="6375478" y="2571749"/>
            <a:chExt cx="806390" cy="1809758"/>
          </a:xfrm>
        </p:grpSpPr>
        <p:pic>
          <p:nvPicPr>
            <p:cNvPr id="267" name="Picture 266" descr="A group of colorful arrows&#10;&#10;Description automatically generated">
              <a:extLst>
                <a:ext uri="{FF2B5EF4-FFF2-40B4-BE49-F238E27FC236}">
                  <a16:creationId xmlns:a16="http://schemas.microsoft.com/office/drawing/2014/main" id="{796773CF-5669-C5EB-C004-A9A062F4BF8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68" name="TextBox 267">
              <a:extLst>
                <a:ext uri="{FF2B5EF4-FFF2-40B4-BE49-F238E27FC236}">
                  <a16:creationId xmlns:a16="http://schemas.microsoft.com/office/drawing/2014/main" id="{94ACCEAF-63CC-69D9-3560-9B20ED77E797}"/>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69" name="Group 268">
            <a:extLst>
              <a:ext uri="{FF2B5EF4-FFF2-40B4-BE49-F238E27FC236}">
                <a16:creationId xmlns:a16="http://schemas.microsoft.com/office/drawing/2014/main" id="{96AFDBA8-D5C4-2AC9-1386-23DB57760017}"/>
              </a:ext>
            </a:extLst>
          </p:cNvPr>
          <p:cNvGrpSpPr/>
          <p:nvPr/>
        </p:nvGrpSpPr>
        <p:grpSpPr>
          <a:xfrm flipV="1">
            <a:off x="2751063" y="3255855"/>
            <a:ext cx="395240" cy="814282"/>
            <a:chOff x="4132785" y="2571749"/>
            <a:chExt cx="878429" cy="1809757"/>
          </a:xfrm>
        </p:grpSpPr>
        <p:pic>
          <p:nvPicPr>
            <p:cNvPr id="270" name="Picture 269" descr="A group of colorful arrows&#10;&#10;Description automatically generated">
              <a:extLst>
                <a:ext uri="{FF2B5EF4-FFF2-40B4-BE49-F238E27FC236}">
                  <a16:creationId xmlns:a16="http://schemas.microsoft.com/office/drawing/2014/main" id="{4DCA04F0-86BF-CA05-CA5E-9E0D5A28909D}"/>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1" name="TextBox 270">
              <a:extLst>
                <a:ext uri="{FF2B5EF4-FFF2-40B4-BE49-F238E27FC236}">
                  <a16:creationId xmlns:a16="http://schemas.microsoft.com/office/drawing/2014/main" id="{D7DE4CB8-9303-5912-03EE-F9C4CC98EE1D}"/>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72" name="Group 271">
            <a:extLst>
              <a:ext uri="{FF2B5EF4-FFF2-40B4-BE49-F238E27FC236}">
                <a16:creationId xmlns:a16="http://schemas.microsoft.com/office/drawing/2014/main" id="{6050D098-06C5-8AEE-E6E7-6B995BBF77E5}"/>
              </a:ext>
            </a:extLst>
          </p:cNvPr>
          <p:cNvGrpSpPr/>
          <p:nvPr/>
        </p:nvGrpSpPr>
        <p:grpSpPr>
          <a:xfrm flipV="1">
            <a:off x="3240976" y="3236424"/>
            <a:ext cx="362827" cy="814283"/>
            <a:chOff x="6375478" y="2571749"/>
            <a:chExt cx="806390" cy="1809758"/>
          </a:xfrm>
        </p:grpSpPr>
        <p:pic>
          <p:nvPicPr>
            <p:cNvPr id="273" name="Picture 272" descr="A group of colorful arrows&#10;&#10;Description automatically generated">
              <a:extLst>
                <a:ext uri="{FF2B5EF4-FFF2-40B4-BE49-F238E27FC236}">
                  <a16:creationId xmlns:a16="http://schemas.microsoft.com/office/drawing/2014/main" id="{55B41BC0-EF28-1C0A-F7DB-09B2ADB57A8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74" name="TextBox 273">
              <a:extLst>
                <a:ext uri="{FF2B5EF4-FFF2-40B4-BE49-F238E27FC236}">
                  <a16:creationId xmlns:a16="http://schemas.microsoft.com/office/drawing/2014/main" id="{981B93DA-447A-7853-4C6A-86CD0782ACE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75" name="Group 274">
            <a:extLst>
              <a:ext uri="{FF2B5EF4-FFF2-40B4-BE49-F238E27FC236}">
                <a16:creationId xmlns:a16="http://schemas.microsoft.com/office/drawing/2014/main" id="{AE626DA8-93CB-C3C0-F6CF-7C4DAC39C206}"/>
              </a:ext>
            </a:extLst>
          </p:cNvPr>
          <p:cNvGrpSpPr/>
          <p:nvPr/>
        </p:nvGrpSpPr>
        <p:grpSpPr>
          <a:xfrm flipV="1">
            <a:off x="3695787" y="3245143"/>
            <a:ext cx="395240" cy="814282"/>
            <a:chOff x="4132785" y="2571749"/>
            <a:chExt cx="878429" cy="1809757"/>
          </a:xfrm>
        </p:grpSpPr>
        <p:pic>
          <p:nvPicPr>
            <p:cNvPr id="276" name="Picture 275" descr="A group of colorful arrows&#10;&#10;Description automatically generated">
              <a:extLst>
                <a:ext uri="{FF2B5EF4-FFF2-40B4-BE49-F238E27FC236}">
                  <a16:creationId xmlns:a16="http://schemas.microsoft.com/office/drawing/2014/main" id="{74BB585D-5608-639A-0B00-2EFC5D25936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7" name="TextBox 276">
              <a:extLst>
                <a:ext uri="{FF2B5EF4-FFF2-40B4-BE49-F238E27FC236}">
                  <a16:creationId xmlns:a16="http://schemas.microsoft.com/office/drawing/2014/main" id="{8F7B2FD0-AAA0-E14D-CAAA-A252C63FA945}"/>
                </a:ext>
              </a:extLst>
            </p:cNvPr>
            <p:cNvSpPr txBox="1"/>
            <p:nvPr/>
          </p:nvSpPr>
          <p:spPr>
            <a:xfrm flipV="1">
              <a:off x="4360243" y="3195647"/>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G</a:t>
              </a:r>
            </a:p>
          </p:txBody>
        </p:sp>
      </p:grpSp>
      <p:grpSp>
        <p:nvGrpSpPr>
          <p:cNvPr id="278" name="Group 277">
            <a:extLst>
              <a:ext uri="{FF2B5EF4-FFF2-40B4-BE49-F238E27FC236}">
                <a16:creationId xmlns:a16="http://schemas.microsoft.com/office/drawing/2014/main" id="{0987AA31-0E5D-52F6-6713-380BB716AFDA}"/>
              </a:ext>
            </a:extLst>
          </p:cNvPr>
          <p:cNvGrpSpPr/>
          <p:nvPr/>
        </p:nvGrpSpPr>
        <p:grpSpPr>
          <a:xfrm flipV="1">
            <a:off x="4163942" y="3253557"/>
            <a:ext cx="362827" cy="814283"/>
            <a:chOff x="6375478" y="2571749"/>
            <a:chExt cx="806390" cy="1809758"/>
          </a:xfrm>
        </p:grpSpPr>
        <p:pic>
          <p:nvPicPr>
            <p:cNvPr id="279" name="Picture 278" descr="A group of colorful arrows&#10;&#10;Description automatically generated">
              <a:extLst>
                <a:ext uri="{FF2B5EF4-FFF2-40B4-BE49-F238E27FC236}">
                  <a16:creationId xmlns:a16="http://schemas.microsoft.com/office/drawing/2014/main" id="{9D9358A0-C642-E565-D33E-844581954DB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80" name="TextBox 279">
              <a:extLst>
                <a:ext uri="{FF2B5EF4-FFF2-40B4-BE49-F238E27FC236}">
                  <a16:creationId xmlns:a16="http://schemas.microsoft.com/office/drawing/2014/main" id="{825100A7-FE9D-EA3A-3A94-B1528B121DE6}"/>
                </a:ext>
              </a:extLst>
            </p:cNvPr>
            <p:cNvSpPr txBox="1"/>
            <p:nvPr/>
          </p:nvSpPr>
          <p:spPr>
            <a:xfrm flipV="1">
              <a:off x="6566917" y="3195643"/>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C</a:t>
              </a:r>
            </a:p>
          </p:txBody>
        </p:sp>
      </p:grpSp>
      <p:grpSp>
        <p:nvGrpSpPr>
          <p:cNvPr id="281" name="Group 280">
            <a:extLst>
              <a:ext uri="{FF2B5EF4-FFF2-40B4-BE49-F238E27FC236}">
                <a16:creationId xmlns:a16="http://schemas.microsoft.com/office/drawing/2014/main" id="{1C78DCEC-CC33-CC18-018C-74AF2F180F42}"/>
              </a:ext>
            </a:extLst>
          </p:cNvPr>
          <p:cNvGrpSpPr/>
          <p:nvPr/>
        </p:nvGrpSpPr>
        <p:grpSpPr>
          <a:xfrm flipV="1">
            <a:off x="5152100" y="3253556"/>
            <a:ext cx="362827" cy="851244"/>
            <a:chOff x="3036573" y="2489601"/>
            <a:chExt cx="806389" cy="1891905"/>
          </a:xfrm>
        </p:grpSpPr>
        <p:pic>
          <p:nvPicPr>
            <p:cNvPr id="282" name="Picture 281" descr="A group of colorful arrows&#10;&#10;Description automatically generated">
              <a:extLst>
                <a:ext uri="{FF2B5EF4-FFF2-40B4-BE49-F238E27FC236}">
                  <a16:creationId xmlns:a16="http://schemas.microsoft.com/office/drawing/2014/main" id="{BDA344AF-D9AB-65CD-AFAD-1C281F24CFEC}"/>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83" name="TextBox 282">
              <a:extLst>
                <a:ext uri="{FF2B5EF4-FFF2-40B4-BE49-F238E27FC236}">
                  <a16:creationId xmlns:a16="http://schemas.microsoft.com/office/drawing/2014/main" id="{3D0AF2C4-4B0F-A71C-72F2-3F02D1E8985B}"/>
                </a:ext>
              </a:extLst>
            </p:cNvPr>
            <p:cNvSpPr txBox="1"/>
            <p:nvPr/>
          </p:nvSpPr>
          <p:spPr>
            <a:xfrm flipV="1">
              <a:off x="3199136" y="3154575"/>
              <a:ext cx="423512" cy="523220"/>
            </a:xfrm>
            <a:prstGeom prst="rect">
              <a:avLst/>
            </a:prstGeom>
            <a:noFill/>
          </p:spPr>
          <p:txBody>
            <a:bodyPr wrap="square" rtlCol="0">
              <a:spAutoFit/>
            </a:bodyPr>
            <a:lstStyle/>
            <a:p>
              <a:pPr algn="ctr"/>
              <a:r>
                <a:rPr lang="en-US" sz="2800">
                  <a:solidFill>
                    <a:srgbClr val="002060"/>
                  </a:solidFill>
                  <a:latin typeface="Segoe UI Black" panose="020B0A02040204020203" pitchFamily="34" charset="0"/>
                  <a:ea typeface="Segoe UI Black" panose="020B0A02040204020203" pitchFamily="34" charset="0"/>
                </a:rPr>
                <a:t>A</a:t>
              </a:r>
            </a:p>
          </p:txBody>
        </p:sp>
      </p:grpSp>
      <p:sp>
        <p:nvSpPr>
          <p:cNvPr id="284" name="Arc 283">
            <a:extLst>
              <a:ext uri="{FF2B5EF4-FFF2-40B4-BE49-F238E27FC236}">
                <a16:creationId xmlns:a16="http://schemas.microsoft.com/office/drawing/2014/main" id="{B860B3C5-CFB0-D159-8901-9E3D228B556A}"/>
              </a:ext>
            </a:extLst>
          </p:cNvPr>
          <p:cNvSpPr/>
          <p:nvPr/>
        </p:nvSpPr>
        <p:spPr>
          <a:xfrm rot="951257">
            <a:off x="4937485" y="1375703"/>
            <a:ext cx="1073356" cy="926662"/>
          </a:xfrm>
          <a:prstGeom prst="arc">
            <a:avLst>
              <a:gd name="adj1" fmla="val 15166989"/>
              <a:gd name="adj2" fmla="val 19749622"/>
            </a:avLst>
          </a:prstGeom>
          <a:noFill/>
          <a:ln w="2444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8" name="Group 287">
            <a:extLst>
              <a:ext uri="{FF2B5EF4-FFF2-40B4-BE49-F238E27FC236}">
                <a16:creationId xmlns:a16="http://schemas.microsoft.com/office/drawing/2014/main" id="{1EBA58A5-FFF3-6B00-9099-5383D865AD30}"/>
              </a:ext>
            </a:extLst>
          </p:cNvPr>
          <p:cNvGrpSpPr/>
          <p:nvPr/>
        </p:nvGrpSpPr>
        <p:grpSpPr>
          <a:xfrm flipV="1">
            <a:off x="5783540" y="1328852"/>
            <a:ext cx="4127357" cy="1413975"/>
            <a:chOff x="2216301" y="2744140"/>
            <a:chExt cx="2356961" cy="807462"/>
          </a:xfrm>
        </p:grpSpPr>
        <p:grpSp>
          <p:nvGrpSpPr>
            <p:cNvPr id="289" name="Google Shape;2574;p66">
              <a:extLst>
                <a:ext uri="{FF2B5EF4-FFF2-40B4-BE49-F238E27FC236}">
                  <a16:creationId xmlns:a16="http://schemas.microsoft.com/office/drawing/2014/main" id="{386F6114-F896-7C67-E8B9-4758607E20C4}"/>
                </a:ext>
              </a:extLst>
            </p:cNvPr>
            <p:cNvGrpSpPr/>
            <p:nvPr/>
          </p:nvGrpSpPr>
          <p:grpSpPr>
            <a:xfrm rot="5400000">
              <a:off x="2991051" y="1969392"/>
              <a:ext cx="807462" cy="2356958"/>
              <a:chOff x="7650277" y="2113754"/>
              <a:chExt cx="186558" cy="544556"/>
            </a:xfrm>
          </p:grpSpPr>
          <p:sp>
            <p:nvSpPr>
              <p:cNvPr id="307" name="Google Shape;2575;p66">
                <a:extLst>
                  <a:ext uri="{FF2B5EF4-FFF2-40B4-BE49-F238E27FC236}">
                    <a16:creationId xmlns:a16="http://schemas.microsoft.com/office/drawing/2014/main" id="{C768174D-3BF1-5DD5-27A1-EF17258A1847}"/>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576;p66">
                <a:extLst>
                  <a:ext uri="{FF2B5EF4-FFF2-40B4-BE49-F238E27FC236}">
                    <a16:creationId xmlns:a16="http://schemas.microsoft.com/office/drawing/2014/main" id="{283A6150-CE39-5C78-1033-125CF84531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577;p66">
                <a:extLst>
                  <a:ext uri="{FF2B5EF4-FFF2-40B4-BE49-F238E27FC236}">
                    <a16:creationId xmlns:a16="http://schemas.microsoft.com/office/drawing/2014/main" id="{9BFA7976-341A-3DB5-7864-2854662BDDEC}"/>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578;p66">
              <a:extLst>
                <a:ext uri="{FF2B5EF4-FFF2-40B4-BE49-F238E27FC236}">
                  <a16:creationId xmlns:a16="http://schemas.microsoft.com/office/drawing/2014/main" id="{979273A4-DE99-E803-BD09-774F3974D8C9}"/>
                </a:ext>
              </a:extLst>
            </p:cNvPr>
            <p:cNvGrpSpPr/>
            <p:nvPr/>
          </p:nvGrpSpPr>
          <p:grpSpPr>
            <a:xfrm rot="5400000">
              <a:off x="3130194" y="2475838"/>
              <a:ext cx="529178" cy="1344065"/>
              <a:chOff x="7682425" y="2230764"/>
              <a:chExt cx="122262" cy="310535"/>
            </a:xfrm>
          </p:grpSpPr>
          <p:sp>
            <p:nvSpPr>
              <p:cNvPr id="301" name="Google Shape;2579;p66">
                <a:extLst>
                  <a:ext uri="{FF2B5EF4-FFF2-40B4-BE49-F238E27FC236}">
                    <a16:creationId xmlns:a16="http://schemas.microsoft.com/office/drawing/2014/main" id="{FED978C2-2756-291D-85ED-29CEAE714312}"/>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80;p66">
                <a:extLst>
                  <a:ext uri="{FF2B5EF4-FFF2-40B4-BE49-F238E27FC236}">
                    <a16:creationId xmlns:a16="http://schemas.microsoft.com/office/drawing/2014/main" id="{2CB2B3DA-2C4D-82A3-4672-2204E2291CE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581;p66">
                <a:extLst>
                  <a:ext uri="{FF2B5EF4-FFF2-40B4-BE49-F238E27FC236}">
                    <a16:creationId xmlns:a16="http://schemas.microsoft.com/office/drawing/2014/main" id="{DE461C30-E131-C730-BF4D-64E6B1BF45FC}"/>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582;p66">
                <a:extLst>
                  <a:ext uri="{FF2B5EF4-FFF2-40B4-BE49-F238E27FC236}">
                    <a16:creationId xmlns:a16="http://schemas.microsoft.com/office/drawing/2014/main" id="{4C2DA795-2F6C-CB27-7F78-6BF465D19795}"/>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583;p66">
                <a:extLst>
                  <a:ext uri="{FF2B5EF4-FFF2-40B4-BE49-F238E27FC236}">
                    <a16:creationId xmlns:a16="http://schemas.microsoft.com/office/drawing/2014/main" id="{D9E3CD43-1CB5-4AA1-1957-7A12A50954F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584;p66">
                <a:extLst>
                  <a:ext uri="{FF2B5EF4-FFF2-40B4-BE49-F238E27FC236}">
                    <a16:creationId xmlns:a16="http://schemas.microsoft.com/office/drawing/2014/main" id="{738CFC8A-41E7-9732-C0ED-205CE0D7D53B}"/>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585;p66">
              <a:extLst>
                <a:ext uri="{FF2B5EF4-FFF2-40B4-BE49-F238E27FC236}">
                  <a16:creationId xmlns:a16="http://schemas.microsoft.com/office/drawing/2014/main" id="{C7FBEA7A-0357-9DC5-23EB-D1B4311A930B}"/>
                </a:ext>
              </a:extLst>
            </p:cNvPr>
            <p:cNvGrpSpPr/>
            <p:nvPr/>
          </p:nvGrpSpPr>
          <p:grpSpPr>
            <a:xfrm rot="5400000">
              <a:off x="3155910" y="2450121"/>
              <a:ext cx="477745" cy="1344065"/>
              <a:chOff x="7682425" y="2230764"/>
              <a:chExt cx="110379" cy="310535"/>
            </a:xfrm>
          </p:grpSpPr>
          <p:sp>
            <p:nvSpPr>
              <p:cNvPr id="295" name="Google Shape;2586;p66">
                <a:extLst>
                  <a:ext uri="{FF2B5EF4-FFF2-40B4-BE49-F238E27FC236}">
                    <a16:creationId xmlns:a16="http://schemas.microsoft.com/office/drawing/2014/main" id="{E103EB01-2A55-FABE-7E46-5AA711266388}"/>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587;p66">
                <a:extLst>
                  <a:ext uri="{FF2B5EF4-FFF2-40B4-BE49-F238E27FC236}">
                    <a16:creationId xmlns:a16="http://schemas.microsoft.com/office/drawing/2014/main" id="{51AAF9B0-8143-BC7D-D907-5267E6E81CAD}"/>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588;p66">
                <a:extLst>
                  <a:ext uri="{FF2B5EF4-FFF2-40B4-BE49-F238E27FC236}">
                    <a16:creationId xmlns:a16="http://schemas.microsoft.com/office/drawing/2014/main" id="{854AC417-9A5C-4A93-515C-D43715B04BCE}"/>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589;p66">
                <a:extLst>
                  <a:ext uri="{FF2B5EF4-FFF2-40B4-BE49-F238E27FC236}">
                    <a16:creationId xmlns:a16="http://schemas.microsoft.com/office/drawing/2014/main" id="{7DC585A9-BBB6-5DDE-317E-A75346B40D65}"/>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590;p66">
                <a:extLst>
                  <a:ext uri="{FF2B5EF4-FFF2-40B4-BE49-F238E27FC236}">
                    <a16:creationId xmlns:a16="http://schemas.microsoft.com/office/drawing/2014/main" id="{D54DEC29-98DD-D974-FAD2-45F4909AA7DE}"/>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591;p66">
                <a:extLst>
                  <a:ext uri="{FF2B5EF4-FFF2-40B4-BE49-F238E27FC236}">
                    <a16:creationId xmlns:a16="http://schemas.microsoft.com/office/drawing/2014/main" id="{CC1F59BD-A2AC-125C-3567-CA687FD19049}"/>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592;p66">
              <a:extLst>
                <a:ext uri="{FF2B5EF4-FFF2-40B4-BE49-F238E27FC236}">
                  <a16:creationId xmlns:a16="http://schemas.microsoft.com/office/drawing/2014/main" id="{CF840D7D-74E4-FCB3-F641-3E314F143341}"/>
                </a:ext>
              </a:extLst>
            </p:cNvPr>
            <p:cNvGrpSpPr/>
            <p:nvPr/>
          </p:nvGrpSpPr>
          <p:grpSpPr>
            <a:xfrm rot="5400000">
              <a:off x="2991051" y="1969390"/>
              <a:ext cx="807461" cy="2356961"/>
              <a:chOff x="7650277" y="2113754"/>
              <a:chExt cx="186558" cy="544557"/>
            </a:xfrm>
          </p:grpSpPr>
          <p:sp>
            <p:nvSpPr>
              <p:cNvPr id="293" name="Google Shape;2593;p66">
                <a:extLst>
                  <a:ext uri="{FF2B5EF4-FFF2-40B4-BE49-F238E27FC236}">
                    <a16:creationId xmlns:a16="http://schemas.microsoft.com/office/drawing/2014/main" id="{52658623-C81B-1A0F-20B5-4CAB7D5E12EA}"/>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594;p66">
                <a:extLst>
                  <a:ext uri="{FF2B5EF4-FFF2-40B4-BE49-F238E27FC236}">
                    <a16:creationId xmlns:a16="http://schemas.microsoft.com/office/drawing/2014/main" id="{574FF9BD-2997-A55A-4A32-FB5D22661E5A}"/>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706745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3: KẾT THÚC</a:t>
            </a:r>
          </a:p>
        </p:txBody>
      </p:sp>
      <p:grpSp>
        <p:nvGrpSpPr>
          <p:cNvPr id="3" name="Group 2">
            <a:extLst>
              <a:ext uri="{FF2B5EF4-FFF2-40B4-BE49-F238E27FC236}">
                <a16:creationId xmlns:a16="http://schemas.microsoft.com/office/drawing/2014/main" id="{6B0F1219-F97F-FA4A-9CA0-4E369F92A758}"/>
              </a:ext>
            </a:extLst>
          </p:cNvPr>
          <p:cNvGrpSpPr/>
          <p:nvPr/>
        </p:nvGrpSpPr>
        <p:grpSpPr>
          <a:xfrm>
            <a:off x="311493" y="1230942"/>
            <a:ext cx="5891893" cy="2205276"/>
            <a:chOff x="195990" y="1230943"/>
            <a:chExt cx="9738516" cy="3645028"/>
          </a:xfrm>
        </p:grpSpPr>
        <p:sp>
          <p:nvSpPr>
            <p:cNvPr id="286" name="Arc 285">
              <a:extLst>
                <a:ext uri="{FF2B5EF4-FFF2-40B4-BE49-F238E27FC236}">
                  <a16:creationId xmlns:a16="http://schemas.microsoft.com/office/drawing/2014/main" id="{1D8ECC25-9244-3BA5-5836-BFD5A4EFCDC6}"/>
                </a:ext>
              </a:extLst>
            </p:cNvPr>
            <p:cNvSpPr/>
            <p:nvPr/>
          </p:nvSpPr>
          <p:spPr>
            <a:xfrm flipV="1">
              <a:off x="4909534" y="3803308"/>
              <a:ext cx="1073356" cy="926662"/>
            </a:xfrm>
            <a:prstGeom prst="arc">
              <a:avLst>
                <a:gd name="adj1" fmla="val 16606840"/>
                <a:gd name="adj2" fmla="val 2049823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7" name="Arc 286">
              <a:extLst>
                <a:ext uri="{FF2B5EF4-FFF2-40B4-BE49-F238E27FC236}">
                  <a16:creationId xmlns:a16="http://schemas.microsoft.com/office/drawing/2014/main" id="{E8CCFFC6-865A-EF82-0B62-3FED32D62E96}"/>
                </a:ext>
              </a:extLst>
            </p:cNvPr>
            <p:cNvSpPr/>
            <p:nvPr/>
          </p:nvSpPr>
          <p:spPr>
            <a:xfrm rot="951257">
              <a:off x="4944037" y="3348395"/>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5" name="Arc 284">
              <a:extLst>
                <a:ext uri="{FF2B5EF4-FFF2-40B4-BE49-F238E27FC236}">
                  <a16:creationId xmlns:a16="http://schemas.microsoft.com/office/drawing/2014/main" id="{BF212927-D873-F60C-B7A4-48A771086B2C}"/>
                </a:ext>
              </a:extLst>
            </p:cNvPr>
            <p:cNvSpPr/>
            <p:nvPr/>
          </p:nvSpPr>
          <p:spPr>
            <a:xfrm flipV="1">
              <a:off x="4869723" y="1822393"/>
              <a:ext cx="1073356" cy="926662"/>
            </a:xfrm>
            <a:prstGeom prst="arc">
              <a:avLst>
                <a:gd name="adj1" fmla="val 17155344"/>
                <a:gd name="adj2" fmla="val 2076531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85" name="Group 84">
              <a:extLst>
                <a:ext uri="{FF2B5EF4-FFF2-40B4-BE49-F238E27FC236}">
                  <a16:creationId xmlns:a16="http://schemas.microsoft.com/office/drawing/2014/main" id="{92BF6672-9796-6EBE-F610-82DEB638DFF0}"/>
                </a:ext>
              </a:extLst>
            </p:cNvPr>
            <p:cNvGrpSpPr/>
            <p:nvPr/>
          </p:nvGrpSpPr>
          <p:grpSpPr>
            <a:xfrm flipV="1">
              <a:off x="5807149" y="3331363"/>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195990" y="1369223"/>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430868" y="4726477"/>
              <a:ext cx="5103032"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00340D-E3C4-66E0-2BC6-3131E4D59B91}"/>
                </a:ext>
              </a:extLst>
            </p:cNvPr>
            <p:cNvGrpSpPr/>
            <p:nvPr/>
          </p:nvGrpSpPr>
          <p:grpSpPr>
            <a:xfrm>
              <a:off x="376585" y="4003596"/>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2214254" y="4035175"/>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2271501" y="1248077"/>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1762940" y="4043358"/>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1750148" y="1239662"/>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4653542" y="4003596"/>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4590728" y="1248075"/>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827899" y="4006396"/>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1279213" y="4043359"/>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2783460" y="4061688"/>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3718501" y="4035174"/>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3234774" y="4035175"/>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4169815" y="4032199"/>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5104856" y="4032198"/>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04977" y="1248077"/>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813861" y="1231919"/>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1302227" y="1230944"/>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2761066" y="1250374"/>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3250979" y="1230943"/>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3705790" y="1239662"/>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4173945" y="1248076"/>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5162103" y="1248075"/>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257430" y="2682974"/>
              <a:ext cx="5328145" cy="34823"/>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198347" y="3344840"/>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4D5F65A-A5DC-CBA4-7B8A-9AEC0646DBB2}"/>
                </a:ext>
              </a:extLst>
            </p:cNvPr>
            <p:cNvGrpSpPr/>
            <p:nvPr/>
          </p:nvGrpSpPr>
          <p:grpSpPr>
            <a:xfrm>
              <a:off x="376585" y="1973045"/>
              <a:ext cx="362827" cy="851244"/>
              <a:chOff x="3036573" y="2489601"/>
              <a:chExt cx="806389" cy="1891905"/>
            </a:xfrm>
          </p:grpSpPr>
          <p:pic>
            <p:nvPicPr>
              <p:cNvPr id="128" name="Picture 127" descr="A group of colorful arrows&#10;&#10;Description automatically generated">
                <a:extLst>
                  <a:ext uri="{FF2B5EF4-FFF2-40B4-BE49-F238E27FC236}">
                    <a16:creationId xmlns:a16="http://schemas.microsoft.com/office/drawing/2014/main" id="{416C6D3F-D362-EDCB-437E-23FDEBAF3F6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29" name="TextBox 128">
                <a:extLst>
                  <a:ext uri="{FF2B5EF4-FFF2-40B4-BE49-F238E27FC236}">
                    <a16:creationId xmlns:a16="http://schemas.microsoft.com/office/drawing/2014/main" id="{D1F493F8-B735-9876-842B-8E3AAE7C2FBA}"/>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30" name="Group 129">
              <a:extLst>
                <a:ext uri="{FF2B5EF4-FFF2-40B4-BE49-F238E27FC236}">
                  <a16:creationId xmlns:a16="http://schemas.microsoft.com/office/drawing/2014/main" id="{B8ADA755-29F8-3C55-0E71-1B7CBA374B6D}"/>
                </a:ext>
              </a:extLst>
            </p:cNvPr>
            <p:cNvGrpSpPr/>
            <p:nvPr/>
          </p:nvGrpSpPr>
          <p:grpSpPr>
            <a:xfrm>
              <a:off x="2214254" y="2004624"/>
              <a:ext cx="480719" cy="814283"/>
              <a:chOff x="5159142" y="2571750"/>
              <a:chExt cx="1068407" cy="1809758"/>
            </a:xfrm>
          </p:grpSpPr>
          <p:pic>
            <p:nvPicPr>
              <p:cNvPr id="131" name="Picture 130" descr="A group of colorful arrows&#10;&#10;Description automatically generated">
                <a:extLst>
                  <a:ext uri="{FF2B5EF4-FFF2-40B4-BE49-F238E27FC236}">
                    <a16:creationId xmlns:a16="http://schemas.microsoft.com/office/drawing/2014/main" id="{D0319351-08A2-4342-865D-1D62477E5D7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32" name="TextBox 131">
                <a:extLst>
                  <a:ext uri="{FF2B5EF4-FFF2-40B4-BE49-F238E27FC236}">
                    <a16:creationId xmlns:a16="http://schemas.microsoft.com/office/drawing/2014/main" id="{D7F066AC-87BB-55A3-D87F-ED06995AEFA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33" name="Group 132">
              <a:extLst>
                <a:ext uri="{FF2B5EF4-FFF2-40B4-BE49-F238E27FC236}">
                  <a16:creationId xmlns:a16="http://schemas.microsoft.com/office/drawing/2014/main" id="{77CC9FDF-93F3-FD21-93F6-BF5E95F167B6}"/>
                </a:ext>
              </a:extLst>
            </p:cNvPr>
            <p:cNvGrpSpPr/>
            <p:nvPr/>
          </p:nvGrpSpPr>
          <p:grpSpPr>
            <a:xfrm>
              <a:off x="1762940" y="2012807"/>
              <a:ext cx="362827" cy="814283"/>
              <a:chOff x="6375478" y="2571749"/>
              <a:chExt cx="806390" cy="1809758"/>
            </a:xfrm>
          </p:grpSpPr>
          <p:pic>
            <p:nvPicPr>
              <p:cNvPr id="134" name="Picture 133" descr="A group of colorful arrows&#10;&#10;Description automatically generated">
                <a:extLst>
                  <a:ext uri="{FF2B5EF4-FFF2-40B4-BE49-F238E27FC236}">
                    <a16:creationId xmlns:a16="http://schemas.microsoft.com/office/drawing/2014/main" id="{E1E31F35-DB4F-2F62-006F-4E26231BE91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35" name="TextBox 134">
                <a:extLst>
                  <a:ext uri="{FF2B5EF4-FFF2-40B4-BE49-F238E27FC236}">
                    <a16:creationId xmlns:a16="http://schemas.microsoft.com/office/drawing/2014/main" id="{E68F7629-046F-04CD-D028-B58C146C36A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37" name="Group 136">
              <a:extLst>
                <a:ext uri="{FF2B5EF4-FFF2-40B4-BE49-F238E27FC236}">
                  <a16:creationId xmlns:a16="http://schemas.microsoft.com/office/drawing/2014/main" id="{8B6AC8E1-CF5A-10A6-1D3A-F88AB657199E}"/>
                </a:ext>
              </a:extLst>
            </p:cNvPr>
            <p:cNvGrpSpPr/>
            <p:nvPr/>
          </p:nvGrpSpPr>
          <p:grpSpPr>
            <a:xfrm>
              <a:off x="4653542" y="1973045"/>
              <a:ext cx="362827" cy="851244"/>
              <a:chOff x="3036573" y="2489601"/>
              <a:chExt cx="806389" cy="1891905"/>
            </a:xfrm>
          </p:grpSpPr>
          <p:pic>
            <p:nvPicPr>
              <p:cNvPr id="144" name="Picture 143" descr="A group of colorful arrows&#10;&#10;Description automatically generated">
                <a:extLst>
                  <a:ext uri="{FF2B5EF4-FFF2-40B4-BE49-F238E27FC236}">
                    <a16:creationId xmlns:a16="http://schemas.microsoft.com/office/drawing/2014/main" id="{5486AE1A-9FFC-B8EF-4CDD-20C6617B4B1F}"/>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5" name="TextBox 144">
                <a:extLst>
                  <a:ext uri="{FF2B5EF4-FFF2-40B4-BE49-F238E27FC236}">
                    <a16:creationId xmlns:a16="http://schemas.microsoft.com/office/drawing/2014/main" id="{B2A29FF1-AABB-00B2-B67E-6B44FF170958}"/>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6" name="Group 145">
              <a:extLst>
                <a:ext uri="{FF2B5EF4-FFF2-40B4-BE49-F238E27FC236}">
                  <a16:creationId xmlns:a16="http://schemas.microsoft.com/office/drawing/2014/main" id="{3E4ADD8C-8FA6-7600-1E04-0195A627C689}"/>
                </a:ext>
              </a:extLst>
            </p:cNvPr>
            <p:cNvGrpSpPr/>
            <p:nvPr/>
          </p:nvGrpSpPr>
          <p:grpSpPr>
            <a:xfrm>
              <a:off x="827899" y="1975845"/>
              <a:ext cx="362827" cy="851244"/>
              <a:chOff x="3036573" y="2489601"/>
              <a:chExt cx="806389" cy="1891905"/>
            </a:xfrm>
          </p:grpSpPr>
          <p:pic>
            <p:nvPicPr>
              <p:cNvPr id="150" name="Picture 149" descr="A group of colorful arrows&#10;&#10;Description automatically generated">
                <a:extLst>
                  <a:ext uri="{FF2B5EF4-FFF2-40B4-BE49-F238E27FC236}">
                    <a16:creationId xmlns:a16="http://schemas.microsoft.com/office/drawing/2014/main" id="{8CDAABB0-2BB8-B7DA-724E-A7724C760AB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51" name="TextBox 150">
                <a:extLst>
                  <a:ext uri="{FF2B5EF4-FFF2-40B4-BE49-F238E27FC236}">
                    <a16:creationId xmlns:a16="http://schemas.microsoft.com/office/drawing/2014/main" id="{957B1A34-33B7-67F6-10F9-3AD3A5D8A6AB}"/>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2" name="Group 151">
              <a:extLst>
                <a:ext uri="{FF2B5EF4-FFF2-40B4-BE49-F238E27FC236}">
                  <a16:creationId xmlns:a16="http://schemas.microsoft.com/office/drawing/2014/main" id="{E02FAF7C-5641-326E-5119-BEFABDB0324C}"/>
                </a:ext>
              </a:extLst>
            </p:cNvPr>
            <p:cNvGrpSpPr/>
            <p:nvPr/>
          </p:nvGrpSpPr>
          <p:grpSpPr>
            <a:xfrm>
              <a:off x="1279213" y="2012808"/>
              <a:ext cx="395240" cy="814282"/>
              <a:chOff x="4132785" y="2571749"/>
              <a:chExt cx="878429" cy="1809757"/>
            </a:xfrm>
          </p:grpSpPr>
          <p:pic>
            <p:nvPicPr>
              <p:cNvPr id="153" name="Picture 152" descr="A group of colorful arrows&#10;&#10;Description automatically generated">
                <a:extLst>
                  <a:ext uri="{FF2B5EF4-FFF2-40B4-BE49-F238E27FC236}">
                    <a16:creationId xmlns:a16="http://schemas.microsoft.com/office/drawing/2014/main" id="{6429F994-4F42-21AE-1D76-2FC05A37145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54" name="TextBox 153">
                <a:extLst>
                  <a:ext uri="{FF2B5EF4-FFF2-40B4-BE49-F238E27FC236}">
                    <a16:creationId xmlns:a16="http://schemas.microsoft.com/office/drawing/2014/main" id="{E362B785-6CB2-DD62-6007-B0359C32CC96}"/>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55" name="Group 154">
              <a:extLst>
                <a:ext uri="{FF2B5EF4-FFF2-40B4-BE49-F238E27FC236}">
                  <a16:creationId xmlns:a16="http://schemas.microsoft.com/office/drawing/2014/main" id="{DB0CED08-5DA1-A475-93CD-D9D05ED47E64}"/>
                </a:ext>
              </a:extLst>
            </p:cNvPr>
            <p:cNvGrpSpPr/>
            <p:nvPr/>
          </p:nvGrpSpPr>
          <p:grpSpPr>
            <a:xfrm>
              <a:off x="2783460" y="2031137"/>
              <a:ext cx="362827" cy="814283"/>
              <a:chOff x="6375478" y="2571749"/>
              <a:chExt cx="806390" cy="1809758"/>
            </a:xfrm>
          </p:grpSpPr>
          <p:pic>
            <p:nvPicPr>
              <p:cNvPr id="204" name="Picture 203" descr="A group of colorful arrows&#10;&#10;Description automatically generated">
                <a:extLst>
                  <a:ext uri="{FF2B5EF4-FFF2-40B4-BE49-F238E27FC236}">
                    <a16:creationId xmlns:a16="http://schemas.microsoft.com/office/drawing/2014/main" id="{377412E9-FB7C-C767-B014-3AAF37036A8F}"/>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5" name="TextBox 204">
                <a:extLst>
                  <a:ext uri="{FF2B5EF4-FFF2-40B4-BE49-F238E27FC236}">
                    <a16:creationId xmlns:a16="http://schemas.microsoft.com/office/drawing/2014/main" id="{48D29C8A-E28C-F9D2-4C0B-79DB2910BFDA}"/>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6" name="Group 205">
              <a:extLst>
                <a:ext uri="{FF2B5EF4-FFF2-40B4-BE49-F238E27FC236}">
                  <a16:creationId xmlns:a16="http://schemas.microsoft.com/office/drawing/2014/main" id="{7A842249-3A7E-386B-D9D5-C92A43070BDC}"/>
                </a:ext>
              </a:extLst>
            </p:cNvPr>
            <p:cNvGrpSpPr/>
            <p:nvPr/>
          </p:nvGrpSpPr>
          <p:grpSpPr>
            <a:xfrm>
              <a:off x="3718501" y="2004623"/>
              <a:ext cx="362827" cy="814283"/>
              <a:chOff x="6375478" y="2571749"/>
              <a:chExt cx="806390" cy="1809758"/>
            </a:xfrm>
          </p:grpSpPr>
          <p:pic>
            <p:nvPicPr>
              <p:cNvPr id="240" name="Picture 239" descr="A group of colorful arrows&#10;&#10;Description automatically generated">
                <a:extLst>
                  <a:ext uri="{FF2B5EF4-FFF2-40B4-BE49-F238E27FC236}">
                    <a16:creationId xmlns:a16="http://schemas.microsoft.com/office/drawing/2014/main" id="{A0E07CB4-03B7-3B4B-47C4-6181707E66F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41" name="TextBox 240">
                <a:extLst>
                  <a:ext uri="{FF2B5EF4-FFF2-40B4-BE49-F238E27FC236}">
                    <a16:creationId xmlns:a16="http://schemas.microsoft.com/office/drawing/2014/main" id="{AEC26D95-B0CF-2AEF-0CF2-2249CAC17048}"/>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42" name="Group 241">
              <a:extLst>
                <a:ext uri="{FF2B5EF4-FFF2-40B4-BE49-F238E27FC236}">
                  <a16:creationId xmlns:a16="http://schemas.microsoft.com/office/drawing/2014/main" id="{66650367-FB77-0120-B4C6-B907FC2F2A8F}"/>
                </a:ext>
              </a:extLst>
            </p:cNvPr>
            <p:cNvGrpSpPr/>
            <p:nvPr/>
          </p:nvGrpSpPr>
          <p:grpSpPr>
            <a:xfrm>
              <a:off x="3234774" y="2004624"/>
              <a:ext cx="395240" cy="814282"/>
              <a:chOff x="4132785" y="2571749"/>
              <a:chExt cx="878429" cy="1809757"/>
            </a:xfrm>
          </p:grpSpPr>
          <p:pic>
            <p:nvPicPr>
              <p:cNvPr id="243" name="Picture 242" descr="A group of colorful arrows&#10;&#10;Description automatically generated">
                <a:extLst>
                  <a:ext uri="{FF2B5EF4-FFF2-40B4-BE49-F238E27FC236}">
                    <a16:creationId xmlns:a16="http://schemas.microsoft.com/office/drawing/2014/main" id="{193D9985-65BF-AA95-5AEB-DCCB71E65B10}"/>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4" name="TextBox 243">
                <a:extLst>
                  <a:ext uri="{FF2B5EF4-FFF2-40B4-BE49-F238E27FC236}">
                    <a16:creationId xmlns:a16="http://schemas.microsoft.com/office/drawing/2014/main" id="{6B3A22F7-DFD8-9509-8FD6-E183DFF97E88}"/>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5" name="Group 244">
              <a:extLst>
                <a:ext uri="{FF2B5EF4-FFF2-40B4-BE49-F238E27FC236}">
                  <a16:creationId xmlns:a16="http://schemas.microsoft.com/office/drawing/2014/main" id="{D2E65E8D-DCAB-B70E-74F2-BCAC62E411AE}"/>
                </a:ext>
              </a:extLst>
            </p:cNvPr>
            <p:cNvGrpSpPr/>
            <p:nvPr/>
          </p:nvGrpSpPr>
          <p:grpSpPr>
            <a:xfrm>
              <a:off x="4169815" y="2001648"/>
              <a:ext cx="395240" cy="814282"/>
              <a:chOff x="4132785" y="2571749"/>
              <a:chExt cx="878429" cy="1809757"/>
            </a:xfrm>
          </p:grpSpPr>
          <p:pic>
            <p:nvPicPr>
              <p:cNvPr id="246" name="Picture 245" descr="A group of colorful arrows&#10;&#10;Description automatically generated">
                <a:extLst>
                  <a:ext uri="{FF2B5EF4-FFF2-40B4-BE49-F238E27FC236}">
                    <a16:creationId xmlns:a16="http://schemas.microsoft.com/office/drawing/2014/main" id="{8E81C6E8-6B7E-DB56-CF1B-26D9C0737B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7" name="TextBox 246">
                <a:extLst>
                  <a:ext uri="{FF2B5EF4-FFF2-40B4-BE49-F238E27FC236}">
                    <a16:creationId xmlns:a16="http://schemas.microsoft.com/office/drawing/2014/main" id="{8FE660B7-8927-4CE7-8454-F3752123BFCD}"/>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8" name="Group 247">
              <a:extLst>
                <a:ext uri="{FF2B5EF4-FFF2-40B4-BE49-F238E27FC236}">
                  <a16:creationId xmlns:a16="http://schemas.microsoft.com/office/drawing/2014/main" id="{8919D0CB-BFEF-5A7C-C75A-72579DC22175}"/>
                </a:ext>
              </a:extLst>
            </p:cNvPr>
            <p:cNvGrpSpPr/>
            <p:nvPr/>
          </p:nvGrpSpPr>
          <p:grpSpPr>
            <a:xfrm>
              <a:off x="5104856" y="2001646"/>
              <a:ext cx="480719" cy="814283"/>
              <a:chOff x="5159142" y="2571748"/>
              <a:chExt cx="1068407" cy="1809758"/>
            </a:xfrm>
          </p:grpSpPr>
          <p:pic>
            <p:nvPicPr>
              <p:cNvPr id="249" name="Picture 248" descr="A group of colorful arrows&#10;&#10;Description automatically generated">
                <a:extLst>
                  <a:ext uri="{FF2B5EF4-FFF2-40B4-BE49-F238E27FC236}">
                    <a16:creationId xmlns:a16="http://schemas.microsoft.com/office/drawing/2014/main" id="{6580684F-DED9-77E7-FBE5-0178732363A7}"/>
                  </a:ext>
                </a:extLst>
              </p:cNvPr>
              <p:cNvPicPr>
                <a:picLocks noChangeAspect="1"/>
              </p:cNvPicPr>
              <p:nvPr/>
            </p:nvPicPr>
            <p:blipFill rotWithShape="1">
              <a:blip r:embed="rId2"/>
              <a:srcRect t="48408" r="50462" b="22347"/>
              <a:stretch/>
            </p:blipFill>
            <p:spPr>
              <a:xfrm rot="16200000">
                <a:off x="4788467" y="2942423"/>
                <a:ext cx="1809758" cy="1068407"/>
              </a:xfrm>
              <a:prstGeom prst="rect">
                <a:avLst/>
              </a:prstGeom>
            </p:spPr>
          </p:pic>
          <p:sp>
            <p:nvSpPr>
              <p:cNvPr id="250" name="TextBox 249">
                <a:extLst>
                  <a:ext uri="{FF2B5EF4-FFF2-40B4-BE49-F238E27FC236}">
                    <a16:creationId xmlns:a16="http://schemas.microsoft.com/office/drawing/2014/main" id="{BD6D9A79-6B38-9D53-FF39-0214C7253104}"/>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51" name="Group 250">
              <a:extLst>
                <a:ext uri="{FF2B5EF4-FFF2-40B4-BE49-F238E27FC236}">
                  <a16:creationId xmlns:a16="http://schemas.microsoft.com/office/drawing/2014/main" id="{E954D034-A349-A378-67B7-DC0A4186F886}"/>
                </a:ext>
              </a:extLst>
            </p:cNvPr>
            <p:cNvGrpSpPr/>
            <p:nvPr/>
          </p:nvGrpSpPr>
          <p:grpSpPr>
            <a:xfrm flipV="1">
              <a:off x="2261498" y="3253558"/>
              <a:ext cx="362827" cy="851244"/>
              <a:chOff x="3036573" y="2489601"/>
              <a:chExt cx="806389" cy="1891905"/>
            </a:xfrm>
          </p:grpSpPr>
          <p:pic>
            <p:nvPicPr>
              <p:cNvPr id="252" name="Picture 251" descr="A group of colorful arrows&#10;&#10;Description automatically generated">
                <a:extLst>
                  <a:ext uri="{FF2B5EF4-FFF2-40B4-BE49-F238E27FC236}">
                    <a16:creationId xmlns:a16="http://schemas.microsoft.com/office/drawing/2014/main" id="{4F97EFD4-5623-E5A9-4B5E-9C874CC7D0A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53" name="TextBox 252">
                <a:extLst>
                  <a:ext uri="{FF2B5EF4-FFF2-40B4-BE49-F238E27FC236}">
                    <a16:creationId xmlns:a16="http://schemas.microsoft.com/office/drawing/2014/main" id="{F1A44E9A-E07D-61BD-0C05-2E4402BF3590}"/>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254" name="Group 253">
              <a:extLst>
                <a:ext uri="{FF2B5EF4-FFF2-40B4-BE49-F238E27FC236}">
                  <a16:creationId xmlns:a16="http://schemas.microsoft.com/office/drawing/2014/main" id="{D0F05A6F-53B9-44D0-B3EF-B97244604A9B}"/>
                </a:ext>
              </a:extLst>
            </p:cNvPr>
            <p:cNvGrpSpPr/>
            <p:nvPr/>
          </p:nvGrpSpPr>
          <p:grpSpPr>
            <a:xfrm flipV="1">
              <a:off x="1740145" y="3245143"/>
              <a:ext cx="395240" cy="814282"/>
              <a:chOff x="4132785" y="2571749"/>
              <a:chExt cx="878429" cy="1809757"/>
            </a:xfrm>
          </p:grpSpPr>
          <p:pic>
            <p:nvPicPr>
              <p:cNvPr id="255" name="Picture 254" descr="A group of colorful arrows&#10;&#10;Description automatically generated">
                <a:extLst>
                  <a:ext uri="{FF2B5EF4-FFF2-40B4-BE49-F238E27FC236}">
                    <a16:creationId xmlns:a16="http://schemas.microsoft.com/office/drawing/2014/main" id="{8776CCF1-D55C-9EE4-0884-9930D9F8A0F2}"/>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56" name="TextBox 255">
                <a:extLst>
                  <a:ext uri="{FF2B5EF4-FFF2-40B4-BE49-F238E27FC236}">
                    <a16:creationId xmlns:a16="http://schemas.microsoft.com/office/drawing/2014/main" id="{8538F5FB-3F73-D519-88DF-3F207942A8F4}"/>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57" name="Group 256">
              <a:extLst>
                <a:ext uri="{FF2B5EF4-FFF2-40B4-BE49-F238E27FC236}">
                  <a16:creationId xmlns:a16="http://schemas.microsoft.com/office/drawing/2014/main" id="{94326D5F-3ACA-6A46-93E9-22339D2AB0FA}"/>
                </a:ext>
              </a:extLst>
            </p:cNvPr>
            <p:cNvGrpSpPr/>
            <p:nvPr/>
          </p:nvGrpSpPr>
          <p:grpSpPr>
            <a:xfrm flipV="1">
              <a:off x="4580725" y="3253556"/>
              <a:ext cx="480719" cy="814283"/>
              <a:chOff x="5159142" y="2571750"/>
              <a:chExt cx="1068407" cy="1809758"/>
            </a:xfrm>
          </p:grpSpPr>
          <p:pic>
            <p:nvPicPr>
              <p:cNvPr id="258" name="Picture 257" descr="A group of colorful arrows&#10;&#10;Description automatically generated">
                <a:extLst>
                  <a:ext uri="{FF2B5EF4-FFF2-40B4-BE49-F238E27FC236}">
                    <a16:creationId xmlns:a16="http://schemas.microsoft.com/office/drawing/2014/main" id="{0C852B10-2448-73F1-28F5-67A2328E1F7C}"/>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59" name="TextBox 258">
                <a:extLst>
                  <a:ext uri="{FF2B5EF4-FFF2-40B4-BE49-F238E27FC236}">
                    <a16:creationId xmlns:a16="http://schemas.microsoft.com/office/drawing/2014/main" id="{8A8D4332-6439-244A-201E-5CF6F3D20F4E}"/>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0" name="Group 259">
              <a:extLst>
                <a:ext uri="{FF2B5EF4-FFF2-40B4-BE49-F238E27FC236}">
                  <a16:creationId xmlns:a16="http://schemas.microsoft.com/office/drawing/2014/main" id="{34596E62-9773-6D3D-B5DA-C99C102FFF6F}"/>
                </a:ext>
              </a:extLst>
            </p:cNvPr>
            <p:cNvGrpSpPr/>
            <p:nvPr/>
          </p:nvGrpSpPr>
          <p:grpSpPr>
            <a:xfrm flipV="1">
              <a:off x="294974" y="3253558"/>
              <a:ext cx="480719" cy="814283"/>
              <a:chOff x="5159142" y="2571750"/>
              <a:chExt cx="1068407" cy="1809758"/>
            </a:xfrm>
          </p:grpSpPr>
          <p:pic>
            <p:nvPicPr>
              <p:cNvPr id="261" name="Picture 260" descr="A group of colorful arrows&#10;&#10;Description automatically generated">
                <a:extLst>
                  <a:ext uri="{FF2B5EF4-FFF2-40B4-BE49-F238E27FC236}">
                    <a16:creationId xmlns:a16="http://schemas.microsoft.com/office/drawing/2014/main" id="{DE4B2E65-7DA3-CFCD-2A58-E19A962B1A69}"/>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2" name="TextBox 261">
                <a:extLst>
                  <a:ext uri="{FF2B5EF4-FFF2-40B4-BE49-F238E27FC236}">
                    <a16:creationId xmlns:a16="http://schemas.microsoft.com/office/drawing/2014/main" id="{C6BE6D2A-ECCA-EEB4-38AF-AD2E532ADBEB}"/>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3" name="Group 262">
              <a:extLst>
                <a:ext uri="{FF2B5EF4-FFF2-40B4-BE49-F238E27FC236}">
                  <a16:creationId xmlns:a16="http://schemas.microsoft.com/office/drawing/2014/main" id="{2EE0DF49-F780-CC3A-39C6-58C8BAB9EB32}"/>
                </a:ext>
              </a:extLst>
            </p:cNvPr>
            <p:cNvGrpSpPr/>
            <p:nvPr/>
          </p:nvGrpSpPr>
          <p:grpSpPr>
            <a:xfrm flipV="1">
              <a:off x="803858" y="3237400"/>
              <a:ext cx="480719" cy="814283"/>
              <a:chOff x="5159142" y="2571750"/>
              <a:chExt cx="1068407" cy="1809758"/>
            </a:xfrm>
          </p:grpSpPr>
          <p:pic>
            <p:nvPicPr>
              <p:cNvPr id="264" name="Picture 263" descr="A group of colorful arrows&#10;&#10;Description automatically generated">
                <a:extLst>
                  <a:ext uri="{FF2B5EF4-FFF2-40B4-BE49-F238E27FC236}">
                    <a16:creationId xmlns:a16="http://schemas.microsoft.com/office/drawing/2014/main" id="{339C281C-CF66-7D03-C76A-1B48D8890B56}"/>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5" name="TextBox 264">
                <a:extLst>
                  <a:ext uri="{FF2B5EF4-FFF2-40B4-BE49-F238E27FC236}">
                    <a16:creationId xmlns:a16="http://schemas.microsoft.com/office/drawing/2014/main" id="{1A6269DD-C0F9-E6BB-17BB-7D9E45D1EF4F}"/>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6" name="Group 265">
              <a:extLst>
                <a:ext uri="{FF2B5EF4-FFF2-40B4-BE49-F238E27FC236}">
                  <a16:creationId xmlns:a16="http://schemas.microsoft.com/office/drawing/2014/main" id="{CFF40CF3-4ABD-D2DB-0D5C-9E1B001586D1}"/>
                </a:ext>
              </a:extLst>
            </p:cNvPr>
            <p:cNvGrpSpPr/>
            <p:nvPr/>
          </p:nvGrpSpPr>
          <p:grpSpPr>
            <a:xfrm flipV="1">
              <a:off x="1292224" y="3236425"/>
              <a:ext cx="362827" cy="814283"/>
              <a:chOff x="6375478" y="2571749"/>
              <a:chExt cx="806390" cy="1809758"/>
            </a:xfrm>
          </p:grpSpPr>
          <p:pic>
            <p:nvPicPr>
              <p:cNvPr id="267" name="Picture 266" descr="A group of colorful arrows&#10;&#10;Description automatically generated">
                <a:extLst>
                  <a:ext uri="{FF2B5EF4-FFF2-40B4-BE49-F238E27FC236}">
                    <a16:creationId xmlns:a16="http://schemas.microsoft.com/office/drawing/2014/main" id="{796773CF-5669-C5EB-C004-A9A062F4BF8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68" name="TextBox 267">
                <a:extLst>
                  <a:ext uri="{FF2B5EF4-FFF2-40B4-BE49-F238E27FC236}">
                    <a16:creationId xmlns:a16="http://schemas.microsoft.com/office/drawing/2014/main" id="{94ACCEAF-63CC-69D9-3560-9B20ED77E79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69" name="Group 268">
              <a:extLst>
                <a:ext uri="{FF2B5EF4-FFF2-40B4-BE49-F238E27FC236}">
                  <a16:creationId xmlns:a16="http://schemas.microsoft.com/office/drawing/2014/main" id="{96AFDBA8-D5C4-2AC9-1386-23DB57760017}"/>
                </a:ext>
              </a:extLst>
            </p:cNvPr>
            <p:cNvGrpSpPr/>
            <p:nvPr/>
          </p:nvGrpSpPr>
          <p:grpSpPr>
            <a:xfrm flipV="1">
              <a:off x="2751063" y="3255855"/>
              <a:ext cx="395240" cy="814282"/>
              <a:chOff x="4132785" y="2571749"/>
              <a:chExt cx="878429" cy="1809757"/>
            </a:xfrm>
          </p:grpSpPr>
          <p:pic>
            <p:nvPicPr>
              <p:cNvPr id="270" name="Picture 269" descr="A group of colorful arrows&#10;&#10;Description automatically generated">
                <a:extLst>
                  <a:ext uri="{FF2B5EF4-FFF2-40B4-BE49-F238E27FC236}">
                    <a16:creationId xmlns:a16="http://schemas.microsoft.com/office/drawing/2014/main" id="{4DCA04F0-86BF-CA05-CA5E-9E0D5A28909D}"/>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1" name="TextBox 270">
                <a:extLst>
                  <a:ext uri="{FF2B5EF4-FFF2-40B4-BE49-F238E27FC236}">
                    <a16:creationId xmlns:a16="http://schemas.microsoft.com/office/drawing/2014/main" id="{D7DE4CB8-9303-5912-03EE-F9C4CC98EE1D}"/>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2" name="Group 271">
              <a:extLst>
                <a:ext uri="{FF2B5EF4-FFF2-40B4-BE49-F238E27FC236}">
                  <a16:creationId xmlns:a16="http://schemas.microsoft.com/office/drawing/2014/main" id="{6050D098-06C5-8AEE-E6E7-6B995BBF77E5}"/>
                </a:ext>
              </a:extLst>
            </p:cNvPr>
            <p:cNvGrpSpPr/>
            <p:nvPr/>
          </p:nvGrpSpPr>
          <p:grpSpPr>
            <a:xfrm flipV="1">
              <a:off x="3240976" y="3236424"/>
              <a:ext cx="362827" cy="814283"/>
              <a:chOff x="6375478" y="2571749"/>
              <a:chExt cx="806390" cy="1809758"/>
            </a:xfrm>
          </p:grpSpPr>
          <p:pic>
            <p:nvPicPr>
              <p:cNvPr id="273" name="Picture 272" descr="A group of colorful arrows&#10;&#10;Description automatically generated">
                <a:extLst>
                  <a:ext uri="{FF2B5EF4-FFF2-40B4-BE49-F238E27FC236}">
                    <a16:creationId xmlns:a16="http://schemas.microsoft.com/office/drawing/2014/main" id="{55B41BC0-EF28-1C0A-F7DB-09B2ADB57A8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74" name="TextBox 273">
                <a:extLst>
                  <a:ext uri="{FF2B5EF4-FFF2-40B4-BE49-F238E27FC236}">
                    <a16:creationId xmlns:a16="http://schemas.microsoft.com/office/drawing/2014/main" id="{981B93DA-447A-7853-4C6A-86CD0782AC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75" name="Group 274">
              <a:extLst>
                <a:ext uri="{FF2B5EF4-FFF2-40B4-BE49-F238E27FC236}">
                  <a16:creationId xmlns:a16="http://schemas.microsoft.com/office/drawing/2014/main" id="{AE626DA8-93CB-C3C0-F6CF-7C4DAC39C206}"/>
                </a:ext>
              </a:extLst>
            </p:cNvPr>
            <p:cNvGrpSpPr/>
            <p:nvPr/>
          </p:nvGrpSpPr>
          <p:grpSpPr>
            <a:xfrm flipV="1">
              <a:off x="3695787" y="3245143"/>
              <a:ext cx="395240" cy="814282"/>
              <a:chOff x="4132785" y="2571749"/>
              <a:chExt cx="878429" cy="1809757"/>
            </a:xfrm>
          </p:grpSpPr>
          <p:pic>
            <p:nvPicPr>
              <p:cNvPr id="276" name="Picture 275" descr="A group of colorful arrows&#10;&#10;Description automatically generated">
                <a:extLst>
                  <a:ext uri="{FF2B5EF4-FFF2-40B4-BE49-F238E27FC236}">
                    <a16:creationId xmlns:a16="http://schemas.microsoft.com/office/drawing/2014/main" id="{74BB585D-5608-639A-0B00-2EFC5D25936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7" name="TextBox 276">
                <a:extLst>
                  <a:ext uri="{FF2B5EF4-FFF2-40B4-BE49-F238E27FC236}">
                    <a16:creationId xmlns:a16="http://schemas.microsoft.com/office/drawing/2014/main" id="{8F7B2FD0-AAA0-E14D-CAAA-A252C63FA945}"/>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8" name="Group 277">
              <a:extLst>
                <a:ext uri="{FF2B5EF4-FFF2-40B4-BE49-F238E27FC236}">
                  <a16:creationId xmlns:a16="http://schemas.microsoft.com/office/drawing/2014/main" id="{0987AA31-0E5D-52F6-6713-380BB716AFDA}"/>
                </a:ext>
              </a:extLst>
            </p:cNvPr>
            <p:cNvGrpSpPr/>
            <p:nvPr/>
          </p:nvGrpSpPr>
          <p:grpSpPr>
            <a:xfrm flipV="1">
              <a:off x="4163942" y="3253557"/>
              <a:ext cx="362827" cy="814283"/>
              <a:chOff x="6375478" y="2571749"/>
              <a:chExt cx="806390" cy="1809758"/>
            </a:xfrm>
          </p:grpSpPr>
          <p:pic>
            <p:nvPicPr>
              <p:cNvPr id="279" name="Picture 278" descr="A group of colorful arrows&#10;&#10;Description automatically generated">
                <a:extLst>
                  <a:ext uri="{FF2B5EF4-FFF2-40B4-BE49-F238E27FC236}">
                    <a16:creationId xmlns:a16="http://schemas.microsoft.com/office/drawing/2014/main" id="{9D9358A0-C642-E565-D33E-844581954DB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80" name="TextBox 279">
                <a:extLst>
                  <a:ext uri="{FF2B5EF4-FFF2-40B4-BE49-F238E27FC236}">
                    <a16:creationId xmlns:a16="http://schemas.microsoft.com/office/drawing/2014/main" id="{825100A7-FE9D-EA3A-3A94-B1528B121D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81" name="Group 280">
              <a:extLst>
                <a:ext uri="{FF2B5EF4-FFF2-40B4-BE49-F238E27FC236}">
                  <a16:creationId xmlns:a16="http://schemas.microsoft.com/office/drawing/2014/main" id="{1C78DCEC-CC33-CC18-018C-74AF2F180F42}"/>
                </a:ext>
              </a:extLst>
            </p:cNvPr>
            <p:cNvGrpSpPr/>
            <p:nvPr/>
          </p:nvGrpSpPr>
          <p:grpSpPr>
            <a:xfrm flipV="1">
              <a:off x="5152100" y="3253556"/>
              <a:ext cx="362827" cy="851244"/>
              <a:chOff x="3036573" y="2489601"/>
              <a:chExt cx="806389" cy="1891905"/>
            </a:xfrm>
          </p:grpSpPr>
          <p:pic>
            <p:nvPicPr>
              <p:cNvPr id="282" name="Picture 281" descr="A group of colorful arrows&#10;&#10;Description automatically generated">
                <a:extLst>
                  <a:ext uri="{FF2B5EF4-FFF2-40B4-BE49-F238E27FC236}">
                    <a16:creationId xmlns:a16="http://schemas.microsoft.com/office/drawing/2014/main" id="{BDA344AF-D9AB-65CD-AFAD-1C281F24CFEC}"/>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83" name="TextBox 282">
                <a:extLst>
                  <a:ext uri="{FF2B5EF4-FFF2-40B4-BE49-F238E27FC236}">
                    <a16:creationId xmlns:a16="http://schemas.microsoft.com/office/drawing/2014/main" id="{3D0AF2C4-4B0F-A71C-72F2-3F02D1E8985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sp>
          <p:nvSpPr>
            <p:cNvPr id="284" name="Arc 283">
              <a:extLst>
                <a:ext uri="{FF2B5EF4-FFF2-40B4-BE49-F238E27FC236}">
                  <a16:creationId xmlns:a16="http://schemas.microsoft.com/office/drawing/2014/main" id="{B860B3C5-CFB0-D159-8901-9E3D228B556A}"/>
                </a:ext>
              </a:extLst>
            </p:cNvPr>
            <p:cNvSpPr/>
            <p:nvPr/>
          </p:nvSpPr>
          <p:spPr>
            <a:xfrm rot="951257">
              <a:off x="4937485" y="1375703"/>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88" name="Group 287">
              <a:extLst>
                <a:ext uri="{FF2B5EF4-FFF2-40B4-BE49-F238E27FC236}">
                  <a16:creationId xmlns:a16="http://schemas.microsoft.com/office/drawing/2014/main" id="{1EBA58A5-FFF3-6B00-9099-5383D865AD30}"/>
                </a:ext>
              </a:extLst>
            </p:cNvPr>
            <p:cNvGrpSpPr/>
            <p:nvPr/>
          </p:nvGrpSpPr>
          <p:grpSpPr>
            <a:xfrm flipV="1">
              <a:off x="5783540" y="1328852"/>
              <a:ext cx="4127357" cy="1413975"/>
              <a:chOff x="2216301" y="2744140"/>
              <a:chExt cx="2356961" cy="807462"/>
            </a:xfrm>
          </p:grpSpPr>
          <p:grpSp>
            <p:nvGrpSpPr>
              <p:cNvPr id="289" name="Google Shape;2574;p66">
                <a:extLst>
                  <a:ext uri="{FF2B5EF4-FFF2-40B4-BE49-F238E27FC236}">
                    <a16:creationId xmlns:a16="http://schemas.microsoft.com/office/drawing/2014/main" id="{386F6114-F896-7C67-E8B9-4758607E20C4}"/>
                  </a:ext>
                </a:extLst>
              </p:cNvPr>
              <p:cNvGrpSpPr/>
              <p:nvPr/>
            </p:nvGrpSpPr>
            <p:grpSpPr>
              <a:xfrm rot="5400000">
                <a:off x="2991051" y="1969392"/>
                <a:ext cx="807462" cy="2356958"/>
                <a:chOff x="7650277" y="2113754"/>
                <a:chExt cx="186558" cy="544556"/>
              </a:xfrm>
            </p:grpSpPr>
            <p:sp>
              <p:nvSpPr>
                <p:cNvPr id="307" name="Google Shape;2575;p66">
                  <a:extLst>
                    <a:ext uri="{FF2B5EF4-FFF2-40B4-BE49-F238E27FC236}">
                      <a16:creationId xmlns:a16="http://schemas.microsoft.com/office/drawing/2014/main" id="{C768174D-3BF1-5DD5-27A1-EF17258A1847}"/>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8" name="Google Shape;2576;p66">
                  <a:extLst>
                    <a:ext uri="{FF2B5EF4-FFF2-40B4-BE49-F238E27FC236}">
                      <a16:creationId xmlns:a16="http://schemas.microsoft.com/office/drawing/2014/main" id="{283A6150-CE39-5C78-1033-125CF84531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9" name="Google Shape;2577;p66">
                  <a:extLst>
                    <a:ext uri="{FF2B5EF4-FFF2-40B4-BE49-F238E27FC236}">
                      <a16:creationId xmlns:a16="http://schemas.microsoft.com/office/drawing/2014/main" id="{9BFA7976-341A-3DB5-7864-2854662BDDEC}"/>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0" name="Google Shape;2578;p66">
                <a:extLst>
                  <a:ext uri="{FF2B5EF4-FFF2-40B4-BE49-F238E27FC236}">
                    <a16:creationId xmlns:a16="http://schemas.microsoft.com/office/drawing/2014/main" id="{979273A4-DE99-E803-BD09-774F3974D8C9}"/>
                  </a:ext>
                </a:extLst>
              </p:cNvPr>
              <p:cNvGrpSpPr/>
              <p:nvPr/>
            </p:nvGrpSpPr>
            <p:grpSpPr>
              <a:xfrm rot="5400000">
                <a:off x="3130194" y="2475838"/>
                <a:ext cx="529178" cy="1344065"/>
                <a:chOff x="7682425" y="2230764"/>
                <a:chExt cx="122262" cy="310535"/>
              </a:xfrm>
            </p:grpSpPr>
            <p:sp>
              <p:nvSpPr>
                <p:cNvPr id="301" name="Google Shape;2579;p66">
                  <a:extLst>
                    <a:ext uri="{FF2B5EF4-FFF2-40B4-BE49-F238E27FC236}">
                      <a16:creationId xmlns:a16="http://schemas.microsoft.com/office/drawing/2014/main" id="{FED978C2-2756-291D-85ED-29CEAE714312}"/>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2" name="Google Shape;2580;p66">
                  <a:extLst>
                    <a:ext uri="{FF2B5EF4-FFF2-40B4-BE49-F238E27FC236}">
                      <a16:creationId xmlns:a16="http://schemas.microsoft.com/office/drawing/2014/main" id="{2CB2B3DA-2C4D-82A3-4672-2204E2291CE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3" name="Google Shape;2581;p66">
                  <a:extLst>
                    <a:ext uri="{FF2B5EF4-FFF2-40B4-BE49-F238E27FC236}">
                      <a16:creationId xmlns:a16="http://schemas.microsoft.com/office/drawing/2014/main" id="{DE461C30-E131-C730-BF4D-64E6B1BF45FC}"/>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4" name="Google Shape;2582;p66">
                  <a:extLst>
                    <a:ext uri="{FF2B5EF4-FFF2-40B4-BE49-F238E27FC236}">
                      <a16:creationId xmlns:a16="http://schemas.microsoft.com/office/drawing/2014/main" id="{4C2DA795-2F6C-CB27-7F78-6BF465D19795}"/>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5" name="Google Shape;2583;p66">
                  <a:extLst>
                    <a:ext uri="{FF2B5EF4-FFF2-40B4-BE49-F238E27FC236}">
                      <a16:creationId xmlns:a16="http://schemas.microsoft.com/office/drawing/2014/main" id="{D9E3CD43-1CB5-4AA1-1957-7A12A50954F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6" name="Google Shape;2584;p66">
                  <a:extLst>
                    <a:ext uri="{FF2B5EF4-FFF2-40B4-BE49-F238E27FC236}">
                      <a16:creationId xmlns:a16="http://schemas.microsoft.com/office/drawing/2014/main" id="{738CFC8A-41E7-9732-C0ED-205CE0D7D53B}"/>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1" name="Google Shape;2585;p66">
                <a:extLst>
                  <a:ext uri="{FF2B5EF4-FFF2-40B4-BE49-F238E27FC236}">
                    <a16:creationId xmlns:a16="http://schemas.microsoft.com/office/drawing/2014/main" id="{C7FBEA7A-0357-9DC5-23EB-D1B4311A930B}"/>
                  </a:ext>
                </a:extLst>
              </p:cNvPr>
              <p:cNvGrpSpPr/>
              <p:nvPr/>
            </p:nvGrpSpPr>
            <p:grpSpPr>
              <a:xfrm rot="5400000">
                <a:off x="3155910" y="2450121"/>
                <a:ext cx="477745" cy="1344065"/>
                <a:chOff x="7682425" y="2230764"/>
                <a:chExt cx="110379" cy="310535"/>
              </a:xfrm>
            </p:grpSpPr>
            <p:sp>
              <p:nvSpPr>
                <p:cNvPr id="295" name="Google Shape;2586;p66">
                  <a:extLst>
                    <a:ext uri="{FF2B5EF4-FFF2-40B4-BE49-F238E27FC236}">
                      <a16:creationId xmlns:a16="http://schemas.microsoft.com/office/drawing/2014/main" id="{E103EB01-2A55-FABE-7E46-5AA711266388}"/>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6" name="Google Shape;2587;p66">
                  <a:extLst>
                    <a:ext uri="{FF2B5EF4-FFF2-40B4-BE49-F238E27FC236}">
                      <a16:creationId xmlns:a16="http://schemas.microsoft.com/office/drawing/2014/main" id="{51AAF9B0-8143-BC7D-D907-5267E6E81CAD}"/>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7" name="Google Shape;2588;p66">
                  <a:extLst>
                    <a:ext uri="{FF2B5EF4-FFF2-40B4-BE49-F238E27FC236}">
                      <a16:creationId xmlns:a16="http://schemas.microsoft.com/office/drawing/2014/main" id="{854AC417-9A5C-4A93-515C-D43715B04BCE}"/>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8" name="Google Shape;2589;p66">
                  <a:extLst>
                    <a:ext uri="{FF2B5EF4-FFF2-40B4-BE49-F238E27FC236}">
                      <a16:creationId xmlns:a16="http://schemas.microsoft.com/office/drawing/2014/main" id="{7DC585A9-BBB6-5DDE-317E-A75346B40D65}"/>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9" name="Google Shape;2590;p66">
                  <a:extLst>
                    <a:ext uri="{FF2B5EF4-FFF2-40B4-BE49-F238E27FC236}">
                      <a16:creationId xmlns:a16="http://schemas.microsoft.com/office/drawing/2014/main" id="{D54DEC29-98DD-D974-FAD2-45F4909AA7DE}"/>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0" name="Google Shape;2591;p66">
                  <a:extLst>
                    <a:ext uri="{FF2B5EF4-FFF2-40B4-BE49-F238E27FC236}">
                      <a16:creationId xmlns:a16="http://schemas.microsoft.com/office/drawing/2014/main" id="{CC1F59BD-A2AC-125C-3567-CA687FD19049}"/>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2" name="Google Shape;2592;p66">
                <a:extLst>
                  <a:ext uri="{FF2B5EF4-FFF2-40B4-BE49-F238E27FC236}">
                    <a16:creationId xmlns:a16="http://schemas.microsoft.com/office/drawing/2014/main" id="{CF840D7D-74E4-FCB3-F641-3E314F143341}"/>
                  </a:ext>
                </a:extLst>
              </p:cNvPr>
              <p:cNvGrpSpPr/>
              <p:nvPr/>
            </p:nvGrpSpPr>
            <p:grpSpPr>
              <a:xfrm rot="5400000">
                <a:off x="2991051" y="1969390"/>
                <a:ext cx="807461" cy="2356961"/>
                <a:chOff x="7650277" y="2113754"/>
                <a:chExt cx="186558" cy="544557"/>
              </a:xfrm>
            </p:grpSpPr>
            <p:sp>
              <p:nvSpPr>
                <p:cNvPr id="293" name="Google Shape;2593;p66">
                  <a:extLst>
                    <a:ext uri="{FF2B5EF4-FFF2-40B4-BE49-F238E27FC236}">
                      <a16:creationId xmlns:a16="http://schemas.microsoft.com/office/drawing/2014/main" id="{52658623-C81B-1A0F-20B5-4CAB7D5E12EA}"/>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4" name="Google Shape;2594;p66">
                  <a:extLst>
                    <a:ext uri="{FF2B5EF4-FFF2-40B4-BE49-F238E27FC236}">
                      <a16:creationId xmlns:a16="http://schemas.microsoft.com/office/drawing/2014/main" id="{574FF9BD-2997-A55A-4A32-FB5D22661E5A}"/>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grpSp>
      <p:sp>
        <p:nvSpPr>
          <p:cNvPr id="221" name="TextBox 220">
            <a:extLst>
              <a:ext uri="{FF2B5EF4-FFF2-40B4-BE49-F238E27FC236}">
                <a16:creationId xmlns:a16="http://schemas.microsoft.com/office/drawing/2014/main" id="{51376730-1C72-F673-9E4E-A8F60419335D}"/>
              </a:ext>
            </a:extLst>
          </p:cNvPr>
          <p:cNvSpPr txBox="1"/>
          <p:nvPr/>
        </p:nvSpPr>
        <p:spPr>
          <a:xfrm>
            <a:off x="6617289" y="1172485"/>
            <a:ext cx="2213792"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a:latin typeface="Roboto Black" panose="02000000000000000000" pitchFamily="2" charset="0"/>
                <a:ea typeface="Roboto Black" panose="02000000000000000000" pitchFamily="2" charset="0"/>
                <a:cs typeface="Roboto Black" panose="02000000000000000000" pitchFamily="2" charset="0"/>
              </a:rPr>
              <a:t>Điền từ thích hợp vào ô trống</a:t>
            </a:r>
          </a:p>
        </p:txBody>
      </p:sp>
      <p:sp>
        <p:nvSpPr>
          <p:cNvPr id="4" name="TextBox 3">
            <a:extLst>
              <a:ext uri="{FF2B5EF4-FFF2-40B4-BE49-F238E27FC236}">
                <a16:creationId xmlns:a16="http://schemas.microsoft.com/office/drawing/2014/main" id="{07EC1B1A-51F8-DF0E-82DC-57336408BC06}"/>
              </a:ext>
            </a:extLst>
          </p:cNvPr>
          <p:cNvSpPr txBox="1"/>
          <p:nvPr/>
        </p:nvSpPr>
        <p:spPr>
          <a:xfrm>
            <a:off x="580296" y="3878981"/>
            <a:ext cx="7889936" cy="707886"/>
          </a:xfrm>
          <a:prstGeom prst="rect">
            <a:avLst/>
          </a:prstGeom>
          <a:noFill/>
          <a:ln w="76200">
            <a:solidFill>
              <a:schemeClr val="accent5"/>
            </a:solidFill>
          </a:ln>
        </p:spPr>
        <p:txBody>
          <a:bodyPr wrap="square" rtlCol="0">
            <a:spAutoFit/>
          </a:bodyPr>
          <a:lstStyle/>
          <a:p>
            <a:pPr algn="just"/>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Hai mạch đơn gồm một mạch </a:t>
            </a:r>
            <a:r>
              <a:rPr lang="en-US"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và một mạch </a:t>
            </a:r>
            <a:r>
              <a:rPr lang="en-US"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xoắn trở lại với nhau, tạo ra </a:t>
            </a:r>
            <a:r>
              <a:rPr lang="en-US"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phân tử DNA mới </a:t>
            </a:r>
            <a:r>
              <a:rPr lang="en-US"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phân tử DNA ban đầu.</a:t>
            </a:r>
          </a:p>
        </p:txBody>
      </p:sp>
    </p:spTree>
    <p:extLst>
      <p:ext uri="{BB962C8B-B14F-4D97-AF65-F5344CB8AC3E}">
        <p14:creationId xmlns:p14="http://schemas.microsoft.com/office/powerpoint/2010/main" val="33215144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3: KẾT THÚC</a:t>
            </a:r>
          </a:p>
        </p:txBody>
      </p:sp>
      <p:grpSp>
        <p:nvGrpSpPr>
          <p:cNvPr id="3" name="Group 2">
            <a:extLst>
              <a:ext uri="{FF2B5EF4-FFF2-40B4-BE49-F238E27FC236}">
                <a16:creationId xmlns:a16="http://schemas.microsoft.com/office/drawing/2014/main" id="{6B0F1219-F97F-FA4A-9CA0-4E369F92A758}"/>
              </a:ext>
            </a:extLst>
          </p:cNvPr>
          <p:cNvGrpSpPr/>
          <p:nvPr/>
        </p:nvGrpSpPr>
        <p:grpSpPr>
          <a:xfrm>
            <a:off x="311493" y="1230942"/>
            <a:ext cx="5891893" cy="2205276"/>
            <a:chOff x="195990" y="1230943"/>
            <a:chExt cx="9738516" cy="3645028"/>
          </a:xfrm>
        </p:grpSpPr>
        <p:sp>
          <p:nvSpPr>
            <p:cNvPr id="286" name="Arc 285">
              <a:extLst>
                <a:ext uri="{FF2B5EF4-FFF2-40B4-BE49-F238E27FC236}">
                  <a16:creationId xmlns:a16="http://schemas.microsoft.com/office/drawing/2014/main" id="{1D8ECC25-9244-3BA5-5836-BFD5A4EFCDC6}"/>
                </a:ext>
              </a:extLst>
            </p:cNvPr>
            <p:cNvSpPr/>
            <p:nvPr/>
          </p:nvSpPr>
          <p:spPr>
            <a:xfrm flipV="1">
              <a:off x="4909534" y="3803308"/>
              <a:ext cx="1073356" cy="926662"/>
            </a:xfrm>
            <a:prstGeom prst="arc">
              <a:avLst>
                <a:gd name="adj1" fmla="val 16606840"/>
                <a:gd name="adj2" fmla="val 2049823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7" name="Arc 286">
              <a:extLst>
                <a:ext uri="{FF2B5EF4-FFF2-40B4-BE49-F238E27FC236}">
                  <a16:creationId xmlns:a16="http://schemas.microsoft.com/office/drawing/2014/main" id="{E8CCFFC6-865A-EF82-0B62-3FED32D62E96}"/>
                </a:ext>
              </a:extLst>
            </p:cNvPr>
            <p:cNvSpPr/>
            <p:nvPr/>
          </p:nvSpPr>
          <p:spPr>
            <a:xfrm rot="951257">
              <a:off x="4944037" y="3348395"/>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5" name="Arc 284">
              <a:extLst>
                <a:ext uri="{FF2B5EF4-FFF2-40B4-BE49-F238E27FC236}">
                  <a16:creationId xmlns:a16="http://schemas.microsoft.com/office/drawing/2014/main" id="{BF212927-D873-F60C-B7A4-48A771086B2C}"/>
                </a:ext>
              </a:extLst>
            </p:cNvPr>
            <p:cNvSpPr/>
            <p:nvPr/>
          </p:nvSpPr>
          <p:spPr>
            <a:xfrm flipV="1">
              <a:off x="4869723" y="1822393"/>
              <a:ext cx="1073356" cy="926662"/>
            </a:xfrm>
            <a:prstGeom prst="arc">
              <a:avLst>
                <a:gd name="adj1" fmla="val 17155344"/>
                <a:gd name="adj2" fmla="val 2076531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85" name="Group 84">
              <a:extLst>
                <a:ext uri="{FF2B5EF4-FFF2-40B4-BE49-F238E27FC236}">
                  <a16:creationId xmlns:a16="http://schemas.microsoft.com/office/drawing/2014/main" id="{92BF6672-9796-6EBE-F610-82DEB638DFF0}"/>
                </a:ext>
              </a:extLst>
            </p:cNvPr>
            <p:cNvGrpSpPr/>
            <p:nvPr/>
          </p:nvGrpSpPr>
          <p:grpSpPr>
            <a:xfrm flipV="1">
              <a:off x="5807149" y="3331363"/>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195990" y="1369223"/>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430868" y="4726477"/>
              <a:ext cx="5103032"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00340D-E3C4-66E0-2BC6-3131E4D59B91}"/>
                </a:ext>
              </a:extLst>
            </p:cNvPr>
            <p:cNvGrpSpPr/>
            <p:nvPr/>
          </p:nvGrpSpPr>
          <p:grpSpPr>
            <a:xfrm>
              <a:off x="376585" y="4003596"/>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2214254" y="4035175"/>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2271501" y="1248077"/>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1762940" y="4043358"/>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1750148" y="1239662"/>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4653542" y="4003596"/>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4590728" y="1248075"/>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827899" y="4006396"/>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1279213" y="4043359"/>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2783460" y="4061688"/>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3718501" y="4035174"/>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3234774" y="4035175"/>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4169815" y="4032199"/>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5104856" y="4032198"/>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04977" y="1248077"/>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813861" y="1231919"/>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1302227" y="1230944"/>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2761066" y="1250374"/>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3250979" y="1230943"/>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3705790" y="1239662"/>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4173945" y="1248076"/>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5162103" y="1248075"/>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257430" y="2682974"/>
              <a:ext cx="5328145" cy="34823"/>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198347" y="3344840"/>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4D5F65A-A5DC-CBA4-7B8A-9AEC0646DBB2}"/>
                </a:ext>
              </a:extLst>
            </p:cNvPr>
            <p:cNvGrpSpPr/>
            <p:nvPr/>
          </p:nvGrpSpPr>
          <p:grpSpPr>
            <a:xfrm>
              <a:off x="376585" y="1973045"/>
              <a:ext cx="362827" cy="851244"/>
              <a:chOff x="3036573" y="2489601"/>
              <a:chExt cx="806389" cy="1891905"/>
            </a:xfrm>
          </p:grpSpPr>
          <p:pic>
            <p:nvPicPr>
              <p:cNvPr id="128" name="Picture 127" descr="A group of colorful arrows&#10;&#10;Description automatically generated">
                <a:extLst>
                  <a:ext uri="{FF2B5EF4-FFF2-40B4-BE49-F238E27FC236}">
                    <a16:creationId xmlns:a16="http://schemas.microsoft.com/office/drawing/2014/main" id="{416C6D3F-D362-EDCB-437E-23FDEBAF3F6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29" name="TextBox 128">
                <a:extLst>
                  <a:ext uri="{FF2B5EF4-FFF2-40B4-BE49-F238E27FC236}">
                    <a16:creationId xmlns:a16="http://schemas.microsoft.com/office/drawing/2014/main" id="{D1F493F8-B735-9876-842B-8E3AAE7C2FBA}"/>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30" name="Group 129">
              <a:extLst>
                <a:ext uri="{FF2B5EF4-FFF2-40B4-BE49-F238E27FC236}">
                  <a16:creationId xmlns:a16="http://schemas.microsoft.com/office/drawing/2014/main" id="{B8ADA755-29F8-3C55-0E71-1B7CBA374B6D}"/>
                </a:ext>
              </a:extLst>
            </p:cNvPr>
            <p:cNvGrpSpPr/>
            <p:nvPr/>
          </p:nvGrpSpPr>
          <p:grpSpPr>
            <a:xfrm>
              <a:off x="2214254" y="2004624"/>
              <a:ext cx="480719" cy="814283"/>
              <a:chOff x="5159142" y="2571750"/>
              <a:chExt cx="1068407" cy="1809758"/>
            </a:xfrm>
          </p:grpSpPr>
          <p:pic>
            <p:nvPicPr>
              <p:cNvPr id="131" name="Picture 130" descr="A group of colorful arrows&#10;&#10;Description automatically generated">
                <a:extLst>
                  <a:ext uri="{FF2B5EF4-FFF2-40B4-BE49-F238E27FC236}">
                    <a16:creationId xmlns:a16="http://schemas.microsoft.com/office/drawing/2014/main" id="{D0319351-08A2-4342-865D-1D62477E5D7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32" name="TextBox 131">
                <a:extLst>
                  <a:ext uri="{FF2B5EF4-FFF2-40B4-BE49-F238E27FC236}">
                    <a16:creationId xmlns:a16="http://schemas.microsoft.com/office/drawing/2014/main" id="{D7F066AC-87BB-55A3-D87F-ED06995AEFA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33" name="Group 132">
              <a:extLst>
                <a:ext uri="{FF2B5EF4-FFF2-40B4-BE49-F238E27FC236}">
                  <a16:creationId xmlns:a16="http://schemas.microsoft.com/office/drawing/2014/main" id="{77CC9FDF-93F3-FD21-93F6-BF5E95F167B6}"/>
                </a:ext>
              </a:extLst>
            </p:cNvPr>
            <p:cNvGrpSpPr/>
            <p:nvPr/>
          </p:nvGrpSpPr>
          <p:grpSpPr>
            <a:xfrm>
              <a:off x="1762940" y="2012807"/>
              <a:ext cx="362827" cy="814283"/>
              <a:chOff x="6375478" y="2571749"/>
              <a:chExt cx="806390" cy="1809758"/>
            </a:xfrm>
          </p:grpSpPr>
          <p:pic>
            <p:nvPicPr>
              <p:cNvPr id="134" name="Picture 133" descr="A group of colorful arrows&#10;&#10;Description automatically generated">
                <a:extLst>
                  <a:ext uri="{FF2B5EF4-FFF2-40B4-BE49-F238E27FC236}">
                    <a16:creationId xmlns:a16="http://schemas.microsoft.com/office/drawing/2014/main" id="{E1E31F35-DB4F-2F62-006F-4E26231BE91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35" name="TextBox 134">
                <a:extLst>
                  <a:ext uri="{FF2B5EF4-FFF2-40B4-BE49-F238E27FC236}">
                    <a16:creationId xmlns:a16="http://schemas.microsoft.com/office/drawing/2014/main" id="{E68F7629-046F-04CD-D028-B58C146C36A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37" name="Group 136">
              <a:extLst>
                <a:ext uri="{FF2B5EF4-FFF2-40B4-BE49-F238E27FC236}">
                  <a16:creationId xmlns:a16="http://schemas.microsoft.com/office/drawing/2014/main" id="{8B6AC8E1-CF5A-10A6-1D3A-F88AB657199E}"/>
                </a:ext>
              </a:extLst>
            </p:cNvPr>
            <p:cNvGrpSpPr/>
            <p:nvPr/>
          </p:nvGrpSpPr>
          <p:grpSpPr>
            <a:xfrm>
              <a:off x="4653542" y="1973045"/>
              <a:ext cx="362827" cy="851244"/>
              <a:chOff x="3036573" y="2489601"/>
              <a:chExt cx="806389" cy="1891905"/>
            </a:xfrm>
          </p:grpSpPr>
          <p:pic>
            <p:nvPicPr>
              <p:cNvPr id="144" name="Picture 143" descr="A group of colorful arrows&#10;&#10;Description automatically generated">
                <a:extLst>
                  <a:ext uri="{FF2B5EF4-FFF2-40B4-BE49-F238E27FC236}">
                    <a16:creationId xmlns:a16="http://schemas.microsoft.com/office/drawing/2014/main" id="{5486AE1A-9FFC-B8EF-4CDD-20C6617B4B1F}"/>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5" name="TextBox 144">
                <a:extLst>
                  <a:ext uri="{FF2B5EF4-FFF2-40B4-BE49-F238E27FC236}">
                    <a16:creationId xmlns:a16="http://schemas.microsoft.com/office/drawing/2014/main" id="{B2A29FF1-AABB-00B2-B67E-6B44FF170958}"/>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6" name="Group 145">
              <a:extLst>
                <a:ext uri="{FF2B5EF4-FFF2-40B4-BE49-F238E27FC236}">
                  <a16:creationId xmlns:a16="http://schemas.microsoft.com/office/drawing/2014/main" id="{3E4ADD8C-8FA6-7600-1E04-0195A627C689}"/>
                </a:ext>
              </a:extLst>
            </p:cNvPr>
            <p:cNvGrpSpPr/>
            <p:nvPr/>
          </p:nvGrpSpPr>
          <p:grpSpPr>
            <a:xfrm>
              <a:off x="827899" y="1975845"/>
              <a:ext cx="362827" cy="851244"/>
              <a:chOff x="3036573" y="2489601"/>
              <a:chExt cx="806389" cy="1891905"/>
            </a:xfrm>
          </p:grpSpPr>
          <p:pic>
            <p:nvPicPr>
              <p:cNvPr id="150" name="Picture 149" descr="A group of colorful arrows&#10;&#10;Description automatically generated">
                <a:extLst>
                  <a:ext uri="{FF2B5EF4-FFF2-40B4-BE49-F238E27FC236}">
                    <a16:creationId xmlns:a16="http://schemas.microsoft.com/office/drawing/2014/main" id="{8CDAABB0-2BB8-B7DA-724E-A7724C760AB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51" name="TextBox 150">
                <a:extLst>
                  <a:ext uri="{FF2B5EF4-FFF2-40B4-BE49-F238E27FC236}">
                    <a16:creationId xmlns:a16="http://schemas.microsoft.com/office/drawing/2014/main" id="{957B1A34-33B7-67F6-10F9-3AD3A5D8A6AB}"/>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2" name="Group 151">
              <a:extLst>
                <a:ext uri="{FF2B5EF4-FFF2-40B4-BE49-F238E27FC236}">
                  <a16:creationId xmlns:a16="http://schemas.microsoft.com/office/drawing/2014/main" id="{E02FAF7C-5641-326E-5119-BEFABDB0324C}"/>
                </a:ext>
              </a:extLst>
            </p:cNvPr>
            <p:cNvGrpSpPr/>
            <p:nvPr/>
          </p:nvGrpSpPr>
          <p:grpSpPr>
            <a:xfrm>
              <a:off x="1279213" y="2012808"/>
              <a:ext cx="395240" cy="814282"/>
              <a:chOff x="4132785" y="2571749"/>
              <a:chExt cx="878429" cy="1809757"/>
            </a:xfrm>
          </p:grpSpPr>
          <p:pic>
            <p:nvPicPr>
              <p:cNvPr id="153" name="Picture 152" descr="A group of colorful arrows&#10;&#10;Description automatically generated">
                <a:extLst>
                  <a:ext uri="{FF2B5EF4-FFF2-40B4-BE49-F238E27FC236}">
                    <a16:creationId xmlns:a16="http://schemas.microsoft.com/office/drawing/2014/main" id="{6429F994-4F42-21AE-1D76-2FC05A37145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54" name="TextBox 153">
                <a:extLst>
                  <a:ext uri="{FF2B5EF4-FFF2-40B4-BE49-F238E27FC236}">
                    <a16:creationId xmlns:a16="http://schemas.microsoft.com/office/drawing/2014/main" id="{E362B785-6CB2-DD62-6007-B0359C32CC96}"/>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55" name="Group 154">
              <a:extLst>
                <a:ext uri="{FF2B5EF4-FFF2-40B4-BE49-F238E27FC236}">
                  <a16:creationId xmlns:a16="http://schemas.microsoft.com/office/drawing/2014/main" id="{DB0CED08-5DA1-A475-93CD-D9D05ED47E64}"/>
                </a:ext>
              </a:extLst>
            </p:cNvPr>
            <p:cNvGrpSpPr/>
            <p:nvPr/>
          </p:nvGrpSpPr>
          <p:grpSpPr>
            <a:xfrm>
              <a:off x="2783460" y="2031137"/>
              <a:ext cx="362827" cy="814283"/>
              <a:chOff x="6375478" y="2571749"/>
              <a:chExt cx="806390" cy="1809758"/>
            </a:xfrm>
          </p:grpSpPr>
          <p:pic>
            <p:nvPicPr>
              <p:cNvPr id="204" name="Picture 203" descr="A group of colorful arrows&#10;&#10;Description automatically generated">
                <a:extLst>
                  <a:ext uri="{FF2B5EF4-FFF2-40B4-BE49-F238E27FC236}">
                    <a16:creationId xmlns:a16="http://schemas.microsoft.com/office/drawing/2014/main" id="{377412E9-FB7C-C767-B014-3AAF37036A8F}"/>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5" name="TextBox 204">
                <a:extLst>
                  <a:ext uri="{FF2B5EF4-FFF2-40B4-BE49-F238E27FC236}">
                    <a16:creationId xmlns:a16="http://schemas.microsoft.com/office/drawing/2014/main" id="{48D29C8A-E28C-F9D2-4C0B-79DB2910BFDA}"/>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6" name="Group 205">
              <a:extLst>
                <a:ext uri="{FF2B5EF4-FFF2-40B4-BE49-F238E27FC236}">
                  <a16:creationId xmlns:a16="http://schemas.microsoft.com/office/drawing/2014/main" id="{7A842249-3A7E-386B-D9D5-C92A43070BDC}"/>
                </a:ext>
              </a:extLst>
            </p:cNvPr>
            <p:cNvGrpSpPr/>
            <p:nvPr/>
          </p:nvGrpSpPr>
          <p:grpSpPr>
            <a:xfrm>
              <a:off x="3718501" y="2004623"/>
              <a:ext cx="362827" cy="814283"/>
              <a:chOff x="6375478" y="2571749"/>
              <a:chExt cx="806390" cy="1809758"/>
            </a:xfrm>
          </p:grpSpPr>
          <p:pic>
            <p:nvPicPr>
              <p:cNvPr id="240" name="Picture 239" descr="A group of colorful arrows&#10;&#10;Description automatically generated">
                <a:extLst>
                  <a:ext uri="{FF2B5EF4-FFF2-40B4-BE49-F238E27FC236}">
                    <a16:creationId xmlns:a16="http://schemas.microsoft.com/office/drawing/2014/main" id="{A0E07CB4-03B7-3B4B-47C4-6181707E66F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41" name="TextBox 240">
                <a:extLst>
                  <a:ext uri="{FF2B5EF4-FFF2-40B4-BE49-F238E27FC236}">
                    <a16:creationId xmlns:a16="http://schemas.microsoft.com/office/drawing/2014/main" id="{AEC26D95-B0CF-2AEF-0CF2-2249CAC17048}"/>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42" name="Group 241">
              <a:extLst>
                <a:ext uri="{FF2B5EF4-FFF2-40B4-BE49-F238E27FC236}">
                  <a16:creationId xmlns:a16="http://schemas.microsoft.com/office/drawing/2014/main" id="{66650367-FB77-0120-B4C6-B907FC2F2A8F}"/>
                </a:ext>
              </a:extLst>
            </p:cNvPr>
            <p:cNvGrpSpPr/>
            <p:nvPr/>
          </p:nvGrpSpPr>
          <p:grpSpPr>
            <a:xfrm>
              <a:off x="3234774" y="2004624"/>
              <a:ext cx="395240" cy="814282"/>
              <a:chOff x="4132785" y="2571749"/>
              <a:chExt cx="878429" cy="1809757"/>
            </a:xfrm>
          </p:grpSpPr>
          <p:pic>
            <p:nvPicPr>
              <p:cNvPr id="243" name="Picture 242" descr="A group of colorful arrows&#10;&#10;Description automatically generated">
                <a:extLst>
                  <a:ext uri="{FF2B5EF4-FFF2-40B4-BE49-F238E27FC236}">
                    <a16:creationId xmlns:a16="http://schemas.microsoft.com/office/drawing/2014/main" id="{193D9985-65BF-AA95-5AEB-DCCB71E65B10}"/>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4" name="TextBox 243">
                <a:extLst>
                  <a:ext uri="{FF2B5EF4-FFF2-40B4-BE49-F238E27FC236}">
                    <a16:creationId xmlns:a16="http://schemas.microsoft.com/office/drawing/2014/main" id="{6B3A22F7-DFD8-9509-8FD6-E183DFF97E88}"/>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5" name="Group 244">
              <a:extLst>
                <a:ext uri="{FF2B5EF4-FFF2-40B4-BE49-F238E27FC236}">
                  <a16:creationId xmlns:a16="http://schemas.microsoft.com/office/drawing/2014/main" id="{D2E65E8D-DCAB-B70E-74F2-BCAC62E411AE}"/>
                </a:ext>
              </a:extLst>
            </p:cNvPr>
            <p:cNvGrpSpPr/>
            <p:nvPr/>
          </p:nvGrpSpPr>
          <p:grpSpPr>
            <a:xfrm>
              <a:off x="4169815" y="2001648"/>
              <a:ext cx="395240" cy="814282"/>
              <a:chOff x="4132785" y="2571749"/>
              <a:chExt cx="878429" cy="1809757"/>
            </a:xfrm>
          </p:grpSpPr>
          <p:pic>
            <p:nvPicPr>
              <p:cNvPr id="246" name="Picture 245" descr="A group of colorful arrows&#10;&#10;Description automatically generated">
                <a:extLst>
                  <a:ext uri="{FF2B5EF4-FFF2-40B4-BE49-F238E27FC236}">
                    <a16:creationId xmlns:a16="http://schemas.microsoft.com/office/drawing/2014/main" id="{8E81C6E8-6B7E-DB56-CF1B-26D9C0737B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7" name="TextBox 246">
                <a:extLst>
                  <a:ext uri="{FF2B5EF4-FFF2-40B4-BE49-F238E27FC236}">
                    <a16:creationId xmlns:a16="http://schemas.microsoft.com/office/drawing/2014/main" id="{8FE660B7-8927-4CE7-8454-F3752123BFCD}"/>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8" name="Group 247">
              <a:extLst>
                <a:ext uri="{FF2B5EF4-FFF2-40B4-BE49-F238E27FC236}">
                  <a16:creationId xmlns:a16="http://schemas.microsoft.com/office/drawing/2014/main" id="{8919D0CB-BFEF-5A7C-C75A-72579DC22175}"/>
                </a:ext>
              </a:extLst>
            </p:cNvPr>
            <p:cNvGrpSpPr/>
            <p:nvPr/>
          </p:nvGrpSpPr>
          <p:grpSpPr>
            <a:xfrm>
              <a:off x="5104856" y="2001646"/>
              <a:ext cx="480719" cy="814283"/>
              <a:chOff x="5159142" y="2571748"/>
              <a:chExt cx="1068407" cy="1809758"/>
            </a:xfrm>
          </p:grpSpPr>
          <p:pic>
            <p:nvPicPr>
              <p:cNvPr id="249" name="Picture 248" descr="A group of colorful arrows&#10;&#10;Description automatically generated">
                <a:extLst>
                  <a:ext uri="{FF2B5EF4-FFF2-40B4-BE49-F238E27FC236}">
                    <a16:creationId xmlns:a16="http://schemas.microsoft.com/office/drawing/2014/main" id="{6580684F-DED9-77E7-FBE5-0178732363A7}"/>
                  </a:ext>
                </a:extLst>
              </p:cNvPr>
              <p:cNvPicPr>
                <a:picLocks noChangeAspect="1"/>
              </p:cNvPicPr>
              <p:nvPr/>
            </p:nvPicPr>
            <p:blipFill rotWithShape="1">
              <a:blip r:embed="rId2"/>
              <a:srcRect t="48408" r="50462" b="22347"/>
              <a:stretch/>
            </p:blipFill>
            <p:spPr>
              <a:xfrm rot="16200000">
                <a:off x="4788467" y="2942423"/>
                <a:ext cx="1809758" cy="1068407"/>
              </a:xfrm>
              <a:prstGeom prst="rect">
                <a:avLst/>
              </a:prstGeom>
            </p:spPr>
          </p:pic>
          <p:sp>
            <p:nvSpPr>
              <p:cNvPr id="250" name="TextBox 249">
                <a:extLst>
                  <a:ext uri="{FF2B5EF4-FFF2-40B4-BE49-F238E27FC236}">
                    <a16:creationId xmlns:a16="http://schemas.microsoft.com/office/drawing/2014/main" id="{BD6D9A79-6B38-9D53-FF39-0214C7253104}"/>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51" name="Group 250">
              <a:extLst>
                <a:ext uri="{FF2B5EF4-FFF2-40B4-BE49-F238E27FC236}">
                  <a16:creationId xmlns:a16="http://schemas.microsoft.com/office/drawing/2014/main" id="{E954D034-A349-A378-67B7-DC0A4186F886}"/>
                </a:ext>
              </a:extLst>
            </p:cNvPr>
            <p:cNvGrpSpPr/>
            <p:nvPr/>
          </p:nvGrpSpPr>
          <p:grpSpPr>
            <a:xfrm flipV="1">
              <a:off x="2261498" y="3253558"/>
              <a:ext cx="362827" cy="851244"/>
              <a:chOff x="3036573" y="2489601"/>
              <a:chExt cx="806389" cy="1891905"/>
            </a:xfrm>
          </p:grpSpPr>
          <p:pic>
            <p:nvPicPr>
              <p:cNvPr id="252" name="Picture 251" descr="A group of colorful arrows&#10;&#10;Description automatically generated">
                <a:extLst>
                  <a:ext uri="{FF2B5EF4-FFF2-40B4-BE49-F238E27FC236}">
                    <a16:creationId xmlns:a16="http://schemas.microsoft.com/office/drawing/2014/main" id="{4F97EFD4-5623-E5A9-4B5E-9C874CC7D0A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53" name="TextBox 252">
                <a:extLst>
                  <a:ext uri="{FF2B5EF4-FFF2-40B4-BE49-F238E27FC236}">
                    <a16:creationId xmlns:a16="http://schemas.microsoft.com/office/drawing/2014/main" id="{F1A44E9A-E07D-61BD-0C05-2E4402BF3590}"/>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254" name="Group 253">
              <a:extLst>
                <a:ext uri="{FF2B5EF4-FFF2-40B4-BE49-F238E27FC236}">
                  <a16:creationId xmlns:a16="http://schemas.microsoft.com/office/drawing/2014/main" id="{D0F05A6F-53B9-44D0-B3EF-B97244604A9B}"/>
                </a:ext>
              </a:extLst>
            </p:cNvPr>
            <p:cNvGrpSpPr/>
            <p:nvPr/>
          </p:nvGrpSpPr>
          <p:grpSpPr>
            <a:xfrm flipV="1">
              <a:off x="1740145" y="3245143"/>
              <a:ext cx="395240" cy="814282"/>
              <a:chOff x="4132785" y="2571749"/>
              <a:chExt cx="878429" cy="1809757"/>
            </a:xfrm>
          </p:grpSpPr>
          <p:pic>
            <p:nvPicPr>
              <p:cNvPr id="255" name="Picture 254" descr="A group of colorful arrows&#10;&#10;Description automatically generated">
                <a:extLst>
                  <a:ext uri="{FF2B5EF4-FFF2-40B4-BE49-F238E27FC236}">
                    <a16:creationId xmlns:a16="http://schemas.microsoft.com/office/drawing/2014/main" id="{8776CCF1-D55C-9EE4-0884-9930D9F8A0F2}"/>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56" name="TextBox 255">
                <a:extLst>
                  <a:ext uri="{FF2B5EF4-FFF2-40B4-BE49-F238E27FC236}">
                    <a16:creationId xmlns:a16="http://schemas.microsoft.com/office/drawing/2014/main" id="{8538F5FB-3F73-D519-88DF-3F207942A8F4}"/>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57" name="Group 256">
              <a:extLst>
                <a:ext uri="{FF2B5EF4-FFF2-40B4-BE49-F238E27FC236}">
                  <a16:creationId xmlns:a16="http://schemas.microsoft.com/office/drawing/2014/main" id="{94326D5F-3ACA-6A46-93E9-22339D2AB0FA}"/>
                </a:ext>
              </a:extLst>
            </p:cNvPr>
            <p:cNvGrpSpPr/>
            <p:nvPr/>
          </p:nvGrpSpPr>
          <p:grpSpPr>
            <a:xfrm flipV="1">
              <a:off x="4580725" y="3253556"/>
              <a:ext cx="480719" cy="814283"/>
              <a:chOff x="5159142" y="2571750"/>
              <a:chExt cx="1068407" cy="1809758"/>
            </a:xfrm>
          </p:grpSpPr>
          <p:pic>
            <p:nvPicPr>
              <p:cNvPr id="258" name="Picture 257" descr="A group of colorful arrows&#10;&#10;Description automatically generated">
                <a:extLst>
                  <a:ext uri="{FF2B5EF4-FFF2-40B4-BE49-F238E27FC236}">
                    <a16:creationId xmlns:a16="http://schemas.microsoft.com/office/drawing/2014/main" id="{0C852B10-2448-73F1-28F5-67A2328E1F7C}"/>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59" name="TextBox 258">
                <a:extLst>
                  <a:ext uri="{FF2B5EF4-FFF2-40B4-BE49-F238E27FC236}">
                    <a16:creationId xmlns:a16="http://schemas.microsoft.com/office/drawing/2014/main" id="{8A8D4332-6439-244A-201E-5CF6F3D20F4E}"/>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0" name="Group 259">
              <a:extLst>
                <a:ext uri="{FF2B5EF4-FFF2-40B4-BE49-F238E27FC236}">
                  <a16:creationId xmlns:a16="http://schemas.microsoft.com/office/drawing/2014/main" id="{34596E62-9773-6D3D-B5DA-C99C102FFF6F}"/>
                </a:ext>
              </a:extLst>
            </p:cNvPr>
            <p:cNvGrpSpPr/>
            <p:nvPr/>
          </p:nvGrpSpPr>
          <p:grpSpPr>
            <a:xfrm flipV="1">
              <a:off x="294974" y="3253558"/>
              <a:ext cx="480719" cy="814283"/>
              <a:chOff x="5159142" y="2571750"/>
              <a:chExt cx="1068407" cy="1809758"/>
            </a:xfrm>
          </p:grpSpPr>
          <p:pic>
            <p:nvPicPr>
              <p:cNvPr id="261" name="Picture 260" descr="A group of colorful arrows&#10;&#10;Description automatically generated">
                <a:extLst>
                  <a:ext uri="{FF2B5EF4-FFF2-40B4-BE49-F238E27FC236}">
                    <a16:creationId xmlns:a16="http://schemas.microsoft.com/office/drawing/2014/main" id="{DE4B2E65-7DA3-CFCD-2A58-E19A962B1A69}"/>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2" name="TextBox 261">
                <a:extLst>
                  <a:ext uri="{FF2B5EF4-FFF2-40B4-BE49-F238E27FC236}">
                    <a16:creationId xmlns:a16="http://schemas.microsoft.com/office/drawing/2014/main" id="{C6BE6D2A-ECCA-EEB4-38AF-AD2E532ADBEB}"/>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3" name="Group 262">
              <a:extLst>
                <a:ext uri="{FF2B5EF4-FFF2-40B4-BE49-F238E27FC236}">
                  <a16:creationId xmlns:a16="http://schemas.microsoft.com/office/drawing/2014/main" id="{2EE0DF49-F780-CC3A-39C6-58C8BAB9EB32}"/>
                </a:ext>
              </a:extLst>
            </p:cNvPr>
            <p:cNvGrpSpPr/>
            <p:nvPr/>
          </p:nvGrpSpPr>
          <p:grpSpPr>
            <a:xfrm flipV="1">
              <a:off x="803858" y="3237400"/>
              <a:ext cx="480719" cy="814283"/>
              <a:chOff x="5159142" y="2571750"/>
              <a:chExt cx="1068407" cy="1809758"/>
            </a:xfrm>
          </p:grpSpPr>
          <p:pic>
            <p:nvPicPr>
              <p:cNvPr id="264" name="Picture 263" descr="A group of colorful arrows&#10;&#10;Description automatically generated">
                <a:extLst>
                  <a:ext uri="{FF2B5EF4-FFF2-40B4-BE49-F238E27FC236}">
                    <a16:creationId xmlns:a16="http://schemas.microsoft.com/office/drawing/2014/main" id="{339C281C-CF66-7D03-C76A-1B48D8890B56}"/>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5" name="TextBox 264">
                <a:extLst>
                  <a:ext uri="{FF2B5EF4-FFF2-40B4-BE49-F238E27FC236}">
                    <a16:creationId xmlns:a16="http://schemas.microsoft.com/office/drawing/2014/main" id="{1A6269DD-C0F9-E6BB-17BB-7D9E45D1EF4F}"/>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6" name="Group 265">
              <a:extLst>
                <a:ext uri="{FF2B5EF4-FFF2-40B4-BE49-F238E27FC236}">
                  <a16:creationId xmlns:a16="http://schemas.microsoft.com/office/drawing/2014/main" id="{CFF40CF3-4ABD-D2DB-0D5C-9E1B001586D1}"/>
                </a:ext>
              </a:extLst>
            </p:cNvPr>
            <p:cNvGrpSpPr/>
            <p:nvPr/>
          </p:nvGrpSpPr>
          <p:grpSpPr>
            <a:xfrm flipV="1">
              <a:off x="1292224" y="3236425"/>
              <a:ext cx="362827" cy="814283"/>
              <a:chOff x="6375478" y="2571749"/>
              <a:chExt cx="806390" cy="1809758"/>
            </a:xfrm>
          </p:grpSpPr>
          <p:pic>
            <p:nvPicPr>
              <p:cNvPr id="267" name="Picture 266" descr="A group of colorful arrows&#10;&#10;Description automatically generated">
                <a:extLst>
                  <a:ext uri="{FF2B5EF4-FFF2-40B4-BE49-F238E27FC236}">
                    <a16:creationId xmlns:a16="http://schemas.microsoft.com/office/drawing/2014/main" id="{796773CF-5669-C5EB-C004-A9A062F4BF8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68" name="TextBox 267">
                <a:extLst>
                  <a:ext uri="{FF2B5EF4-FFF2-40B4-BE49-F238E27FC236}">
                    <a16:creationId xmlns:a16="http://schemas.microsoft.com/office/drawing/2014/main" id="{94ACCEAF-63CC-69D9-3560-9B20ED77E79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69" name="Group 268">
              <a:extLst>
                <a:ext uri="{FF2B5EF4-FFF2-40B4-BE49-F238E27FC236}">
                  <a16:creationId xmlns:a16="http://schemas.microsoft.com/office/drawing/2014/main" id="{96AFDBA8-D5C4-2AC9-1386-23DB57760017}"/>
                </a:ext>
              </a:extLst>
            </p:cNvPr>
            <p:cNvGrpSpPr/>
            <p:nvPr/>
          </p:nvGrpSpPr>
          <p:grpSpPr>
            <a:xfrm flipV="1">
              <a:off x="2751063" y="3255855"/>
              <a:ext cx="395240" cy="814282"/>
              <a:chOff x="4132785" y="2571749"/>
              <a:chExt cx="878429" cy="1809757"/>
            </a:xfrm>
          </p:grpSpPr>
          <p:pic>
            <p:nvPicPr>
              <p:cNvPr id="270" name="Picture 269" descr="A group of colorful arrows&#10;&#10;Description automatically generated">
                <a:extLst>
                  <a:ext uri="{FF2B5EF4-FFF2-40B4-BE49-F238E27FC236}">
                    <a16:creationId xmlns:a16="http://schemas.microsoft.com/office/drawing/2014/main" id="{4DCA04F0-86BF-CA05-CA5E-9E0D5A28909D}"/>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1" name="TextBox 270">
                <a:extLst>
                  <a:ext uri="{FF2B5EF4-FFF2-40B4-BE49-F238E27FC236}">
                    <a16:creationId xmlns:a16="http://schemas.microsoft.com/office/drawing/2014/main" id="{D7DE4CB8-9303-5912-03EE-F9C4CC98EE1D}"/>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2" name="Group 271">
              <a:extLst>
                <a:ext uri="{FF2B5EF4-FFF2-40B4-BE49-F238E27FC236}">
                  <a16:creationId xmlns:a16="http://schemas.microsoft.com/office/drawing/2014/main" id="{6050D098-06C5-8AEE-E6E7-6B995BBF77E5}"/>
                </a:ext>
              </a:extLst>
            </p:cNvPr>
            <p:cNvGrpSpPr/>
            <p:nvPr/>
          </p:nvGrpSpPr>
          <p:grpSpPr>
            <a:xfrm flipV="1">
              <a:off x="3240976" y="3236424"/>
              <a:ext cx="362827" cy="814283"/>
              <a:chOff x="6375478" y="2571749"/>
              <a:chExt cx="806390" cy="1809758"/>
            </a:xfrm>
          </p:grpSpPr>
          <p:pic>
            <p:nvPicPr>
              <p:cNvPr id="273" name="Picture 272" descr="A group of colorful arrows&#10;&#10;Description automatically generated">
                <a:extLst>
                  <a:ext uri="{FF2B5EF4-FFF2-40B4-BE49-F238E27FC236}">
                    <a16:creationId xmlns:a16="http://schemas.microsoft.com/office/drawing/2014/main" id="{55B41BC0-EF28-1C0A-F7DB-09B2ADB57A8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74" name="TextBox 273">
                <a:extLst>
                  <a:ext uri="{FF2B5EF4-FFF2-40B4-BE49-F238E27FC236}">
                    <a16:creationId xmlns:a16="http://schemas.microsoft.com/office/drawing/2014/main" id="{981B93DA-447A-7853-4C6A-86CD0782AC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75" name="Group 274">
              <a:extLst>
                <a:ext uri="{FF2B5EF4-FFF2-40B4-BE49-F238E27FC236}">
                  <a16:creationId xmlns:a16="http://schemas.microsoft.com/office/drawing/2014/main" id="{AE626DA8-93CB-C3C0-F6CF-7C4DAC39C206}"/>
                </a:ext>
              </a:extLst>
            </p:cNvPr>
            <p:cNvGrpSpPr/>
            <p:nvPr/>
          </p:nvGrpSpPr>
          <p:grpSpPr>
            <a:xfrm flipV="1">
              <a:off x="3695787" y="3245143"/>
              <a:ext cx="395240" cy="814282"/>
              <a:chOff x="4132785" y="2571749"/>
              <a:chExt cx="878429" cy="1809757"/>
            </a:xfrm>
          </p:grpSpPr>
          <p:pic>
            <p:nvPicPr>
              <p:cNvPr id="276" name="Picture 275" descr="A group of colorful arrows&#10;&#10;Description automatically generated">
                <a:extLst>
                  <a:ext uri="{FF2B5EF4-FFF2-40B4-BE49-F238E27FC236}">
                    <a16:creationId xmlns:a16="http://schemas.microsoft.com/office/drawing/2014/main" id="{74BB585D-5608-639A-0B00-2EFC5D25936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7" name="TextBox 276">
                <a:extLst>
                  <a:ext uri="{FF2B5EF4-FFF2-40B4-BE49-F238E27FC236}">
                    <a16:creationId xmlns:a16="http://schemas.microsoft.com/office/drawing/2014/main" id="{8F7B2FD0-AAA0-E14D-CAAA-A252C63FA945}"/>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8" name="Group 277">
              <a:extLst>
                <a:ext uri="{FF2B5EF4-FFF2-40B4-BE49-F238E27FC236}">
                  <a16:creationId xmlns:a16="http://schemas.microsoft.com/office/drawing/2014/main" id="{0987AA31-0E5D-52F6-6713-380BB716AFDA}"/>
                </a:ext>
              </a:extLst>
            </p:cNvPr>
            <p:cNvGrpSpPr/>
            <p:nvPr/>
          </p:nvGrpSpPr>
          <p:grpSpPr>
            <a:xfrm flipV="1">
              <a:off x="4163942" y="3253557"/>
              <a:ext cx="362827" cy="814283"/>
              <a:chOff x="6375478" y="2571749"/>
              <a:chExt cx="806390" cy="1809758"/>
            </a:xfrm>
          </p:grpSpPr>
          <p:pic>
            <p:nvPicPr>
              <p:cNvPr id="279" name="Picture 278" descr="A group of colorful arrows&#10;&#10;Description automatically generated">
                <a:extLst>
                  <a:ext uri="{FF2B5EF4-FFF2-40B4-BE49-F238E27FC236}">
                    <a16:creationId xmlns:a16="http://schemas.microsoft.com/office/drawing/2014/main" id="{9D9358A0-C642-E565-D33E-844581954DB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80" name="TextBox 279">
                <a:extLst>
                  <a:ext uri="{FF2B5EF4-FFF2-40B4-BE49-F238E27FC236}">
                    <a16:creationId xmlns:a16="http://schemas.microsoft.com/office/drawing/2014/main" id="{825100A7-FE9D-EA3A-3A94-B1528B121D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81" name="Group 280">
              <a:extLst>
                <a:ext uri="{FF2B5EF4-FFF2-40B4-BE49-F238E27FC236}">
                  <a16:creationId xmlns:a16="http://schemas.microsoft.com/office/drawing/2014/main" id="{1C78DCEC-CC33-CC18-018C-74AF2F180F42}"/>
                </a:ext>
              </a:extLst>
            </p:cNvPr>
            <p:cNvGrpSpPr/>
            <p:nvPr/>
          </p:nvGrpSpPr>
          <p:grpSpPr>
            <a:xfrm flipV="1">
              <a:off x="5152100" y="3253556"/>
              <a:ext cx="362827" cy="851244"/>
              <a:chOff x="3036573" y="2489601"/>
              <a:chExt cx="806389" cy="1891905"/>
            </a:xfrm>
          </p:grpSpPr>
          <p:pic>
            <p:nvPicPr>
              <p:cNvPr id="282" name="Picture 281" descr="A group of colorful arrows&#10;&#10;Description automatically generated">
                <a:extLst>
                  <a:ext uri="{FF2B5EF4-FFF2-40B4-BE49-F238E27FC236}">
                    <a16:creationId xmlns:a16="http://schemas.microsoft.com/office/drawing/2014/main" id="{BDA344AF-D9AB-65CD-AFAD-1C281F24CFEC}"/>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83" name="TextBox 282">
                <a:extLst>
                  <a:ext uri="{FF2B5EF4-FFF2-40B4-BE49-F238E27FC236}">
                    <a16:creationId xmlns:a16="http://schemas.microsoft.com/office/drawing/2014/main" id="{3D0AF2C4-4B0F-A71C-72F2-3F02D1E8985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sp>
          <p:nvSpPr>
            <p:cNvPr id="284" name="Arc 283">
              <a:extLst>
                <a:ext uri="{FF2B5EF4-FFF2-40B4-BE49-F238E27FC236}">
                  <a16:creationId xmlns:a16="http://schemas.microsoft.com/office/drawing/2014/main" id="{B860B3C5-CFB0-D159-8901-9E3D228B556A}"/>
                </a:ext>
              </a:extLst>
            </p:cNvPr>
            <p:cNvSpPr/>
            <p:nvPr/>
          </p:nvSpPr>
          <p:spPr>
            <a:xfrm rot="951257">
              <a:off x="4937485" y="1375703"/>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88" name="Group 287">
              <a:extLst>
                <a:ext uri="{FF2B5EF4-FFF2-40B4-BE49-F238E27FC236}">
                  <a16:creationId xmlns:a16="http://schemas.microsoft.com/office/drawing/2014/main" id="{1EBA58A5-FFF3-6B00-9099-5383D865AD30}"/>
                </a:ext>
              </a:extLst>
            </p:cNvPr>
            <p:cNvGrpSpPr/>
            <p:nvPr/>
          </p:nvGrpSpPr>
          <p:grpSpPr>
            <a:xfrm flipV="1">
              <a:off x="5783540" y="1328852"/>
              <a:ext cx="4127357" cy="1413975"/>
              <a:chOff x="2216301" y="2744140"/>
              <a:chExt cx="2356961" cy="807462"/>
            </a:xfrm>
          </p:grpSpPr>
          <p:grpSp>
            <p:nvGrpSpPr>
              <p:cNvPr id="289" name="Google Shape;2574;p66">
                <a:extLst>
                  <a:ext uri="{FF2B5EF4-FFF2-40B4-BE49-F238E27FC236}">
                    <a16:creationId xmlns:a16="http://schemas.microsoft.com/office/drawing/2014/main" id="{386F6114-F896-7C67-E8B9-4758607E20C4}"/>
                  </a:ext>
                </a:extLst>
              </p:cNvPr>
              <p:cNvGrpSpPr/>
              <p:nvPr/>
            </p:nvGrpSpPr>
            <p:grpSpPr>
              <a:xfrm rot="5400000">
                <a:off x="2991051" y="1969392"/>
                <a:ext cx="807462" cy="2356958"/>
                <a:chOff x="7650277" y="2113754"/>
                <a:chExt cx="186558" cy="544556"/>
              </a:xfrm>
            </p:grpSpPr>
            <p:sp>
              <p:nvSpPr>
                <p:cNvPr id="307" name="Google Shape;2575;p66">
                  <a:extLst>
                    <a:ext uri="{FF2B5EF4-FFF2-40B4-BE49-F238E27FC236}">
                      <a16:creationId xmlns:a16="http://schemas.microsoft.com/office/drawing/2014/main" id="{C768174D-3BF1-5DD5-27A1-EF17258A1847}"/>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8" name="Google Shape;2576;p66">
                  <a:extLst>
                    <a:ext uri="{FF2B5EF4-FFF2-40B4-BE49-F238E27FC236}">
                      <a16:creationId xmlns:a16="http://schemas.microsoft.com/office/drawing/2014/main" id="{283A6150-CE39-5C78-1033-125CF84531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9" name="Google Shape;2577;p66">
                  <a:extLst>
                    <a:ext uri="{FF2B5EF4-FFF2-40B4-BE49-F238E27FC236}">
                      <a16:creationId xmlns:a16="http://schemas.microsoft.com/office/drawing/2014/main" id="{9BFA7976-341A-3DB5-7864-2854662BDDEC}"/>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0" name="Google Shape;2578;p66">
                <a:extLst>
                  <a:ext uri="{FF2B5EF4-FFF2-40B4-BE49-F238E27FC236}">
                    <a16:creationId xmlns:a16="http://schemas.microsoft.com/office/drawing/2014/main" id="{979273A4-DE99-E803-BD09-774F3974D8C9}"/>
                  </a:ext>
                </a:extLst>
              </p:cNvPr>
              <p:cNvGrpSpPr/>
              <p:nvPr/>
            </p:nvGrpSpPr>
            <p:grpSpPr>
              <a:xfrm rot="5400000">
                <a:off x="3130194" y="2475838"/>
                <a:ext cx="529178" cy="1344065"/>
                <a:chOff x="7682425" y="2230764"/>
                <a:chExt cx="122262" cy="310535"/>
              </a:xfrm>
            </p:grpSpPr>
            <p:sp>
              <p:nvSpPr>
                <p:cNvPr id="301" name="Google Shape;2579;p66">
                  <a:extLst>
                    <a:ext uri="{FF2B5EF4-FFF2-40B4-BE49-F238E27FC236}">
                      <a16:creationId xmlns:a16="http://schemas.microsoft.com/office/drawing/2014/main" id="{FED978C2-2756-291D-85ED-29CEAE714312}"/>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2" name="Google Shape;2580;p66">
                  <a:extLst>
                    <a:ext uri="{FF2B5EF4-FFF2-40B4-BE49-F238E27FC236}">
                      <a16:creationId xmlns:a16="http://schemas.microsoft.com/office/drawing/2014/main" id="{2CB2B3DA-2C4D-82A3-4672-2204E2291CE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3" name="Google Shape;2581;p66">
                  <a:extLst>
                    <a:ext uri="{FF2B5EF4-FFF2-40B4-BE49-F238E27FC236}">
                      <a16:creationId xmlns:a16="http://schemas.microsoft.com/office/drawing/2014/main" id="{DE461C30-E131-C730-BF4D-64E6B1BF45FC}"/>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4" name="Google Shape;2582;p66">
                  <a:extLst>
                    <a:ext uri="{FF2B5EF4-FFF2-40B4-BE49-F238E27FC236}">
                      <a16:creationId xmlns:a16="http://schemas.microsoft.com/office/drawing/2014/main" id="{4C2DA795-2F6C-CB27-7F78-6BF465D19795}"/>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5" name="Google Shape;2583;p66">
                  <a:extLst>
                    <a:ext uri="{FF2B5EF4-FFF2-40B4-BE49-F238E27FC236}">
                      <a16:creationId xmlns:a16="http://schemas.microsoft.com/office/drawing/2014/main" id="{D9E3CD43-1CB5-4AA1-1957-7A12A50954F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6" name="Google Shape;2584;p66">
                  <a:extLst>
                    <a:ext uri="{FF2B5EF4-FFF2-40B4-BE49-F238E27FC236}">
                      <a16:creationId xmlns:a16="http://schemas.microsoft.com/office/drawing/2014/main" id="{738CFC8A-41E7-9732-C0ED-205CE0D7D53B}"/>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1" name="Google Shape;2585;p66">
                <a:extLst>
                  <a:ext uri="{FF2B5EF4-FFF2-40B4-BE49-F238E27FC236}">
                    <a16:creationId xmlns:a16="http://schemas.microsoft.com/office/drawing/2014/main" id="{C7FBEA7A-0357-9DC5-23EB-D1B4311A930B}"/>
                  </a:ext>
                </a:extLst>
              </p:cNvPr>
              <p:cNvGrpSpPr/>
              <p:nvPr/>
            </p:nvGrpSpPr>
            <p:grpSpPr>
              <a:xfrm rot="5400000">
                <a:off x="3155910" y="2450121"/>
                <a:ext cx="477745" cy="1344065"/>
                <a:chOff x="7682425" y="2230764"/>
                <a:chExt cx="110379" cy="310535"/>
              </a:xfrm>
            </p:grpSpPr>
            <p:sp>
              <p:nvSpPr>
                <p:cNvPr id="295" name="Google Shape;2586;p66">
                  <a:extLst>
                    <a:ext uri="{FF2B5EF4-FFF2-40B4-BE49-F238E27FC236}">
                      <a16:creationId xmlns:a16="http://schemas.microsoft.com/office/drawing/2014/main" id="{E103EB01-2A55-FABE-7E46-5AA711266388}"/>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6" name="Google Shape;2587;p66">
                  <a:extLst>
                    <a:ext uri="{FF2B5EF4-FFF2-40B4-BE49-F238E27FC236}">
                      <a16:creationId xmlns:a16="http://schemas.microsoft.com/office/drawing/2014/main" id="{51AAF9B0-8143-BC7D-D907-5267E6E81CAD}"/>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7" name="Google Shape;2588;p66">
                  <a:extLst>
                    <a:ext uri="{FF2B5EF4-FFF2-40B4-BE49-F238E27FC236}">
                      <a16:creationId xmlns:a16="http://schemas.microsoft.com/office/drawing/2014/main" id="{854AC417-9A5C-4A93-515C-D43715B04BCE}"/>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8" name="Google Shape;2589;p66">
                  <a:extLst>
                    <a:ext uri="{FF2B5EF4-FFF2-40B4-BE49-F238E27FC236}">
                      <a16:creationId xmlns:a16="http://schemas.microsoft.com/office/drawing/2014/main" id="{7DC585A9-BBB6-5DDE-317E-A75346B40D65}"/>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9" name="Google Shape;2590;p66">
                  <a:extLst>
                    <a:ext uri="{FF2B5EF4-FFF2-40B4-BE49-F238E27FC236}">
                      <a16:creationId xmlns:a16="http://schemas.microsoft.com/office/drawing/2014/main" id="{D54DEC29-98DD-D974-FAD2-45F4909AA7DE}"/>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0" name="Google Shape;2591;p66">
                  <a:extLst>
                    <a:ext uri="{FF2B5EF4-FFF2-40B4-BE49-F238E27FC236}">
                      <a16:creationId xmlns:a16="http://schemas.microsoft.com/office/drawing/2014/main" id="{CC1F59BD-A2AC-125C-3567-CA687FD19049}"/>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2" name="Google Shape;2592;p66">
                <a:extLst>
                  <a:ext uri="{FF2B5EF4-FFF2-40B4-BE49-F238E27FC236}">
                    <a16:creationId xmlns:a16="http://schemas.microsoft.com/office/drawing/2014/main" id="{CF840D7D-74E4-FCB3-F641-3E314F143341}"/>
                  </a:ext>
                </a:extLst>
              </p:cNvPr>
              <p:cNvGrpSpPr/>
              <p:nvPr/>
            </p:nvGrpSpPr>
            <p:grpSpPr>
              <a:xfrm rot="5400000">
                <a:off x="2991051" y="1969390"/>
                <a:ext cx="807461" cy="2356961"/>
                <a:chOff x="7650277" y="2113754"/>
                <a:chExt cx="186558" cy="544557"/>
              </a:xfrm>
            </p:grpSpPr>
            <p:sp>
              <p:nvSpPr>
                <p:cNvPr id="293" name="Google Shape;2593;p66">
                  <a:extLst>
                    <a:ext uri="{FF2B5EF4-FFF2-40B4-BE49-F238E27FC236}">
                      <a16:creationId xmlns:a16="http://schemas.microsoft.com/office/drawing/2014/main" id="{52658623-C81B-1A0F-20B5-4CAB7D5E12EA}"/>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4" name="Google Shape;2594;p66">
                  <a:extLst>
                    <a:ext uri="{FF2B5EF4-FFF2-40B4-BE49-F238E27FC236}">
                      <a16:creationId xmlns:a16="http://schemas.microsoft.com/office/drawing/2014/main" id="{574FF9BD-2997-A55A-4A32-FB5D22661E5A}"/>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grpSp>
      <p:sp>
        <p:nvSpPr>
          <p:cNvPr id="221" name="TextBox 220">
            <a:extLst>
              <a:ext uri="{FF2B5EF4-FFF2-40B4-BE49-F238E27FC236}">
                <a16:creationId xmlns:a16="http://schemas.microsoft.com/office/drawing/2014/main" id="{51376730-1C72-F673-9E4E-A8F60419335D}"/>
              </a:ext>
            </a:extLst>
          </p:cNvPr>
          <p:cNvSpPr txBox="1"/>
          <p:nvPr/>
        </p:nvSpPr>
        <p:spPr>
          <a:xfrm>
            <a:off x="6617289" y="1172485"/>
            <a:ext cx="2213792"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a:latin typeface="Roboto Black" panose="02000000000000000000" pitchFamily="2" charset="0"/>
                <a:ea typeface="Roboto Black" panose="02000000000000000000" pitchFamily="2" charset="0"/>
                <a:cs typeface="Roboto Black" panose="02000000000000000000" pitchFamily="2" charset="0"/>
              </a:rPr>
              <a:t>Điền từ thích hợp vào ô trống</a:t>
            </a:r>
          </a:p>
        </p:txBody>
      </p:sp>
      <p:sp>
        <p:nvSpPr>
          <p:cNvPr id="4" name="TextBox 3">
            <a:extLst>
              <a:ext uri="{FF2B5EF4-FFF2-40B4-BE49-F238E27FC236}">
                <a16:creationId xmlns:a16="http://schemas.microsoft.com/office/drawing/2014/main" id="{07EC1B1A-51F8-DF0E-82DC-57336408BC06}"/>
              </a:ext>
            </a:extLst>
          </p:cNvPr>
          <p:cNvSpPr txBox="1"/>
          <p:nvPr/>
        </p:nvSpPr>
        <p:spPr>
          <a:xfrm>
            <a:off x="580296" y="3878981"/>
            <a:ext cx="7889936" cy="1015663"/>
          </a:xfrm>
          <a:prstGeom prst="rect">
            <a:avLst/>
          </a:prstGeom>
          <a:noFill/>
          <a:ln w="76200">
            <a:solidFill>
              <a:schemeClr val="accent5"/>
            </a:solidFill>
          </a:ln>
        </p:spPr>
        <p:txBody>
          <a:bodyPr wrap="square" rtlCol="0">
            <a:spAutoFit/>
          </a:bodyPr>
          <a:lstStyle/>
          <a:p>
            <a:pPr algn="just"/>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Hai mạch đơn gồm một mạch </a:t>
            </a:r>
            <a:r>
              <a:rPr lang="vi-VN" sz="2000">
                <a:solidFill>
                  <a:schemeClr val="accent6">
                    <a:lumMod val="75000"/>
                  </a:schemeClr>
                </a:solidFill>
                <a:latin typeface="Roboto Black" panose="02000000000000000000" pitchFamily="2" charset="0"/>
                <a:ea typeface="Roboto Black" panose="02000000000000000000" pitchFamily="2" charset="0"/>
                <a:cs typeface="Roboto Black" panose="02000000000000000000" pitchFamily="2" charset="0"/>
              </a:rPr>
              <a:t>mới tổng hợp</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và một </a:t>
            </a:r>
            <a:r>
              <a:rPr lang="vi-VN" sz="2000">
                <a:solidFill>
                  <a:schemeClr val="accent6">
                    <a:lumMod val="75000"/>
                  </a:schemeClr>
                </a:solidFill>
                <a:latin typeface="Roboto Black" panose="02000000000000000000" pitchFamily="2" charset="0"/>
                <a:ea typeface="Roboto Black" panose="02000000000000000000" pitchFamily="2" charset="0"/>
                <a:cs typeface="Roboto Black" panose="02000000000000000000" pitchFamily="2" charset="0"/>
              </a:rPr>
              <a:t>mạch khuôn </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xoắn trở lại với nhau, tạo ra </a:t>
            </a:r>
            <a:r>
              <a:rPr lang="vi-VN" sz="2000">
                <a:solidFill>
                  <a:schemeClr val="accent6">
                    <a:lumMod val="75000"/>
                  </a:schemeClr>
                </a:solidFill>
                <a:latin typeface="Roboto Black" panose="02000000000000000000" pitchFamily="2" charset="0"/>
                <a:ea typeface="Roboto Black" panose="02000000000000000000" pitchFamily="2" charset="0"/>
                <a:cs typeface="Roboto Black" panose="02000000000000000000" pitchFamily="2" charset="0"/>
              </a:rPr>
              <a:t>hai</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 phân tử DNA mới </a:t>
            </a:r>
            <a:r>
              <a:rPr lang="vi-VN" sz="2000">
                <a:solidFill>
                  <a:schemeClr val="accent6">
                    <a:lumMod val="75000"/>
                  </a:schemeClr>
                </a:solidFill>
                <a:latin typeface="Roboto Black" panose="02000000000000000000" pitchFamily="2" charset="0"/>
                <a:ea typeface="Roboto Black" panose="02000000000000000000" pitchFamily="2" charset="0"/>
                <a:cs typeface="Roboto Black" panose="02000000000000000000" pitchFamily="2" charset="0"/>
              </a:rPr>
              <a:t>giống như </a:t>
            </a:r>
            <a:r>
              <a:rPr lang="vi-VN" sz="2000">
                <a:solidFill>
                  <a:srgbClr val="002060"/>
                </a:solidFill>
                <a:latin typeface="Roboto Black" panose="02000000000000000000" pitchFamily="2" charset="0"/>
                <a:ea typeface="Roboto Black" panose="02000000000000000000" pitchFamily="2" charset="0"/>
                <a:cs typeface="Roboto Black" panose="02000000000000000000" pitchFamily="2" charset="0"/>
              </a:rPr>
              <a:t>phân tử DNA ban đầu.</a:t>
            </a:r>
          </a:p>
        </p:txBody>
      </p:sp>
    </p:spTree>
    <p:extLst>
      <p:ext uri="{BB962C8B-B14F-4D97-AF65-F5344CB8AC3E}">
        <p14:creationId xmlns:p14="http://schemas.microsoft.com/office/powerpoint/2010/main" val="466434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2275-A586-C611-932B-7D2E791213DC}"/>
              </a:ext>
            </a:extLst>
          </p:cNvPr>
          <p:cNvSpPr>
            <a:spLocks noGrp="1"/>
          </p:cNvSpPr>
          <p:nvPr>
            <p:ph type="title"/>
          </p:nvPr>
        </p:nvSpPr>
        <p:spPr>
          <a:xfrm>
            <a:off x="720000" y="445025"/>
            <a:ext cx="5959933" cy="572700"/>
          </a:xfrm>
          <a:solidFill>
            <a:schemeClr val="accent3"/>
          </a:solidFill>
        </p:spPr>
        <p:txBody>
          <a:bodyPr/>
          <a:lstStyle/>
          <a:p>
            <a:r>
              <a:rPr lang="en-US"/>
              <a:t>GIAI ĐOẠN 3: KẾT THÚC</a:t>
            </a:r>
          </a:p>
        </p:txBody>
      </p:sp>
      <p:grpSp>
        <p:nvGrpSpPr>
          <p:cNvPr id="3" name="Group 2">
            <a:extLst>
              <a:ext uri="{FF2B5EF4-FFF2-40B4-BE49-F238E27FC236}">
                <a16:creationId xmlns:a16="http://schemas.microsoft.com/office/drawing/2014/main" id="{6B0F1219-F97F-FA4A-9CA0-4E369F92A758}"/>
              </a:ext>
            </a:extLst>
          </p:cNvPr>
          <p:cNvGrpSpPr/>
          <p:nvPr/>
        </p:nvGrpSpPr>
        <p:grpSpPr>
          <a:xfrm>
            <a:off x="1626053" y="1314199"/>
            <a:ext cx="5891893" cy="2205276"/>
            <a:chOff x="195990" y="1230943"/>
            <a:chExt cx="9738516" cy="3645028"/>
          </a:xfrm>
        </p:grpSpPr>
        <p:sp>
          <p:nvSpPr>
            <p:cNvPr id="286" name="Arc 285">
              <a:extLst>
                <a:ext uri="{FF2B5EF4-FFF2-40B4-BE49-F238E27FC236}">
                  <a16:creationId xmlns:a16="http://schemas.microsoft.com/office/drawing/2014/main" id="{1D8ECC25-9244-3BA5-5836-BFD5A4EFCDC6}"/>
                </a:ext>
              </a:extLst>
            </p:cNvPr>
            <p:cNvSpPr/>
            <p:nvPr/>
          </p:nvSpPr>
          <p:spPr>
            <a:xfrm flipV="1">
              <a:off x="4909534" y="3803308"/>
              <a:ext cx="1073356" cy="926662"/>
            </a:xfrm>
            <a:prstGeom prst="arc">
              <a:avLst>
                <a:gd name="adj1" fmla="val 16606840"/>
                <a:gd name="adj2" fmla="val 2049823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7" name="Arc 286">
              <a:extLst>
                <a:ext uri="{FF2B5EF4-FFF2-40B4-BE49-F238E27FC236}">
                  <a16:creationId xmlns:a16="http://schemas.microsoft.com/office/drawing/2014/main" id="{E8CCFFC6-865A-EF82-0B62-3FED32D62E96}"/>
                </a:ext>
              </a:extLst>
            </p:cNvPr>
            <p:cNvSpPr/>
            <p:nvPr/>
          </p:nvSpPr>
          <p:spPr>
            <a:xfrm rot="951257">
              <a:off x="4944037" y="3348395"/>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sp>
          <p:nvSpPr>
            <p:cNvPr id="285" name="Arc 284">
              <a:extLst>
                <a:ext uri="{FF2B5EF4-FFF2-40B4-BE49-F238E27FC236}">
                  <a16:creationId xmlns:a16="http://schemas.microsoft.com/office/drawing/2014/main" id="{BF212927-D873-F60C-B7A4-48A771086B2C}"/>
                </a:ext>
              </a:extLst>
            </p:cNvPr>
            <p:cNvSpPr/>
            <p:nvPr/>
          </p:nvSpPr>
          <p:spPr>
            <a:xfrm flipV="1">
              <a:off x="4869723" y="1822393"/>
              <a:ext cx="1073356" cy="926662"/>
            </a:xfrm>
            <a:prstGeom prst="arc">
              <a:avLst>
                <a:gd name="adj1" fmla="val 17155344"/>
                <a:gd name="adj2" fmla="val 20765318"/>
              </a:avLst>
            </a:prstGeom>
            <a:noFill/>
            <a:ln w="1524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85" name="Group 84">
              <a:extLst>
                <a:ext uri="{FF2B5EF4-FFF2-40B4-BE49-F238E27FC236}">
                  <a16:creationId xmlns:a16="http://schemas.microsoft.com/office/drawing/2014/main" id="{92BF6672-9796-6EBE-F610-82DEB638DFF0}"/>
                </a:ext>
              </a:extLst>
            </p:cNvPr>
            <p:cNvGrpSpPr/>
            <p:nvPr/>
          </p:nvGrpSpPr>
          <p:grpSpPr>
            <a:xfrm flipV="1">
              <a:off x="5807149" y="3331363"/>
              <a:ext cx="4127357" cy="1413975"/>
              <a:chOff x="2216301" y="2744140"/>
              <a:chExt cx="2356961" cy="807462"/>
            </a:xfrm>
          </p:grpSpPr>
          <p:grpSp>
            <p:nvGrpSpPr>
              <p:cNvPr id="48" name="Google Shape;2574;p66">
                <a:extLst>
                  <a:ext uri="{FF2B5EF4-FFF2-40B4-BE49-F238E27FC236}">
                    <a16:creationId xmlns:a16="http://schemas.microsoft.com/office/drawing/2014/main" id="{E22F1748-DADD-E553-130B-14ED32B46E1C}"/>
                  </a:ext>
                </a:extLst>
              </p:cNvPr>
              <p:cNvGrpSpPr/>
              <p:nvPr/>
            </p:nvGrpSpPr>
            <p:grpSpPr>
              <a:xfrm rot="5400000">
                <a:off x="2991051" y="1969392"/>
                <a:ext cx="807462" cy="2356958"/>
                <a:chOff x="7650277" y="2113754"/>
                <a:chExt cx="186558" cy="544556"/>
              </a:xfrm>
            </p:grpSpPr>
            <p:sp>
              <p:nvSpPr>
                <p:cNvPr id="82" name="Google Shape;2575;p66">
                  <a:extLst>
                    <a:ext uri="{FF2B5EF4-FFF2-40B4-BE49-F238E27FC236}">
                      <a16:creationId xmlns:a16="http://schemas.microsoft.com/office/drawing/2014/main" id="{3B5ACE44-1B81-5D57-2018-897F52BDAEF1}"/>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3" name="Google Shape;2576;p66">
                  <a:extLst>
                    <a:ext uri="{FF2B5EF4-FFF2-40B4-BE49-F238E27FC236}">
                      <a16:creationId xmlns:a16="http://schemas.microsoft.com/office/drawing/2014/main" id="{E8F5735C-B2E2-3C4B-B465-0BF33C809A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4" name="Google Shape;2577;p66">
                  <a:extLst>
                    <a:ext uri="{FF2B5EF4-FFF2-40B4-BE49-F238E27FC236}">
                      <a16:creationId xmlns:a16="http://schemas.microsoft.com/office/drawing/2014/main" id="{5F4A0600-695A-FC9B-FA5B-6DB971AA0FC9}"/>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49" name="Google Shape;2578;p66">
                <a:extLst>
                  <a:ext uri="{FF2B5EF4-FFF2-40B4-BE49-F238E27FC236}">
                    <a16:creationId xmlns:a16="http://schemas.microsoft.com/office/drawing/2014/main" id="{2B043D9E-3A0A-7B10-FB6D-DEF6A0A10702}"/>
                  </a:ext>
                </a:extLst>
              </p:cNvPr>
              <p:cNvGrpSpPr/>
              <p:nvPr/>
            </p:nvGrpSpPr>
            <p:grpSpPr>
              <a:xfrm rot="5400000">
                <a:off x="3130194" y="2475838"/>
                <a:ext cx="529178" cy="1344065"/>
                <a:chOff x="7682425" y="2230764"/>
                <a:chExt cx="122262" cy="310535"/>
              </a:xfrm>
            </p:grpSpPr>
            <p:sp>
              <p:nvSpPr>
                <p:cNvPr id="76" name="Google Shape;2579;p66">
                  <a:extLst>
                    <a:ext uri="{FF2B5EF4-FFF2-40B4-BE49-F238E27FC236}">
                      <a16:creationId xmlns:a16="http://schemas.microsoft.com/office/drawing/2014/main" id="{741416D9-625D-D9E0-A1D3-82561B6F2166}"/>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7" name="Google Shape;2580;p66">
                  <a:extLst>
                    <a:ext uri="{FF2B5EF4-FFF2-40B4-BE49-F238E27FC236}">
                      <a16:creationId xmlns:a16="http://schemas.microsoft.com/office/drawing/2014/main" id="{FD3060EC-FBEF-3DBA-B483-00EFAA5F9C6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8" name="Google Shape;2581;p66">
                  <a:extLst>
                    <a:ext uri="{FF2B5EF4-FFF2-40B4-BE49-F238E27FC236}">
                      <a16:creationId xmlns:a16="http://schemas.microsoft.com/office/drawing/2014/main" id="{8DEE472E-306B-14F6-F5C3-6C0A74F3AA21}"/>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9" name="Google Shape;2582;p66">
                  <a:extLst>
                    <a:ext uri="{FF2B5EF4-FFF2-40B4-BE49-F238E27FC236}">
                      <a16:creationId xmlns:a16="http://schemas.microsoft.com/office/drawing/2014/main" id="{647A0288-BCCD-1FAA-550B-6C621A3FDB51}"/>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0" name="Google Shape;2583;p66">
                  <a:extLst>
                    <a:ext uri="{FF2B5EF4-FFF2-40B4-BE49-F238E27FC236}">
                      <a16:creationId xmlns:a16="http://schemas.microsoft.com/office/drawing/2014/main" id="{2A1355C5-1FCB-E087-B7F4-E106BD7019E6}"/>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81" name="Google Shape;2584;p66">
                  <a:extLst>
                    <a:ext uri="{FF2B5EF4-FFF2-40B4-BE49-F238E27FC236}">
                      <a16:creationId xmlns:a16="http://schemas.microsoft.com/office/drawing/2014/main" id="{5A0A22A1-123D-88C3-04E9-11F1BC66363E}"/>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0" name="Google Shape;2585;p66">
                <a:extLst>
                  <a:ext uri="{FF2B5EF4-FFF2-40B4-BE49-F238E27FC236}">
                    <a16:creationId xmlns:a16="http://schemas.microsoft.com/office/drawing/2014/main" id="{E2C7E3BE-D9FF-F10B-AA91-DCB647FF3E71}"/>
                  </a:ext>
                </a:extLst>
              </p:cNvPr>
              <p:cNvGrpSpPr/>
              <p:nvPr/>
            </p:nvGrpSpPr>
            <p:grpSpPr>
              <a:xfrm rot="5400000">
                <a:off x="3155910" y="2450121"/>
                <a:ext cx="477745" cy="1344065"/>
                <a:chOff x="7682425" y="2230764"/>
                <a:chExt cx="110379" cy="310535"/>
              </a:xfrm>
            </p:grpSpPr>
            <p:sp>
              <p:nvSpPr>
                <p:cNvPr id="70" name="Google Shape;2586;p66">
                  <a:extLst>
                    <a:ext uri="{FF2B5EF4-FFF2-40B4-BE49-F238E27FC236}">
                      <a16:creationId xmlns:a16="http://schemas.microsoft.com/office/drawing/2014/main" id="{7BC101AF-AA67-28C2-3B5D-ABE7ED88099B}"/>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1" name="Google Shape;2587;p66">
                  <a:extLst>
                    <a:ext uri="{FF2B5EF4-FFF2-40B4-BE49-F238E27FC236}">
                      <a16:creationId xmlns:a16="http://schemas.microsoft.com/office/drawing/2014/main" id="{17B058FE-C592-26A4-D20E-FE76C86943C1}"/>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2" name="Google Shape;2588;p66">
                  <a:extLst>
                    <a:ext uri="{FF2B5EF4-FFF2-40B4-BE49-F238E27FC236}">
                      <a16:creationId xmlns:a16="http://schemas.microsoft.com/office/drawing/2014/main" id="{4707A415-293D-591B-4C28-0E6ECC52F5E8}"/>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3" name="Google Shape;2589;p66">
                  <a:extLst>
                    <a:ext uri="{FF2B5EF4-FFF2-40B4-BE49-F238E27FC236}">
                      <a16:creationId xmlns:a16="http://schemas.microsoft.com/office/drawing/2014/main" id="{C0BAA8C6-42FD-0A1D-48DE-D847789CD6D6}"/>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4" name="Google Shape;2590;p66">
                  <a:extLst>
                    <a:ext uri="{FF2B5EF4-FFF2-40B4-BE49-F238E27FC236}">
                      <a16:creationId xmlns:a16="http://schemas.microsoft.com/office/drawing/2014/main" id="{AEE25884-4326-FE7F-4156-843CB9321AE1}"/>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75" name="Google Shape;2591;p66">
                  <a:extLst>
                    <a:ext uri="{FF2B5EF4-FFF2-40B4-BE49-F238E27FC236}">
                      <a16:creationId xmlns:a16="http://schemas.microsoft.com/office/drawing/2014/main" id="{A0CCBF2D-6D07-0047-AC27-F35BB43C9990}"/>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51" name="Google Shape;2592;p66">
                <a:extLst>
                  <a:ext uri="{FF2B5EF4-FFF2-40B4-BE49-F238E27FC236}">
                    <a16:creationId xmlns:a16="http://schemas.microsoft.com/office/drawing/2014/main" id="{C395BA1C-865F-9E25-28FA-7BAFB0DFF81D}"/>
                  </a:ext>
                </a:extLst>
              </p:cNvPr>
              <p:cNvGrpSpPr/>
              <p:nvPr/>
            </p:nvGrpSpPr>
            <p:grpSpPr>
              <a:xfrm rot="5400000">
                <a:off x="2991051" y="1969390"/>
                <a:ext cx="807461" cy="2356961"/>
                <a:chOff x="7650277" y="2113754"/>
                <a:chExt cx="186558" cy="544557"/>
              </a:xfrm>
            </p:grpSpPr>
            <p:sp>
              <p:nvSpPr>
                <p:cNvPr id="68" name="Google Shape;2593;p66">
                  <a:extLst>
                    <a:ext uri="{FF2B5EF4-FFF2-40B4-BE49-F238E27FC236}">
                      <a16:creationId xmlns:a16="http://schemas.microsoft.com/office/drawing/2014/main" id="{879A6BD0-C49F-62B6-2788-84C351DB7C46}"/>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69" name="Google Shape;2594;p66">
                  <a:extLst>
                    <a:ext uri="{FF2B5EF4-FFF2-40B4-BE49-F238E27FC236}">
                      <a16:creationId xmlns:a16="http://schemas.microsoft.com/office/drawing/2014/main" id="{86D3D683-0B82-9D72-DC4E-1C2CAA484435}"/>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cxnSp>
          <p:nvCxnSpPr>
            <p:cNvPr id="109" name="Straight Connector 108">
              <a:extLst>
                <a:ext uri="{FF2B5EF4-FFF2-40B4-BE49-F238E27FC236}">
                  <a16:creationId xmlns:a16="http://schemas.microsoft.com/office/drawing/2014/main" id="{F8ABDAC7-E143-3AC6-497B-56FD12013E8F}"/>
                </a:ext>
              </a:extLst>
            </p:cNvPr>
            <p:cNvCxnSpPr>
              <a:cxnSpLocks/>
            </p:cNvCxnSpPr>
            <p:nvPr/>
          </p:nvCxnSpPr>
          <p:spPr>
            <a:xfrm>
              <a:off x="195990" y="1369223"/>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CBBCEA-047A-B08C-7F1D-0E9BCAB2E600}"/>
                </a:ext>
              </a:extLst>
            </p:cNvPr>
            <p:cNvCxnSpPr>
              <a:cxnSpLocks/>
            </p:cNvCxnSpPr>
            <p:nvPr/>
          </p:nvCxnSpPr>
          <p:spPr>
            <a:xfrm>
              <a:off x="430868" y="4726477"/>
              <a:ext cx="5103032" cy="0"/>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1A00340D-E3C4-66E0-2BC6-3131E4D59B91}"/>
                </a:ext>
              </a:extLst>
            </p:cNvPr>
            <p:cNvGrpSpPr/>
            <p:nvPr/>
          </p:nvGrpSpPr>
          <p:grpSpPr>
            <a:xfrm>
              <a:off x="376585" y="4003596"/>
              <a:ext cx="362827" cy="851244"/>
              <a:chOff x="3036573" y="2489601"/>
              <a:chExt cx="806389" cy="1891905"/>
            </a:xfrm>
          </p:grpSpPr>
          <p:pic>
            <p:nvPicPr>
              <p:cNvPr id="112" name="Picture 111" descr="A group of colorful arrows&#10;&#10;Description automatically generated">
                <a:extLst>
                  <a:ext uri="{FF2B5EF4-FFF2-40B4-BE49-F238E27FC236}">
                    <a16:creationId xmlns:a16="http://schemas.microsoft.com/office/drawing/2014/main" id="{BAAD0588-EFDD-D272-2C20-C5CCB2EB0721}"/>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36" name="TextBox 135">
                <a:extLst>
                  <a:ext uri="{FF2B5EF4-FFF2-40B4-BE49-F238E27FC236}">
                    <a16:creationId xmlns:a16="http://schemas.microsoft.com/office/drawing/2014/main" id="{397206C5-590C-90D4-3D96-E093D3E3383D}"/>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1" name="Group 140">
              <a:extLst>
                <a:ext uri="{FF2B5EF4-FFF2-40B4-BE49-F238E27FC236}">
                  <a16:creationId xmlns:a16="http://schemas.microsoft.com/office/drawing/2014/main" id="{5FB207D2-8104-4407-CABB-C82AEF1E21A2}"/>
                </a:ext>
              </a:extLst>
            </p:cNvPr>
            <p:cNvGrpSpPr/>
            <p:nvPr/>
          </p:nvGrpSpPr>
          <p:grpSpPr>
            <a:xfrm>
              <a:off x="2214254" y="4035175"/>
              <a:ext cx="480719" cy="814283"/>
              <a:chOff x="5159142" y="2571750"/>
              <a:chExt cx="1068407" cy="1809758"/>
            </a:xfrm>
          </p:grpSpPr>
          <p:pic>
            <p:nvPicPr>
              <p:cNvPr id="142" name="Picture 141" descr="A group of colorful arrows&#10;&#10;Description automatically generated">
                <a:extLst>
                  <a:ext uri="{FF2B5EF4-FFF2-40B4-BE49-F238E27FC236}">
                    <a16:creationId xmlns:a16="http://schemas.microsoft.com/office/drawing/2014/main" id="{43A2A819-5F34-287A-134A-286A513EEAE5}"/>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43" name="TextBox 142">
                <a:extLst>
                  <a:ext uri="{FF2B5EF4-FFF2-40B4-BE49-F238E27FC236}">
                    <a16:creationId xmlns:a16="http://schemas.microsoft.com/office/drawing/2014/main" id="{05607786-91C1-597D-16E8-BBD9C46D693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47" name="Group 146">
              <a:extLst>
                <a:ext uri="{FF2B5EF4-FFF2-40B4-BE49-F238E27FC236}">
                  <a16:creationId xmlns:a16="http://schemas.microsoft.com/office/drawing/2014/main" id="{69B20997-EC64-E2D7-B5D5-A6660E02F0E2}"/>
                </a:ext>
              </a:extLst>
            </p:cNvPr>
            <p:cNvGrpSpPr/>
            <p:nvPr/>
          </p:nvGrpSpPr>
          <p:grpSpPr>
            <a:xfrm flipV="1">
              <a:off x="2271501" y="1248077"/>
              <a:ext cx="362827" cy="851244"/>
              <a:chOff x="3036573" y="2489601"/>
              <a:chExt cx="806389" cy="1891905"/>
            </a:xfrm>
          </p:grpSpPr>
          <p:pic>
            <p:nvPicPr>
              <p:cNvPr id="148" name="Picture 147" descr="A group of colorful arrows&#10;&#10;Description automatically generated">
                <a:extLst>
                  <a:ext uri="{FF2B5EF4-FFF2-40B4-BE49-F238E27FC236}">
                    <a16:creationId xmlns:a16="http://schemas.microsoft.com/office/drawing/2014/main" id="{BBF8A2EB-8A90-D8F1-EB94-503310341F5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9" name="TextBox 148">
                <a:extLst>
                  <a:ext uri="{FF2B5EF4-FFF2-40B4-BE49-F238E27FC236}">
                    <a16:creationId xmlns:a16="http://schemas.microsoft.com/office/drawing/2014/main" id="{8DF13CED-22AF-05FA-238B-75E8FF5D2C9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9" name="Group 158">
              <a:extLst>
                <a:ext uri="{FF2B5EF4-FFF2-40B4-BE49-F238E27FC236}">
                  <a16:creationId xmlns:a16="http://schemas.microsoft.com/office/drawing/2014/main" id="{D4AE3DCE-3E52-ACB2-4774-18472C503EE9}"/>
                </a:ext>
              </a:extLst>
            </p:cNvPr>
            <p:cNvGrpSpPr/>
            <p:nvPr/>
          </p:nvGrpSpPr>
          <p:grpSpPr>
            <a:xfrm>
              <a:off x="1762940" y="4043358"/>
              <a:ext cx="362827" cy="814283"/>
              <a:chOff x="6375478" y="2571749"/>
              <a:chExt cx="806390" cy="1809758"/>
            </a:xfrm>
          </p:grpSpPr>
          <p:pic>
            <p:nvPicPr>
              <p:cNvPr id="160" name="Picture 159" descr="A group of colorful arrows&#10;&#10;Description automatically generated">
                <a:extLst>
                  <a:ext uri="{FF2B5EF4-FFF2-40B4-BE49-F238E27FC236}">
                    <a16:creationId xmlns:a16="http://schemas.microsoft.com/office/drawing/2014/main" id="{DE4D9A7E-287B-4CDB-B49A-C0A5CA816DB1}"/>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61" name="TextBox 160">
                <a:extLst>
                  <a:ext uri="{FF2B5EF4-FFF2-40B4-BE49-F238E27FC236}">
                    <a16:creationId xmlns:a16="http://schemas.microsoft.com/office/drawing/2014/main" id="{A450A5F1-80BF-8BF9-7EE8-8E9D29723BFE}"/>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62" name="Group 161">
              <a:extLst>
                <a:ext uri="{FF2B5EF4-FFF2-40B4-BE49-F238E27FC236}">
                  <a16:creationId xmlns:a16="http://schemas.microsoft.com/office/drawing/2014/main" id="{867FA0E7-AFE5-302C-681F-ADE10DB1F086}"/>
                </a:ext>
              </a:extLst>
            </p:cNvPr>
            <p:cNvGrpSpPr/>
            <p:nvPr/>
          </p:nvGrpSpPr>
          <p:grpSpPr>
            <a:xfrm flipV="1">
              <a:off x="1750148" y="1239662"/>
              <a:ext cx="395240" cy="814282"/>
              <a:chOff x="4132785" y="2571749"/>
              <a:chExt cx="878429" cy="1809757"/>
            </a:xfrm>
          </p:grpSpPr>
          <p:pic>
            <p:nvPicPr>
              <p:cNvPr id="163" name="Picture 162" descr="A group of colorful arrows&#10;&#10;Description automatically generated">
                <a:extLst>
                  <a:ext uri="{FF2B5EF4-FFF2-40B4-BE49-F238E27FC236}">
                    <a16:creationId xmlns:a16="http://schemas.microsoft.com/office/drawing/2014/main" id="{6589D2F1-3410-354C-014F-27CBC4A8C755}"/>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64" name="TextBox 163">
                <a:extLst>
                  <a:ext uri="{FF2B5EF4-FFF2-40B4-BE49-F238E27FC236}">
                    <a16:creationId xmlns:a16="http://schemas.microsoft.com/office/drawing/2014/main" id="{B2B86CAF-A97F-34A5-AC6A-04326E2438BB}"/>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65" name="Group 164">
              <a:extLst>
                <a:ext uri="{FF2B5EF4-FFF2-40B4-BE49-F238E27FC236}">
                  <a16:creationId xmlns:a16="http://schemas.microsoft.com/office/drawing/2014/main" id="{345838CB-68D9-8BAA-DC87-BB55FC4EE03B}"/>
                </a:ext>
              </a:extLst>
            </p:cNvPr>
            <p:cNvGrpSpPr/>
            <p:nvPr/>
          </p:nvGrpSpPr>
          <p:grpSpPr>
            <a:xfrm>
              <a:off x="4653542" y="4003596"/>
              <a:ext cx="362827" cy="851244"/>
              <a:chOff x="3036573" y="2489601"/>
              <a:chExt cx="806389" cy="1891905"/>
            </a:xfrm>
          </p:grpSpPr>
          <p:pic>
            <p:nvPicPr>
              <p:cNvPr id="166" name="Picture 165" descr="A group of colorful arrows&#10;&#10;Description automatically generated">
                <a:extLst>
                  <a:ext uri="{FF2B5EF4-FFF2-40B4-BE49-F238E27FC236}">
                    <a16:creationId xmlns:a16="http://schemas.microsoft.com/office/drawing/2014/main" id="{CFC62B8F-9C98-6A70-AD22-23B62767605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67" name="TextBox 166">
                <a:extLst>
                  <a:ext uri="{FF2B5EF4-FFF2-40B4-BE49-F238E27FC236}">
                    <a16:creationId xmlns:a16="http://schemas.microsoft.com/office/drawing/2014/main" id="{E777F6E2-54FF-0A7F-480E-2FD755F4A00E}"/>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68" name="Group 167">
              <a:extLst>
                <a:ext uri="{FF2B5EF4-FFF2-40B4-BE49-F238E27FC236}">
                  <a16:creationId xmlns:a16="http://schemas.microsoft.com/office/drawing/2014/main" id="{EBBE6720-431F-C104-31B7-B938DDD139EE}"/>
                </a:ext>
              </a:extLst>
            </p:cNvPr>
            <p:cNvGrpSpPr/>
            <p:nvPr/>
          </p:nvGrpSpPr>
          <p:grpSpPr>
            <a:xfrm flipV="1">
              <a:off x="4590728" y="1248075"/>
              <a:ext cx="480719" cy="814283"/>
              <a:chOff x="5159142" y="2571750"/>
              <a:chExt cx="1068407" cy="1809758"/>
            </a:xfrm>
          </p:grpSpPr>
          <p:pic>
            <p:nvPicPr>
              <p:cNvPr id="169" name="Picture 168" descr="A group of colorful arrows&#10;&#10;Description automatically generated">
                <a:extLst>
                  <a:ext uri="{FF2B5EF4-FFF2-40B4-BE49-F238E27FC236}">
                    <a16:creationId xmlns:a16="http://schemas.microsoft.com/office/drawing/2014/main" id="{C1B29631-9420-BD1D-3ABC-BF4983977F8E}"/>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70" name="TextBox 169">
                <a:extLst>
                  <a:ext uri="{FF2B5EF4-FFF2-40B4-BE49-F238E27FC236}">
                    <a16:creationId xmlns:a16="http://schemas.microsoft.com/office/drawing/2014/main" id="{5137EEAC-A355-3722-01F7-5B5612D6868D}"/>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71" name="Group 170">
              <a:extLst>
                <a:ext uri="{FF2B5EF4-FFF2-40B4-BE49-F238E27FC236}">
                  <a16:creationId xmlns:a16="http://schemas.microsoft.com/office/drawing/2014/main" id="{0D5497BB-3D21-A1BD-54A1-A4538832868E}"/>
                </a:ext>
              </a:extLst>
            </p:cNvPr>
            <p:cNvGrpSpPr/>
            <p:nvPr/>
          </p:nvGrpSpPr>
          <p:grpSpPr>
            <a:xfrm>
              <a:off x="827899" y="4006396"/>
              <a:ext cx="362827" cy="851244"/>
              <a:chOff x="3036573" y="2489601"/>
              <a:chExt cx="806389" cy="1891905"/>
            </a:xfrm>
          </p:grpSpPr>
          <p:pic>
            <p:nvPicPr>
              <p:cNvPr id="172" name="Picture 171" descr="A group of colorful arrows&#10;&#10;Description automatically generated">
                <a:extLst>
                  <a:ext uri="{FF2B5EF4-FFF2-40B4-BE49-F238E27FC236}">
                    <a16:creationId xmlns:a16="http://schemas.microsoft.com/office/drawing/2014/main" id="{95688EDE-D916-206E-0EF2-46E768A4AFD2}"/>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73" name="TextBox 172">
                <a:extLst>
                  <a:ext uri="{FF2B5EF4-FFF2-40B4-BE49-F238E27FC236}">
                    <a16:creationId xmlns:a16="http://schemas.microsoft.com/office/drawing/2014/main" id="{51E74A87-1632-01BA-8DB6-8C1990F94243}"/>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74" name="Group 173">
              <a:extLst>
                <a:ext uri="{FF2B5EF4-FFF2-40B4-BE49-F238E27FC236}">
                  <a16:creationId xmlns:a16="http://schemas.microsoft.com/office/drawing/2014/main" id="{DF59787D-708A-4961-1DEE-7BBA234B1525}"/>
                </a:ext>
              </a:extLst>
            </p:cNvPr>
            <p:cNvGrpSpPr/>
            <p:nvPr/>
          </p:nvGrpSpPr>
          <p:grpSpPr>
            <a:xfrm>
              <a:off x="1279213" y="4043359"/>
              <a:ext cx="395240" cy="814282"/>
              <a:chOff x="4132785" y="2571749"/>
              <a:chExt cx="878429" cy="1809757"/>
            </a:xfrm>
          </p:grpSpPr>
          <p:pic>
            <p:nvPicPr>
              <p:cNvPr id="175" name="Picture 174" descr="A group of colorful arrows&#10;&#10;Description automatically generated">
                <a:extLst>
                  <a:ext uri="{FF2B5EF4-FFF2-40B4-BE49-F238E27FC236}">
                    <a16:creationId xmlns:a16="http://schemas.microsoft.com/office/drawing/2014/main" id="{39C22B51-3537-BFB0-A372-29EA7239079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6" name="TextBox 175">
                <a:extLst>
                  <a:ext uri="{FF2B5EF4-FFF2-40B4-BE49-F238E27FC236}">
                    <a16:creationId xmlns:a16="http://schemas.microsoft.com/office/drawing/2014/main" id="{40462BA3-7A29-6B3D-1323-A6D1F4F847EA}"/>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77" name="Group 176">
              <a:extLst>
                <a:ext uri="{FF2B5EF4-FFF2-40B4-BE49-F238E27FC236}">
                  <a16:creationId xmlns:a16="http://schemas.microsoft.com/office/drawing/2014/main" id="{44FD1026-23F2-7279-6533-B5357F58F966}"/>
                </a:ext>
              </a:extLst>
            </p:cNvPr>
            <p:cNvGrpSpPr/>
            <p:nvPr/>
          </p:nvGrpSpPr>
          <p:grpSpPr>
            <a:xfrm>
              <a:off x="2783460" y="4061688"/>
              <a:ext cx="362827" cy="814283"/>
              <a:chOff x="6375478" y="2571749"/>
              <a:chExt cx="806390" cy="1809758"/>
            </a:xfrm>
          </p:grpSpPr>
          <p:pic>
            <p:nvPicPr>
              <p:cNvPr id="178" name="Picture 177" descr="A group of colorful arrows&#10;&#10;Description automatically generated">
                <a:extLst>
                  <a:ext uri="{FF2B5EF4-FFF2-40B4-BE49-F238E27FC236}">
                    <a16:creationId xmlns:a16="http://schemas.microsoft.com/office/drawing/2014/main" id="{3EAC04AB-C164-8002-073A-C6EF240C99F2}"/>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79" name="TextBox 178">
                <a:extLst>
                  <a:ext uri="{FF2B5EF4-FFF2-40B4-BE49-F238E27FC236}">
                    <a16:creationId xmlns:a16="http://schemas.microsoft.com/office/drawing/2014/main" id="{A67C9366-A9E1-7C0C-A731-97B1675283CF}"/>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0" name="Group 179">
              <a:extLst>
                <a:ext uri="{FF2B5EF4-FFF2-40B4-BE49-F238E27FC236}">
                  <a16:creationId xmlns:a16="http://schemas.microsoft.com/office/drawing/2014/main" id="{02858B1F-5A3A-2A8E-C06C-12ECDA5CF650}"/>
                </a:ext>
              </a:extLst>
            </p:cNvPr>
            <p:cNvGrpSpPr/>
            <p:nvPr/>
          </p:nvGrpSpPr>
          <p:grpSpPr>
            <a:xfrm>
              <a:off x="3718501" y="4035174"/>
              <a:ext cx="362827" cy="814283"/>
              <a:chOff x="6375478" y="2571749"/>
              <a:chExt cx="806390" cy="1809758"/>
            </a:xfrm>
          </p:grpSpPr>
          <p:pic>
            <p:nvPicPr>
              <p:cNvPr id="181" name="Picture 180" descr="A group of colorful arrows&#10;&#10;Description automatically generated">
                <a:extLst>
                  <a:ext uri="{FF2B5EF4-FFF2-40B4-BE49-F238E27FC236}">
                    <a16:creationId xmlns:a16="http://schemas.microsoft.com/office/drawing/2014/main" id="{C161D761-5C35-09FE-36DC-9250F91F6B83}"/>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82" name="TextBox 181">
                <a:extLst>
                  <a:ext uri="{FF2B5EF4-FFF2-40B4-BE49-F238E27FC236}">
                    <a16:creationId xmlns:a16="http://schemas.microsoft.com/office/drawing/2014/main" id="{F84FE637-13A5-47F6-8188-7AD635ECE63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83" name="Group 182">
              <a:extLst>
                <a:ext uri="{FF2B5EF4-FFF2-40B4-BE49-F238E27FC236}">
                  <a16:creationId xmlns:a16="http://schemas.microsoft.com/office/drawing/2014/main" id="{08AF9420-3712-22F0-11D6-430D555D73C4}"/>
                </a:ext>
              </a:extLst>
            </p:cNvPr>
            <p:cNvGrpSpPr/>
            <p:nvPr/>
          </p:nvGrpSpPr>
          <p:grpSpPr>
            <a:xfrm>
              <a:off x="3234774" y="4035175"/>
              <a:ext cx="395240" cy="814282"/>
              <a:chOff x="4132785" y="2571749"/>
              <a:chExt cx="878429" cy="1809757"/>
            </a:xfrm>
          </p:grpSpPr>
          <p:pic>
            <p:nvPicPr>
              <p:cNvPr id="184" name="Picture 183" descr="A group of colorful arrows&#10;&#10;Description automatically generated">
                <a:extLst>
                  <a:ext uri="{FF2B5EF4-FFF2-40B4-BE49-F238E27FC236}">
                    <a16:creationId xmlns:a16="http://schemas.microsoft.com/office/drawing/2014/main" id="{4D16817D-0BE2-2FDA-D043-7B62199809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5" name="TextBox 184">
                <a:extLst>
                  <a:ext uri="{FF2B5EF4-FFF2-40B4-BE49-F238E27FC236}">
                    <a16:creationId xmlns:a16="http://schemas.microsoft.com/office/drawing/2014/main" id="{46FC5670-53D9-C503-E4F0-E6DD52EEEABC}"/>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6" name="Group 185">
              <a:extLst>
                <a:ext uri="{FF2B5EF4-FFF2-40B4-BE49-F238E27FC236}">
                  <a16:creationId xmlns:a16="http://schemas.microsoft.com/office/drawing/2014/main" id="{D352D696-F18D-4589-966D-990E343F55DE}"/>
                </a:ext>
              </a:extLst>
            </p:cNvPr>
            <p:cNvGrpSpPr/>
            <p:nvPr/>
          </p:nvGrpSpPr>
          <p:grpSpPr>
            <a:xfrm>
              <a:off x="4169815" y="4032199"/>
              <a:ext cx="395240" cy="814282"/>
              <a:chOff x="4132785" y="2571749"/>
              <a:chExt cx="878429" cy="1809757"/>
            </a:xfrm>
          </p:grpSpPr>
          <p:pic>
            <p:nvPicPr>
              <p:cNvPr id="187" name="Picture 186" descr="A group of colorful arrows&#10;&#10;Description automatically generated">
                <a:extLst>
                  <a:ext uri="{FF2B5EF4-FFF2-40B4-BE49-F238E27FC236}">
                    <a16:creationId xmlns:a16="http://schemas.microsoft.com/office/drawing/2014/main" id="{4B684E11-2641-8F50-A747-58C6FB26D9AB}"/>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88" name="TextBox 187">
                <a:extLst>
                  <a:ext uri="{FF2B5EF4-FFF2-40B4-BE49-F238E27FC236}">
                    <a16:creationId xmlns:a16="http://schemas.microsoft.com/office/drawing/2014/main" id="{C6FB31E7-5F9E-F580-DAB1-4657318478D2}"/>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89" name="Group 188">
              <a:extLst>
                <a:ext uri="{FF2B5EF4-FFF2-40B4-BE49-F238E27FC236}">
                  <a16:creationId xmlns:a16="http://schemas.microsoft.com/office/drawing/2014/main" id="{6EB3A037-1670-48A8-B155-DF31B0261821}"/>
                </a:ext>
              </a:extLst>
            </p:cNvPr>
            <p:cNvGrpSpPr/>
            <p:nvPr/>
          </p:nvGrpSpPr>
          <p:grpSpPr>
            <a:xfrm>
              <a:off x="5104856" y="4032198"/>
              <a:ext cx="480719" cy="814283"/>
              <a:chOff x="5159142" y="2571750"/>
              <a:chExt cx="1068407" cy="1809758"/>
            </a:xfrm>
          </p:grpSpPr>
          <p:pic>
            <p:nvPicPr>
              <p:cNvPr id="190" name="Picture 189" descr="A group of colorful arrows&#10;&#10;Description automatically generated">
                <a:extLst>
                  <a:ext uri="{FF2B5EF4-FFF2-40B4-BE49-F238E27FC236}">
                    <a16:creationId xmlns:a16="http://schemas.microsoft.com/office/drawing/2014/main" id="{8567BD83-7F32-AC8D-C868-316DB07E3B93}"/>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1" name="TextBox 190">
                <a:extLst>
                  <a:ext uri="{FF2B5EF4-FFF2-40B4-BE49-F238E27FC236}">
                    <a16:creationId xmlns:a16="http://schemas.microsoft.com/office/drawing/2014/main" id="{E222902E-DDD0-5DBF-13F5-6059B493A130}"/>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2" name="Group 191">
              <a:extLst>
                <a:ext uri="{FF2B5EF4-FFF2-40B4-BE49-F238E27FC236}">
                  <a16:creationId xmlns:a16="http://schemas.microsoft.com/office/drawing/2014/main" id="{F6395BB7-572F-15FE-6CEB-D217876B38C3}"/>
                </a:ext>
              </a:extLst>
            </p:cNvPr>
            <p:cNvGrpSpPr/>
            <p:nvPr/>
          </p:nvGrpSpPr>
          <p:grpSpPr>
            <a:xfrm flipV="1">
              <a:off x="304977" y="1248077"/>
              <a:ext cx="480719" cy="814283"/>
              <a:chOff x="5159142" y="2571750"/>
              <a:chExt cx="1068407" cy="1809758"/>
            </a:xfrm>
          </p:grpSpPr>
          <p:pic>
            <p:nvPicPr>
              <p:cNvPr id="193" name="Picture 192" descr="A group of colorful arrows&#10;&#10;Description automatically generated">
                <a:extLst>
                  <a:ext uri="{FF2B5EF4-FFF2-40B4-BE49-F238E27FC236}">
                    <a16:creationId xmlns:a16="http://schemas.microsoft.com/office/drawing/2014/main" id="{1900B70B-A36E-C984-E72B-58EA6539E5E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4" name="TextBox 193">
                <a:extLst>
                  <a:ext uri="{FF2B5EF4-FFF2-40B4-BE49-F238E27FC236}">
                    <a16:creationId xmlns:a16="http://schemas.microsoft.com/office/drawing/2014/main" id="{ADC373C9-4286-5EA7-7D0E-82FFE4B33DF2}"/>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5" name="Group 194">
              <a:extLst>
                <a:ext uri="{FF2B5EF4-FFF2-40B4-BE49-F238E27FC236}">
                  <a16:creationId xmlns:a16="http://schemas.microsoft.com/office/drawing/2014/main" id="{F82170D3-00A4-1452-1973-9456144FFBF3}"/>
                </a:ext>
              </a:extLst>
            </p:cNvPr>
            <p:cNvGrpSpPr/>
            <p:nvPr/>
          </p:nvGrpSpPr>
          <p:grpSpPr>
            <a:xfrm flipV="1">
              <a:off x="813861" y="1231919"/>
              <a:ext cx="480719" cy="814283"/>
              <a:chOff x="5159142" y="2571750"/>
              <a:chExt cx="1068407" cy="1809758"/>
            </a:xfrm>
          </p:grpSpPr>
          <p:pic>
            <p:nvPicPr>
              <p:cNvPr id="196" name="Picture 195" descr="A group of colorful arrows&#10;&#10;Description automatically generated">
                <a:extLst>
                  <a:ext uri="{FF2B5EF4-FFF2-40B4-BE49-F238E27FC236}">
                    <a16:creationId xmlns:a16="http://schemas.microsoft.com/office/drawing/2014/main" id="{FC05192A-8860-391B-6EC8-500CA9FF18C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7" name="TextBox 196">
                <a:extLst>
                  <a:ext uri="{FF2B5EF4-FFF2-40B4-BE49-F238E27FC236}">
                    <a16:creationId xmlns:a16="http://schemas.microsoft.com/office/drawing/2014/main" id="{84479D6F-6876-D2DD-9109-8BF2D1023923}"/>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98" name="Group 197">
              <a:extLst>
                <a:ext uri="{FF2B5EF4-FFF2-40B4-BE49-F238E27FC236}">
                  <a16:creationId xmlns:a16="http://schemas.microsoft.com/office/drawing/2014/main" id="{C1FAF31C-F9B9-3E1E-B227-37B144F923C7}"/>
                </a:ext>
              </a:extLst>
            </p:cNvPr>
            <p:cNvGrpSpPr/>
            <p:nvPr/>
          </p:nvGrpSpPr>
          <p:grpSpPr>
            <a:xfrm flipV="1">
              <a:off x="1302227" y="1230944"/>
              <a:ext cx="362827" cy="814283"/>
              <a:chOff x="6375478" y="2571749"/>
              <a:chExt cx="806390" cy="1809758"/>
            </a:xfrm>
          </p:grpSpPr>
          <p:pic>
            <p:nvPicPr>
              <p:cNvPr id="199" name="Picture 198" descr="A group of colorful arrows&#10;&#10;Description automatically generated">
                <a:extLst>
                  <a:ext uri="{FF2B5EF4-FFF2-40B4-BE49-F238E27FC236}">
                    <a16:creationId xmlns:a16="http://schemas.microsoft.com/office/drawing/2014/main" id="{7B64D8DD-7F1C-33F8-45FA-A5411E4B136D}"/>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0" name="TextBox 199">
                <a:extLst>
                  <a:ext uri="{FF2B5EF4-FFF2-40B4-BE49-F238E27FC236}">
                    <a16:creationId xmlns:a16="http://schemas.microsoft.com/office/drawing/2014/main" id="{3DD3B769-3BDF-305F-2BF2-ED490FE7013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1" name="Group 200">
              <a:extLst>
                <a:ext uri="{FF2B5EF4-FFF2-40B4-BE49-F238E27FC236}">
                  <a16:creationId xmlns:a16="http://schemas.microsoft.com/office/drawing/2014/main" id="{0454717C-B6C8-B06D-25F4-F37CC2FA3720}"/>
                </a:ext>
              </a:extLst>
            </p:cNvPr>
            <p:cNvGrpSpPr/>
            <p:nvPr/>
          </p:nvGrpSpPr>
          <p:grpSpPr>
            <a:xfrm flipV="1">
              <a:off x="2761066" y="1250374"/>
              <a:ext cx="395240" cy="814282"/>
              <a:chOff x="4132785" y="2571749"/>
              <a:chExt cx="878429" cy="1809757"/>
            </a:xfrm>
          </p:grpSpPr>
          <p:pic>
            <p:nvPicPr>
              <p:cNvPr id="202" name="Picture 201" descr="A group of colorful arrows&#10;&#10;Description automatically generated">
                <a:extLst>
                  <a:ext uri="{FF2B5EF4-FFF2-40B4-BE49-F238E27FC236}">
                    <a16:creationId xmlns:a16="http://schemas.microsoft.com/office/drawing/2014/main" id="{8520B937-DA08-503C-F08B-4771E3440A5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03" name="TextBox 202">
                <a:extLst>
                  <a:ext uri="{FF2B5EF4-FFF2-40B4-BE49-F238E27FC236}">
                    <a16:creationId xmlns:a16="http://schemas.microsoft.com/office/drawing/2014/main" id="{C00A0873-D762-142A-C152-81BB7BF50FE2}"/>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07" name="Group 206">
              <a:extLst>
                <a:ext uri="{FF2B5EF4-FFF2-40B4-BE49-F238E27FC236}">
                  <a16:creationId xmlns:a16="http://schemas.microsoft.com/office/drawing/2014/main" id="{B9BDA443-73B4-4AA9-32D5-F07029A00959}"/>
                </a:ext>
              </a:extLst>
            </p:cNvPr>
            <p:cNvGrpSpPr/>
            <p:nvPr/>
          </p:nvGrpSpPr>
          <p:grpSpPr>
            <a:xfrm flipV="1">
              <a:off x="3250979" y="1230943"/>
              <a:ext cx="362827" cy="814283"/>
              <a:chOff x="6375478" y="2571749"/>
              <a:chExt cx="806390" cy="1809758"/>
            </a:xfrm>
          </p:grpSpPr>
          <p:pic>
            <p:nvPicPr>
              <p:cNvPr id="208" name="Picture 207" descr="A group of colorful arrows&#10;&#10;Description automatically generated">
                <a:extLst>
                  <a:ext uri="{FF2B5EF4-FFF2-40B4-BE49-F238E27FC236}">
                    <a16:creationId xmlns:a16="http://schemas.microsoft.com/office/drawing/2014/main" id="{E3435F97-12F2-AF1C-CAE2-5607F82B1F25}"/>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9" name="TextBox 208">
                <a:extLst>
                  <a:ext uri="{FF2B5EF4-FFF2-40B4-BE49-F238E27FC236}">
                    <a16:creationId xmlns:a16="http://schemas.microsoft.com/office/drawing/2014/main" id="{6FEF7B91-1F01-0FF8-4D51-5DF7F777D7E0}"/>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0" name="Group 209">
              <a:extLst>
                <a:ext uri="{FF2B5EF4-FFF2-40B4-BE49-F238E27FC236}">
                  <a16:creationId xmlns:a16="http://schemas.microsoft.com/office/drawing/2014/main" id="{B4E02FE4-14F3-253C-772C-059C7FBA4572}"/>
                </a:ext>
              </a:extLst>
            </p:cNvPr>
            <p:cNvGrpSpPr/>
            <p:nvPr/>
          </p:nvGrpSpPr>
          <p:grpSpPr>
            <a:xfrm flipV="1">
              <a:off x="3705790" y="1239662"/>
              <a:ext cx="395240" cy="814282"/>
              <a:chOff x="4132785" y="2571749"/>
              <a:chExt cx="878429" cy="1809757"/>
            </a:xfrm>
          </p:grpSpPr>
          <p:pic>
            <p:nvPicPr>
              <p:cNvPr id="211" name="Picture 210" descr="A group of colorful arrows&#10;&#10;Description automatically generated">
                <a:extLst>
                  <a:ext uri="{FF2B5EF4-FFF2-40B4-BE49-F238E27FC236}">
                    <a16:creationId xmlns:a16="http://schemas.microsoft.com/office/drawing/2014/main" id="{837BBE3B-ABEA-4CF1-4B31-49EA89AF55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12" name="TextBox 211">
                <a:extLst>
                  <a:ext uri="{FF2B5EF4-FFF2-40B4-BE49-F238E27FC236}">
                    <a16:creationId xmlns:a16="http://schemas.microsoft.com/office/drawing/2014/main" id="{E4A28324-7551-CDE9-F7E6-18C543F8AE4C}"/>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13" name="Group 212">
              <a:extLst>
                <a:ext uri="{FF2B5EF4-FFF2-40B4-BE49-F238E27FC236}">
                  <a16:creationId xmlns:a16="http://schemas.microsoft.com/office/drawing/2014/main" id="{DD3ADB5D-F76F-02BF-54A2-FC37AE5413B5}"/>
                </a:ext>
              </a:extLst>
            </p:cNvPr>
            <p:cNvGrpSpPr/>
            <p:nvPr/>
          </p:nvGrpSpPr>
          <p:grpSpPr>
            <a:xfrm flipV="1">
              <a:off x="4173945" y="1248076"/>
              <a:ext cx="362827" cy="814283"/>
              <a:chOff x="6375478" y="2571749"/>
              <a:chExt cx="806390" cy="1809758"/>
            </a:xfrm>
          </p:grpSpPr>
          <p:pic>
            <p:nvPicPr>
              <p:cNvPr id="214" name="Picture 213" descr="A group of colorful arrows&#10;&#10;Description automatically generated">
                <a:extLst>
                  <a:ext uri="{FF2B5EF4-FFF2-40B4-BE49-F238E27FC236}">
                    <a16:creationId xmlns:a16="http://schemas.microsoft.com/office/drawing/2014/main" id="{98CFB700-371A-E927-CFED-C9216110C06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15" name="TextBox 214">
                <a:extLst>
                  <a:ext uri="{FF2B5EF4-FFF2-40B4-BE49-F238E27FC236}">
                    <a16:creationId xmlns:a16="http://schemas.microsoft.com/office/drawing/2014/main" id="{7681A344-2C95-07BF-1449-F145086D016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16" name="Group 215">
              <a:extLst>
                <a:ext uri="{FF2B5EF4-FFF2-40B4-BE49-F238E27FC236}">
                  <a16:creationId xmlns:a16="http://schemas.microsoft.com/office/drawing/2014/main" id="{D3265A6A-D1EB-755E-A530-108FE6E55308}"/>
                </a:ext>
              </a:extLst>
            </p:cNvPr>
            <p:cNvGrpSpPr/>
            <p:nvPr/>
          </p:nvGrpSpPr>
          <p:grpSpPr>
            <a:xfrm flipV="1">
              <a:off x="5162103" y="1248075"/>
              <a:ext cx="362827" cy="851244"/>
              <a:chOff x="3036573" y="2489601"/>
              <a:chExt cx="806389" cy="1891905"/>
            </a:xfrm>
          </p:grpSpPr>
          <p:pic>
            <p:nvPicPr>
              <p:cNvPr id="217" name="Picture 216" descr="A group of colorful arrows&#10;&#10;Description automatically generated">
                <a:extLst>
                  <a:ext uri="{FF2B5EF4-FFF2-40B4-BE49-F238E27FC236}">
                    <a16:creationId xmlns:a16="http://schemas.microsoft.com/office/drawing/2014/main" id="{A82E3009-A074-75A5-1B5D-46B84FC3D39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18" name="TextBox 217">
                <a:extLst>
                  <a:ext uri="{FF2B5EF4-FFF2-40B4-BE49-F238E27FC236}">
                    <a16:creationId xmlns:a16="http://schemas.microsoft.com/office/drawing/2014/main" id="{C9BDFF32-3EF2-DD71-84E9-24C5F06116ED}"/>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cxnSp>
          <p:nvCxnSpPr>
            <p:cNvPr id="219" name="Straight Connector 218">
              <a:extLst>
                <a:ext uri="{FF2B5EF4-FFF2-40B4-BE49-F238E27FC236}">
                  <a16:creationId xmlns:a16="http://schemas.microsoft.com/office/drawing/2014/main" id="{1206A80E-8C6F-5370-6AE0-8223C539394B}"/>
                </a:ext>
              </a:extLst>
            </p:cNvPr>
            <p:cNvCxnSpPr>
              <a:cxnSpLocks/>
            </p:cNvCxnSpPr>
            <p:nvPr/>
          </p:nvCxnSpPr>
          <p:spPr>
            <a:xfrm>
              <a:off x="257430" y="2682974"/>
              <a:ext cx="5328145" cy="34823"/>
            </a:xfrm>
            <a:prstGeom prst="line">
              <a:avLst/>
            </a:prstGeom>
            <a:ln w="152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98E0451-7718-1D89-7F03-BDFC112239CD}"/>
                </a:ext>
              </a:extLst>
            </p:cNvPr>
            <p:cNvCxnSpPr>
              <a:cxnSpLocks/>
            </p:cNvCxnSpPr>
            <p:nvPr/>
          </p:nvCxnSpPr>
          <p:spPr>
            <a:xfrm>
              <a:off x="198347" y="3344840"/>
              <a:ext cx="5337910"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64D5F65A-A5DC-CBA4-7B8A-9AEC0646DBB2}"/>
                </a:ext>
              </a:extLst>
            </p:cNvPr>
            <p:cNvGrpSpPr/>
            <p:nvPr/>
          </p:nvGrpSpPr>
          <p:grpSpPr>
            <a:xfrm>
              <a:off x="376585" y="1973045"/>
              <a:ext cx="362827" cy="851244"/>
              <a:chOff x="3036573" y="2489601"/>
              <a:chExt cx="806389" cy="1891905"/>
            </a:xfrm>
          </p:grpSpPr>
          <p:pic>
            <p:nvPicPr>
              <p:cNvPr id="128" name="Picture 127" descr="A group of colorful arrows&#10;&#10;Description automatically generated">
                <a:extLst>
                  <a:ext uri="{FF2B5EF4-FFF2-40B4-BE49-F238E27FC236}">
                    <a16:creationId xmlns:a16="http://schemas.microsoft.com/office/drawing/2014/main" id="{416C6D3F-D362-EDCB-437E-23FDEBAF3F65}"/>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29" name="TextBox 128">
                <a:extLst>
                  <a:ext uri="{FF2B5EF4-FFF2-40B4-BE49-F238E27FC236}">
                    <a16:creationId xmlns:a16="http://schemas.microsoft.com/office/drawing/2014/main" id="{D1F493F8-B735-9876-842B-8E3AAE7C2FBA}"/>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30" name="Group 129">
              <a:extLst>
                <a:ext uri="{FF2B5EF4-FFF2-40B4-BE49-F238E27FC236}">
                  <a16:creationId xmlns:a16="http://schemas.microsoft.com/office/drawing/2014/main" id="{B8ADA755-29F8-3C55-0E71-1B7CBA374B6D}"/>
                </a:ext>
              </a:extLst>
            </p:cNvPr>
            <p:cNvGrpSpPr/>
            <p:nvPr/>
          </p:nvGrpSpPr>
          <p:grpSpPr>
            <a:xfrm>
              <a:off x="2214254" y="2004624"/>
              <a:ext cx="480719" cy="814283"/>
              <a:chOff x="5159142" y="2571750"/>
              <a:chExt cx="1068407" cy="1809758"/>
            </a:xfrm>
          </p:grpSpPr>
          <p:pic>
            <p:nvPicPr>
              <p:cNvPr id="131" name="Picture 130" descr="A group of colorful arrows&#10;&#10;Description automatically generated">
                <a:extLst>
                  <a:ext uri="{FF2B5EF4-FFF2-40B4-BE49-F238E27FC236}">
                    <a16:creationId xmlns:a16="http://schemas.microsoft.com/office/drawing/2014/main" id="{D0319351-08A2-4342-865D-1D62477E5D74}"/>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32" name="TextBox 131">
                <a:extLst>
                  <a:ext uri="{FF2B5EF4-FFF2-40B4-BE49-F238E27FC236}">
                    <a16:creationId xmlns:a16="http://schemas.microsoft.com/office/drawing/2014/main" id="{D7F066AC-87BB-55A3-D87F-ED06995AEFAC}"/>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133" name="Group 132">
              <a:extLst>
                <a:ext uri="{FF2B5EF4-FFF2-40B4-BE49-F238E27FC236}">
                  <a16:creationId xmlns:a16="http://schemas.microsoft.com/office/drawing/2014/main" id="{77CC9FDF-93F3-FD21-93F6-BF5E95F167B6}"/>
                </a:ext>
              </a:extLst>
            </p:cNvPr>
            <p:cNvGrpSpPr/>
            <p:nvPr/>
          </p:nvGrpSpPr>
          <p:grpSpPr>
            <a:xfrm>
              <a:off x="1762940" y="2012807"/>
              <a:ext cx="362827" cy="814283"/>
              <a:chOff x="6375478" y="2571749"/>
              <a:chExt cx="806390" cy="1809758"/>
            </a:xfrm>
          </p:grpSpPr>
          <p:pic>
            <p:nvPicPr>
              <p:cNvPr id="134" name="Picture 133" descr="A group of colorful arrows&#10;&#10;Description automatically generated">
                <a:extLst>
                  <a:ext uri="{FF2B5EF4-FFF2-40B4-BE49-F238E27FC236}">
                    <a16:creationId xmlns:a16="http://schemas.microsoft.com/office/drawing/2014/main" id="{E1E31F35-DB4F-2F62-006F-4E26231BE91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135" name="TextBox 134">
                <a:extLst>
                  <a:ext uri="{FF2B5EF4-FFF2-40B4-BE49-F238E27FC236}">
                    <a16:creationId xmlns:a16="http://schemas.microsoft.com/office/drawing/2014/main" id="{E68F7629-046F-04CD-D028-B58C146C36A6}"/>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137" name="Group 136">
              <a:extLst>
                <a:ext uri="{FF2B5EF4-FFF2-40B4-BE49-F238E27FC236}">
                  <a16:creationId xmlns:a16="http://schemas.microsoft.com/office/drawing/2014/main" id="{8B6AC8E1-CF5A-10A6-1D3A-F88AB657199E}"/>
                </a:ext>
              </a:extLst>
            </p:cNvPr>
            <p:cNvGrpSpPr/>
            <p:nvPr/>
          </p:nvGrpSpPr>
          <p:grpSpPr>
            <a:xfrm>
              <a:off x="4653542" y="1973045"/>
              <a:ext cx="362827" cy="851244"/>
              <a:chOff x="3036573" y="2489601"/>
              <a:chExt cx="806389" cy="1891905"/>
            </a:xfrm>
          </p:grpSpPr>
          <p:pic>
            <p:nvPicPr>
              <p:cNvPr id="144" name="Picture 143" descr="A group of colorful arrows&#10;&#10;Description automatically generated">
                <a:extLst>
                  <a:ext uri="{FF2B5EF4-FFF2-40B4-BE49-F238E27FC236}">
                    <a16:creationId xmlns:a16="http://schemas.microsoft.com/office/drawing/2014/main" id="{5486AE1A-9FFC-B8EF-4CDD-20C6617B4B1F}"/>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45" name="TextBox 144">
                <a:extLst>
                  <a:ext uri="{FF2B5EF4-FFF2-40B4-BE49-F238E27FC236}">
                    <a16:creationId xmlns:a16="http://schemas.microsoft.com/office/drawing/2014/main" id="{B2A29FF1-AABB-00B2-B67E-6B44FF170958}"/>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46" name="Group 145">
              <a:extLst>
                <a:ext uri="{FF2B5EF4-FFF2-40B4-BE49-F238E27FC236}">
                  <a16:creationId xmlns:a16="http://schemas.microsoft.com/office/drawing/2014/main" id="{3E4ADD8C-8FA6-7600-1E04-0195A627C689}"/>
                </a:ext>
              </a:extLst>
            </p:cNvPr>
            <p:cNvGrpSpPr/>
            <p:nvPr/>
          </p:nvGrpSpPr>
          <p:grpSpPr>
            <a:xfrm>
              <a:off x="827899" y="1975845"/>
              <a:ext cx="362827" cy="851244"/>
              <a:chOff x="3036573" y="2489601"/>
              <a:chExt cx="806389" cy="1891905"/>
            </a:xfrm>
          </p:grpSpPr>
          <p:pic>
            <p:nvPicPr>
              <p:cNvPr id="150" name="Picture 149" descr="A group of colorful arrows&#10;&#10;Description automatically generated">
                <a:extLst>
                  <a:ext uri="{FF2B5EF4-FFF2-40B4-BE49-F238E27FC236}">
                    <a16:creationId xmlns:a16="http://schemas.microsoft.com/office/drawing/2014/main" id="{8CDAABB0-2BB8-B7DA-724E-A7724C760AB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151" name="TextBox 150">
                <a:extLst>
                  <a:ext uri="{FF2B5EF4-FFF2-40B4-BE49-F238E27FC236}">
                    <a16:creationId xmlns:a16="http://schemas.microsoft.com/office/drawing/2014/main" id="{957B1A34-33B7-67F6-10F9-3AD3A5D8A6AB}"/>
                  </a:ext>
                </a:extLst>
              </p:cNvPr>
              <p:cNvSpPr txBox="1"/>
              <p:nvPr/>
            </p:nvSpPr>
            <p:spPr>
              <a:xfrm>
                <a:off x="3199137" y="284679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152" name="Group 151">
              <a:extLst>
                <a:ext uri="{FF2B5EF4-FFF2-40B4-BE49-F238E27FC236}">
                  <a16:creationId xmlns:a16="http://schemas.microsoft.com/office/drawing/2014/main" id="{E02FAF7C-5641-326E-5119-BEFABDB0324C}"/>
                </a:ext>
              </a:extLst>
            </p:cNvPr>
            <p:cNvGrpSpPr/>
            <p:nvPr/>
          </p:nvGrpSpPr>
          <p:grpSpPr>
            <a:xfrm>
              <a:off x="1279213" y="2012808"/>
              <a:ext cx="395240" cy="814282"/>
              <a:chOff x="4132785" y="2571749"/>
              <a:chExt cx="878429" cy="1809757"/>
            </a:xfrm>
          </p:grpSpPr>
          <p:pic>
            <p:nvPicPr>
              <p:cNvPr id="153" name="Picture 152" descr="A group of colorful arrows&#10;&#10;Description automatically generated">
                <a:extLst>
                  <a:ext uri="{FF2B5EF4-FFF2-40B4-BE49-F238E27FC236}">
                    <a16:creationId xmlns:a16="http://schemas.microsoft.com/office/drawing/2014/main" id="{6429F994-4F42-21AE-1D76-2FC05A371459}"/>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54" name="TextBox 153">
                <a:extLst>
                  <a:ext uri="{FF2B5EF4-FFF2-40B4-BE49-F238E27FC236}">
                    <a16:creationId xmlns:a16="http://schemas.microsoft.com/office/drawing/2014/main" id="{E362B785-6CB2-DD62-6007-B0359C32CC96}"/>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155" name="Group 154">
              <a:extLst>
                <a:ext uri="{FF2B5EF4-FFF2-40B4-BE49-F238E27FC236}">
                  <a16:creationId xmlns:a16="http://schemas.microsoft.com/office/drawing/2014/main" id="{DB0CED08-5DA1-A475-93CD-D9D05ED47E64}"/>
                </a:ext>
              </a:extLst>
            </p:cNvPr>
            <p:cNvGrpSpPr/>
            <p:nvPr/>
          </p:nvGrpSpPr>
          <p:grpSpPr>
            <a:xfrm>
              <a:off x="2783460" y="2031137"/>
              <a:ext cx="362827" cy="814283"/>
              <a:chOff x="6375478" y="2571749"/>
              <a:chExt cx="806390" cy="1809758"/>
            </a:xfrm>
          </p:grpSpPr>
          <p:pic>
            <p:nvPicPr>
              <p:cNvPr id="204" name="Picture 203" descr="A group of colorful arrows&#10;&#10;Description automatically generated">
                <a:extLst>
                  <a:ext uri="{FF2B5EF4-FFF2-40B4-BE49-F238E27FC236}">
                    <a16:creationId xmlns:a16="http://schemas.microsoft.com/office/drawing/2014/main" id="{377412E9-FB7C-C767-B014-3AAF37036A8F}"/>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5" name="TextBox 204">
                <a:extLst>
                  <a:ext uri="{FF2B5EF4-FFF2-40B4-BE49-F238E27FC236}">
                    <a16:creationId xmlns:a16="http://schemas.microsoft.com/office/drawing/2014/main" id="{48D29C8A-E28C-F9D2-4C0B-79DB2910BFDA}"/>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06" name="Group 205">
              <a:extLst>
                <a:ext uri="{FF2B5EF4-FFF2-40B4-BE49-F238E27FC236}">
                  <a16:creationId xmlns:a16="http://schemas.microsoft.com/office/drawing/2014/main" id="{7A842249-3A7E-386B-D9D5-C92A43070BDC}"/>
                </a:ext>
              </a:extLst>
            </p:cNvPr>
            <p:cNvGrpSpPr/>
            <p:nvPr/>
          </p:nvGrpSpPr>
          <p:grpSpPr>
            <a:xfrm>
              <a:off x="3718501" y="2004623"/>
              <a:ext cx="362827" cy="814283"/>
              <a:chOff x="6375478" y="2571749"/>
              <a:chExt cx="806390" cy="1809758"/>
            </a:xfrm>
          </p:grpSpPr>
          <p:pic>
            <p:nvPicPr>
              <p:cNvPr id="240" name="Picture 239" descr="A group of colorful arrows&#10;&#10;Description automatically generated">
                <a:extLst>
                  <a:ext uri="{FF2B5EF4-FFF2-40B4-BE49-F238E27FC236}">
                    <a16:creationId xmlns:a16="http://schemas.microsoft.com/office/drawing/2014/main" id="{A0E07CB4-03B7-3B4B-47C4-6181707E66F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41" name="TextBox 240">
                <a:extLst>
                  <a:ext uri="{FF2B5EF4-FFF2-40B4-BE49-F238E27FC236}">
                    <a16:creationId xmlns:a16="http://schemas.microsoft.com/office/drawing/2014/main" id="{AEC26D95-B0CF-2AEF-0CF2-2249CAC17048}"/>
                  </a:ext>
                </a:extLst>
              </p:cNvPr>
              <p:cNvSpPr txBox="1"/>
              <p:nvPr/>
            </p:nvSpPr>
            <p:spPr>
              <a:xfrm>
                <a:off x="6566917" y="2887867"/>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42" name="Group 241">
              <a:extLst>
                <a:ext uri="{FF2B5EF4-FFF2-40B4-BE49-F238E27FC236}">
                  <a16:creationId xmlns:a16="http://schemas.microsoft.com/office/drawing/2014/main" id="{66650367-FB77-0120-B4C6-B907FC2F2A8F}"/>
                </a:ext>
              </a:extLst>
            </p:cNvPr>
            <p:cNvGrpSpPr/>
            <p:nvPr/>
          </p:nvGrpSpPr>
          <p:grpSpPr>
            <a:xfrm>
              <a:off x="3234774" y="2004624"/>
              <a:ext cx="395240" cy="814282"/>
              <a:chOff x="4132785" y="2571749"/>
              <a:chExt cx="878429" cy="1809757"/>
            </a:xfrm>
          </p:grpSpPr>
          <p:pic>
            <p:nvPicPr>
              <p:cNvPr id="243" name="Picture 242" descr="A group of colorful arrows&#10;&#10;Description automatically generated">
                <a:extLst>
                  <a:ext uri="{FF2B5EF4-FFF2-40B4-BE49-F238E27FC236}">
                    <a16:creationId xmlns:a16="http://schemas.microsoft.com/office/drawing/2014/main" id="{193D9985-65BF-AA95-5AEB-DCCB71E65B10}"/>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4" name="TextBox 243">
                <a:extLst>
                  <a:ext uri="{FF2B5EF4-FFF2-40B4-BE49-F238E27FC236}">
                    <a16:creationId xmlns:a16="http://schemas.microsoft.com/office/drawing/2014/main" id="{6B3A22F7-DFD8-9509-8FD6-E183DFF97E88}"/>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5" name="Group 244">
              <a:extLst>
                <a:ext uri="{FF2B5EF4-FFF2-40B4-BE49-F238E27FC236}">
                  <a16:creationId xmlns:a16="http://schemas.microsoft.com/office/drawing/2014/main" id="{D2E65E8D-DCAB-B70E-74F2-BCAC62E411AE}"/>
                </a:ext>
              </a:extLst>
            </p:cNvPr>
            <p:cNvGrpSpPr/>
            <p:nvPr/>
          </p:nvGrpSpPr>
          <p:grpSpPr>
            <a:xfrm>
              <a:off x="4169815" y="2001648"/>
              <a:ext cx="395240" cy="814282"/>
              <a:chOff x="4132785" y="2571749"/>
              <a:chExt cx="878429" cy="1809757"/>
            </a:xfrm>
          </p:grpSpPr>
          <p:pic>
            <p:nvPicPr>
              <p:cNvPr id="246" name="Picture 245" descr="A group of colorful arrows&#10;&#10;Description automatically generated">
                <a:extLst>
                  <a:ext uri="{FF2B5EF4-FFF2-40B4-BE49-F238E27FC236}">
                    <a16:creationId xmlns:a16="http://schemas.microsoft.com/office/drawing/2014/main" id="{8E81C6E8-6B7E-DB56-CF1B-26D9C0737BC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47" name="TextBox 246">
                <a:extLst>
                  <a:ext uri="{FF2B5EF4-FFF2-40B4-BE49-F238E27FC236}">
                    <a16:creationId xmlns:a16="http://schemas.microsoft.com/office/drawing/2014/main" id="{8FE660B7-8927-4CE7-8454-F3752123BFCD}"/>
                  </a:ext>
                </a:extLst>
              </p:cNvPr>
              <p:cNvSpPr txBox="1"/>
              <p:nvPr/>
            </p:nvSpPr>
            <p:spPr>
              <a:xfrm>
                <a:off x="4360242" y="2887869"/>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48" name="Group 247">
              <a:extLst>
                <a:ext uri="{FF2B5EF4-FFF2-40B4-BE49-F238E27FC236}">
                  <a16:creationId xmlns:a16="http://schemas.microsoft.com/office/drawing/2014/main" id="{8919D0CB-BFEF-5A7C-C75A-72579DC22175}"/>
                </a:ext>
              </a:extLst>
            </p:cNvPr>
            <p:cNvGrpSpPr/>
            <p:nvPr/>
          </p:nvGrpSpPr>
          <p:grpSpPr>
            <a:xfrm>
              <a:off x="5104856" y="2001646"/>
              <a:ext cx="480719" cy="814283"/>
              <a:chOff x="5159142" y="2571748"/>
              <a:chExt cx="1068407" cy="1809758"/>
            </a:xfrm>
          </p:grpSpPr>
          <p:pic>
            <p:nvPicPr>
              <p:cNvPr id="249" name="Picture 248" descr="A group of colorful arrows&#10;&#10;Description automatically generated">
                <a:extLst>
                  <a:ext uri="{FF2B5EF4-FFF2-40B4-BE49-F238E27FC236}">
                    <a16:creationId xmlns:a16="http://schemas.microsoft.com/office/drawing/2014/main" id="{6580684F-DED9-77E7-FBE5-0178732363A7}"/>
                  </a:ext>
                </a:extLst>
              </p:cNvPr>
              <p:cNvPicPr>
                <a:picLocks noChangeAspect="1"/>
              </p:cNvPicPr>
              <p:nvPr/>
            </p:nvPicPr>
            <p:blipFill rotWithShape="1">
              <a:blip r:embed="rId2"/>
              <a:srcRect t="48408" r="50462" b="22347"/>
              <a:stretch/>
            </p:blipFill>
            <p:spPr>
              <a:xfrm rot="16200000">
                <a:off x="4788467" y="2942423"/>
                <a:ext cx="1809758" cy="1068407"/>
              </a:xfrm>
              <a:prstGeom prst="rect">
                <a:avLst/>
              </a:prstGeom>
            </p:spPr>
          </p:pic>
          <p:sp>
            <p:nvSpPr>
              <p:cNvPr id="250" name="TextBox 249">
                <a:extLst>
                  <a:ext uri="{FF2B5EF4-FFF2-40B4-BE49-F238E27FC236}">
                    <a16:creationId xmlns:a16="http://schemas.microsoft.com/office/drawing/2014/main" id="{BD6D9A79-6B38-9D53-FF39-0214C7253104}"/>
                  </a:ext>
                </a:extLst>
              </p:cNvPr>
              <p:cNvSpPr txBox="1"/>
              <p:nvPr/>
            </p:nvSpPr>
            <p:spPr>
              <a:xfrm>
                <a:off x="5477816" y="288786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51" name="Group 250">
              <a:extLst>
                <a:ext uri="{FF2B5EF4-FFF2-40B4-BE49-F238E27FC236}">
                  <a16:creationId xmlns:a16="http://schemas.microsoft.com/office/drawing/2014/main" id="{E954D034-A349-A378-67B7-DC0A4186F886}"/>
                </a:ext>
              </a:extLst>
            </p:cNvPr>
            <p:cNvGrpSpPr/>
            <p:nvPr/>
          </p:nvGrpSpPr>
          <p:grpSpPr>
            <a:xfrm flipV="1">
              <a:off x="2261498" y="3253558"/>
              <a:ext cx="362827" cy="851244"/>
              <a:chOff x="3036573" y="2489601"/>
              <a:chExt cx="806389" cy="1891905"/>
            </a:xfrm>
          </p:grpSpPr>
          <p:pic>
            <p:nvPicPr>
              <p:cNvPr id="252" name="Picture 251" descr="A group of colorful arrows&#10;&#10;Description automatically generated">
                <a:extLst>
                  <a:ext uri="{FF2B5EF4-FFF2-40B4-BE49-F238E27FC236}">
                    <a16:creationId xmlns:a16="http://schemas.microsoft.com/office/drawing/2014/main" id="{4F97EFD4-5623-E5A9-4B5E-9C874CC7D0AE}"/>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53" name="TextBox 252">
                <a:extLst>
                  <a:ext uri="{FF2B5EF4-FFF2-40B4-BE49-F238E27FC236}">
                    <a16:creationId xmlns:a16="http://schemas.microsoft.com/office/drawing/2014/main" id="{F1A44E9A-E07D-61BD-0C05-2E4402BF3590}"/>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grpSp>
          <p:nvGrpSpPr>
            <p:cNvPr id="254" name="Group 253">
              <a:extLst>
                <a:ext uri="{FF2B5EF4-FFF2-40B4-BE49-F238E27FC236}">
                  <a16:creationId xmlns:a16="http://schemas.microsoft.com/office/drawing/2014/main" id="{D0F05A6F-53B9-44D0-B3EF-B97244604A9B}"/>
                </a:ext>
              </a:extLst>
            </p:cNvPr>
            <p:cNvGrpSpPr/>
            <p:nvPr/>
          </p:nvGrpSpPr>
          <p:grpSpPr>
            <a:xfrm flipV="1">
              <a:off x="1740145" y="3245143"/>
              <a:ext cx="395240" cy="814282"/>
              <a:chOff x="4132785" y="2571749"/>
              <a:chExt cx="878429" cy="1809757"/>
            </a:xfrm>
          </p:grpSpPr>
          <p:pic>
            <p:nvPicPr>
              <p:cNvPr id="255" name="Picture 254" descr="A group of colorful arrows&#10;&#10;Description automatically generated">
                <a:extLst>
                  <a:ext uri="{FF2B5EF4-FFF2-40B4-BE49-F238E27FC236}">
                    <a16:creationId xmlns:a16="http://schemas.microsoft.com/office/drawing/2014/main" id="{8776CCF1-D55C-9EE4-0884-9930D9F8A0F2}"/>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56" name="TextBox 255">
                <a:extLst>
                  <a:ext uri="{FF2B5EF4-FFF2-40B4-BE49-F238E27FC236}">
                    <a16:creationId xmlns:a16="http://schemas.microsoft.com/office/drawing/2014/main" id="{8538F5FB-3F73-D519-88DF-3F207942A8F4}"/>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57" name="Group 256">
              <a:extLst>
                <a:ext uri="{FF2B5EF4-FFF2-40B4-BE49-F238E27FC236}">
                  <a16:creationId xmlns:a16="http://schemas.microsoft.com/office/drawing/2014/main" id="{94326D5F-3ACA-6A46-93E9-22339D2AB0FA}"/>
                </a:ext>
              </a:extLst>
            </p:cNvPr>
            <p:cNvGrpSpPr/>
            <p:nvPr/>
          </p:nvGrpSpPr>
          <p:grpSpPr>
            <a:xfrm flipV="1">
              <a:off x="4580725" y="3253556"/>
              <a:ext cx="480719" cy="814283"/>
              <a:chOff x="5159142" y="2571750"/>
              <a:chExt cx="1068407" cy="1809758"/>
            </a:xfrm>
          </p:grpSpPr>
          <p:pic>
            <p:nvPicPr>
              <p:cNvPr id="258" name="Picture 257" descr="A group of colorful arrows&#10;&#10;Description automatically generated">
                <a:extLst>
                  <a:ext uri="{FF2B5EF4-FFF2-40B4-BE49-F238E27FC236}">
                    <a16:creationId xmlns:a16="http://schemas.microsoft.com/office/drawing/2014/main" id="{0C852B10-2448-73F1-28F5-67A2328E1F7C}"/>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59" name="TextBox 258">
                <a:extLst>
                  <a:ext uri="{FF2B5EF4-FFF2-40B4-BE49-F238E27FC236}">
                    <a16:creationId xmlns:a16="http://schemas.microsoft.com/office/drawing/2014/main" id="{8A8D4332-6439-244A-201E-5CF6F3D20F4E}"/>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0" name="Group 259">
              <a:extLst>
                <a:ext uri="{FF2B5EF4-FFF2-40B4-BE49-F238E27FC236}">
                  <a16:creationId xmlns:a16="http://schemas.microsoft.com/office/drawing/2014/main" id="{34596E62-9773-6D3D-B5DA-C99C102FFF6F}"/>
                </a:ext>
              </a:extLst>
            </p:cNvPr>
            <p:cNvGrpSpPr/>
            <p:nvPr/>
          </p:nvGrpSpPr>
          <p:grpSpPr>
            <a:xfrm flipV="1">
              <a:off x="294974" y="3253558"/>
              <a:ext cx="480719" cy="814283"/>
              <a:chOff x="5159142" y="2571750"/>
              <a:chExt cx="1068407" cy="1809758"/>
            </a:xfrm>
          </p:grpSpPr>
          <p:pic>
            <p:nvPicPr>
              <p:cNvPr id="261" name="Picture 260" descr="A group of colorful arrows&#10;&#10;Description automatically generated">
                <a:extLst>
                  <a:ext uri="{FF2B5EF4-FFF2-40B4-BE49-F238E27FC236}">
                    <a16:creationId xmlns:a16="http://schemas.microsoft.com/office/drawing/2014/main" id="{DE4B2E65-7DA3-CFCD-2A58-E19A962B1A69}"/>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2" name="TextBox 261">
                <a:extLst>
                  <a:ext uri="{FF2B5EF4-FFF2-40B4-BE49-F238E27FC236}">
                    <a16:creationId xmlns:a16="http://schemas.microsoft.com/office/drawing/2014/main" id="{C6BE6D2A-ECCA-EEB4-38AF-AD2E532ADBEB}"/>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3" name="Group 262">
              <a:extLst>
                <a:ext uri="{FF2B5EF4-FFF2-40B4-BE49-F238E27FC236}">
                  <a16:creationId xmlns:a16="http://schemas.microsoft.com/office/drawing/2014/main" id="{2EE0DF49-F780-CC3A-39C6-58C8BAB9EB32}"/>
                </a:ext>
              </a:extLst>
            </p:cNvPr>
            <p:cNvGrpSpPr/>
            <p:nvPr/>
          </p:nvGrpSpPr>
          <p:grpSpPr>
            <a:xfrm flipV="1">
              <a:off x="803858" y="3237400"/>
              <a:ext cx="480719" cy="814283"/>
              <a:chOff x="5159142" y="2571750"/>
              <a:chExt cx="1068407" cy="1809758"/>
            </a:xfrm>
          </p:grpSpPr>
          <p:pic>
            <p:nvPicPr>
              <p:cNvPr id="264" name="Picture 263" descr="A group of colorful arrows&#10;&#10;Description automatically generated">
                <a:extLst>
                  <a:ext uri="{FF2B5EF4-FFF2-40B4-BE49-F238E27FC236}">
                    <a16:creationId xmlns:a16="http://schemas.microsoft.com/office/drawing/2014/main" id="{339C281C-CF66-7D03-C76A-1B48D8890B56}"/>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265" name="TextBox 264">
                <a:extLst>
                  <a:ext uri="{FF2B5EF4-FFF2-40B4-BE49-F238E27FC236}">
                    <a16:creationId xmlns:a16="http://schemas.microsoft.com/office/drawing/2014/main" id="{1A6269DD-C0F9-E6BB-17BB-7D9E45D1EF4F}"/>
                  </a:ext>
                </a:extLst>
              </p:cNvPr>
              <p:cNvSpPr txBox="1"/>
              <p:nvPr/>
            </p:nvSpPr>
            <p:spPr>
              <a:xfrm flipV="1">
                <a:off x="5477816" y="324003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T</a:t>
                </a:r>
              </a:p>
            </p:txBody>
          </p:sp>
        </p:grpSp>
        <p:grpSp>
          <p:nvGrpSpPr>
            <p:cNvPr id="266" name="Group 265">
              <a:extLst>
                <a:ext uri="{FF2B5EF4-FFF2-40B4-BE49-F238E27FC236}">
                  <a16:creationId xmlns:a16="http://schemas.microsoft.com/office/drawing/2014/main" id="{CFF40CF3-4ABD-D2DB-0D5C-9E1B001586D1}"/>
                </a:ext>
              </a:extLst>
            </p:cNvPr>
            <p:cNvGrpSpPr/>
            <p:nvPr/>
          </p:nvGrpSpPr>
          <p:grpSpPr>
            <a:xfrm flipV="1">
              <a:off x="1292224" y="3236425"/>
              <a:ext cx="362827" cy="814283"/>
              <a:chOff x="6375478" y="2571749"/>
              <a:chExt cx="806390" cy="1809758"/>
            </a:xfrm>
          </p:grpSpPr>
          <p:pic>
            <p:nvPicPr>
              <p:cNvPr id="267" name="Picture 266" descr="A group of colorful arrows&#10;&#10;Description automatically generated">
                <a:extLst>
                  <a:ext uri="{FF2B5EF4-FFF2-40B4-BE49-F238E27FC236}">
                    <a16:creationId xmlns:a16="http://schemas.microsoft.com/office/drawing/2014/main" id="{796773CF-5669-C5EB-C004-A9A062F4BF89}"/>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68" name="TextBox 267">
                <a:extLst>
                  <a:ext uri="{FF2B5EF4-FFF2-40B4-BE49-F238E27FC236}">
                    <a16:creationId xmlns:a16="http://schemas.microsoft.com/office/drawing/2014/main" id="{94ACCEAF-63CC-69D9-3560-9B20ED77E797}"/>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69" name="Group 268">
              <a:extLst>
                <a:ext uri="{FF2B5EF4-FFF2-40B4-BE49-F238E27FC236}">
                  <a16:creationId xmlns:a16="http://schemas.microsoft.com/office/drawing/2014/main" id="{96AFDBA8-D5C4-2AC9-1386-23DB57760017}"/>
                </a:ext>
              </a:extLst>
            </p:cNvPr>
            <p:cNvGrpSpPr/>
            <p:nvPr/>
          </p:nvGrpSpPr>
          <p:grpSpPr>
            <a:xfrm flipV="1">
              <a:off x="2751063" y="3255855"/>
              <a:ext cx="395240" cy="814282"/>
              <a:chOff x="4132785" y="2571749"/>
              <a:chExt cx="878429" cy="1809757"/>
            </a:xfrm>
          </p:grpSpPr>
          <p:pic>
            <p:nvPicPr>
              <p:cNvPr id="270" name="Picture 269" descr="A group of colorful arrows&#10;&#10;Description automatically generated">
                <a:extLst>
                  <a:ext uri="{FF2B5EF4-FFF2-40B4-BE49-F238E27FC236}">
                    <a16:creationId xmlns:a16="http://schemas.microsoft.com/office/drawing/2014/main" id="{4DCA04F0-86BF-CA05-CA5E-9E0D5A28909D}"/>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1" name="TextBox 270">
                <a:extLst>
                  <a:ext uri="{FF2B5EF4-FFF2-40B4-BE49-F238E27FC236}">
                    <a16:creationId xmlns:a16="http://schemas.microsoft.com/office/drawing/2014/main" id="{D7DE4CB8-9303-5912-03EE-F9C4CC98EE1D}"/>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2" name="Group 271">
              <a:extLst>
                <a:ext uri="{FF2B5EF4-FFF2-40B4-BE49-F238E27FC236}">
                  <a16:creationId xmlns:a16="http://schemas.microsoft.com/office/drawing/2014/main" id="{6050D098-06C5-8AEE-E6E7-6B995BBF77E5}"/>
                </a:ext>
              </a:extLst>
            </p:cNvPr>
            <p:cNvGrpSpPr/>
            <p:nvPr/>
          </p:nvGrpSpPr>
          <p:grpSpPr>
            <a:xfrm flipV="1">
              <a:off x="3240976" y="3236424"/>
              <a:ext cx="362827" cy="814283"/>
              <a:chOff x="6375478" y="2571749"/>
              <a:chExt cx="806390" cy="1809758"/>
            </a:xfrm>
          </p:grpSpPr>
          <p:pic>
            <p:nvPicPr>
              <p:cNvPr id="273" name="Picture 272" descr="A group of colorful arrows&#10;&#10;Description automatically generated">
                <a:extLst>
                  <a:ext uri="{FF2B5EF4-FFF2-40B4-BE49-F238E27FC236}">
                    <a16:creationId xmlns:a16="http://schemas.microsoft.com/office/drawing/2014/main" id="{55B41BC0-EF28-1C0A-F7DB-09B2ADB57A86}"/>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74" name="TextBox 273">
                <a:extLst>
                  <a:ext uri="{FF2B5EF4-FFF2-40B4-BE49-F238E27FC236}">
                    <a16:creationId xmlns:a16="http://schemas.microsoft.com/office/drawing/2014/main" id="{981B93DA-447A-7853-4C6A-86CD0782AC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75" name="Group 274">
              <a:extLst>
                <a:ext uri="{FF2B5EF4-FFF2-40B4-BE49-F238E27FC236}">
                  <a16:creationId xmlns:a16="http://schemas.microsoft.com/office/drawing/2014/main" id="{AE626DA8-93CB-C3C0-F6CF-7C4DAC39C206}"/>
                </a:ext>
              </a:extLst>
            </p:cNvPr>
            <p:cNvGrpSpPr/>
            <p:nvPr/>
          </p:nvGrpSpPr>
          <p:grpSpPr>
            <a:xfrm flipV="1">
              <a:off x="3695787" y="3245143"/>
              <a:ext cx="395240" cy="814282"/>
              <a:chOff x="4132785" y="2571749"/>
              <a:chExt cx="878429" cy="1809757"/>
            </a:xfrm>
          </p:grpSpPr>
          <p:pic>
            <p:nvPicPr>
              <p:cNvPr id="276" name="Picture 275" descr="A group of colorful arrows&#10;&#10;Description automatically generated">
                <a:extLst>
                  <a:ext uri="{FF2B5EF4-FFF2-40B4-BE49-F238E27FC236}">
                    <a16:creationId xmlns:a16="http://schemas.microsoft.com/office/drawing/2014/main" id="{74BB585D-5608-639A-0B00-2EFC5D259363}"/>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77" name="TextBox 276">
                <a:extLst>
                  <a:ext uri="{FF2B5EF4-FFF2-40B4-BE49-F238E27FC236}">
                    <a16:creationId xmlns:a16="http://schemas.microsoft.com/office/drawing/2014/main" id="{8F7B2FD0-AAA0-E14D-CAAA-A252C63FA945}"/>
                  </a:ext>
                </a:extLst>
              </p:cNvPr>
              <p:cNvSpPr txBox="1"/>
              <p:nvPr/>
            </p:nvSpPr>
            <p:spPr>
              <a:xfrm flipV="1">
                <a:off x="4360242" y="3240038"/>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G</a:t>
                </a:r>
              </a:p>
            </p:txBody>
          </p:sp>
        </p:grpSp>
        <p:grpSp>
          <p:nvGrpSpPr>
            <p:cNvPr id="278" name="Group 277">
              <a:extLst>
                <a:ext uri="{FF2B5EF4-FFF2-40B4-BE49-F238E27FC236}">
                  <a16:creationId xmlns:a16="http://schemas.microsoft.com/office/drawing/2014/main" id="{0987AA31-0E5D-52F6-6713-380BB716AFDA}"/>
                </a:ext>
              </a:extLst>
            </p:cNvPr>
            <p:cNvGrpSpPr/>
            <p:nvPr/>
          </p:nvGrpSpPr>
          <p:grpSpPr>
            <a:xfrm flipV="1">
              <a:off x="4163942" y="3253557"/>
              <a:ext cx="362827" cy="814283"/>
              <a:chOff x="6375478" y="2571749"/>
              <a:chExt cx="806390" cy="1809758"/>
            </a:xfrm>
          </p:grpSpPr>
          <p:pic>
            <p:nvPicPr>
              <p:cNvPr id="279" name="Picture 278" descr="A group of colorful arrows&#10;&#10;Description automatically generated">
                <a:extLst>
                  <a:ext uri="{FF2B5EF4-FFF2-40B4-BE49-F238E27FC236}">
                    <a16:creationId xmlns:a16="http://schemas.microsoft.com/office/drawing/2014/main" id="{9D9358A0-C642-E565-D33E-844581954DB7}"/>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80" name="TextBox 279">
                <a:extLst>
                  <a:ext uri="{FF2B5EF4-FFF2-40B4-BE49-F238E27FC236}">
                    <a16:creationId xmlns:a16="http://schemas.microsoft.com/office/drawing/2014/main" id="{825100A7-FE9D-EA3A-3A94-B1528B121DE6}"/>
                  </a:ext>
                </a:extLst>
              </p:cNvPr>
              <p:cNvSpPr txBox="1"/>
              <p:nvPr/>
            </p:nvSpPr>
            <p:spPr>
              <a:xfrm flipV="1">
                <a:off x="6566917" y="3240035"/>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C</a:t>
                </a:r>
              </a:p>
            </p:txBody>
          </p:sp>
        </p:grpSp>
        <p:grpSp>
          <p:nvGrpSpPr>
            <p:cNvPr id="281" name="Group 280">
              <a:extLst>
                <a:ext uri="{FF2B5EF4-FFF2-40B4-BE49-F238E27FC236}">
                  <a16:creationId xmlns:a16="http://schemas.microsoft.com/office/drawing/2014/main" id="{1C78DCEC-CC33-CC18-018C-74AF2F180F42}"/>
                </a:ext>
              </a:extLst>
            </p:cNvPr>
            <p:cNvGrpSpPr/>
            <p:nvPr/>
          </p:nvGrpSpPr>
          <p:grpSpPr>
            <a:xfrm flipV="1">
              <a:off x="5152100" y="3253556"/>
              <a:ext cx="362827" cy="851244"/>
              <a:chOff x="3036573" y="2489601"/>
              <a:chExt cx="806389" cy="1891905"/>
            </a:xfrm>
          </p:grpSpPr>
          <p:pic>
            <p:nvPicPr>
              <p:cNvPr id="282" name="Picture 281" descr="A group of colorful arrows&#10;&#10;Description automatically generated">
                <a:extLst>
                  <a:ext uri="{FF2B5EF4-FFF2-40B4-BE49-F238E27FC236}">
                    <a16:creationId xmlns:a16="http://schemas.microsoft.com/office/drawing/2014/main" id="{BDA344AF-D9AB-65CD-AFAD-1C281F24CFEC}"/>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83" name="TextBox 282">
                <a:extLst>
                  <a:ext uri="{FF2B5EF4-FFF2-40B4-BE49-F238E27FC236}">
                    <a16:creationId xmlns:a16="http://schemas.microsoft.com/office/drawing/2014/main" id="{3D0AF2C4-4B0F-A71C-72F2-3F02D1E8985B}"/>
                  </a:ext>
                </a:extLst>
              </p:cNvPr>
              <p:cNvSpPr txBox="1"/>
              <p:nvPr/>
            </p:nvSpPr>
            <p:spPr>
              <a:xfrm flipV="1">
                <a:off x="3199137" y="3198966"/>
                <a:ext cx="423512" cy="478828"/>
              </a:xfrm>
              <a:prstGeom prst="rect">
                <a:avLst/>
              </a:prstGeom>
              <a:noFill/>
            </p:spPr>
            <p:txBody>
              <a:bodyPr wrap="square" rtlCol="0">
                <a:spAutoFit/>
              </a:bodyPr>
              <a:lstStyle/>
              <a:p>
                <a:pPr algn="ctr"/>
                <a:r>
                  <a:rPr lang="en-US" sz="800">
                    <a:solidFill>
                      <a:srgbClr val="002060"/>
                    </a:solidFill>
                    <a:latin typeface="Segoe UI Black" panose="020B0A02040204020203" pitchFamily="34" charset="0"/>
                    <a:ea typeface="Segoe UI Black" panose="020B0A02040204020203" pitchFamily="34" charset="0"/>
                  </a:rPr>
                  <a:t>A</a:t>
                </a:r>
              </a:p>
            </p:txBody>
          </p:sp>
        </p:grpSp>
        <p:sp>
          <p:nvSpPr>
            <p:cNvPr id="284" name="Arc 283">
              <a:extLst>
                <a:ext uri="{FF2B5EF4-FFF2-40B4-BE49-F238E27FC236}">
                  <a16:creationId xmlns:a16="http://schemas.microsoft.com/office/drawing/2014/main" id="{B860B3C5-CFB0-D159-8901-9E3D228B556A}"/>
                </a:ext>
              </a:extLst>
            </p:cNvPr>
            <p:cNvSpPr/>
            <p:nvPr/>
          </p:nvSpPr>
          <p:spPr>
            <a:xfrm rot="951257">
              <a:off x="4937485" y="1375703"/>
              <a:ext cx="1073356" cy="926662"/>
            </a:xfrm>
            <a:prstGeom prst="arc">
              <a:avLst>
                <a:gd name="adj1" fmla="val 15166989"/>
                <a:gd name="adj2" fmla="val 19749622"/>
              </a:avLst>
            </a:prstGeom>
            <a:noFill/>
            <a:ln w="152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00"/>
            </a:p>
          </p:txBody>
        </p:sp>
        <p:grpSp>
          <p:nvGrpSpPr>
            <p:cNvPr id="288" name="Group 287">
              <a:extLst>
                <a:ext uri="{FF2B5EF4-FFF2-40B4-BE49-F238E27FC236}">
                  <a16:creationId xmlns:a16="http://schemas.microsoft.com/office/drawing/2014/main" id="{1EBA58A5-FFF3-6B00-9099-5383D865AD30}"/>
                </a:ext>
              </a:extLst>
            </p:cNvPr>
            <p:cNvGrpSpPr/>
            <p:nvPr/>
          </p:nvGrpSpPr>
          <p:grpSpPr>
            <a:xfrm flipV="1">
              <a:off x="5783540" y="1328852"/>
              <a:ext cx="4127357" cy="1413975"/>
              <a:chOff x="2216301" y="2744140"/>
              <a:chExt cx="2356961" cy="807462"/>
            </a:xfrm>
          </p:grpSpPr>
          <p:grpSp>
            <p:nvGrpSpPr>
              <p:cNvPr id="289" name="Google Shape;2574;p66">
                <a:extLst>
                  <a:ext uri="{FF2B5EF4-FFF2-40B4-BE49-F238E27FC236}">
                    <a16:creationId xmlns:a16="http://schemas.microsoft.com/office/drawing/2014/main" id="{386F6114-F896-7C67-E8B9-4758607E20C4}"/>
                  </a:ext>
                </a:extLst>
              </p:cNvPr>
              <p:cNvGrpSpPr/>
              <p:nvPr/>
            </p:nvGrpSpPr>
            <p:grpSpPr>
              <a:xfrm rot="5400000">
                <a:off x="2991051" y="1969392"/>
                <a:ext cx="807462" cy="2356958"/>
                <a:chOff x="7650277" y="2113754"/>
                <a:chExt cx="186558" cy="544556"/>
              </a:xfrm>
            </p:grpSpPr>
            <p:sp>
              <p:nvSpPr>
                <p:cNvPr id="307" name="Google Shape;2575;p66">
                  <a:extLst>
                    <a:ext uri="{FF2B5EF4-FFF2-40B4-BE49-F238E27FC236}">
                      <a16:creationId xmlns:a16="http://schemas.microsoft.com/office/drawing/2014/main" id="{C768174D-3BF1-5DD5-27A1-EF17258A1847}"/>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8" name="Google Shape;2576;p66">
                  <a:extLst>
                    <a:ext uri="{FF2B5EF4-FFF2-40B4-BE49-F238E27FC236}">
                      <a16:creationId xmlns:a16="http://schemas.microsoft.com/office/drawing/2014/main" id="{283A6150-CE39-5C78-1033-125CF84531F3}"/>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9" name="Google Shape;2577;p66">
                  <a:extLst>
                    <a:ext uri="{FF2B5EF4-FFF2-40B4-BE49-F238E27FC236}">
                      <a16:creationId xmlns:a16="http://schemas.microsoft.com/office/drawing/2014/main" id="{9BFA7976-341A-3DB5-7864-2854662BDDEC}"/>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0" name="Google Shape;2578;p66">
                <a:extLst>
                  <a:ext uri="{FF2B5EF4-FFF2-40B4-BE49-F238E27FC236}">
                    <a16:creationId xmlns:a16="http://schemas.microsoft.com/office/drawing/2014/main" id="{979273A4-DE99-E803-BD09-774F3974D8C9}"/>
                  </a:ext>
                </a:extLst>
              </p:cNvPr>
              <p:cNvGrpSpPr/>
              <p:nvPr/>
            </p:nvGrpSpPr>
            <p:grpSpPr>
              <a:xfrm rot="5400000">
                <a:off x="3130194" y="2475838"/>
                <a:ext cx="529178" cy="1344065"/>
                <a:chOff x="7682425" y="2230764"/>
                <a:chExt cx="122262" cy="310535"/>
              </a:xfrm>
            </p:grpSpPr>
            <p:sp>
              <p:nvSpPr>
                <p:cNvPr id="301" name="Google Shape;2579;p66">
                  <a:extLst>
                    <a:ext uri="{FF2B5EF4-FFF2-40B4-BE49-F238E27FC236}">
                      <a16:creationId xmlns:a16="http://schemas.microsoft.com/office/drawing/2014/main" id="{FED978C2-2756-291D-85ED-29CEAE714312}"/>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2" name="Google Shape;2580;p66">
                  <a:extLst>
                    <a:ext uri="{FF2B5EF4-FFF2-40B4-BE49-F238E27FC236}">
                      <a16:creationId xmlns:a16="http://schemas.microsoft.com/office/drawing/2014/main" id="{2CB2B3DA-2C4D-82A3-4672-2204E2291CE8}"/>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3" name="Google Shape;2581;p66">
                  <a:extLst>
                    <a:ext uri="{FF2B5EF4-FFF2-40B4-BE49-F238E27FC236}">
                      <a16:creationId xmlns:a16="http://schemas.microsoft.com/office/drawing/2014/main" id="{DE461C30-E131-C730-BF4D-64E6B1BF45FC}"/>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4" name="Google Shape;2582;p66">
                  <a:extLst>
                    <a:ext uri="{FF2B5EF4-FFF2-40B4-BE49-F238E27FC236}">
                      <a16:creationId xmlns:a16="http://schemas.microsoft.com/office/drawing/2014/main" id="{4C2DA795-2F6C-CB27-7F78-6BF465D19795}"/>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5" name="Google Shape;2583;p66">
                  <a:extLst>
                    <a:ext uri="{FF2B5EF4-FFF2-40B4-BE49-F238E27FC236}">
                      <a16:creationId xmlns:a16="http://schemas.microsoft.com/office/drawing/2014/main" id="{D9E3CD43-1CB5-4AA1-1957-7A12A50954F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6" name="Google Shape;2584;p66">
                  <a:extLst>
                    <a:ext uri="{FF2B5EF4-FFF2-40B4-BE49-F238E27FC236}">
                      <a16:creationId xmlns:a16="http://schemas.microsoft.com/office/drawing/2014/main" id="{738CFC8A-41E7-9732-C0ED-205CE0D7D53B}"/>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1" name="Google Shape;2585;p66">
                <a:extLst>
                  <a:ext uri="{FF2B5EF4-FFF2-40B4-BE49-F238E27FC236}">
                    <a16:creationId xmlns:a16="http://schemas.microsoft.com/office/drawing/2014/main" id="{C7FBEA7A-0357-9DC5-23EB-D1B4311A930B}"/>
                  </a:ext>
                </a:extLst>
              </p:cNvPr>
              <p:cNvGrpSpPr/>
              <p:nvPr/>
            </p:nvGrpSpPr>
            <p:grpSpPr>
              <a:xfrm rot="5400000">
                <a:off x="3155910" y="2450121"/>
                <a:ext cx="477745" cy="1344065"/>
                <a:chOff x="7682425" y="2230764"/>
                <a:chExt cx="110379" cy="310535"/>
              </a:xfrm>
            </p:grpSpPr>
            <p:sp>
              <p:nvSpPr>
                <p:cNvPr id="295" name="Google Shape;2586;p66">
                  <a:extLst>
                    <a:ext uri="{FF2B5EF4-FFF2-40B4-BE49-F238E27FC236}">
                      <a16:creationId xmlns:a16="http://schemas.microsoft.com/office/drawing/2014/main" id="{E103EB01-2A55-FABE-7E46-5AA711266388}"/>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6" name="Google Shape;2587;p66">
                  <a:extLst>
                    <a:ext uri="{FF2B5EF4-FFF2-40B4-BE49-F238E27FC236}">
                      <a16:creationId xmlns:a16="http://schemas.microsoft.com/office/drawing/2014/main" id="{51AAF9B0-8143-BC7D-D907-5267E6E81CAD}"/>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7" name="Google Shape;2588;p66">
                  <a:extLst>
                    <a:ext uri="{FF2B5EF4-FFF2-40B4-BE49-F238E27FC236}">
                      <a16:creationId xmlns:a16="http://schemas.microsoft.com/office/drawing/2014/main" id="{854AC417-9A5C-4A93-515C-D43715B04BCE}"/>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8" name="Google Shape;2589;p66">
                  <a:extLst>
                    <a:ext uri="{FF2B5EF4-FFF2-40B4-BE49-F238E27FC236}">
                      <a16:creationId xmlns:a16="http://schemas.microsoft.com/office/drawing/2014/main" id="{7DC585A9-BBB6-5DDE-317E-A75346B40D65}"/>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9" name="Google Shape;2590;p66">
                  <a:extLst>
                    <a:ext uri="{FF2B5EF4-FFF2-40B4-BE49-F238E27FC236}">
                      <a16:creationId xmlns:a16="http://schemas.microsoft.com/office/drawing/2014/main" id="{D54DEC29-98DD-D974-FAD2-45F4909AA7DE}"/>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300" name="Google Shape;2591;p66">
                  <a:extLst>
                    <a:ext uri="{FF2B5EF4-FFF2-40B4-BE49-F238E27FC236}">
                      <a16:creationId xmlns:a16="http://schemas.microsoft.com/office/drawing/2014/main" id="{CC1F59BD-A2AC-125C-3567-CA687FD19049}"/>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nvGrpSpPr>
              <p:cNvPr id="292" name="Google Shape;2592;p66">
                <a:extLst>
                  <a:ext uri="{FF2B5EF4-FFF2-40B4-BE49-F238E27FC236}">
                    <a16:creationId xmlns:a16="http://schemas.microsoft.com/office/drawing/2014/main" id="{CF840D7D-74E4-FCB3-F641-3E314F143341}"/>
                  </a:ext>
                </a:extLst>
              </p:cNvPr>
              <p:cNvGrpSpPr/>
              <p:nvPr/>
            </p:nvGrpSpPr>
            <p:grpSpPr>
              <a:xfrm rot="5400000">
                <a:off x="2991051" y="1969390"/>
                <a:ext cx="807461" cy="2356961"/>
                <a:chOff x="7650277" y="2113754"/>
                <a:chExt cx="186558" cy="544557"/>
              </a:xfrm>
            </p:grpSpPr>
            <p:sp>
              <p:nvSpPr>
                <p:cNvPr id="293" name="Google Shape;2593;p66">
                  <a:extLst>
                    <a:ext uri="{FF2B5EF4-FFF2-40B4-BE49-F238E27FC236}">
                      <a16:creationId xmlns:a16="http://schemas.microsoft.com/office/drawing/2014/main" id="{52658623-C81B-1A0F-20B5-4CAB7D5E12EA}"/>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94" name="Google Shape;2594;p66">
                  <a:extLst>
                    <a:ext uri="{FF2B5EF4-FFF2-40B4-BE49-F238E27FC236}">
                      <a16:creationId xmlns:a16="http://schemas.microsoft.com/office/drawing/2014/main" id="{574FF9BD-2997-A55A-4A32-FB5D22661E5A}"/>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grpSp>
      </p:grpSp>
      <p:sp>
        <p:nvSpPr>
          <p:cNvPr id="221" name="TextBox 220">
            <a:extLst>
              <a:ext uri="{FF2B5EF4-FFF2-40B4-BE49-F238E27FC236}">
                <a16:creationId xmlns:a16="http://schemas.microsoft.com/office/drawing/2014/main" id="{51376730-1C72-F673-9E4E-A8F60419335D}"/>
              </a:ext>
            </a:extLst>
          </p:cNvPr>
          <p:cNvSpPr txBox="1"/>
          <p:nvPr/>
        </p:nvSpPr>
        <p:spPr>
          <a:xfrm>
            <a:off x="1374041" y="3815950"/>
            <a:ext cx="6657306"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a:latin typeface="Roboto Black" panose="02000000000000000000" pitchFamily="2" charset="0"/>
                <a:ea typeface="Roboto Black" panose="02000000000000000000" pitchFamily="2" charset="0"/>
                <a:cs typeface="Roboto Black" panose="02000000000000000000" pitchFamily="2" charset="0"/>
              </a:rPr>
              <a:t>Theo em, kết quả của quá trình này có ý nghĩa gì trong cuộc sống?</a:t>
            </a:r>
          </a:p>
        </p:txBody>
      </p:sp>
    </p:spTree>
    <p:extLst>
      <p:ext uri="{BB962C8B-B14F-4D97-AF65-F5344CB8AC3E}">
        <p14:creationId xmlns:p14="http://schemas.microsoft.com/office/powerpoint/2010/main" val="28691740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8FE8-FEB8-2490-0DB4-C94B8D7DD819}"/>
              </a:ext>
            </a:extLst>
          </p:cNvPr>
          <p:cNvSpPr>
            <a:spLocks noGrp="1"/>
          </p:cNvSpPr>
          <p:nvPr>
            <p:ph type="title"/>
          </p:nvPr>
        </p:nvSpPr>
        <p:spPr>
          <a:xfrm>
            <a:off x="604495" y="83518"/>
            <a:ext cx="7704000" cy="572700"/>
          </a:xfrm>
        </p:spPr>
        <p:txBody>
          <a:bodyPr/>
          <a:lstStyle/>
          <a:p>
            <a:r>
              <a:rPr lang="en-US"/>
              <a:t>NHẬT KÝ NGHIÊN CỨU</a:t>
            </a:r>
          </a:p>
        </p:txBody>
      </p:sp>
      <p:graphicFrame>
        <p:nvGraphicFramePr>
          <p:cNvPr id="3" name="Table 3">
            <a:extLst>
              <a:ext uri="{FF2B5EF4-FFF2-40B4-BE49-F238E27FC236}">
                <a16:creationId xmlns:a16="http://schemas.microsoft.com/office/drawing/2014/main" id="{80EBC1E2-CA92-D30F-252D-F5E46AD3FEF0}"/>
              </a:ext>
            </a:extLst>
          </p:cNvPr>
          <p:cNvGraphicFramePr>
            <a:graphicFrameLocks noGrp="1"/>
          </p:cNvGraphicFramePr>
          <p:nvPr>
            <p:extLst>
              <p:ext uri="{D42A27DB-BD31-4B8C-83A1-F6EECF244321}">
                <p14:modId xmlns:p14="http://schemas.microsoft.com/office/powerpoint/2010/main" val="4262894476"/>
              </p:ext>
            </p:extLst>
          </p:nvPr>
        </p:nvGraphicFramePr>
        <p:xfrm>
          <a:off x="604495" y="698108"/>
          <a:ext cx="8298873" cy="4361874"/>
        </p:xfrm>
        <a:graphic>
          <a:graphicData uri="http://schemas.openxmlformats.org/drawingml/2006/table">
            <a:tbl>
              <a:tblPr firstRow="1" bandRow="1">
                <a:tableStyleId>{B3B665E9-7122-4096-87FE-45F6F4D56272}</a:tableStyleId>
              </a:tblPr>
              <a:tblGrid>
                <a:gridCol w="935547">
                  <a:extLst>
                    <a:ext uri="{9D8B030D-6E8A-4147-A177-3AD203B41FA5}">
                      <a16:colId xmlns:a16="http://schemas.microsoft.com/office/drawing/2014/main" val="1955789866"/>
                    </a:ext>
                  </a:extLst>
                </a:gridCol>
                <a:gridCol w="3489158">
                  <a:extLst>
                    <a:ext uri="{9D8B030D-6E8A-4147-A177-3AD203B41FA5}">
                      <a16:colId xmlns:a16="http://schemas.microsoft.com/office/drawing/2014/main" val="660385765"/>
                    </a:ext>
                  </a:extLst>
                </a:gridCol>
                <a:gridCol w="3874168">
                  <a:extLst>
                    <a:ext uri="{9D8B030D-6E8A-4147-A177-3AD203B41FA5}">
                      <a16:colId xmlns:a16="http://schemas.microsoft.com/office/drawing/2014/main" val="2355794908"/>
                    </a:ext>
                  </a:extLst>
                </a:gridCol>
              </a:tblGrid>
              <a:tr h="407478">
                <a:tc>
                  <a:txBody>
                    <a:bodyPr/>
                    <a:lstStyle/>
                    <a:p>
                      <a:pPr marR="0" algn="ctr" rtl="0">
                        <a:lnSpc>
                          <a:spcPct val="100000"/>
                        </a:lnSpc>
                        <a:spcBef>
                          <a:spcPts val="0"/>
                        </a:spcBef>
                        <a:spcAft>
                          <a:spcPts val="0"/>
                        </a:spcAft>
                        <a:buClr>
                          <a:srgbClr val="000000"/>
                        </a:buClr>
                        <a:buFont typeface="Arial"/>
                      </a:pPr>
                      <a:r>
                        <a:rPr lang="en-US" sz="1600" b="0" i="0" u="none" strike="noStrike" cap="none">
                          <a:solidFill>
                            <a:srgbClr val="002060"/>
                          </a:solidFill>
                          <a:latin typeface="Roboto Black" panose="02000000000000000000" pitchFamily="2" charset="0"/>
                          <a:ea typeface="Roboto Black" panose="02000000000000000000" pitchFamily="2" charset="0"/>
                          <a:cs typeface="Roboto Black" panose="02000000000000000000" pitchFamily="2" charset="0"/>
                          <a:sym typeface="Arial"/>
                        </a:rPr>
                        <a:t>Giai đoạn</a:t>
                      </a:r>
                    </a:p>
                  </a:txBody>
                  <a:tcPr anchor="ctr">
                    <a:solidFill>
                      <a:schemeClr val="accent6">
                        <a:lumMod val="60000"/>
                        <a:lumOff val="40000"/>
                      </a:schemeClr>
                    </a:solidFill>
                  </a:tcPr>
                </a:tc>
                <a:tc>
                  <a:txBody>
                    <a:bodyPr/>
                    <a:lstStyle/>
                    <a:p>
                      <a:pPr marR="0" algn="ctr" rtl="0">
                        <a:lnSpc>
                          <a:spcPct val="100000"/>
                        </a:lnSpc>
                        <a:spcBef>
                          <a:spcPts val="0"/>
                        </a:spcBef>
                        <a:spcAft>
                          <a:spcPts val="0"/>
                        </a:spcAft>
                        <a:buClr>
                          <a:srgbClr val="000000"/>
                        </a:buClr>
                        <a:buFont typeface="Arial"/>
                      </a:pPr>
                      <a:r>
                        <a:rPr lang="en-US" sz="1600" b="0" i="0" u="none" strike="noStrike" cap="none">
                          <a:solidFill>
                            <a:srgbClr val="002060"/>
                          </a:solidFill>
                          <a:latin typeface="Roboto Black" panose="02000000000000000000" pitchFamily="2" charset="0"/>
                          <a:ea typeface="Roboto Black" panose="02000000000000000000" pitchFamily="2" charset="0"/>
                          <a:cs typeface="Roboto Black" panose="02000000000000000000" pitchFamily="2" charset="0"/>
                          <a:sym typeface="Arial"/>
                        </a:rPr>
                        <a:t>Câu hỏi</a:t>
                      </a:r>
                    </a:p>
                  </a:txBody>
                  <a:tcPr anchor="ctr">
                    <a:solidFill>
                      <a:schemeClr val="accent6">
                        <a:lumMod val="60000"/>
                        <a:lumOff val="40000"/>
                      </a:schemeClr>
                    </a:solidFill>
                  </a:tcPr>
                </a:tc>
                <a:tc>
                  <a:txBody>
                    <a:bodyPr/>
                    <a:lstStyle/>
                    <a:p>
                      <a:pPr marR="0" algn="ctr" rtl="0">
                        <a:lnSpc>
                          <a:spcPct val="100000"/>
                        </a:lnSpc>
                        <a:spcBef>
                          <a:spcPts val="0"/>
                        </a:spcBef>
                        <a:spcAft>
                          <a:spcPts val="0"/>
                        </a:spcAft>
                        <a:buClr>
                          <a:srgbClr val="000000"/>
                        </a:buClr>
                        <a:buFont typeface="Arial"/>
                      </a:pPr>
                      <a:r>
                        <a:rPr lang="en-US" sz="1600" b="0" i="0" u="none" strike="noStrike" cap="none">
                          <a:solidFill>
                            <a:srgbClr val="002060"/>
                          </a:solidFill>
                          <a:latin typeface="Roboto Black" panose="02000000000000000000" pitchFamily="2" charset="0"/>
                          <a:ea typeface="Roboto Black" panose="02000000000000000000" pitchFamily="2" charset="0"/>
                          <a:cs typeface="Roboto Black" panose="02000000000000000000" pitchFamily="2" charset="0"/>
                          <a:sym typeface="Arial"/>
                        </a:rPr>
                        <a:t>Câu trả lời</a:t>
                      </a:r>
                    </a:p>
                  </a:txBody>
                  <a:tcPr anchor="ctr">
                    <a:solidFill>
                      <a:schemeClr val="accent6">
                        <a:lumMod val="60000"/>
                        <a:lumOff val="40000"/>
                      </a:schemeClr>
                    </a:solidFill>
                  </a:tcPr>
                </a:tc>
                <a:extLst>
                  <a:ext uri="{0D108BD9-81ED-4DB2-BD59-A6C34878D82A}">
                    <a16:rowId xmlns:a16="http://schemas.microsoft.com/office/drawing/2014/main" val="3831151949"/>
                  </a:ext>
                </a:extLst>
              </a:tr>
              <a:tr h="407478">
                <a:tc rowSpan="2">
                  <a:txBody>
                    <a:bodyPr/>
                    <a:lstStyle/>
                    <a:p>
                      <a:pPr algn="ct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1. Khởi đầu</a:t>
                      </a:r>
                    </a:p>
                  </a:txBody>
                  <a:tcPr>
                    <a:solidFill>
                      <a:schemeClr val="bg1"/>
                    </a:solidFill>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Mô tả DNA ở thời điểm bình thường</a:t>
                      </a:r>
                    </a:p>
                  </a:txBody>
                  <a:tcPr>
                    <a:solidFill>
                      <a:schemeClr val="bg1"/>
                    </a:solidFill>
                  </a:tcPr>
                </a:tc>
                <a:tc>
                  <a:txBody>
                    <a:bodyPr/>
                    <a:lstStyle/>
                    <a:p>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2990179146"/>
                  </a:ext>
                </a:extLst>
              </a:tr>
              <a:tr h="407478">
                <a:tc vMerge="1">
                  <a:txBody>
                    <a:bodyPr/>
                    <a:lstStyle/>
                    <a:p>
                      <a:endParaRPr lang="en-US"/>
                    </a:p>
                  </a:txBody>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Chức năng của enzyme trong mô tả</a:t>
                      </a:r>
                    </a:p>
                  </a:txBody>
                  <a:tcPr>
                    <a:solidFill>
                      <a:schemeClr val="bg1"/>
                    </a:solidFill>
                  </a:tcPr>
                </a:tc>
                <a:tc>
                  <a:txBody>
                    <a:bodyPr/>
                    <a:lstStyle/>
                    <a:p>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3030281169"/>
                  </a:ext>
                </a:extLst>
              </a:tr>
              <a:tr h="407478">
                <a:tc rowSpan="3">
                  <a:txBody>
                    <a:bodyPr/>
                    <a:lstStyle/>
                    <a:p>
                      <a:pPr algn="ct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2. Kéo dài</a:t>
                      </a:r>
                    </a:p>
                  </a:txBody>
                  <a:tcPr>
                    <a:solidFill>
                      <a:schemeClr val="bg1"/>
                    </a:solidFill>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Chức năng của DNA polymerase</a:t>
                      </a:r>
                    </a:p>
                  </a:txBody>
                  <a:tcPr>
                    <a:solidFill>
                      <a:schemeClr val="bg1"/>
                    </a:solidFill>
                  </a:tcPr>
                </a:tc>
                <a:tc>
                  <a:txBody>
                    <a:bodyPr/>
                    <a:lstStyle/>
                    <a:p>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806671723"/>
                  </a:ext>
                </a:extLst>
              </a:tr>
              <a:tr h="334913">
                <a:tc vMerge="1">
                  <a:txBody>
                    <a:bodyPr/>
                    <a:lstStyle/>
                    <a:p>
                      <a:endParaRPr lang="en-US"/>
                    </a:p>
                  </a:txBody>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So sánh 2 DNA vừa hoàn thiện với DNA ban đầu</a:t>
                      </a:r>
                    </a:p>
                  </a:txBody>
                  <a:tcPr>
                    <a:solidFill>
                      <a:schemeClr val="bg1"/>
                    </a:solidFill>
                  </a:tcPr>
                </a:tc>
                <a:tc>
                  <a:txBody>
                    <a:bodyPr/>
                    <a:lstStyle/>
                    <a:p>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3625075571"/>
                  </a:ext>
                </a:extLst>
              </a:tr>
              <a:tr h="334913">
                <a:tc vMerge="1">
                  <a:txBody>
                    <a:bodyPr/>
                    <a:lstStyle/>
                    <a:p>
                      <a:endParaRPr lang="en-US"/>
                    </a:p>
                  </a:txBody>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Số liên kết hydro của từng cặp Nucleotide</a:t>
                      </a:r>
                    </a:p>
                  </a:txBody>
                  <a:tcPr>
                    <a:solidFill>
                      <a:schemeClr val="bg1"/>
                    </a:solidFill>
                  </a:tcPr>
                </a:tc>
                <a:tc>
                  <a:txBody>
                    <a:bodyPr/>
                    <a:lstStyle/>
                    <a:p>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3927387793"/>
                  </a:ext>
                </a:extLst>
              </a:tr>
              <a:tr h="334913">
                <a:tc rowSpan="2">
                  <a:txBody>
                    <a:bodyPr/>
                    <a:lstStyle/>
                    <a:p>
                      <a:pPr algn="ct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3. Kết thúc</a:t>
                      </a:r>
                    </a:p>
                  </a:txBody>
                  <a:tcPr>
                    <a:solidFill>
                      <a:schemeClr val="bg1"/>
                    </a:solidFill>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Điền từ vào chỗ trống</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Hai mạch đơn gồm một mạch </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và một mạch </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xoắn trở lại với nhau, tạo ra </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phân tử DNA mới </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phân tử DNA ban đầu.</a:t>
                      </a:r>
                    </a:p>
                  </a:txBody>
                  <a:tcPr>
                    <a:solidFill>
                      <a:schemeClr val="bg1"/>
                    </a:solidFill>
                  </a:tcPr>
                </a:tc>
                <a:extLst>
                  <a:ext uri="{0D108BD9-81ED-4DB2-BD59-A6C34878D82A}">
                    <a16:rowId xmlns:a16="http://schemas.microsoft.com/office/drawing/2014/main" val="1751843761"/>
                  </a:ext>
                </a:extLst>
              </a:tr>
              <a:tr h="334913">
                <a:tc vMerge="1">
                  <a:txBody>
                    <a:bodyPr/>
                    <a:lstStyle/>
                    <a:p>
                      <a:pPr algn="ctr"/>
                      <a:endParaRPr lang="en-US"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tc>
                  <a:txBody>
                    <a:bodyPr/>
                    <a:lstStyle/>
                    <a:p>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Ý nghĩa của kết quả</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vi-VN" sz="1600">
                        <a:solidFill>
                          <a:srgbClr val="002060"/>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extLst>
                  <a:ext uri="{0D108BD9-81ED-4DB2-BD59-A6C34878D82A}">
                    <a16:rowId xmlns:a16="http://schemas.microsoft.com/office/drawing/2014/main" val="2985838450"/>
                  </a:ext>
                </a:extLst>
              </a:tr>
            </a:tbl>
          </a:graphicData>
        </a:graphic>
      </p:graphicFrame>
    </p:spTree>
    <p:extLst>
      <p:ext uri="{BB962C8B-B14F-4D97-AF65-F5344CB8AC3E}">
        <p14:creationId xmlns:p14="http://schemas.microsoft.com/office/powerpoint/2010/main" val="2060698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4"/>
        <p:cNvGrpSpPr/>
        <p:nvPr/>
      </p:nvGrpSpPr>
      <p:grpSpPr>
        <a:xfrm>
          <a:off x="0" y="0"/>
          <a:ext cx="0" cy="0"/>
          <a:chOff x="0" y="0"/>
          <a:chExt cx="0" cy="0"/>
        </a:xfrm>
      </p:grpSpPr>
      <p:sp>
        <p:nvSpPr>
          <p:cNvPr id="1205" name="Google Shape;1205;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KIẾN THỨC</a:t>
            </a:r>
            <a:endParaRPr>
              <a:latin typeface="Montserrat Medium"/>
              <a:ea typeface="Montserrat Medium"/>
              <a:cs typeface="Montserrat Medium"/>
              <a:sym typeface="Montserrat Medium"/>
            </a:endParaRPr>
          </a:p>
        </p:txBody>
      </p:sp>
      <p:grpSp>
        <p:nvGrpSpPr>
          <p:cNvPr id="1208" name="Google Shape;1208;p43"/>
          <p:cNvGrpSpPr/>
          <p:nvPr/>
        </p:nvGrpSpPr>
        <p:grpSpPr>
          <a:xfrm rot="5400000">
            <a:off x="7174253" y="3075688"/>
            <a:ext cx="2509273" cy="1032153"/>
            <a:chOff x="4095915" y="1793796"/>
            <a:chExt cx="1130252" cy="464913"/>
          </a:xfrm>
        </p:grpSpPr>
        <p:sp>
          <p:nvSpPr>
            <p:cNvPr id="1209" name="Google Shape;1209;p43"/>
            <p:cNvSpPr/>
            <p:nvPr/>
          </p:nvSpPr>
          <p:spPr>
            <a:xfrm>
              <a:off x="4095915" y="1793796"/>
              <a:ext cx="1130252" cy="464913"/>
            </a:xfrm>
            <a:custGeom>
              <a:avLst/>
              <a:gdLst/>
              <a:ahLst/>
              <a:cxnLst/>
              <a:rect l="l" t="t" r="r" b="b"/>
              <a:pathLst>
                <a:path w="33576" h="13811" extrusionOk="0">
                  <a:moveTo>
                    <a:pt x="1148" y="1"/>
                  </a:moveTo>
                  <a:cubicBezTo>
                    <a:pt x="518" y="1"/>
                    <a:pt x="1" y="518"/>
                    <a:pt x="1" y="1149"/>
                  </a:cubicBezTo>
                  <a:lnTo>
                    <a:pt x="1" y="12663"/>
                  </a:lnTo>
                  <a:cubicBezTo>
                    <a:pt x="1" y="13298"/>
                    <a:pt x="518" y="13811"/>
                    <a:pt x="1148" y="13811"/>
                  </a:cubicBezTo>
                  <a:lnTo>
                    <a:pt x="32428" y="13811"/>
                  </a:lnTo>
                  <a:cubicBezTo>
                    <a:pt x="33063" y="13811"/>
                    <a:pt x="33576" y="13298"/>
                    <a:pt x="33576" y="12663"/>
                  </a:cubicBezTo>
                  <a:lnTo>
                    <a:pt x="33576" y="1149"/>
                  </a:lnTo>
                  <a:cubicBezTo>
                    <a:pt x="33576" y="518"/>
                    <a:pt x="33063" y="1"/>
                    <a:pt x="32428"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4166236" y="1848127"/>
              <a:ext cx="120343" cy="120209"/>
            </a:xfrm>
            <a:custGeom>
              <a:avLst/>
              <a:gdLst/>
              <a:ahLst/>
              <a:cxnLst/>
              <a:rect l="l" t="t" r="r" b="b"/>
              <a:pathLst>
                <a:path w="3575" h="3571" extrusionOk="0">
                  <a:moveTo>
                    <a:pt x="710" y="0"/>
                  </a:moveTo>
                  <a:cubicBezTo>
                    <a:pt x="320" y="0"/>
                    <a:pt x="0" y="320"/>
                    <a:pt x="0" y="711"/>
                  </a:cubicBezTo>
                  <a:lnTo>
                    <a:pt x="0" y="2860"/>
                  </a:lnTo>
                  <a:cubicBezTo>
                    <a:pt x="0" y="3255"/>
                    <a:pt x="320" y="3570"/>
                    <a:pt x="710" y="3570"/>
                  </a:cubicBezTo>
                  <a:lnTo>
                    <a:pt x="2865" y="3570"/>
                  </a:lnTo>
                  <a:cubicBezTo>
                    <a:pt x="3255" y="3570"/>
                    <a:pt x="3575" y="3255"/>
                    <a:pt x="3575" y="2860"/>
                  </a:cubicBezTo>
                  <a:lnTo>
                    <a:pt x="3575" y="711"/>
                  </a:lnTo>
                  <a:cubicBezTo>
                    <a:pt x="3575" y="320"/>
                    <a:pt x="3255"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4166236" y="2000752"/>
              <a:ext cx="219177" cy="115159"/>
            </a:xfrm>
            <a:custGeom>
              <a:avLst/>
              <a:gdLst/>
              <a:ahLst/>
              <a:cxnLst/>
              <a:rect l="l" t="t" r="r" b="b"/>
              <a:pathLst>
                <a:path w="6511" h="3421" extrusionOk="0">
                  <a:moveTo>
                    <a:pt x="682" y="1"/>
                  </a:moveTo>
                  <a:cubicBezTo>
                    <a:pt x="306" y="1"/>
                    <a:pt x="0" y="306"/>
                    <a:pt x="0" y="683"/>
                  </a:cubicBezTo>
                  <a:lnTo>
                    <a:pt x="0" y="2738"/>
                  </a:lnTo>
                  <a:cubicBezTo>
                    <a:pt x="0" y="3115"/>
                    <a:pt x="306" y="3420"/>
                    <a:pt x="682" y="3420"/>
                  </a:cubicBezTo>
                  <a:lnTo>
                    <a:pt x="5828" y="3420"/>
                  </a:lnTo>
                  <a:cubicBezTo>
                    <a:pt x="6204" y="3420"/>
                    <a:pt x="6510" y="3115"/>
                    <a:pt x="6510" y="2738"/>
                  </a:cubicBezTo>
                  <a:lnTo>
                    <a:pt x="6510" y="683"/>
                  </a:lnTo>
                  <a:cubicBezTo>
                    <a:pt x="6510" y="306"/>
                    <a:pt x="6204" y="1"/>
                    <a:pt x="582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4322362" y="1887546"/>
              <a:ext cx="136198" cy="11580"/>
            </a:xfrm>
            <a:custGeom>
              <a:avLst/>
              <a:gdLst/>
              <a:ahLst/>
              <a:cxnLst/>
              <a:rect l="l" t="t" r="r" b="b"/>
              <a:pathLst>
                <a:path w="4046" h="344" extrusionOk="0">
                  <a:moveTo>
                    <a:pt x="0" y="1"/>
                  </a:moveTo>
                  <a:lnTo>
                    <a:pt x="0" y="344"/>
                  </a:lnTo>
                  <a:lnTo>
                    <a:pt x="4045" y="344"/>
                  </a:lnTo>
                  <a:lnTo>
                    <a:pt x="4045" y="1"/>
                  </a:lnTo>
                  <a:close/>
                </a:path>
              </a:pathLst>
            </a:custGeom>
            <a:solidFill>
              <a:srgbClr val="F7F9FB">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4322362" y="1922218"/>
              <a:ext cx="211569" cy="11580"/>
            </a:xfrm>
            <a:custGeom>
              <a:avLst/>
              <a:gdLst/>
              <a:ahLst/>
              <a:cxnLst/>
              <a:rect l="l" t="t" r="r" b="b"/>
              <a:pathLst>
                <a:path w="6285" h="344" extrusionOk="0">
                  <a:moveTo>
                    <a:pt x="0" y="1"/>
                  </a:moveTo>
                  <a:lnTo>
                    <a:pt x="0" y="344"/>
                  </a:lnTo>
                  <a:lnTo>
                    <a:pt x="6284" y="344"/>
                  </a:lnTo>
                  <a:lnTo>
                    <a:pt x="628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4322362" y="1956890"/>
              <a:ext cx="211569" cy="11445"/>
            </a:xfrm>
            <a:custGeom>
              <a:avLst/>
              <a:gdLst/>
              <a:ahLst/>
              <a:cxnLst/>
              <a:rect l="l" t="t" r="r" b="b"/>
              <a:pathLst>
                <a:path w="6285" h="340" extrusionOk="0">
                  <a:moveTo>
                    <a:pt x="0" y="1"/>
                  </a:moveTo>
                  <a:lnTo>
                    <a:pt x="0" y="339"/>
                  </a:lnTo>
                  <a:lnTo>
                    <a:pt x="6284" y="339"/>
                  </a:lnTo>
                  <a:lnTo>
                    <a:pt x="628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4166236" y="2132978"/>
              <a:ext cx="136367" cy="11580"/>
            </a:xfrm>
            <a:custGeom>
              <a:avLst/>
              <a:gdLst/>
              <a:ahLst/>
              <a:cxnLst/>
              <a:rect l="l" t="t" r="r" b="b"/>
              <a:pathLst>
                <a:path w="4051" h="344" extrusionOk="0">
                  <a:moveTo>
                    <a:pt x="0" y="0"/>
                  </a:moveTo>
                  <a:lnTo>
                    <a:pt x="0" y="344"/>
                  </a:lnTo>
                  <a:lnTo>
                    <a:pt x="4050" y="344"/>
                  </a:lnTo>
                  <a:lnTo>
                    <a:pt x="405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4181418" y="2017078"/>
              <a:ext cx="88398" cy="46421"/>
            </a:xfrm>
            <a:custGeom>
              <a:avLst/>
              <a:gdLst/>
              <a:ahLst/>
              <a:cxnLst/>
              <a:rect l="l" t="t" r="r" b="b"/>
              <a:pathLst>
                <a:path w="2626" h="1379" extrusionOk="0">
                  <a:moveTo>
                    <a:pt x="274" y="0"/>
                  </a:moveTo>
                  <a:cubicBezTo>
                    <a:pt x="123" y="0"/>
                    <a:pt x="1" y="122"/>
                    <a:pt x="1" y="273"/>
                  </a:cubicBezTo>
                  <a:lnTo>
                    <a:pt x="1" y="1106"/>
                  </a:lnTo>
                  <a:cubicBezTo>
                    <a:pt x="1" y="1256"/>
                    <a:pt x="123" y="1378"/>
                    <a:pt x="274" y="1378"/>
                  </a:cubicBezTo>
                  <a:lnTo>
                    <a:pt x="2353" y="1378"/>
                  </a:lnTo>
                  <a:cubicBezTo>
                    <a:pt x="2503" y="1378"/>
                    <a:pt x="2625" y="1256"/>
                    <a:pt x="2625" y="1106"/>
                  </a:cubicBezTo>
                  <a:lnTo>
                    <a:pt x="2625" y="273"/>
                  </a:lnTo>
                  <a:cubicBezTo>
                    <a:pt x="2625" y="122"/>
                    <a:pt x="2503" y="0"/>
                    <a:pt x="2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376188" y="2033842"/>
              <a:ext cx="18245" cy="18245"/>
            </a:xfrm>
            <a:custGeom>
              <a:avLst/>
              <a:gdLst/>
              <a:ahLst/>
              <a:cxnLst/>
              <a:rect l="l" t="t" r="r" b="b"/>
              <a:pathLst>
                <a:path w="542" h="542" extrusionOk="0">
                  <a:moveTo>
                    <a:pt x="273" y="1"/>
                  </a:moveTo>
                  <a:cubicBezTo>
                    <a:pt x="123" y="1"/>
                    <a:pt x="0" y="123"/>
                    <a:pt x="0" y="269"/>
                  </a:cubicBezTo>
                  <a:cubicBezTo>
                    <a:pt x="0" y="419"/>
                    <a:pt x="123" y="542"/>
                    <a:pt x="273" y="542"/>
                  </a:cubicBezTo>
                  <a:cubicBezTo>
                    <a:pt x="424" y="542"/>
                    <a:pt x="541" y="419"/>
                    <a:pt x="541" y="269"/>
                  </a:cubicBezTo>
                  <a:cubicBezTo>
                    <a:pt x="541" y="123"/>
                    <a:pt x="424" y="1"/>
                    <a:pt x="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4376188" y="2064576"/>
              <a:ext cx="18245" cy="18245"/>
            </a:xfrm>
            <a:custGeom>
              <a:avLst/>
              <a:gdLst/>
              <a:ahLst/>
              <a:cxnLst/>
              <a:rect l="l" t="t" r="r" b="b"/>
              <a:pathLst>
                <a:path w="542" h="542" extrusionOk="0">
                  <a:moveTo>
                    <a:pt x="273" y="0"/>
                  </a:moveTo>
                  <a:cubicBezTo>
                    <a:pt x="123" y="0"/>
                    <a:pt x="0" y="123"/>
                    <a:pt x="0" y="273"/>
                  </a:cubicBezTo>
                  <a:cubicBezTo>
                    <a:pt x="0" y="419"/>
                    <a:pt x="123" y="541"/>
                    <a:pt x="273" y="541"/>
                  </a:cubicBezTo>
                  <a:cubicBezTo>
                    <a:pt x="424" y="541"/>
                    <a:pt x="541" y="419"/>
                    <a:pt x="541" y="273"/>
                  </a:cubicBezTo>
                  <a:cubicBezTo>
                    <a:pt x="541" y="123"/>
                    <a:pt x="424" y="0"/>
                    <a:pt x="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4426379" y="2007249"/>
              <a:ext cx="99001" cy="99001"/>
            </a:xfrm>
            <a:custGeom>
              <a:avLst/>
              <a:gdLst/>
              <a:ahLst/>
              <a:cxnLst/>
              <a:rect l="l" t="t" r="r" b="b"/>
              <a:pathLst>
                <a:path w="2941" h="2941" extrusionOk="0">
                  <a:moveTo>
                    <a:pt x="1473" y="476"/>
                  </a:moveTo>
                  <a:cubicBezTo>
                    <a:pt x="2018" y="476"/>
                    <a:pt x="2460" y="922"/>
                    <a:pt x="2460" y="1468"/>
                  </a:cubicBezTo>
                  <a:cubicBezTo>
                    <a:pt x="2460" y="2018"/>
                    <a:pt x="2018" y="2461"/>
                    <a:pt x="1473" y="2461"/>
                  </a:cubicBezTo>
                  <a:cubicBezTo>
                    <a:pt x="922" y="2461"/>
                    <a:pt x="480" y="2018"/>
                    <a:pt x="480" y="1468"/>
                  </a:cubicBezTo>
                  <a:cubicBezTo>
                    <a:pt x="480" y="922"/>
                    <a:pt x="922" y="476"/>
                    <a:pt x="1473" y="476"/>
                  </a:cubicBezTo>
                  <a:close/>
                  <a:moveTo>
                    <a:pt x="1473" y="1"/>
                  </a:moveTo>
                  <a:cubicBezTo>
                    <a:pt x="659" y="1"/>
                    <a:pt x="0" y="659"/>
                    <a:pt x="0" y="1468"/>
                  </a:cubicBezTo>
                  <a:cubicBezTo>
                    <a:pt x="0" y="2282"/>
                    <a:pt x="659" y="2940"/>
                    <a:pt x="1473" y="2940"/>
                  </a:cubicBezTo>
                  <a:cubicBezTo>
                    <a:pt x="2282" y="2940"/>
                    <a:pt x="2940" y="2282"/>
                    <a:pt x="2940" y="1468"/>
                  </a:cubicBezTo>
                  <a:cubicBezTo>
                    <a:pt x="2940" y="659"/>
                    <a:pt x="2282" y="1"/>
                    <a:pt x="1473"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5010489" y="2069322"/>
              <a:ext cx="128288" cy="128288"/>
            </a:xfrm>
            <a:custGeom>
              <a:avLst/>
              <a:gdLst/>
              <a:ahLst/>
              <a:cxnLst/>
              <a:rect l="l" t="t" r="r" b="b"/>
              <a:pathLst>
                <a:path w="3811" h="3811" extrusionOk="0">
                  <a:moveTo>
                    <a:pt x="1905" y="621"/>
                  </a:moveTo>
                  <a:cubicBezTo>
                    <a:pt x="2615" y="621"/>
                    <a:pt x="3189" y="1200"/>
                    <a:pt x="3189" y="1905"/>
                  </a:cubicBezTo>
                  <a:cubicBezTo>
                    <a:pt x="3189" y="2616"/>
                    <a:pt x="2615" y="3194"/>
                    <a:pt x="1905" y="3194"/>
                  </a:cubicBezTo>
                  <a:cubicBezTo>
                    <a:pt x="1200" y="3194"/>
                    <a:pt x="621" y="2616"/>
                    <a:pt x="621" y="1905"/>
                  </a:cubicBezTo>
                  <a:cubicBezTo>
                    <a:pt x="621" y="1200"/>
                    <a:pt x="1200" y="621"/>
                    <a:pt x="1905" y="621"/>
                  </a:cubicBezTo>
                  <a:close/>
                  <a:moveTo>
                    <a:pt x="1905" y="0"/>
                  </a:moveTo>
                  <a:cubicBezTo>
                    <a:pt x="856" y="0"/>
                    <a:pt x="0" y="856"/>
                    <a:pt x="0" y="1905"/>
                  </a:cubicBezTo>
                  <a:cubicBezTo>
                    <a:pt x="0" y="2959"/>
                    <a:pt x="856" y="3810"/>
                    <a:pt x="1905" y="3810"/>
                  </a:cubicBezTo>
                  <a:cubicBezTo>
                    <a:pt x="2954" y="3810"/>
                    <a:pt x="3810" y="2959"/>
                    <a:pt x="3810" y="1905"/>
                  </a:cubicBezTo>
                  <a:cubicBezTo>
                    <a:pt x="3810" y="856"/>
                    <a:pt x="2954"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 name="Google Shape;1221;p43"/>
            <p:cNvGrpSpPr/>
            <p:nvPr/>
          </p:nvGrpSpPr>
          <p:grpSpPr>
            <a:xfrm>
              <a:off x="4560490" y="1914307"/>
              <a:ext cx="265260" cy="267077"/>
              <a:chOff x="4560490" y="1914307"/>
              <a:chExt cx="265260" cy="267077"/>
            </a:xfrm>
          </p:grpSpPr>
          <p:sp>
            <p:nvSpPr>
              <p:cNvPr id="1222" name="Google Shape;1222;p43"/>
              <p:cNvSpPr/>
              <p:nvPr/>
            </p:nvSpPr>
            <p:spPr>
              <a:xfrm>
                <a:off x="4593749" y="1957227"/>
                <a:ext cx="179589" cy="179589"/>
              </a:xfrm>
              <a:custGeom>
                <a:avLst/>
                <a:gdLst/>
                <a:ahLst/>
                <a:cxnLst/>
                <a:rect l="l" t="t" r="r" b="b"/>
                <a:pathLst>
                  <a:path w="5335" h="5335" extrusionOk="0">
                    <a:moveTo>
                      <a:pt x="2667" y="0"/>
                    </a:moveTo>
                    <a:cubicBezTo>
                      <a:pt x="1195" y="0"/>
                      <a:pt x="0" y="1195"/>
                      <a:pt x="0" y="2667"/>
                    </a:cubicBezTo>
                    <a:cubicBezTo>
                      <a:pt x="0" y="4139"/>
                      <a:pt x="1195" y="5334"/>
                      <a:pt x="2667" y="5334"/>
                    </a:cubicBezTo>
                    <a:cubicBezTo>
                      <a:pt x="4139" y="5334"/>
                      <a:pt x="5334" y="4139"/>
                      <a:pt x="5334" y="2667"/>
                    </a:cubicBezTo>
                    <a:cubicBezTo>
                      <a:pt x="5334" y="1195"/>
                      <a:pt x="4139" y="0"/>
                      <a:pt x="2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4679722" y="1920636"/>
                <a:ext cx="3838" cy="52614"/>
              </a:xfrm>
              <a:custGeom>
                <a:avLst/>
                <a:gdLst/>
                <a:ahLst/>
                <a:cxnLst/>
                <a:rect l="l" t="t" r="r" b="b"/>
                <a:pathLst>
                  <a:path w="114" h="1563" extrusionOk="0">
                    <a:moveTo>
                      <a:pt x="0" y="1"/>
                    </a:moveTo>
                    <a:lnTo>
                      <a:pt x="0" y="1562"/>
                    </a:lnTo>
                    <a:lnTo>
                      <a:pt x="113" y="1562"/>
                    </a:lnTo>
                    <a:lnTo>
                      <a:pt x="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4675279" y="1914307"/>
                <a:ext cx="12691" cy="12691"/>
              </a:xfrm>
              <a:custGeom>
                <a:avLst/>
                <a:gdLst/>
                <a:ahLst/>
                <a:cxnLst/>
                <a:rect l="l" t="t" r="r" b="b"/>
                <a:pathLst>
                  <a:path w="377" h="377" extrusionOk="0">
                    <a:moveTo>
                      <a:pt x="189" y="0"/>
                    </a:moveTo>
                    <a:cubicBezTo>
                      <a:pt x="85" y="0"/>
                      <a:pt x="1" y="85"/>
                      <a:pt x="1" y="189"/>
                    </a:cubicBezTo>
                    <a:cubicBezTo>
                      <a:pt x="1" y="292"/>
                      <a:pt x="85" y="377"/>
                      <a:pt x="189" y="377"/>
                    </a:cubicBezTo>
                    <a:cubicBezTo>
                      <a:pt x="292" y="377"/>
                      <a:pt x="377" y="292"/>
                      <a:pt x="377" y="189"/>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4734356" y="1944873"/>
                <a:ext cx="40092" cy="40092"/>
              </a:xfrm>
              <a:custGeom>
                <a:avLst/>
                <a:gdLst/>
                <a:ahLst/>
                <a:cxnLst/>
                <a:rect l="l" t="t" r="r" b="b"/>
                <a:pathLst>
                  <a:path w="1191" h="1191" extrusionOk="0">
                    <a:moveTo>
                      <a:pt x="1105" y="0"/>
                    </a:moveTo>
                    <a:lnTo>
                      <a:pt x="0" y="1110"/>
                    </a:lnTo>
                    <a:lnTo>
                      <a:pt x="80" y="1190"/>
                    </a:lnTo>
                    <a:lnTo>
                      <a:pt x="1190" y="85"/>
                    </a:lnTo>
                    <a:lnTo>
                      <a:pt x="1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765999" y="1939958"/>
                <a:ext cx="13970" cy="12691"/>
              </a:xfrm>
              <a:custGeom>
                <a:avLst/>
                <a:gdLst/>
                <a:ahLst/>
                <a:cxnLst/>
                <a:rect l="l" t="t" r="r" b="b"/>
                <a:pathLst>
                  <a:path w="415" h="377" extrusionOk="0">
                    <a:moveTo>
                      <a:pt x="208" y="0"/>
                    </a:moveTo>
                    <a:cubicBezTo>
                      <a:pt x="159" y="0"/>
                      <a:pt x="111" y="19"/>
                      <a:pt x="76" y="57"/>
                    </a:cubicBezTo>
                    <a:cubicBezTo>
                      <a:pt x="1" y="127"/>
                      <a:pt x="1" y="250"/>
                      <a:pt x="76" y="320"/>
                    </a:cubicBezTo>
                    <a:cubicBezTo>
                      <a:pt x="111" y="358"/>
                      <a:pt x="159" y="377"/>
                      <a:pt x="208" y="377"/>
                    </a:cubicBezTo>
                    <a:cubicBezTo>
                      <a:pt x="256" y="377"/>
                      <a:pt x="304" y="358"/>
                      <a:pt x="339" y="320"/>
                    </a:cubicBezTo>
                    <a:cubicBezTo>
                      <a:pt x="415" y="250"/>
                      <a:pt x="415" y="127"/>
                      <a:pt x="339" y="57"/>
                    </a:cubicBezTo>
                    <a:cubicBezTo>
                      <a:pt x="304" y="19"/>
                      <a:pt x="256"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766639" y="2031957"/>
                <a:ext cx="52749" cy="3972"/>
              </a:xfrm>
              <a:custGeom>
                <a:avLst/>
                <a:gdLst/>
                <a:ahLst/>
                <a:cxnLst/>
                <a:rect l="l" t="t" r="r" b="b"/>
                <a:pathLst>
                  <a:path w="1567" h="118" extrusionOk="0">
                    <a:moveTo>
                      <a:pt x="1" y="0"/>
                    </a:moveTo>
                    <a:lnTo>
                      <a:pt x="1" y="118"/>
                    </a:lnTo>
                    <a:lnTo>
                      <a:pt x="1567" y="118"/>
                    </a:lnTo>
                    <a:lnTo>
                      <a:pt x="1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813025" y="2027682"/>
                <a:ext cx="12724" cy="12691"/>
              </a:xfrm>
              <a:custGeom>
                <a:avLst/>
                <a:gdLst/>
                <a:ahLst/>
                <a:cxnLst/>
                <a:rect l="l" t="t" r="r" b="b"/>
                <a:pathLst>
                  <a:path w="378" h="377" extrusionOk="0">
                    <a:moveTo>
                      <a:pt x="189" y="0"/>
                    </a:moveTo>
                    <a:cubicBezTo>
                      <a:pt x="85" y="0"/>
                      <a:pt x="1" y="85"/>
                      <a:pt x="1" y="188"/>
                    </a:cubicBezTo>
                    <a:cubicBezTo>
                      <a:pt x="1" y="292"/>
                      <a:pt x="85" y="377"/>
                      <a:pt x="189" y="377"/>
                    </a:cubicBezTo>
                    <a:cubicBezTo>
                      <a:pt x="292" y="377"/>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4731158" y="2097329"/>
                <a:ext cx="36793" cy="43122"/>
              </a:xfrm>
              <a:custGeom>
                <a:avLst/>
                <a:gdLst/>
                <a:ahLst/>
                <a:cxnLst/>
                <a:rect l="l" t="t" r="r" b="b"/>
                <a:pathLst>
                  <a:path w="1093" h="1281" extrusionOk="0">
                    <a:moveTo>
                      <a:pt x="90" y="1"/>
                    </a:moveTo>
                    <a:lnTo>
                      <a:pt x="1" y="76"/>
                    </a:lnTo>
                    <a:lnTo>
                      <a:pt x="1003" y="1280"/>
                    </a:lnTo>
                    <a:lnTo>
                      <a:pt x="1092" y="1205"/>
                    </a:ln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4759368" y="2132810"/>
                <a:ext cx="14105" cy="12691"/>
              </a:xfrm>
              <a:custGeom>
                <a:avLst/>
                <a:gdLst/>
                <a:ahLst/>
                <a:cxnLst/>
                <a:rect l="l" t="t" r="r" b="b"/>
                <a:pathLst>
                  <a:path w="419" h="377" extrusionOk="0">
                    <a:moveTo>
                      <a:pt x="208" y="1"/>
                    </a:moveTo>
                    <a:cubicBezTo>
                      <a:pt x="166" y="1"/>
                      <a:pt x="124" y="14"/>
                      <a:pt x="90" y="43"/>
                    </a:cubicBezTo>
                    <a:cubicBezTo>
                      <a:pt x="10" y="109"/>
                      <a:pt x="0" y="231"/>
                      <a:pt x="66" y="306"/>
                    </a:cubicBezTo>
                    <a:cubicBezTo>
                      <a:pt x="104" y="352"/>
                      <a:pt x="158" y="376"/>
                      <a:pt x="213" y="376"/>
                    </a:cubicBezTo>
                    <a:cubicBezTo>
                      <a:pt x="254" y="376"/>
                      <a:pt x="295" y="363"/>
                      <a:pt x="329" y="335"/>
                    </a:cubicBezTo>
                    <a:cubicBezTo>
                      <a:pt x="409" y="269"/>
                      <a:pt x="419" y="146"/>
                      <a:pt x="353" y="66"/>
                    </a:cubicBezTo>
                    <a:cubicBezTo>
                      <a:pt x="316" y="24"/>
                      <a:pt x="262"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4596105" y="2097195"/>
                <a:ext cx="41540" cy="38510"/>
              </a:xfrm>
              <a:custGeom>
                <a:avLst/>
                <a:gdLst/>
                <a:ahLst/>
                <a:cxnLst/>
                <a:rect l="l" t="t" r="r" b="b"/>
                <a:pathLst>
                  <a:path w="1234" h="1144" extrusionOk="0">
                    <a:moveTo>
                      <a:pt x="1158" y="0"/>
                    </a:moveTo>
                    <a:lnTo>
                      <a:pt x="1" y="1059"/>
                    </a:lnTo>
                    <a:lnTo>
                      <a:pt x="76" y="1143"/>
                    </a:lnTo>
                    <a:lnTo>
                      <a:pt x="1233" y="90"/>
                    </a:lnTo>
                    <a:lnTo>
                      <a:pt x="1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4590416" y="2127929"/>
                <a:ext cx="13970" cy="12623"/>
              </a:xfrm>
              <a:custGeom>
                <a:avLst/>
                <a:gdLst/>
                <a:ahLst/>
                <a:cxnLst/>
                <a:rect l="l" t="t" r="r" b="b"/>
                <a:pathLst>
                  <a:path w="415" h="375" extrusionOk="0">
                    <a:moveTo>
                      <a:pt x="206" y="1"/>
                    </a:moveTo>
                    <a:cubicBezTo>
                      <a:pt x="161" y="1"/>
                      <a:pt x="115" y="16"/>
                      <a:pt x="80" y="47"/>
                    </a:cubicBezTo>
                    <a:cubicBezTo>
                      <a:pt x="5" y="117"/>
                      <a:pt x="0" y="235"/>
                      <a:pt x="71" y="315"/>
                    </a:cubicBezTo>
                    <a:cubicBezTo>
                      <a:pt x="108" y="354"/>
                      <a:pt x="158" y="374"/>
                      <a:pt x="208" y="374"/>
                    </a:cubicBezTo>
                    <a:cubicBezTo>
                      <a:pt x="253" y="374"/>
                      <a:pt x="299" y="358"/>
                      <a:pt x="334" y="324"/>
                    </a:cubicBezTo>
                    <a:cubicBezTo>
                      <a:pt x="410" y="254"/>
                      <a:pt x="414" y="136"/>
                      <a:pt x="348" y="61"/>
                    </a:cubicBezTo>
                    <a:cubicBezTo>
                      <a:pt x="311" y="21"/>
                      <a:pt x="258" y="1"/>
                      <a:pt x="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4677164" y="2109852"/>
                <a:ext cx="3838" cy="52749"/>
              </a:xfrm>
              <a:custGeom>
                <a:avLst/>
                <a:gdLst/>
                <a:ahLst/>
                <a:cxnLst/>
                <a:rect l="l" t="t" r="r" b="b"/>
                <a:pathLst>
                  <a:path w="114" h="1567" extrusionOk="0">
                    <a:moveTo>
                      <a:pt x="1" y="1"/>
                    </a:moveTo>
                    <a:lnTo>
                      <a:pt x="1" y="1567"/>
                    </a:lnTo>
                    <a:lnTo>
                      <a:pt x="114" y="1567"/>
                    </a:lnTo>
                    <a:lnTo>
                      <a:pt x="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a:off x="4672754" y="2156239"/>
                <a:ext cx="12691" cy="12691"/>
              </a:xfrm>
              <a:custGeom>
                <a:avLst/>
                <a:gdLst/>
                <a:ahLst/>
                <a:cxnLst/>
                <a:rect l="l" t="t" r="r" b="b"/>
                <a:pathLst>
                  <a:path w="377" h="377" extrusionOk="0">
                    <a:moveTo>
                      <a:pt x="188" y="1"/>
                    </a:moveTo>
                    <a:cubicBezTo>
                      <a:pt x="85" y="1"/>
                      <a:pt x="0" y="85"/>
                      <a:pt x="0" y="189"/>
                    </a:cubicBezTo>
                    <a:cubicBezTo>
                      <a:pt x="0" y="292"/>
                      <a:pt x="85" y="377"/>
                      <a:pt x="188" y="377"/>
                    </a:cubicBezTo>
                    <a:cubicBezTo>
                      <a:pt x="292" y="377"/>
                      <a:pt x="377" y="292"/>
                      <a:pt x="377" y="189"/>
                    </a:cubicBezTo>
                    <a:cubicBezTo>
                      <a:pt x="377" y="85"/>
                      <a:pt x="292"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a:off x="4583448" y="2074069"/>
                <a:ext cx="51638" cy="18716"/>
              </a:xfrm>
              <a:custGeom>
                <a:avLst/>
                <a:gdLst/>
                <a:ahLst/>
                <a:cxnLst/>
                <a:rect l="l" t="t" r="r" b="b"/>
                <a:pathLst>
                  <a:path w="1534" h="556" extrusionOk="0">
                    <a:moveTo>
                      <a:pt x="1501" y="0"/>
                    </a:moveTo>
                    <a:lnTo>
                      <a:pt x="0" y="447"/>
                    </a:lnTo>
                    <a:lnTo>
                      <a:pt x="33" y="556"/>
                    </a:lnTo>
                    <a:lnTo>
                      <a:pt x="1534" y="109"/>
                    </a:lnTo>
                    <a:lnTo>
                      <a:pt x="1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a:off x="4576951" y="2084605"/>
                <a:ext cx="14138" cy="12691"/>
              </a:xfrm>
              <a:custGeom>
                <a:avLst/>
                <a:gdLst/>
                <a:ahLst/>
                <a:cxnLst/>
                <a:rect l="l" t="t" r="r" b="b"/>
                <a:pathLst>
                  <a:path w="420" h="377" extrusionOk="0">
                    <a:moveTo>
                      <a:pt x="209" y="0"/>
                    </a:moveTo>
                    <a:cubicBezTo>
                      <a:pt x="192" y="0"/>
                      <a:pt x="174" y="2"/>
                      <a:pt x="156" y="7"/>
                    </a:cubicBezTo>
                    <a:cubicBezTo>
                      <a:pt x="57" y="36"/>
                      <a:pt x="1" y="144"/>
                      <a:pt x="33" y="243"/>
                    </a:cubicBezTo>
                    <a:cubicBezTo>
                      <a:pt x="57" y="324"/>
                      <a:pt x="131" y="377"/>
                      <a:pt x="212" y="377"/>
                    </a:cubicBezTo>
                    <a:cubicBezTo>
                      <a:pt x="229" y="377"/>
                      <a:pt x="247" y="374"/>
                      <a:pt x="264" y="370"/>
                    </a:cubicBezTo>
                    <a:cubicBezTo>
                      <a:pt x="363" y="337"/>
                      <a:pt x="419" y="233"/>
                      <a:pt x="391" y="134"/>
                    </a:cubicBezTo>
                    <a:cubicBezTo>
                      <a:pt x="368" y="53"/>
                      <a:pt x="293" y="0"/>
                      <a:pt x="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a:off x="4632696" y="2123956"/>
                <a:ext cx="18716" cy="51638"/>
              </a:xfrm>
              <a:custGeom>
                <a:avLst/>
                <a:gdLst/>
                <a:ahLst/>
                <a:cxnLst/>
                <a:rect l="l" t="t" r="r" b="b"/>
                <a:pathLst>
                  <a:path w="556" h="1534" extrusionOk="0">
                    <a:moveTo>
                      <a:pt x="447" y="0"/>
                    </a:moveTo>
                    <a:lnTo>
                      <a:pt x="0" y="1501"/>
                    </a:lnTo>
                    <a:lnTo>
                      <a:pt x="108" y="1534"/>
                    </a:lnTo>
                    <a:lnTo>
                      <a:pt x="555" y="33"/>
                    </a:lnTo>
                    <a:lnTo>
                      <a:pt x="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3"/>
              <p:cNvSpPr/>
              <p:nvPr/>
            </p:nvSpPr>
            <p:spPr>
              <a:xfrm>
                <a:off x="4627478" y="2168660"/>
                <a:ext cx="14105" cy="12724"/>
              </a:xfrm>
              <a:custGeom>
                <a:avLst/>
                <a:gdLst/>
                <a:ahLst/>
                <a:cxnLst/>
                <a:rect l="l" t="t" r="r" b="b"/>
                <a:pathLst>
                  <a:path w="419" h="378" extrusionOk="0">
                    <a:moveTo>
                      <a:pt x="211" y="1"/>
                    </a:moveTo>
                    <a:cubicBezTo>
                      <a:pt x="129" y="1"/>
                      <a:pt x="52" y="53"/>
                      <a:pt x="28" y="135"/>
                    </a:cubicBezTo>
                    <a:cubicBezTo>
                      <a:pt x="0" y="234"/>
                      <a:pt x="56" y="337"/>
                      <a:pt x="155" y="370"/>
                    </a:cubicBezTo>
                    <a:cubicBezTo>
                      <a:pt x="172" y="375"/>
                      <a:pt x="190" y="377"/>
                      <a:pt x="207" y="377"/>
                    </a:cubicBezTo>
                    <a:cubicBezTo>
                      <a:pt x="288" y="377"/>
                      <a:pt x="363" y="325"/>
                      <a:pt x="390" y="243"/>
                    </a:cubicBezTo>
                    <a:cubicBezTo>
                      <a:pt x="419" y="144"/>
                      <a:pt x="362" y="36"/>
                      <a:pt x="263" y="8"/>
                    </a:cubicBezTo>
                    <a:cubicBezTo>
                      <a:pt x="246" y="3"/>
                      <a:pt x="229"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3"/>
              <p:cNvSpPr/>
              <p:nvPr/>
            </p:nvSpPr>
            <p:spPr>
              <a:xfrm>
                <a:off x="4566819" y="2045085"/>
                <a:ext cx="52614" cy="3838"/>
              </a:xfrm>
              <a:custGeom>
                <a:avLst/>
                <a:gdLst/>
                <a:ahLst/>
                <a:cxnLst/>
                <a:rect l="l" t="t" r="r" b="b"/>
                <a:pathLst>
                  <a:path w="1563" h="114" extrusionOk="0">
                    <a:moveTo>
                      <a:pt x="1" y="1"/>
                    </a:moveTo>
                    <a:lnTo>
                      <a:pt x="1" y="114"/>
                    </a:lnTo>
                    <a:lnTo>
                      <a:pt x="1562" y="114"/>
                    </a:lnTo>
                    <a:lnTo>
                      <a:pt x="15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3"/>
              <p:cNvSpPr/>
              <p:nvPr/>
            </p:nvSpPr>
            <p:spPr>
              <a:xfrm>
                <a:off x="4560490" y="2040676"/>
                <a:ext cx="12691" cy="12691"/>
              </a:xfrm>
              <a:custGeom>
                <a:avLst/>
                <a:gdLst/>
                <a:ahLst/>
                <a:cxnLst/>
                <a:rect l="l" t="t" r="r" b="b"/>
                <a:pathLst>
                  <a:path w="377" h="377" extrusionOk="0">
                    <a:moveTo>
                      <a:pt x="189" y="0"/>
                    </a:moveTo>
                    <a:cubicBezTo>
                      <a:pt x="85" y="0"/>
                      <a:pt x="0" y="85"/>
                      <a:pt x="0" y="188"/>
                    </a:cubicBezTo>
                    <a:cubicBezTo>
                      <a:pt x="0" y="292"/>
                      <a:pt x="85" y="376"/>
                      <a:pt x="189" y="376"/>
                    </a:cubicBezTo>
                    <a:cubicBezTo>
                      <a:pt x="292" y="376"/>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3"/>
              <p:cNvSpPr/>
              <p:nvPr/>
            </p:nvSpPr>
            <p:spPr>
              <a:xfrm>
                <a:off x="4706147" y="1937265"/>
                <a:ext cx="16663" cy="52110"/>
              </a:xfrm>
              <a:custGeom>
                <a:avLst/>
                <a:gdLst/>
                <a:ahLst/>
                <a:cxnLst/>
                <a:rect l="l" t="t" r="r" b="b"/>
                <a:pathLst>
                  <a:path w="495" h="1548" extrusionOk="0">
                    <a:moveTo>
                      <a:pt x="386" y="0"/>
                    </a:moveTo>
                    <a:lnTo>
                      <a:pt x="1" y="1520"/>
                    </a:lnTo>
                    <a:lnTo>
                      <a:pt x="114" y="1548"/>
                    </a:lnTo>
                    <a:lnTo>
                      <a:pt x="495" y="29"/>
                    </a:lnTo>
                    <a:lnTo>
                      <a:pt x="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3"/>
              <p:cNvSpPr/>
              <p:nvPr/>
            </p:nvSpPr>
            <p:spPr>
              <a:xfrm>
                <a:off x="4713923" y="1931408"/>
                <a:ext cx="13970" cy="12724"/>
              </a:xfrm>
              <a:custGeom>
                <a:avLst/>
                <a:gdLst/>
                <a:ahLst/>
                <a:cxnLst/>
                <a:rect l="l" t="t" r="r" b="b"/>
                <a:pathLst>
                  <a:path w="415" h="378" extrusionOk="0">
                    <a:moveTo>
                      <a:pt x="211" y="0"/>
                    </a:moveTo>
                    <a:cubicBezTo>
                      <a:pt x="127" y="0"/>
                      <a:pt x="49" y="57"/>
                      <a:pt x="28" y="142"/>
                    </a:cubicBezTo>
                    <a:cubicBezTo>
                      <a:pt x="0" y="245"/>
                      <a:pt x="61" y="344"/>
                      <a:pt x="165" y="372"/>
                    </a:cubicBezTo>
                    <a:cubicBezTo>
                      <a:pt x="179" y="375"/>
                      <a:pt x="194" y="377"/>
                      <a:pt x="208" y="377"/>
                    </a:cubicBezTo>
                    <a:cubicBezTo>
                      <a:pt x="292" y="377"/>
                      <a:pt x="371" y="320"/>
                      <a:pt x="391" y="236"/>
                    </a:cubicBezTo>
                    <a:cubicBezTo>
                      <a:pt x="414" y="137"/>
                      <a:pt x="353" y="33"/>
                      <a:pt x="254" y="5"/>
                    </a:cubicBezTo>
                    <a:cubicBezTo>
                      <a:pt x="240" y="2"/>
                      <a:pt x="22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3"/>
              <p:cNvSpPr/>
              <p:nvPr/>
            </p:nvSpPr>
            <p:spPr>
              <a:xfrm>
                <a:off x="4630777" y="1945815"/>
                <a:ext cx="31710" cy="46421"/>
              </a:xfrm>
              <a:custGeom>
                <a:avLst/>
                <a:gdLst/>
                <a:ahLst/>
                <a:cxnLst/>
                <a:rect l="l" t="t" r="r" b="b"/>
                <a:pathLst>
                  <a:path w="942" h="1379" extrusionOk="0">
                    <a:moveTo>
                      <a:pt x="95" y="0"/>
                    </a:moveTo>
                    <a:lnTo>
                      <a:pt x="1" y="62"/>
                    </a:lnTo>
                    <a:lnTo>
                      <a:pt x="843" y="1379"/>
                    </a:lnTo>
                    <a:lnTo>
                      <a:pt x="942" y="1313"/>
                    </a:lnTo>
                    <a:lnTo>
                      <a:pt x="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3"/>
              <p:cNvSpPr/>
              <p:nvPr/>
            </p:nvSpPr>
            <p:spPr>
              <a:xfrm>
                <a:off x="4625088" y="1940497"/>
                <a:ext cx="14441" cy="12657"/>
              </a:xfrm>
              <a:custGeom>
                <a:avLst/>
                <a:gdLst/>
                <a:ahLst/>
                <a:cxnLst/>
                <a:rect l="l" t="t" r="r" b="b"/>
                <a:pathLst>
                  <a:path w="429" h="376" extrusionOk="0">
                    <a:moveTo>
                      <a:pt x="217" y="1"/>
                    </a:moveTo>
                    <a:cubicBezTo>
                      <a:pt x="182" y="1"/>
                      <a:pt x="146" y="11"/>
                      <a:pt x="113" y="31"/>
                    </a:cubicBezTo>
                    <a:cubicBezTo>
                      <a:pt x="29" y="88"/>
                      <a:pt x="0" y="201"/>
                      <a:pt x="57" y="290"/>
                    </a:cubicBezTo>
                    <a:cubicBezTo>
                      <a:pt x="93" y="345"/>
                      <a:pt x="155" y="376"/>
                      <a:pt x="217" y="376"/>
                    </a:cubicBezTo>
                    <a:cubicBezTo>
                      <a:pt x="251" y="376"/>
                      <a:pt x="286" y="367"/>
                      <a:pt x="316" y="347"/>
                    </a:cubicBezTo>
                    <a:cubicBezTo>
                      <a:pt x="405" y="290"/>
                      <a:pt x="428" y="173"/>
                      <a:pt x="372" y="88"/>
                    </a:cubicBezTo>
                    <a:cubicBezTo>
                      <a:pt x="336" y="31"/>
                      <a:pt x="278"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3"/>
              <p:cNvSpPr/>
              <p:nvPr/>
            </p:nvSpPr>
            <p:spPr>
              <a:xfrm>
                <a:off x="4747182" y="2058247"/>
                <a:ext cx="46421" cy="31676"/>
              </a:xfrm>
              <a:custGeom>
                <a:avLst/>
                <a:gdLst/>
                <a:ahLst/>
                <a:cxnLst/>
                <a:rect l="l" t="t" r="r" b="b"/>
                <a:pathLst>
                  <a:path w="1379" h="941" extrusionOk="0">
                    <a:moveTo>
                      <a:pt x="61" y="0"/>
                    </a:moveTo>
                    <a:lnTo>
                      <a:pt x="0" y="99"/>
                    </a:lnTo>
                    <a:lnTo>
                      <a:pt x="1317" y="941"/>
                    </a:lnTo>
                    <a:lnTo>
                      <a:pt x="1378" y="842"/>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3"/>
              <p:cNvSpPr/>
              <p:nvPr/>
            </p:nvSpPr>
            <p:spPr>
              <a:xfrm>
                <a:off x="4785321" y="2081912"/>
                <a:ext cx="14441" cy="12657"/>
              </a:xfrm>
              <a:custGeom>
                <a:avLst/>
                <a:gdLst/>
                <a:ahLst/>
                <a:cxnLst/>
                <a:rect l="l" t="t" r="r" b="b"/>
                <a:pathLst>
                  <a:path w="429" h="376" extrusionOk="0">
                    <a:moveTo>
                      <a:pt x="212" y="0"/>
                    </a:moveTo>
                    <a:cubicBezTo>
                      <a:pt x="152" y="0"/>
                      <a:pt x="93" y="31"/>
                      <a:pt x="57" y="87"/>
                    </a:cubicBezTo>
                    <a:cubicBezTo>
                      <a:pt x="1" y="177"/>
                      <a:pt x="29" y="290"/>
                      <a:pt x="113" y="346"/>
                    </a:cubicBezTo>
                    <a:cubicBezTo>
                      <a:pt x="145" y="366"/>
                      <a:pt x="180" y="375"/>
                      <a:pt x="214" y="375"/>
                    </a:cubicBezTo>
                    <a:cubicBezTo>
                      <a:pt x="276" y="375"/>
                      <a:pt x="336" y="344"/>
                      <a:pt x="372" y="290"/>
                    </a:cubicBezTo>
                    <a:cubicBezTo>
                      <a:pt x="429" y="200"/>
                      <a:pt x="405" y="87"/>
                      <a:pt x="316" y="31"/>
                    </a:cubicBezTo>
                    <a:cubicBezTo>
                      <a:pt x="283" y="10"/>
                      <a:pt x="24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4707729" y="2117931"/>
                <a:ext cx="22049" cy="50696"/>
              </a:xfrm>
              <a:custGeom>
                <a:avLst/>
                <a:gdLst/>
                <a:ahLst/>
                <a:cxnLst/>
                <a:rect l="l" t="t" r="r" b="b"/>
                <a:pathLst>
                  <a:path w="655" h="1506" extrusionOk="0">
                    <a:moveTo>
                      <a:pt x="109" y="0"/>
                    </a:moveTo>
                    <a:lnTo>
                      <a:pt x="1" y="38"/>
                    </a:lnTo>
                    <a:lnTo>
                      <a:pt x="546" y="1506"/>
                    </a:lnTo>
                    <a:lnTo>
                      <a:pt x="655" y="1468"/>
                    </a:lnTo>
                    <a:lnTo>
                      <a:pt x="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4720723" y="2161591"/>
                <a:ext cx="14273" cy="12691"/>
              </a:xfrm>
              <a:custGeom>
                <a:avLst/>
                <a:gdLst/>
                <a:ahLst/>
                <a:cxnLst/>
                <a:rect l="l" t="t" r="r" b="b"/>
                <a:pathLst>
                  <a:path w="424" h="377" extrusionOk="0">
                    <a:moveTo>
                      <a:pt x="210" y="1"/>
                    </a:moveTo>
                    <a:cubicBezTo>
                      <a:pt x="189" y="1"/>
                      <a:pt x="167" y="4"/>
                      <a:pt x="146" y="11"/>
                    </a:cubicBezTo>
                    <a:cubicBezTo>
                      <a:pt x="52" y="49"/>
                      <a:pt x="0" y="157"/>
                      <a:pt x="38" y="256"/>
                    </a:cubicBezTo>
                    <a:cubicBezTo>
                      <a:pt x="64" y="329"/>
                      <a:pt x="135" y="376"/>
                      <a:pt x="211" y="376"/>
                    </a:cubicBezTo>
                    <a:cubicBezTo>
                      <a:pt x="233" y="376"/>
                      <a:pt x="256" y="372"/>
                      <a:pt x="278" y="364"/>
                    </a:cubicBezTo>
                    <a:cubicBezTo>
                      <a:pt x="377" y="331"/>
                      <a:pt x="424" y="223"/>
                      <a:pt x="391" y="124"/>
                    </a:cubicBezTo>
                    <a:cubicBezTo>
                      <a:pt x="361" y="46"/>
                      <a:pt x="288"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3"/>
              <p:cNvSpPr/>
              <p:nvPr/>
            </p:nvSpPr>
            <p:spPr>
              <a:xfrm>
                <a:off x="4577591" y="1968605"/>
                <a:ext cx="43088" cy="36625"/>
              </a:xfrm>
              <a:custGeom>
                <a:avLst/>
                <a:gdLst/>
                <a:ahLst/>
                <a:cxnLst/>
                <a:rect l="l" t="t" r="r" b="b"/>
                <a:pathLst>
                  <a:path w="1280" h="1088" extrusionOk="0">
                    <a:moveTo>
                      <a:pt x="76" y="1"/>
                    </a:moveTo>
                    <a:lnTo>
                      <a:pt x="0" y="90"/>
                    </a:lnTo>
                    <a:lnTo>
                      <a:pt x="1205" y="1087"/>
                    </a:lnTo>
                    <a:lnTo>
                      <a:pt x="1280" y="998"/>
                    </a:lnTo>
                    <a:lnTo>
                      <a:pt x="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3"/>
              <p:cNvSpPr/>
              <p:nvPr/>
            </p:nvSpPr>
            <p:spPr>
              <a:xfrm>
                <a:off x="4571733" y="1963757"/>
                <a:ext cx="14273" cy="12691"/>
              </a:xfrm>
              <a:custGeom>
                <a:avLst/>
                <a:gdLst/>
                <a:ahLst/>
                <a:cxnLst/>
                <a:rect l="l" t="t" r="r" b="b"/>
                <a:pathLst>
                  <a:path w="424" h="377" extrusionOk="0">
                    <a:moveTo>
                      <a:pt x="210" y="0"/>
                    </a:moveTo>
                    <a:cubicBezTo>
                      <a:pt x="157" y="0"/>
                      <a:pt x="103" y="25"/>
                      <a:pt x="66" y="70"/>
                    </a:cubicBezTo>
                    <a:cubicBezTo>
                      <a:pt x="0" y="150"/>
                      <a:pt x="10" y="267"/>
                      <a:pt x="90" y="333"/>
                    </a:cubicBezTo>
                    <a:cubicBezTo>
                      <a:pt x="125" y="362"/>
                      <a:pt x="169" y="377"/>
                      <a:pt x="212" y="377"/>
                    </a:cubicBezTo>
                    <a:cubicBezTo>
                      <a:pt x="267" y="377"/>
                      <a:pt x="321" y="354"/>
                      <a:pt x="358" y="309"/>
                    </a:cubicBezTo>
                    <a:cubicBezTo>
                      <a:pt x="424" y="229"/>
                      <a:pt x="410" y="112"/>
                      <a:pt x="330" y="46"/>
                    </a:cubicBezTo>
                    <a:cubicBezTo>
                      <a:pt x="295" y="15"/>
                      <a:pt x="252"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3"/>
              <p:cNvSpPr/>
              <p:nvPr/>
            </p:nvSpPr>
            <p:spPr>
              <a:xfrm>
                <a:off x="4740988" y="1993313"/>
                <a:ext cx="46118" cy="32484"/>
              </a:xfrm>
              <a:custGeom>
                <a:avLst/>
                <a:gdLst/>
                <a:ahLst/>
                <a:cxnLst/>
                <a:rect l="l" t="t" r="r" b="b"/>
                <a:pathLst>
                  <a:path w="1370" h="965" extrusionOk="0">
                    <a:moveTo>
                      <a:pt x="1303" y="1"/>
                    </a:moveTo>
                    <a:lnTo>
                      <a:pt x="1" y="866"/>
                    </a:lnTo>
                    <a:lnTo>
                      <a:pt x="66" y="965"/>
                    </a:lnTo>
                    <a:lnTo>
                      <a:pt x="1369" y="95"/>
                    </a:lnTo>
                    <a:lnTo>
                      <a:pt x="13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a:off x="4778824" y="1988634"/>
                <a:ext cx="14307" cy="12724"/>
              </a:xfrm>
              <a:custGeom>
                <a:avLst/>
                <a:gdLst/>
                <a:ahLst/>
                <a:cxnLst/>
                <a:rect l="l" t="t" r="r" b="b"/>
                <a:pathLst>
                  <a:path w="425" h="378" extrusionOk="0">
                    <a:moveTo>
                      <a:pt x="211" y="1"/>
                    </a:moveTo>
                    <a:cubicBezTo>
                      <a:pt x="176" y="1"/>
                      <a:pt x="140" y="11"/>
                      <a:pt x="109" y="31"/>
                    </a:cubicBezTo>
                    <a:cubicBezTo>
                      <a:pt x="24" y="88"/>
                      <a:pt x="1" y="205"/>
                      <a:pt x="57" y="290"/>
                    </a:cubicBezTo>
                    <a:cubicBezTo>
                      <a:pt x="93" y="347"/>
                      <a:pt x="154" y="377"/>
                      <a:pt x="215" y="377"/>
                    </a:cubicBezTo>
                    <a:cubicBezTo>
                      <a:pt x="250" y="377"/>
                      <a:pt x="285" y="367"/>
                      <a:pt x="316" y="347"/>
                    </a:cubicBezTo>
                    <a:cubicBezTo>
                      <a:pt x="405" y="285"/>
                      <a:pt x="424" y="173"/>
                      <a:pt x="368" y="83"/>
                    </a:cubicBezTo>
                    <a:cubicBezTo>
                      <a:pt x="332" y="30"/>
                      <a:pt x="272"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43"/>
            <p:cNvSpPr/>
            <p:nvPr/>
          </p:nvSpPr>
          <p:spPr>
            <a:xfrm>
              <a:off x="4611792" y="1987758"/>
              <a:ext cx="118458" cy="118492"/>
            </a:xfrm>
            <a:custGeom>
              <a:avLst/>
              <a:gdLst/>
              <a:ahLst/>
              <a:cxnLst/>
              <a:rect l="l" t="t" r="r" b="b"/>
              <a:pathLst>
                <a:path w="3519" h="3520" extrusionOk="0">
                  <a:moveTo>
                    <a:pt x="1760" y="1"/>
                  </a:moveTo>
                  <a:cubicBezTo>
                    <a:pt x="791" y="1"/>
                    <a:pt x="0" y="786"/>
                    <a:pt x="0" y="1760"/>
                  </a:cubicBezTo>
                  <a:cubicBezTo>
                    <a:pt x="0" y="2729"/>
                    <a:pt x="791" y="3519"/>
                    <a:pt x="1760" y="3519"/>
                  </a:cubicBezTo>
                  <a:cubicBezTo>
                    <a:pt x="2733" y="3519"/>
                    <a:pt x="3519" y="2729"/>
                    <a:pt x="3519" y="1760"/>
                  </a:cubicBezTo>
                  <a:cubicBezTo>
                    <a:pt x="3519" y="786"/>
                    <a:pt x="2733"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3"/>
            <p:cNvSpPr/>
            <p:nvPr/>
          </p:nvSpPr>
          <p:spPr>
            <a:xfrm>
              <a:off x="4994634" y="1887243"/>
              <a:ext cx="26795" cy="119401"/>
            </a:xfrm>
            <a:custGeom>
              <a:avLst/>
              <a:gdLst/>
              <a:ahLst/>
              <a:cxnLst/>
              <a:rect l="l" t="t" r="r" b="b"/>
              <a:pathLst>
                <a:path w="796" h="3547" extrusionOk="0">
                  <a:moveTo>
                    <a:pt x="1" y="0"/>
                  </a:moveTo>
                  <a:lnTo>
                    <a:pt x="1" y="3547"/>
                  </a:lnTo>
                  <a:lnTo>
                    <a:pt x="796" y="3547"/>
                  </a:lnTo>
                  <a:lnTo>
                    <a:pt x="796"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3"/>
            <p:cNvSpPr/>
            <p:nvPr/>
          </p:nvSpPr>
          <p:spPr>
            <a:xfrm>
              <a:off x="5038664" y="1946926"/>
              <a:ext cx="26795" cy="59717"/>
            </a:xfrm>
            <a:custGeom>
              <a:avLst/>
              <a:gdLst/>
              <a:ahLst/>
              <a:cxnLst/>
              <a:rect l="l" t="t" r="r" b="b"/>
              <a:pathLst>
                <a:path w="796" h="1774" extrusionOk="0">
                  <a:moveTo>
                    <a:pt x="0" y="0"/>
                  </a:moveTo>
                  <a:lnTo>
                    <a:pt x="0" y="1774"/>
                  </a:lnTo>
                  <a:lnTo>
                    <a:pt x="795" y="1774"/>
                  </a:lnTo>
                  <a:lnTo>
                    <a:pt x="7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3"/>
            <p:cNvSpPr/>
            <p:nvPr/>
          </p:nvSpPr>
          <p:spPr>
            <a:xfrm>
              <a:off x="5126557" y="1982406"/>
              <a:ext cx="26762" cy="24237"/>
            </a:xfrm>
            <a:custGeom>
              <a:avLst/>
              <a:gdLst/>
              <a:ahLst/>
              <a:cxnLst/>
              <a:rect l="l" t="t" r="r" b="b"/>
              <a:pathLst>
                <a:path w="795" h="720" extrusionOk="0">
                  <a:moveTo>
                    <a:pt x="0" y="0"/>
                  </a:moveTo>
                  <a:lnTo>
                    <a:pt x="0" y="720"/>
                  </a:lnTo>
                  <a:lnTo>
                    <a:pt x="795" y="720"/>
                  </a:lnTo>
                  <a:lnTo>
                    <a:pt x="7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3"/>
            <p:cNvSpPr/>
            <p:nvPr/>
          </p:nvSpPr>
          <p:spPr>
            <a:xfrm>
              <a:off x="5082695" y="1913499"/>
              <a:ext cx="26795" cy="93144"/>
            </a:xfrm>
            <a:custGeom>
              <a:avLst/>
              <a:gdLst/>
              <a:ahLst/>
              <a:cxnLst/>
              <a:rect l="l" t="t" r="r" b="b"/>
              <a:pathLst>
                <a:path w="796" h="2767" extrusionOk="0">
                  <a:moveTo>
                    <a:pt x="0" y="1"/>
                  </a:moveTo>
                  <a:lnTo>
                    <a:pt x="0" y="2767"/>
                  </a:lnTo>
                  <a:lnTo>
                    <a:pt x="795" y="2767"/>
                  </a:lnTo>
                  <a:lnTo>
                    <a:pt x="795"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3"/>
            <p:cNvSpPr/>
            <p:nvPr/>
          </p:nvSpPr>
          <p:spPr>
            <a:xfrm>
              <a:off x="4979755" y="1883742"/>
              <a:ext cx="176122" cy="137646"/>
            </a:xfrm>
            <a:custGeom>
              <a:avLst/>
              <a:gdLst/>
              <a:ahLst/>
              <a:cxnLst/>
              <a:rect l="l" t="t" r="r" b="b"/>
              <a:pathLst>
                <a:path w="5232" h="4089" extrusionOk="0">
                  <a:moveTo>
                    <a:pt x="1" y="1"/>
                  </a:moveTo>
                  <a:lnTo>
                    <a:pt x="1" y="4088"/>
                  </a:lnTo>
                  <a:lnTo>
                    <a:pt x="5231" y="4088"/>
                  </a:lnTo>
                  <a:lnTo>
                    <a:pt x="5231" y="3966"/>
                  </a:lnTo>
                  <a:lnTo>
                    <a:pt x="128" y="3966"/>
                  </a:lnTo>
                  <a:lnTo>
                    <a:pt x="12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4847395" y="1887546"/>
              <a:ext cx="79343" cy="14138"/>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4847395" y="1922689"/>
              <a:ext cx="79343" cy="14138"/>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4847395" y="1958001"/>
              <a:ext cx="79343" cy="14138"/>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4847395" y="1993144"/>
              <a:ext cx="79343" cy="14138"/>
            </a:xfrm>
            <a:custGeom>
              <a:avLst/>
              <a:gdLst/>
              <a:ahLst/>
              <a:cxnLst/>
              <a:rect l="l" t="t" r="r" b="b"/>
              <a:pathLst>
                <a:path w="2357" h="420" extrusionOk="0">
                  <a:moveTo>
                    <a:pt x="0" y="1"/>
                  </a:moveTo>
                  <a:lnTo>
                    <a:pt x="0" y="420"/>
                  </a:lnTo>
                  <a:lnTo>
                    <a:pt x="2357" y="420"/>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4847395" y="2028456"/>
              <a:ext cx="79343" cy="14138"/>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4847395" y="2063633"/>
              <a:ext cx="79343" cy="14105"/>
            </a:xfrm>
            <a:custGeom>
              <a:avLst/>
              <a:gdLst/>
              <a:ahLst/>
              <a:cxnLst/>
              <a:rect l="l" t="t" r="r" b="b"/>
              <a:pathLst>
                <a:path w="2357" h="419" extrusionOk="0">
                  <a:moveTo>
                    <a:pt x="0" y="0"/>
                  </a:moveTo>
                  <a:lnTo>
                    <a:pt x="0" y="419"/>
                  </a:lnTo>
                  <a:lnTo>
                    <a:pt x="2357" y="419"/>
                  </a:lnTo>
                  <a:lnTo>
                    <a:pt x="2357"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5" name="Google Shape;1265;p43"/>
            <p:cNvGrpSpPr/>
            <p:nvPr/>
          </p:nvGrpSpPr>
          <p:grpSpPr>
            <a:xfrm>
              <a:off x="4428432" y="1835941"/>
              <a:ext cx="569400" cy="380822"/>
              <a:chOff x="4428432" y="1835941"/>
              <a:chExt cx="569400" cy="380822"/>
            </a:xfrm>
          </p:grpSpPr>
          <p:sp>
            <p:nvSpPr>
              <p:cNvPr id="1266" name="Google Shape;1266;p43"/>
              <p:cNvSpPr/>
              <p:nvPr/>
            </p:nvSpPr>
            <p:spPr>
              <a:xfrm>
                <a:off x="4576480" y="1839240"/>
                <a:ext cx="204129" cy="72408"/>
              </a:xfrm>
              <a:custGeom>
                <a:avLst/>
                <a:gdLst/>
                <a:ahLst/>
                <a:cxnLst/>
                <a:rect l="l" t="t" r="r" b="b"/>
                <a:pathLst>
                  <a:path w="6064" h="2151" extrusionOk="0">
                    <a:moveTo>
                      <a:pt x="4102" y="1"/>
                    </a:moveTo>
                    <a:lnTo>
                      <a:pt x="2423" y="2000"/>
                    </a:lnTo>
                    <a:lnTo>
                      <a:pt x="974" y="227"/>
                    </a:lnTo>
                    <a:lnTo>
                      <a:pt x="0" y="1483"/>
                    </a:lnTo>
                    <a:lnTo>
                      <a:pt x="76" y="1544"/>
                    </a:lnTo>
                    <a:lnTo>
                      <a:pt x="974" y="377"/>
                    </a:lnTo>
                    <a:lnTo>
                      <a:pt x="2423" y="2150"/>
                    </a:lnTo>
                    <a:lnTo>
                      <a:pt x="4107" y="147"/>
                    </a:lnTo>
                    <a:lnTo>
                      <a:pt x="5363" y="1577"/>
                    </a:lnTo>
                    <a:lnTo>
                      <a:pt x="6063" y="1022"/>
                    </a:lnTo>
                    <a:lnTo>
                      <a:pt x="6007" y="946"/>
                    </a:lnTo>
                    <a:lnTo>
                      <a:pt x="5372" y="1450"/>
                    </a:lnTo>
                    <a:lnTo>
                      <a:pt x="4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4602770" y="1844626"/>
                <a:ext cx="11412" cy="11614"/>
              </a:xfrm>
              <a:custGeom>
                <a:avLst/>
                <a:gdLst/>
                <a:ahLst/>
                <a:cxnLst/>
                <a:rect l="l" t="t" r="r" b="b"/>
                <a:pathLst>
                  <a:path w="339" h="345" extrusionOk="0">
                    <a:moveTo>
                      <a:pt x="170" y="1"/>
                    </a:moveTo>
                    <a:cubicBezTo>
                      <a:pt x="76" y="1"/>
                      <a:pt x="0" y="81"/>
                      <a:pt x="0" y="175"/>
                    </a:cubicBezTo>
                    <a:cubicBezTo>
                      <a:pt x="0" y="269"/>
                      <a:pt x="76" y="344"/>
                      <a:pt x="170" y="344"/>
                    </a:cubicBezTo>
                    <a:cubicBezTo>
                      <a:pt x="264" y="344"/>
                      <a:pt x="339" y="269"/>
                      <a:pt x="339" y="175"/>
                    </a:cubicBezTo>
                    <a:cubicBezTo>
                      <a:pt x="339" y="81"/>
                      <a:pt x="264" y="1"/>
                      <a:pt x="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4708840" y="1835941"/>
                <a:ext cx="11614" cy="11580"/>
              </a:xfrm>
              <a:custGeom>
                <a:avLst/>
                <a:gdLst/>
                <a:ahLst/>
                <a:cxnLst/>
                <a:rect l="l" t="t" r="r" b="b"/>
                <a:pathLst>
                  <a:path w="345" h="344" extrusionOk="0">
                    <a:moveTo>
                      <a:pt x="170" y="0"/>
                    </a:moveTo>
                    <a:cubicBezTo>
                      <a:pt x="76" y="0"/>
                      <a:pt x="1" y="75"/>
                      <a:pt x="1" y="169"/>
                    </a:cubicBezTo>
                    <a:cubicBezTo>
                      <a:pt x="1" y="264"/>
                      <a:pt x="76" y="343"/>
                      <a:pt x="170" y="343"/>
                    </a:cubicBezTo>
                    <a:cubicBezTo>
                      <a:pt x="269" y="343"/>
                      <a:pt x="344" y="264"/>
                      <a:pt x="344" y="169"/>
                    </a:cubicBezTo>
                    <a:cubicBezTo>
                      <a:pt x="344" y="75"/>
                      <a:pt x="269"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4752534" y="1884381"/>
                <a:ext cx="11614" cy="11580"/>
              </a:xfrm>
              <a:custGeom>
                <a:avLst/>
                <a:gdLst/>
                <a:ahLst/>
                <a:cxnLst/>
                <a:rect l="l" t="t" r="r" b="b"/>
                <a:pathLst>
                  <a:path w="345" h="344" extrusionOk="0">
                    <a:moveTo>
                      <a:pt x="170" y="0"/>
                    </a:moveTo>
                    <a:cubicBezTo>
                      <a:pt x="76" y="0"/>
                      <a:pt x="1" y="76"/>
                      <a:pt x="1" y="170"/>
                    </a:cubicBezTo>
                    <a:cubicBezTo>
                      <a:pt x="1" y="264"/>
                      <a:pt x="76" y="344"/>
                      <a:pt x="170" y="344"/>
                    </a:cubicBezTo>
                    <a:cubicBezTo>
                      <a:pt x="264" y="344"/>
                      <a:pt x="344" y="264"/>
                      <a:pt x="344" y="170"/>
                    </a:cubicBezTo>
                    <a:cubicBezTo>
                      <a:pt x="344" y="76"/>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4654072" y="1902761"/>
                <a:ext cx="11580" cy="11580"/>
              </a:xfrm>
              <a:custGeom>
                <a:avLst/>
                <a:gdLst/>
                <a:ahLst/>
                <a:cxnLst/>
                <a:rect l="l" t="t" r="r" b="b"/>
                <a:pathLst>
                  <a:path w="344" h="344" extrusionOk="0">
                    <a:moveTo>
                      <a:pt x="174" y="0"/>
                    </a:moveTo>
                    <a:cubicBezTo>
                      <a:pt x="80" y="0"/>
                      <a:pt x="0" y="75"/>
                      <a:pt x="0" y="169"/>
                    </a:cubicBezTo>
                    <a:cubicBezTo>
                      <a:pt x="0" y="263"/>
                      <a:pt x="80" y="343"/>
                      <a:pt x="174" y="343"/>
                    </a:cubicBezTo>
                    <a:cubicBezTo>
                      <a:pt x="268" y="343"/>
                      <a:pt x="344" y="263"/>
                      <a:pt x="344" y="169"/>
                    </a:cubicBezTo>
                    <a:cubicBezTo>
                      <a:pt x="344" y="75"/>
                      <a:pt x="268"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4428432" y="2165428"/>
                <a:ext cx="138420" cy="49114"/>
              </a:xfrm>
              <a:custGeom>
                <a:avLst/>
                <a:gdLst/>
                <a:ahLst/>
                <a:cxnLst/>
                <a:rect l="l" t="t" r="r" b="b"/>
                <a:pathLst>
                  <a:path w="4112" h="1459" extrusionOk="0">
                    <a:moveTo>
                      <a:pt x="2470" y="1"/>
                    </a:moveTo>
                    <a:lnTo>
                      <a:pt x="1332" y="1360"/>
                    </a:lnTo>
                    <a:lnTo>
                      <a:pt x="480" y="386"/>
                    </a:lnTo>
                    <a:lnTo>
                      <a:pt x="0" y="767"/>
                    </a:lnTo>
                    <a:lnTo>
                      <a:pt x="43" y="814"/>
                    </a:lnTo>
                    <a:lnTo>
                      <a:pt x="471" y="476"/>
                    </a:lnTo>
                    <a:lnTo>
                      <a:pt x="1332" y="1459"/>
                    </a:lnTo>
                    <a:lnTo>
                      <a:pt x="2470" y="99"/>
                    </a:lnTo>
                    <a:lnTo>
                      <a:pt x="3448" y="1303"/>
                    </a:lnTo>
                    <a:lnTo>
                      <a:pt x="4112" y="452"/>
                    </a:lnTo>
                    <a:lnTo>
                      <a:pt x="4060" y="414"/>
                    </a:lnTo>
                    <a:lnTo>
                      <a:pt x="3448" y="1200"/>
                    </a:lnTo>
                    <a:lnTo>
                      <a:pt x="24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4541168" y="2202962"/>
                <a:ext cx="7776" cy="7776"/>
              </a:xfrm>
              <a:custGeom>
                <a:avLst/>
                <a:gdLst/>
                <a:ahLst/>
                <a:cxnLst/>
                <a:rect l="l" t="t" r="r" b="b"/>
                <a:pathLst>
                  <a:path w="231" h="231" extrusionOk="0">
                    <a:moveTo>
                      <a:pt x="118" y="0"/>
                    </a:moveTo>
                    <a:cubicBezTo>
                      <a:pt x="52" y="0"/>
                      <a:pt x="1" y="52"/>
                      <a:pt x="1" y="118"/>
                    </a:cubicBezTo>
                    <a:cubicBezTo>
                      <a:pt x="1" y="179"/>
                      <a:pt x="52" y="231"/>
                      <a:pt x="118" y="231"/>
                    </a:cubicBezTo>
                    <a:cubicBezTo>
                      <a:pt x="179" y="231"/>
                      <a:pt x="231" y="179"/>
                      <a:pt x="231" y="118"/>
                    </a:cubicBezTo>
                    <a:cubicBezTo>
                      <a:pt x="231" y="52"/>
                      <a:pt x="179" y="0"/>
                      <a:pt x="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a:off x="4469299" y="2208988"/>
                <a:ext cx="7776" cy="7776"/>
              </a:xfrm>
              <a:custGeom>
                <a:avLst/>
                <a:gdLst/>
                <a:ahLst/>
                <a:cxnLst/>
                <a:rect l="l" t="t" r="r" b="b"/>
                <a:pathLst>
                  <a:path w="231" h="231" extrusionOk="0">
                    <a:moveTo>
                      <a:pt x="118" y="0"/>
                    </a:moveTo>
                    <a:cubicBezTo>
                      <a:pt x="52" y="0"/>
                      <a:pt x="0" y="52"/>
                      <a:pt x="0" y="113"/>
                    </a:cubicBezTo>
                    <a:cubicBezTo>
                      <a:pt x="0" y="179"/>
                      <a:pt x="52" y="231"/>
                      <a:pt x="118" y="231"/>
                    </a:cubicBezTo>
                    <a:cubicBezTo>
                      <a:pt x="179" y="231"/>
                      <a:pt x="231" y="179"/>
                      <a:pt x="231" y="113"/>
                    </a:cubicBezTo>
                    <a:cubicBezTo>
                      <a:pt x="231" y="52"/>
                      <a:pt x="179" y="0"/>
                      <a:pt x="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4439676" y="2176032"/>
                <a:ext cx="7776" cy="7810"/>
              </a:xfrm>
              <a:custGeom>
                <a:avLst/>
                <a:gdLst/>
                <a:ahLst/>
                <a:cxnLst/>
                <a:rect l="l" t="t" r="r" b="b"/>
                <a:pathLst>
                  <a:path w="231" h="232" extrusionOk="0">
                    <a:moveTo>
                      <a:pt x="118" y="1"/>
                    </a:moveTo>
                    <a:cubicBezTo>
                      <a:pt x="52" y="1"/>
                      <a:pt x="0" y="52"/>
                      <a:pt x="0" y="118"/>
                    </a:cubicBezTo>
                    <a:cubicBezTo>
                      <a:pt x="0" y="179"/>
                      <a:pt x="52" y="231"/>
                      <a:pt x="118" y="231"/>
                    </a:cubicBezTo>
                    <a:cubicBezTo>
                      <a:pt x="179" y="231"/>
                      <a:pt x="231" y="179"/>
                      <a:pt x="231" y="118"/>
                    </a:cubicBezTo>
                    <a:cubicBezTo>
                      <a:pt x="231" y="52"/>
                      <a:pt x="179" y="1"/>
                      <a:pt x="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4506327" y="2163678"/>
                <a:ext cx="7944" cy="7810"/>
              </a:xfrm>
              <a:custGeom>
                <a:avLst/>
                <a:gdLst/>
                <a:ahLst/>
                <a:cxnLst/>
                <a:rect l="l" t="t" r="r" b="b"/>
                <a:pathLst>
                  <a:path w="236" h="232" extrusionOk="0">
                    <a:moveTo>
                      <a:pt x="118" y="1"/>
                    </a:moveTo>
                    <a:cubicBezTo>
                      <a:pt x="52" y="1"/>
                      <a:pt x="1" y="53"/>
                      <a:pt x="1" y="114"/>
                    </a:cubicBezTo>
                    <a:cubicBezTo>
                      <a:pt x="1" y="180"/>
                      <a:pt x="52" y="231"/>
                      <a:pt x="118" y="231"/>
                    </a:cubicBezTo>
                    <a:cubicBezTo>
                      <a:pt x="184" y="231"/>
                      <a:pt x="236" y="180"/>
                      <a:pt x="236" y="114"/>
                    </a:cubicBezTo>
                    <a:cubicBezTo>
                      <a:pt x="236" y="53"/>
                      <a:pt x="184" y="1"/>
                      <a:pt x="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4793568" y="2133449"/>
                <a:ext cx="204264" cy="72374"/>
              </a:xfrm>
              <a:custGeom>
                <a:avLst/>
                <a:gdLst/>
                <a:ahLst/>
                <a:cxnLst/>
                <a:rect l="l" t="t" r="r" b="b"/>
                <a:pathLst>
                  <a:path w="6068" h="2150" extrusionOk="0">
                    <a:moveTo>
                      <a:pt x="4107" y="0"/>
                    </a:moveTo>
                    <a:lnTo>
                      <a:pt x="2427" y="2004"/>
                    </a:lnTo>
                    <a:lnTo>
                      <a:pt x="974" y="226"/>
                    </a:lnTo>
                    <a:lnTo>
                      <a:pt x="0" y="1487"/>
                    </a:lnTo>
                    <a:lnTo>
                      <a:pt x="75" y="1543"/>
                    </a:lnTo>
                    <a:lnTo>
                      <a:pt x="979" y="381"/>
                    </a:lnTo>
                    <a:lnTo>
                      <a:pt x="2423" y="2150"/>
                    </a:lnTo>
                    <a:lnTo>
                      <a:pt x="4107" y="146"/>
                    </a:lnTo>
                    <a:lnTo>
                      <a:pt x="5362" y="1581"/>
                    </a:lnTo>
                    <a:lnTo>
                      <a:pt x="6068" y="1021"/>
                    </a:lnTo>
                    <a:lnTo>
                      <a:pt x="6007" y="946"/>
                    </a:lnTo>
                    <a:lnTo>
                      <a:pt x="5372" y="1449"/>
                    </a:lnTo>
                    <a:lnTo>
                      <a:pt x="4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4819825" y="2139003"/>
                <a:ext cx="11614" cy="11580"/>
              </a:xfrm>
              <a:custGeom>
                <a:avLst/>
                <a:gdLst/>
                <a:ahLst/>
                <a:cxnLst/>
                <a:rect l="l" t="t" r="r" b="b"/>
                <a:pathLst>
                  <a:path w="345" h="344" extrusionOk="0">
                    <a:moveTo>
                      <a:pt x="170" y="0"/>
                    </a:moveTo>
                    <a:cubicBezTo>
                      <a:pt x="76" y="0"/>
                      <a:pt x="1" y="75"/>
                      <a:pt x="1" y="169"/>
                    </a:cubicBezTo>
                    <a:cubicBezTo>
                      <a:pt x="1" y="263"/>
                      <a:pt x="76" y="343"/>
                      <a:pt x="170" y="343"/>
                    </a:cubicBezTo>
                    <a:cubicBezTo>
                      <a:pt x="264" y="343"/>
                      <a:pt x="344" y="263"/>
                      <a:pt x="344" y="169"/>
                    </a:cubicBezTo>
                    <a:cubicBezTo>
                      <a:pt x="344" y="75"/>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a:off x="4925929" y="2130117"/>
                <a:ext cx="11580" cy="11580"/>
              </a:xfrm>
              <a:custGeom>
                <a:avLst/>
                <a:gdLst/>
                <a:ahLst/>
                <a:cxnLst/>
                <a:rect l="l" t="t" r="r" b="b"/>
                <a:pathLst>
                  <a:path w="344" h="344" extrusionOk="0">
                    <a:moveTo>
                      <a:pt x="175" y="1"/>
                    </a:moveTo>
                    <a:cubicBezTo>
                      <a:pt x="80" y="1"/>
                      <a:pt x="0" y="81"/>
                      <a:pt x="0" y="175"/>
                    </a:cubicBezTo>
                    <a:cubicBezTo>
                      <a:pt x="0" y="269"/>
                      <a:pt x="80" y="344"/>
                      <a:pt x="175" y="344"/>
                    </a:cubicBezTo>
                    <a:cubicBezTo>
                      <a:pt x="269" y="344"/>
                      <a:pt x="344" y="269"/>
                      <a:pt x="344" y="175"/>
                    </a:cubicBezTo>
                    <a:cubicBezTo>
                      <a:pt x="344" y="81"/>
                      <a:pt x="269" y="1"/>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a:off x="4969623" y="2178725"/>
                <a:ext cx="11614" cy="11445"/>
              </a:xfrm>
              <a:custGeom>
                <a:avLst/>
                <a:gdLst/>
                <a:ahLst/>
                <a:cxnLst/>
                <a:rect l="l" t="t" r="r" b="b"/>
                <a:pathLst>
                  <a:path w="345" h="340" extrusionOk="0">
                    <a:moveTo>
                      <a:pt x="175" y="1"/>
                    </a:moveTo>
                    <a:cubicBezTo>
                      <a:pt x="76" y="1"/>
                      <a:pt x="1" y="76"/>
                      <a:pt x="1" y="170"/>
                    </a:cubicBezTo>
                    <a:cubicBezTo>
                      <a:pt x="1" y="264"/>
                      <a:pt x="76" y="339"/>
                      <a:pt x="175" y="339"/>
                    </a:cubicBezTo>
                    <a:cubicBezTo>
                      <a:pt x="269" y="339"/>
                      <a:pt x="344" y="264"/>
                      <a:pt x="344" y="170"/>
                    </a:cubicBezTo>
                    <a:cubicBezTo>
                      <a:pt x="344" y="76"/>
                      <a:pt x="269" y="1"/>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a:off x="4871295" y="2197105"/>
                <a:ext cx="11445" cy="11412"/>
              </a:xfrm>
              <a:custGeom>
                <a:avLst/>
                <a:gdLst/>
                <a:ahLst/>
                <a:cxnLst/>
                <a:rect l="l" t="t" r="r" b="b"/>
                <a:pathLst>
                  <a:path w="340" h="339" extrusionOk="0">
                    <a:moveTo>
                      <a:pt x="170" y="0"/>
                    </a:moveTo>
                    <a:cubicBezTo>
                      <a:pt x="76" y="0"/>
                      <a:pt x="1" y="76"/>
                      <a:pt x="1" y="170"/>
                    </a:cubicBezTo>
                    <a:cubicBezTo>
                      <a:pt x="1" y="264"/>
                      <a:pt x="76" y="339"/>
                      <a:pt x="170" y="339"/>
                    </a:cubicBezTo>
                    <a:cubicBezTo>
                      <a:pt x="264" y="339"/>
                      <a:pt x="339" y="264"/>
                      <a:pt x="339" y="170"/>
                    </a:cubicBezTo>
                    <a:cubicBezTo>
                      <a:pt x="339" y="76"/>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1E0B224B-BC6B-DFB5-D5BE-02AFE1C63D8C}"/>
              </a:ext>
            </a:extLst>
          </p:cNvPr>
          <p:cNvSpPr>
            <a:spLocks noGrp="1"/>
          </p:cNvSpPr>
          <p:nvPr>
            <p:ph type="subTitle" idx="2"/>
          </p:nvPr>
        </p:nvSpPr>
        <p:spPr/>
        <p:txBody>
          <a:bodyPr/>
          <a:lstStyle/>
          <a:p>
            <a:pPr marL="0" indent="0"/>
            <a:r>
              <a:rPr lang="en-US" sz="1800"/>
              <a:t>M</a:t>
            </a:r>
            <a:r>
              <a:rPr lang="vi-VN" sz="1800"/>
              <a:t>ô tả sơ lược quá trình tái bản của DNA và kết quả của quá trình.</a:t>
            </a:r>
          </a:p>
        </p:txBody>
      </p:sp>
      <p:sp>
        <p:nvSpPr>
          <p:cNvPr id="5" name="Subtitle 4">
            <a:extLst>
              <a:ext uri="{FF2B5EF4-FFF2-40B4-BE49-F238E27FC236}">
                <a16:creationId xmlns:a16="http://schemas.microsoft.com/office/drawing/2014/main" id="{68E0AD75-4697-0911-305F-DD85C5828D77}"/>
              </a:ext>
            </a:extLst>
          </p:cNvPr>
          <p:cNvSpPr>
            <a:spLocks noGrp="1"/>
          </p:cNvSpPr>
          <p:nvPr>
            <p:ph type="subTitle" idx="1"/>
          </p:nvPr>
        </p:nvSpPr>
        <p:spPr/>
        <p:txBody>
          <a:bodyPr/>
          <a:lstStyle/>
          <a:p>
            <a:pPr marL="0" indent="0"/>
            <a:r>
              <a:rPr lang="vi-VN" sz="1800"/>
              <a:t>Nêu được ý nghĩa di truyền của tái bản DNA.</a:t>
            </a:r>
            <a:endParaRPr lang="en-US" sz="1800"/>
          </a:p>
        </p:txBody>
      </p:sp>
      <p:pic>
        <p:nvPicPr>
          <p:cNvPr id="4" name="Picture 3">
            <a:extLst>
              <a:ext uri="{FF2B5EF4-FFF2-40B4-BE49-F238E27FC236}">
                <a16:creationId xmlns:a16="http://schemas.microsoft.com/office/drawing/2014/main" id="{CBB752CC-29CF-028C-6770-CE4D10D32C7E}"/>
              </a:ext>
            </a:extLst>
          </p:cNvPr>
          <p:cNvPicPr>
            <a:picLocks noChangeAspect="1"/>
          </p:cNvPicPr>
          <p:nvPr/>
        </p:nvPicPr>
        <p:blipFill>
          <a:blip r:embed="rId3"/>
          <a:stretch>
            <a:fillRect/>
          </a:stretch>
        </p:blipFill>
        <p:spPr>
          <a:xfrm>
            <a:off x="872609" y="2399889"/>
            <a:ext cx="2618555" cy="2618555"/>
          </a:xfrm>
          <a:prstGeom prst="rect">
            <a:avLst/>
          </a:prstGeom>
        </p:spPr>
      </p:pic>
      <p:pic>
        <p:nvPicPr>
          <p:cNvPr id="7" name="Picture 6">
            <a:extLst>
              <a:ext uri="{FF2B5EF4-FFF2-40B4-BE49-F238E27FC236}">
                <a16:creationId xmlns:a16="http://schemas.microsoft.com/office/drawing/2014/main" id="{AED106E3-ADD8-5E4F-A8D4-566EFFF0FCF0}"/>
              </a:ext>
            </a:extLst>
          </p:cNvPr>
          <p:cNvPicPr>
            <a:picLocks noChangeAspect="1"/>
          </p:cNvPicPr>
          <p:nvPr/>
        </p:nvPicPr>
        <p:blipFill>
          <a:blip r:embed="rId4"/>
          <a:stretch>
            <a:fillRect/>
          </a:stretch>
        </p:blipFill>
        <p:spPr>
          <a:xfrm>
            <a:off x="3981681" y="2095740"/>
            <a:ext cx="2874335" cy="2874335"/>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40"/>
          <p:cNvSpPr/>
          <p:nvPr/>
        </p:nvSpPr>
        <p:spPr>
          <a:xfrm rot="5399824">
            <a:off x="5317727" y="1163950"/>
            <a:ext cx="5848800" cy="3098400"/>
          </a:xfrm>
          <a:prstGeom prst="doubleWave">
            <a:avLst>
              <a:gd name="adj1" fmla="val 3766"/>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rot="-5400000">
            <a:off x="4940960" y="815774"/>
            <a:ext cx="81275" cy="72157"/>
          </a:xfrm>
          <a:custGeom>
            <a:avLst/>
            <a:gdLst/>
            <a:ahLst/>
            <a:cxnLst/>
            <a:rect l="l" t="t" r="r" b="b"/>
            <a:pathLst>
              <a:path w="927" h="823" extrusionOk="0">
                <a:moveTo>
                  <a:pt x="467" y="0"/>
                </a:moveTo>
                <a:cubicBezTo>
                  <a:pt x="299" y="0"/>
                  <a:pt x="139" y="106"/>
                  <a:pt x="76" y="273"/>
                </a:cubicBezTo>
                <a:cubicBezTo>
                  <a:pt x="0" y="484"/>
                  <a:pt x="113" y="720"/>
                  <a:pt x="325" y="800"/>
                </a:cubicBezTo>
                <a:cubicBezTo>
                  <a:pt x="370" y="815"/>
                  <a:pt x="417" y="823"/>
                  <a:pt x="462" y="823"/>
                </a:cubicBezTo>
                <a:cubicBezTo>
                  <a:pt x="633" y="823"/>
                  <a:pt x="792" y="717"/>
                  <a:pt x="852" y="550"/>
                </a:cubicBezTo>
                <a:cubicBezTo>
                  <a:pt x="927" y="334"/>
                  <a:pt x="814" y="99"/>
                  <a:pt x="602" y="23"/>
                </a:cubicBezTo>
                <a:cubicBezTo>
                  <a:pt x="558" y="8"/>
                  <a:pt x="512" y="0"/>
                  <a:pt x="46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rot="-5400000">
            <a:off x="5296845" y="4315244"/>
            <a:ext cx="71806" cy="72332"/>
          </a:xfrm>
          <a:custGeom>
            <a:avLst/>
            <a:gdLst/>
            <a:ahLst/>
            <a:cxnLst/>
            <a:rect l="l" t="t" r="r" b="b"/>
            <a:pathLst>
              <a:path w="819" h="825" extrusionOk="0">
                <a:moveTo>
                  <a:pt x="409" y="1"/>
                </a:moveTo>
                <a:cubicBezTo>
                  <a:pt x="184" y="1"/>
                  <a:pt x="0" y="184"/>
                  <a:pt x="0" y="415"/>
                </a:cubicBezTo>
                <a:cubicBezTo>
                  <a:pt x="0" y="641"/>
                  <a:pt x="184" y="824"/>
                  <a:pt x="409" y="824"/>
                </a:cubicBezTo>
                <a:cubicBezTo>
                  <a:pt x="635" y="824"/>
                  <a:pt x="819" y="641"/>
                  <a:pt x="819" y="415"/>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0"/>
          <p:cNvSpPr/>
          <p:nvPr/>
        </p:nvSpPr>
        <p:spPr>
          <a:xfrm rot="-5400000">
            <a:off x="6688033" y="3645658"/>
            <a:ext cx="103193" cy="94075"/>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rot="-5400000">
            <a:off x="6083246" y="2472293"/>
            <a:ext cx="538237" cy="495890"/>
          </a:xfrm>
          <a:custGeom>
            <a:avLst/>
            <a:gdLst/>
            <a:ahLst/>
            <a:cxnLst/>
            <a:rect l="l" t="t" r="r" b="b"/>
            <a:pathLst>
              <a:path w="6139" h="5656" extrusionOk="0">
                <a:moveTo>
                  <a:pt x="4165" y="76"/>
                </a:moveTo>
                <a:cubicBezTo>
                  <a:pt x="4195" y="76"/>
                  <a:pt x="4222" y="82"/>
                  <a:pt x="4248" y="93"/>
                </a:cubicBezTo>
                <a:cubicBezTo>
                  <a:pt x="4530" y="215"/>
                  <a:pt x="4492" y="991"/>
                  <a:pt x="4201" y="1984"/>
                </a:cubicBezTo>
                <a:cubicBezTo>
                  <a:pt x="4015" y="1972"/>
                  <a:pt x="3823" y="1964"/>
                  <a:pt x="3624" y="1964"/>
                </a:cubicBezTo>
                <a:cubicBezTo>
                  <a:pt x="3581" y="1964"/>
                  <a:pt x="3538" y="1964"/>
                  <a:pt x="3495" y="1965"/>
                </a:cubicBezTo>
                <a:cubicBezTo>
                  <a:pt x="3316" y="1730"/>
                  <a:pt x="3142" y="1513"/>
                  <a:pt x="2968" y="1320"/>
                </a:cubicBezTo>
                <a:cubicBezTo>
                  <a:pt x="3420" y="571"/>
                  <a:pt x="3882" y="76"/>
                  <a:pt x="4165" y="76"/>
                </a:cubicBezTo>
                <a:close/>
                <a:moveTo>
                  <a:pt x="2926" y="1396"/>
                </a:moveTo>
                <a:cubicBezTo>
                  <a:pt x="3081" y="1570"/>
                  <a:pt x="3241" y="1758"/>
                  <a:pt x="3396" y="1965"/>
                </a:cubicBezTo>
                <a:cubicBezTo>
                  <a:pt x="3274" y="1965"/>
                  <a:pt x="3152" y="1970"/>
                  <a:pt x="3029" y="1974"/>
                </a:cubicBezTo>
                <a:cubicBezTo>
                  <a:pt x="2879" y="1984"/>
                  <a:pt x="2738" y="1993"/>
                  <a:pt x="2597" y="2002"/>
                </a:cubicBezTo>
                <a:cubicBezTo>
                  <a:pt x="2700" y="1786"/>
                  <a:pt x="2813" y="1584"/>
                  <a:pt x="2926" y="1396"/>
                </a:cubicBezTo>
                <a:close/>
                <a:moveTo>
                  <a:pt x="1505" y="338"/>
                </a:moveTo>
                <a:cubicBezTo>
                  <a:pt x="1795" y="338"/>
                  <a:pt x="2314" y="722"/>
                  <a:pt x="2870" y="1330"/>
                </a:cubicBezTo>
                <a:cubicBezTo>
                  <a:pt x="2747" y="1542"/>
                  <a:pt x="2625" y="1767"/>
                  <a:pt x="2503" y="2012"/>
                </a:cubicBezTo>
                <a:cubicBezTo>
                  <a:pt x="2235" y="2040"/>
                  <a:pt x="1976" y="2073"/>
                  <a:pt x="1736" y="2115"/>
                </a:cubicBezTo>
                <a:cubicBezTo>
                  <a:pt x="1298" y="1250"/>
                  <a:pt x="1129" y="544"/>
                  <a:pt x="1374" y="375"/>
                </a:cubicBezTo>
                <a:cubicBezTo>
                  <a:pt x="1410" y="350"/>
                  <a:pt x="1454" y="338"/>
                  <a:pt x="1505" y="338"/>
                </a:cubicBezTo>
                <a:close/>
                <a:moveTo>
                  <a:pt x="3552" y="2040"/>
                </a:moveTo>
                <a:cubicBezTo>
                  <a:pt x="3768" y="2040"/>
                  <a:pt x="3980" y="2050"/>
                  <a:pt x="4177" y="2059"/>
                </a:cubicBezTo>
                <a:cubicBezTo>
                  <a:pt x="4116" y="2252"/>
                  <a:pt x="4050" y="2449"/>
                  <a:pt x="3975" y="2652"/>
                </a:cubicBezTo>
                <a:cubicBezTo>
                  <a:pt x="3909" y="2548"/>
                  <a:pt x="3838" y="2445"/>
                  <a:pt x="3768" y="2341"/>
                </a:cubicBezTo>
                <a:cubicBezTo>
                  <a:pt x="3697" y="2238"/>
                  <a:pt x="3627" y="2139"/>
                  <a:pt x="3552" y="2040"/>
                </a:cubicBezTo>
                <a:close/>
                <a:moveTo>
                  <a:pt x="2465" y="2097"/>
                </a:moveTo>
                <a:cubicBezTo>
                  <a:pt x="2404" y="2224"/>
                  <a:pt x="2343" y="2355"/>
                  <a:pt x="2286" y="2487"/>
                </a:cubicBezTo>
                <a:cubicBezTo>
                  <a:pt x="2235" y="2605"/>
                  <a:pt x="2187" y="2717"/>
                  <a:pt x="2145" y="2830"/>
                </a:cubicBezTo>
                <a:cubicBezTo>
                  <a:pt x="2009" y="2614"/>
                  <a:pt x="1882" y="2398"/>
                  <a:pt x="1774" y="2191"/>
                </a:cubicBezTo>
                <a:cubicBezTo>
                  <a:pt x="1995" y="2153"/>
                  <a:pt x="2225" y="2120"/>
                  <a:pt x="2465" y="2097"/>
                </a:cubicBezTo>
                <a:close/>
                <a:moveTo>
                  <a:pt x="4257" y="2068"/>
                </a:moveTo>
                <a:cubicBezTo>
                  <a:pt x="5287" y="2144"/>
                  <a:pt x="6030" y="2379"/>
                  <a:pt x="6045" y="2685"/>
                </a:cubicBezTo>
                <a:cubicBezTo>
                  <a:pt x="6059" y="2981"/>
                  <a:pt x="5395" y="3277"/>
                  <a:pt x="4441" y="3451"/>
                </a:cubicBezTo>
                <a:cubicBezTo>
                  <a:pt x="4323" y="3221"/>
                  <a:pt x="4182" y="2981"/>
                  <a:pt x="4027" y="2732"/>
                </a:cubicBezTo>
                <a:cubicBezTo>
                  <a:pt x="4116" y="2501"/>
                  <a:pt x="4191" y="2280"/>
                  <a:pt x="4257" y="2068"/>
                </a:cubicBezTo>
                <a:close/>
                <a:moveTo>
                  <a:pt x="3994" y="2821"/>
                </a:moveTo>
                <a:cubicBezTo>
                  <a:pt x="4130" y="3042"/>
                  <a:pt x="4252" y="3258"/>
                  <a:pt x="4361" y="3465"/>
                </a:cubicBezTo>
                <a:cubicBezTo>
                  <a:pt x="4144" y="3503"/>
                  <a:pt x="3914" y="3536"/>
                  <a:pt x="3669" y="3559"/>
                </a:cubicBezTo>
                <a:cubicBezTo>
                  <a:pt x="3730" y="3432"/>
                  <a:pt x="3791" y="3301"/>
                  <a:pt x="3853" y="3164"/>
                </a:cubicBezTo>
                <a:cubicBezTo>
                  <a:pt x="3900" y="3051"/>
                  <a:pt x="3947" y="2939"/>
                  <a:pt x="3994" y="2821"/>
                </a:cubicBezTo>
                <a:close/>
                <a:moveTo>
                  <a:pt x="1694" y="2205"/>
                </a:moveTo>
                <a:cubicBezTo>
                  <a:pt x="1811" y="2435"/>
                  <a:pt x="1952" y="2675"/>
                  <a:pt x="2108" y="2924"/>
                </a:cubicBezTo>
                <a:cubicBezTo>
                  <a:pt x="2023" y="3150"/>
                  <a:pt x="1943" y="3376"/>
                  <a:pt x="1877" y="3588"/>
                </a:cubicBezTo>
                <a:cubicBezTo>
                  <a:pt x="852" y="3512"/>
                  <a:pt x="104" y="3277"/>
                  <a:pt x="90" y="2967"/>
                </a:cubicBezTo>
                <a:cubicBezTo>
                  <a:pt x="76" y="2670"/>
                  <a:pt x="739" y="2379"/>
                  <a:pt x="1694" y="2205"/>
                </a:cubicBezTo>
                <a:close/>
                <a:moveTo>
                  <a:pt x="2159" y="3004"/>
                </a:moveTo>
                <a:cubicBezTo>
                  <a:pt x="2225" y="3108"/>
                  <a:pt x="2296" y="3211"/>
                  <a:pt x="2366" y="3315"/>
                </a:cubicBezTo>
                <a:cubicBezTo>
                  <a:pt x="2437" y="3418"/>
                  <a:pt x="2507" y="3517"/>
                  <a:pt x="2583" y="3611"/>
                </a:cubicBezTo>
                <a:cubicBezTo>
                  <a:pt x="2366" y="3611"/>
                  <a:pt x="2159" y="3606"/>
                  <a:pt x="1957" y="3592"/>
                </a:cubicBezTo>
                <a:cubicBezTo>
                  <a:pt x="2018" y="3404"/>
                  <a:pt x="2084" y="3207"/>
                  <a:pt x="2159" y="3004"/>
                </a:cubicBezTo>
                <a:close/>
                <a:moveTo>
                  <a:pt x="3457" y="2040"/>
                </a:moveTo>
                <a:cubicBezTo>
                  <a:pt x="3537" y="2153"/>
                  <a:pt x="3622" y="2266"/>
                  <a:pt x="3707" y="2388"/>
                </a:cubicBezTo>
                <a:cubicBezTo>
                  <a:pt x="3787" y="2506"/>
                  <a:pt x="3867" y="2623"/>
                  <a:pt x="3937" y="2741"/>
                </a:cubicBezTo>
                <a:cubicBezTo>
                  <a:pt x="3890" y="2873"/>
                  <a:pt x="3838" y="3004"/>
                  <a:pt x="3777" y="3136"/>
                </a:cubicBezTo>
                <a:cubicBezTo>
                  <a:pt x="3716" y="3282"/>
                  <a:pt x="3650" y="3428"/>
                  <a:pt x="3580" y="3569"/>
                </a:cubicBezTo>
                <a:cubicBezTo>
                  <a:pt x="3425" y="3583"/>
                  <a:pt x="3265" y="3592"/>
                  <a:pt x="3105" y="3602"/>
                </a:cubicBezTo>
                <a:cubicBezTo>
                  <a:pt x="2959" y="3606"/>
                  <a:pt x="2818" y="3611"/>
                  <a:pt x="2681" y="3611"/>
                </a:cubicBezTo>
                <a:cubicBezTo>
                  <a:pt x="2597" y="3503"/>
                  <a:pt x="2512" y="3385"/>
                  <a:pt x="2432" y="3268"/>
                </a:cubicBezTo>
                <a:cubicBezTo>
                  <a:pt x="2347" y="3150"/>
                  <a:pt x="2272" y="3033"/>
                  <a:pt x="2197" y="2915"/>
                </a:cubicBezTo>
                <a:cubicBezTo>
                  <a:pt x="2244" y="2783"/>
                  <a:pt x="2300" y="2652"/>
                  <a:pt x="2357" y="2520"/>
                </a:cubicBezTo>
                <a:cubicBezTo>
                  <a:pt x="2418" y="2369"/>
                  <a:pt x="2489" y="2228"/>
                  <a:pt x="2554" y="2087"/>
                </a:cubicBezTo>
                <a:cubicBezTo>
                  <a:pt x="2710" y="2073"/>
                  <a:pt x="2870" y="2059"/>
                  <a:pt x="3029" y="2054"/>
                </a:cubicBezTo>
                <a:cubicBezTo>
                  <a:pt x="3175" y="2045"/>
                  <a:pt x="3316" y="2045"/>
                  <a:pt x="3457" y="2040"/>
                </a:cubicBezTo>
                <a:close/>
                <a:moveTo>
                  <a:pt x="3542" y="3649"/>
                </a:moveTo>
                <a:lnTo>
                  <a:pt x="3542" y="3649"/>
                </a:lnTo>
                <a:cubicBezTo>
                  <a:pt x="3434" y="3865"/>
                  <a:pt x="3321" y="4072"/>
                  <a:pt x="3208" y="4260"/>
                </a:cubicBezTo>
                <a:cubicBezTo>
                  <a:pt x="3053" y="4086"/>
                  <a:pt x="2893" y="3898"/>
                  <a:pt x="2738" y="3691"/>
                </a:cubicBezTo>
                <a:cubicBezTo>
                  <a:pt x="2860" y="3686"/>
                  <a:pt x="2982" y="3686"/>
                  <a:pt x="3109" y="3682"/>
                </a:cubicBezTo>
                <a:cubicBezTo>
                  <a:pt x="3255" y="3672"/>
                  <a:pt x="3401" y="3663"/>
                  <a:pt x="3542" y="3649"/>
                </a:cubicBezTo>
                <a:close/>
                <a:moveTo>
                  <a:pt x="4398" y="3541"/>
                </a:moveTo>
                <a:cubicBezTo>
                  <a:pt x="4836" y="4406"/>
                  <a:pt x="5005" y="5112"/>
                  <a:pt x="4760" y="5276"/>
                </a:cubicBezTo>
                <a:cubicBezTo>
                  <a:pt x="4724" y="5302"/>
                  <a:pt x="4679" y="5315"/>
                  <a:pt x="4626" y="5315"/>
                </a:cubicBezTo>
                <a:cubicBezTo>
                  <a:pt x="4335" y="5315"/>
                  <a:pt x="3819" y="4931"/>
                  <a:pt x="3265" y="4321"/>
                </a:cubicBezTo>
                <a:cubicBezTo>
                  <a:pt x="3387" y="4114"/>
                  <a:pt x="3514" y="3889"/>
                  <a:pt x="3632" y="3644"/>
                </a:cubicBezTo>
                <a:cubicBezTo>
                  <a:pt x="3900" y="3616"/>
                  <a:pt x="4158" y="3583"/>
                  <a:pt x="4398" y="3541"/>
                </a:cubicBezTo>
                <a:close/>
                <a:moveTo>
                  <a:pt x="1938" y="3672"/>
                </a:moveTo>
                <a:cubicBezTo>
                  <a:pt x="2159" y="3686"/>
                  <a:pt x="2394" y="3691"/>
                  <a:pt x="2639" y="3691"/>
                </a:cubicBezTo>
                <a:cubicBezTo>
                  <a:pt x="2818" y="3926"/>
                  <a:pt x="2992" y="4138"/>
                  <a:pt x="3166" y="4331"/>
                </a:cubicBezTo>
                <a:cubicBezTo>
                  <a:pt x="2715" y="5084"/>
                  <a:pt x="2256" y="5580"/>
                  <a:pt x="1970" y="5580"/>
                </a:cubicBezTo>
                <a:cubicBezTo>
                  <a:pt x="1940" y="5580"/>
                  <a:pt x="1912" y="5574"/>
                  <a:pt x="1886" y="5563"/>
                </a:cubicBezTo>
                <a:cubicBezTo>
                  <a:pt x="1604" y="5441"/>
                  <a:pt x="1647" y="4660"/>
                  <a:pt x="1938" y="3672"/>
                </a:cubicBezTo>
                <a:close/>
                <a:moveTo>
                  <a:pt x="4172" y="0"/>
                </a:moveTo>
                <a:cubicBezTo>
                  <a:pt x="3855" y="0"/>
                  <a:pt x="3382" y="488"/>
                  <a:pt x="2912" y="1259"/>
                </a:cubicBezTo>
                <a:cubicBezTo>
                  <a:pt x="2346" y="642"/>
                  <a:pt x="1822" y="265"/>
                  <a:pt x="1499" y="265"/>
                </a:cubicBezTo>
                <a:cubicBezTo>
                  <a:pt x="1432" y="265"/>
                  <a:pt x="1375" y="281"/>
                  <a:pt x="1327" y="314"/>
                </a:cubicBezTo>
                <a:cubicBezTo>
                  <a:pt x="1049" y="507"/>
                  <a:pt x="1200" y="1226"/>
                  <a:pt x="1656" y="2129"/>
                </a:cubicBezTo>
                <a:cubicBezTo>
                  <a:pt x="659" y="2313"/>
                  <a:pt x="0" y="2633"/>
                  <a:pt x="14" y="2971"/>
                </a:cubicBezTo>
                <a:cubicBezTo>
                  <a:pt x="28" y="3324"/>
                  <a:pt x="776" y="3588"/>
                  <a:pt x="1854" y="3668"/>
                </a:cubicBezTo>
                <a:cubicBezTo>
                  <a:pt x="1548" y="4702"/>
                  <a:pt x="1529" y="5493"/>
                  <a:pt x="1854" y="5634"/>
                </a:cubicBezTo>
                <a:cubicBezTo>
                  <a:pt x="1888" y="5649"/>
                  <a:pt x="1924" y="5656"/>
                  <a:pt x="1963" y="5656"/>
                </a:cubicBezTo>
                <a:cubicBezTo>
                  <a:pt x="2283" y="5656"/>
                  <a:pt x="2753" y="5168"/>
                  <a:pt x="3222" y="4392"/>
                </a:cubicBezTo>
                <a:cubicBezTo>
                  <a:pt x="3792" y="5013"/>
                  <a:pt x="4317" y="5391"/>
                  <a:pt x="4638" y="5391"/>
                </a:cubicBezTo>
                <a:cubicBezTo>
                  <a:pt x="4703" y="5391"/>
                  <a:pt x="4760" y="5375"/>
                  <a:pt x="4807" y="5342"/>
                </a:cubicBezTo>
                <a:cubicBezTo>
                  <a:pt x="5085" y="5149"/>
                  <a:pt x="4934" y="4430"/>
                  <a:pt x="4478" y="3526"/>
                </a:cubicBezTo>
                <a:cubicBezTo>
                  <a:pt x="5475" y="3338"/>
                  <a:pt x="6139" y="3023"/>
                  <a:pt x="6120" y="2685"/>
                </a:cubicBezTo>
                <a:cubicBezTo>
                  <a:pt x="6106" y="2332"/>
                  <a:pt x="5358" y="2068"/>
                  <a:pt x="4281" y="1988"/>
                </a:cubicBezTo>
                <a:cubicBezTo>
                  <a:pt x="4586" y="954"/>
                  <a:pt x="4605" y="163"/>
                  <a:pt x="4281" y="22"/>
                </a:cubicBezTo>
                <a:cubicBezTo>
                  <a:pt x="4247" y="7"/>
                  <a:pt x="4211" y="0"/>
                  <a:pt x="41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rot="-5400000">
            <a:off x="5808247" y="269213"/>
            <a:ext cx="542007" cy="531574"/>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rot="-5400000">
            <a:off x="4525488" y="4430185"/>
            <a:ext cx="42084" cy="42084"/>
          </a:xfrm>
          <a:custGeom>
            <a:avLst/>
            <a:gdLst/>
            <a:ahLst/>
            <a:cxnLst/>
            <a:rect l="l" t="t" r="r" b="b"/>
            <a:pathLst>
              <a:path w="480" h="480"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rot="-5400000">
            <a:off x="5664682" y="4485201"/>
            <a:ext cx="41733" cy="42172"/>
          </a:xfrm>
          <a:custGeom>
            <a:avLst/>
            <a:gdLst/>
            <a:ahLst/>
            <a:cxnLst/>
            <a:rect l="l" t="t" r="r" b="b"/>
            <a:pathLst>
              <a:path w="476" h="481" extrusionOk="0">
                <a:moveTo>
                  <a:pt x="236" y="1"/>
                </a:moveTo>
                <a:cubicBezTo>
                  <a:pt x="104" y="1"/>
                  <a:pt x="1" y="109"/>
                  <a:pt x="1" y="241"/>
                </a:cubicBezTo>
                <a:cubicBezTo>
                  <a:pt x="1" y="372"/>
                  <a:pt x="104" y="480"/>
                  <a:pt x="236" y="480"/>
                </a:cubicBezTo>
                <a:cubicBezTo>
                  <a:pt x="372" y="480"/>
                  <a:pt x="476" y="372"/>
                  <a:pt x="476" y="241"/>
                </a:cubicBezTo>
                <a:cubicBezTo>
                  <a:pt x="476" y="109"/>
                  <a:pt x="372"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rot="-5400000">
            <a:off x="3692803" y="4451183"/>
            <a:ext cx="71893" cy="71806"/>
          </a:xfrm>
          <a:custGeom>
            <a:avLst/>
            <a:gdLst/>
            <a:ahLst/>
            <a:cxnLst/>
            <a:rect l="l" t="t" r="r" b="b"/>
            <a:pathLst>
              <a:path w="820" h="819" extrusionOk="0">
                <a:moveTo>
                  <a:pt x="410" y="0"/>
                </a:moveTo>
                <a:cubicBezTo>
                  <a:pt x="184" y="0"/>
                  <a:pt x="1" y="184"/>
                  <a:pt x="1" y="409"/>
                </a:cubicBezTo>
                <a:cubicBezTo>
                  <a:pt x="1" y="635"/>
                  <a:pt x="184" y="819"/>
                  <a:pt x="410" y="819"/>
                </a:cubicBezTo>
                <a:cubicBezTo>
                  <a:pt x="636" y="819"/>
                  <a:pt x="819" y="635"/>
                  <a:pt x="819" y="409"/>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rot="-5400000">
            <a:off x="5864274" y="1727525"/>
            <a:ext cx="71894" cy="72244"/>
          </a:xfrm>
          <a:custGeom>
            <a:avLst/>
            <a:gdLst/>
            <a:ahLst/>
            <a:cxnLst/>
            <a:rect l="l" t="t" r="r" b="b"/>
            <a:pathLst>
              <a:path w="820" h="824" extrusionOk="0">
                <a:moveTo>
                  <a:pt x="410" y="0"/>
                </a:moveTo>
                <a:cubicBezTo>
                  <a:pt x="184" y="0"/>
                  <a:pt x="1" y="184"/>
                  <a:pt x="1" y="410"/>
                </a:cubicBezTo>
                <a:cubicBezTo>
                  <a:pt x="1" y="640"/>
                  <a:pt x="184" y="823"/>
                  <a:pt x="410" y="823"/>
                </a:cubicBezTo>
                <a:cubicBezTo>
                  <a:pt x="636" y="823"/>
                  <a:pt x="819" y="640"/>
                  <a:pt x="819" y="410"/>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0"/>
          <p:cNvSpPr txBox="1">
            <a:spLocks noGrp="1"/>
          </p:cNvSpPr>
          <p:nvPr>
            <p:ph type="title"/>
          </p:nvPr>
        </p:nvSpPr>
        <p:spPr>
          <a:xfrm>
            <a:off x="330548" y="2733744"/>
            <a:ext cx="4740300"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TỔNG KẾT</a:t>
            </a:r>
            <a:endParaRPr sz="6000"/>
          </a:p>
        </p:txBody>
      </p:sp>
      <p:grpSp>
        <p:nvGrpSpPr>
          <p:cNvPr id="1069" name="Google Shape;1069;p40"/>
          <p:cNvGrpSpPr/>
          <p:nvPr/>
        </p:nvGrpSpPr>
        <p:grpSpPr>
          <a:xfrm flipH="1">
            <a:off x="6345036" y="1342755"/>
            <a:ext cx="3723334" cy="4394474"/>
            <a:chOff x="6731612" y="375455"/>
            <a:chExt cx="1154486" cy="1362585"/>
          </a:xfrm>
        </p:grpSpPr>
        <p:sp>
          <p:nvSpPr>
            <p:cNvPr id="1070" name="Google Shape;1070;p40"/>
            <p:cNvSpPr/>
            <p:nvPr/>
          </p:nvSpPr>
          <p:spPr>
            <a:xfrm>
              <a:off x="6989567" y="415345"/>
              <a:ext cx="359448" cy="288286"/>
            </a:xfrm>
            <a:custGeom>
              <a:avLst/>
              <a:gdLst/>
              <a:ahLst/>
              <a:cxnLst/>
              <a:rect l="l" t="t" r="r" b="b"/>
              <a:pathLst>
                <a:path w="10678" h="8564" extrusionOk="0">
                  <a:moveTo>
                    <a:pt x="8032" y="1"/>
                  </a:moveTo>
                  <a:cubicBezTo>
                    <a:pt x="6631" y="1"/>
                    <a:pt x="5916" y="885"/>
                    <a:pt x="5753" y="1751"/>
                  </a:cubicBezTo>
                  <a:cubicBezTo>
                    <a:pt x="5588" y="2626"/>
                    <a:pt x="4840" y="2809"/>
                    <a:pt x="4187" y="3049"/>
                  </a:cubicBezTo>
                  <a:cubicBezTo>
                    <a:pt x="3791" y="3195"/>
                    <a:pt x="3340" y="3162"/>
                    <a:pt x="2968" y="3364"/>
                  </a:cubicBezTo>
                  <a:cubicBezTo>
                    <a:pt x="2611" y="3557"/>
                    <a:pt x="2343" y="3910"/>
                    <a:pt x="2253" y="4310"/>
                  </a:cubicBezTo>
                  <a:cubicBezTo>
                    <a:pt x="2197" y="4568"/>
                    <a:pt x="2216" y="4841"/>
                    <a:pt x="2187" y="5105"/>
                  </a:cubicBezTo>
                  <a:cubicBezTo>
                    <a:pt x="2159" y="5373"/>
                    <a:pt x="2075" y="5650"/>
                    <a:pt x="1863" y="5815"/>
                  </a:cubicBezTo>
                  <a:cubicBezTo>
                    <a:pt x="1425" y="6154"/>
                    <a:pt x="706" y="5848"/>
                    <a:pt x="287" y="6201"/>
                  </a:cubicBezTo>
                  <a:cubicBezTo>
                    <a:pt x="57" y="6394"/>
                    <a:pt x="0" y="6737"/>
                    <a:pt x="80" y="7029"/>
                  </a:cubicBezTo>
                  <a:cubicBezTo>
                    <a:pt x="165" y="7315"/>
                    <a:pt x="362" y="7555"/>
                    <a:pt x="579" y="7762"/>
                  </a:cubicBezTo>
                  <a:cubicBezTo>
                    <a:pt x="1069" y="8222"/>
                    <a:pt x="1714" y="8563"/>
                    <a:pt x="2380" y="8563"/>
                  </a:cubicBezTo>
                  <a:cubicBezTo>
                    <a:pt x="2430" y="8563"/>
                    <a:pt x="2481" y="8561"/>
                    <a:pt x="2531" y="8557"/>
                  </a:cubicBezTo>
                  <a:cubicBezTo>
                    <a:pt x="3119" y="8515"/>
                    <a:pt x="3646" y="8219"/>
                    <a:pt x="4163" y="7946"/>
                  </a:cubicBezTo>
                  <a:cubicBezTo>
                    <a:pt x="4967" y="7527"/>
                    <a:pt x="5800" y="7156"/>
                    <a:pt x="6647" y="6845"/>
                  </a:cubicBezTo>
                  <a:cubicBezTo>
                    <a:pt x="7103" y="6676"/>
                    <a:pt x="7601" y="6488"/>
                    <a:pt x="7832" y="6064"/>
                  </a:cubicBezTo>
                  <a:cubicBezTo>
                    <a:pt x="7959" y="5824"/>
                    <a:pt x="7982" y="5547"/>
                    <a:pt x="7982" y="5279"/>
                  </a:cubicBezTo>
                  <a:lnTo>
                    <a:pt x="9473" y="3148"/>
                  </a:lnTo>
                  <a:cubicBezTo>
                    <a:pt x="10678" y="1680"/>
                    <a:pt x="9506" y="20"/>
                    <a:pt x="8076" y="1"/>
                  </a:cubicBezTo>
                  <a:cubicBezTo>
                    <a:pt x="8062" y="1"/>
                    <a:pt x="8047" y="1"/>
                    <a:pt x="80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0"/>
            <p:cNvSpPr/>
            <p:nvPr/>
          </p:nvSpPr>
          <p:spPr>
            <a:xfrm>
              <a:off x="7065577" y="1701281"/>
              <a:ext cx="145523" cy="36759"/>
            </a:xfrm>
            <a:custGeom>
              <a:avLst/>
              <a:gdLst/>
              <a:ahLst/>
              <a:cxnLst/>
              <a:rect l="l" t="t" r="r" b="b"/>
              <a:pathLst>
                <a:path w="4323" h="1092" extrusionOk="0">
                  <a:moveTo>
                    <a:pt x="3411" y="1"/>
                  </a:moveTo>
                  <a:cubicBezTo>
                    <a:pt x="3301" y="1"/>
                    <a:pt x="3192" y="8"/>
                    <a:pt x="3095" y="27"/>
                  </a:cubicBezTo>
                  <a:cubicBezTo>
                    <a:pt x="1167" y="399"/>
                    <a:pt x="0" y="775"/>
                    <a:pt x="461" y="1062"/>
                  </a:cubicBezTo>
                  <a:cubicBezTo>
                    <a:pt x="499" y="1086"/>
                    <a:pt x="1435" y="1091"/>
                    <a:pt x="2361" y="1091"/>
                  </a:cubicBezTo>
                  <a:cubicBezTo>
                    <a:pt x="3288" y="1091"/>
                    <a:pt x="4205" y="1086"/>
                    <a:pt x="4205" y="1086"/>
                  </a:cubicBezTo>
                  <a:cubicBezTo>
                    <a:pt x="4205" y="1086"/>
                    <a:pt x="4323" y="681"/>
                    <a:pt x="4116" y="74"/>
                  </a:cubicBezTo>
                  <a:cubicBezTo>
                    <a:pt x="4116" y="74"/>
                    <a:pt x="3759"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0"/>
            <p:cNvSpPr/>
            <p:nvPr/>
          </p:nvSpPr>
          <p:spPr>
            <a:xfrm>
              <a:off x="7324743" y="1701281"/>
              <a:ext cx="145725" cy="36759"/>
            </a:xfrm>
            <a:custGeom>
              <a:avLst/>
              <a:gdLst/>
              <a:ahLst/>
              <a:cxnLst/>
              <a:rect l="l" t="t" r="r" b="b"/>
              <a:pathLst>
                <a:path w="4329" h="1092" extrusionOk="0">
                  <a:moveTo>
                    <a:pt x="916" y="1"/>
                  </a:moveTo>
                  <a:cubicBezTo>
                    <a:pt x="569" y="1"/>
                    <a:pt x="213" y="74"/>
                    <a:pt x="213" y="74"/>
                  </a:cubicBezTo>
                  <a:cubicBezTo>
                    <a:pt x="1" y="681"/>
                    <a:pt x="123" y="1086"/>
                    <a:pt x="123" y="1086"/>
                  </a:cubicBezTo>
                  <a:cubicBezTo>
                    <a:pt x="123" y="1086"/>
                    <a:pt x="1040" y="1091"/>
                    <a:pt x="1967" y="1091"/>
                  </a:cubicBezTo>
                  <a:cubicBezTo>
                    <a:pt x="2894" y="1091"/>
                    <a:pt x="3830" y="1086"/>
                    <a:pt x="3867" y="1062"/>
                  </a:cubicBezTo>
                  <a:cubicBezTo>
                    <a:pt x="4328" y="775"/>
                    <a:pt x="3162" y="399"/>
                    <a:pt x="1229" y="27"/>
                  </a:cubicBezTo>
                  <a:cubicBezTo>
                    <a:pt x="1133" y="8"/>
                    <a:pt x="1025" y="1"/>
                    <a:pt x="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0"/>
            <p:cNvSpPr/>
            <p:nvPr/>
          </p:nvSpPr>
          <p:spPr>
            <a:xfrm>
              <a:off x="7077291" y="946302"/>
              <a:ext cx="367695" cy="759123"/>
            </a:xfrm>
            <a:custGeom>
              <a:avLst/>
              <a:gdLst/>
              <a:ahLst/>
              <a:cxnLst/>
              <a:rect l="l" t="t" r="r" b="b"/>
              <a:pathLst>
                <a:path w="10923" h="22551" extrusionOk="0">
                  <a:moveTo>
                    <a:pt x="4044" y="1"/>
                  </a:moveTo>
                  <a:cubicBezTo>
                    <a:pt x="3224" y="1"/>
                    <a:pt x="2413" y="111"/>
                    <a:pt x="1722" y="409"/>
                  </a:cubicBezTo>
                  <a:cubicBezTo>
                    <a:pt x="1722" y="409"/>
                    <a:pt x="0" y="6909"/>
                    <a:pt x="2625" y="22465"/>
                  </a:cubicBezTo>
                  <a:cubicBezTo>
                    <a:pt x="2587" y="22471"/>
                    <a:pt x="2863" y="22542"/>
                    <a:pt x="3261" y="22542"/>
                  </a:cubicBezTo>
                  <a:cubicBezTo>
                    <a:pt x="3415" y="22542"/>
                    <a:pt x="3588" y="22531"/>
                    <a:pt x="3768" y="22502"/>
                  </a:cubicBezTo>
                  <a:cubicBezTo>
                    <a:pt x="3768" y="22502"/>
                    <a:pt x="3998" y="12098"/>
                    <a:pt x="5438" y="3424"/>
                  </a:cubicBezTo>
                  <a:cubicBezTo>
                    <a:pt x="5438" y="3424"/>
                    <a:pt x="6501" y="9346"/>
                    <a:pt x="7564" y="22502"/>
                  </a:cubicBezTo>
                  <a:cubicBezTo>
                    <a:pt x="7719" y="22538"/>
                    <a:pt x="7865" y="22551"/>
                    <a:pt x="7994" y="22551"/>
                  </a:cubicBezTo>
                  <a:cubicBezTo>
                    <a:pt x="8346" y="22551"/>
                    <a:pt x="8580" y="22455"/>
                    <a:pt x="8580" y="22455"/>
                  </a:cubicBezTo>
                  <a:cubicBezTo>
                    <a:pt x="10922" y="6820"/>
                    <a:pt x="8674" y="851"/>
                    <a:pt x="8674" y="851"/>
                  </a:cubicBezTo>
                  <a:cubicBezTo>
                    <a:pt x="8674" y="851"/>
                    <a:pt x="6326" y="1"/>
                    <a:pt x="4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0"/>
            <p:cNvSpPr/>
            <p:nvPr/>
          </p:nvSpPr>
          <p:spPr>
            <a:xfrm>
              <a:off x="6936818" y="605066"/>
              <a:ext cx="610133" cy="656048"/>
            </a:xfrm>
            <a:custGeom>
              <a:avLst/>
              <a:gdLst/>
              <a:ahLst/>
              <a:cxnLst/>
              <a:rect l="l" t="t" r="r" b="b"/>
              <a:pathLst>
                <a:path w="18125" h="19489" extrusionOk="0">
                  <a:moveTo>
                    <a:pt x="9283" y="0"/>
                  </a:moveTo>
                  <a:cubicBezTo>
                    <a:pt x="9227" y="0"/>
                    <a:pt x="9170" y="0"/>
                    <a:pt x="9112" y="0"/>
                  </a:cubicBezTo>
                  <a:cubicBezTo>
                    <a:pt x="7875" y="0"/>
                    <a:pt x="6417" y="10"/>
                    <a:pt x="5584" y="504"/>
                  </a:cubicBezTo>
                  <a:cubicBezTo>
                    <a:pt x="4389" y="1247"/>
                    <a:pt x="1" y="4285"/>
                    <a:pt x="1" y="5489"/>
                  </a:cubicBezTo>
                  <a:cubicBezTo>
                    <a:pt x="1" y="7065"/>
                    <a:pt x="2804" y="10847"/>
                    <a:pt x="2804" y="10847"/>
                  </a:cubicBezTo>
                  <a:lnTo>
                    <a:pt x="3251" y="10165"/>
                  </a:lnTo>
                  <a:cubicBezTo>
                    <a:pt x="3251" y="10165"/>
                    <a:pt x="2292" y="6303"/>
                    <a:pt x="2390" y="5870"/>
                  </a:cubicBezTo>
                  <a:cubicBezTo>
                    <a:pt x="2569" y="5419"/>
                    <a:pt x="5509" y="3839"/>
                    <a:pt x="5509" y="3838"/>
                  </a:cubicBezTo>
                  <a:lnTo>
                    <a:pt x="5509" y="3838"/>
                  </a:lnTo>
                  <a:cubicBezTo>
                    <a:pt x="5509" y="3839"/>
                    <a:pt x="5391" y="9784"/>
                    <a:pt x="4611" y="18956"/>
                  </a:cubicBezTo>
                  <a:cubicBezTo>
                    <a:pt x="4611" y="18956"/>
                    <a:pt x="7092" y="19488"/>
                    <a:pt x="10069" y="19488"/>
                  </a:cubicBezTo>
                  <a:cubicBezTo>
                    <a:pt x="11447" y="19488"/>
                    <a:pt x="12931" y="19374"/>
                    <a:pt x="14324" y="19041"/>
                  </a:cubicBezTo>
                  <a:cubicBezTo>
                    <a:pt x="13665" y="12033"/>
                    <a:pt x="13468" y="7047"/>
                    <a:pt x="13468" y="7046"/>
                  </a:cubicBezTo>
                  <a:lnTo>
                    <a:pt x="13468" y="7046"/>
                  </a:lnTo>
                  <a:cubicBezTo>
                    <a:pt x="13468" y="7047"/>
                    <a:pt x="14789" y="8150"/>
                    <a:pt x="15324" y="8150"/>
                  </a:cubicBezTo>
                  <a:cubicBezTo>
                    <a:pt x="15356" y="8150"/>
                    <a:pt x="15385" y="8146"/>
                    <a:pt x="15410" y="8138"/>
                  </a:cubicBezTo>
                  <a:cubicBezTo>
                    <a:pt x="16167" y="7893"/>
                    <a:pt x="18124" y="3439"/>
                    <a:pt x="18124" y="3439"/>
                  </a:cubicBezTo>
                  <a:lnTo>
                    <a:pt x="17447" y="3006"/>
                  </a:lnTo>
                  <a:cubicBezTo>
                    <a:pt x="17447" y="3006"/>
                    <a:pt x="15471" y="5395"/>
                    <a:pt x="15344" y="5475"/>
                  </a:cubicBezTo>
                  <a:cubicBezTo>
                    <a:pt x="15341" y="5477"/>
                    <a:pt x="15338" y="5478"/>
                    <a:pt x="15335" y="5478"/>
                  </a:cubicBezTo>
                  <a:cubicBezTo>
                    <a:pt x="15103" y="5478"/>
                    <a:pt x="14095" y="785"/>
                    <a:pt x="13251" y="395"/>
                  </a:cubicBezTo>
                  <a:cubicBezTo>
                    <a:pt x="12587" y="88"/>
                    <a:pt x="11413" y="0"/>
                    <a:pt x="92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0"/>
            <p:cNvSpPr/>
            <p:nvPr/>
          </p:nvSpPr>
          <p:spPr>
            <a:xfrm>
              <a:off x="7304176" y="734262"/>
              <a:ext cx="51032" cy="34"/>
            </a:xfrm>
            <a:custGeom>
              <a:avLst/>
              <a:gdLst/>
              <a:ahLst/>
              <a:cxnLst/>
              <a:rect l="l" t="t" r="r" b="b"/>
              <a:pathLst>
                <a:path w="1516" h="1" fill="none" extrusionOk="0">
                  <a:moveTo>
                    <a:pt x="0" y="0"/>
                  </a:moveTo>
                  <a:lnTo>
                    <a:pt x="1515" y="0"/>
                  </a:lnTo>
                </a:path>
              </a:pathLst>
            </a:custGeom>
            <a:noFill/>
            <a:ln w="10825" cap="rnd" cmpd="sng">
              <a:solidFill>
                <a:srgbClr val="5EE9EB"/>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0"/>
            <p:cNvSpPr/>
            <p:nvPr/>
          </p:nvSpPr>
          <p:spPr>
            <a:xfrm>
              <a:off x="7200159" y="605369"/>
              <a:ext cx="61299" cy="165014"/>
            </a:xfrm>
            <a:custGeom>
              <a:avLst/>
              <a:gdLst/>
              <a:ahLst/>
              <a:cxnLst/>
              <a:rect l="l" t="t" r="r" b="b"/>
              <a:pathLst>
                <a:path w="1821" h="4902" extrusionOk="0">
                  <a:moveTo>
                    <a:pt x="955" y="1"/>
                  </a:moveTo>
                  <a:cubicBezTo>
                    <a:pt x="847" y="114"/>
                    <a:pt x="710" y="250"/>
                    <a:pt x="555" y="410"/>
                  </a:cubicBezTo>
                  <a:cubicBezTo>
                    <a:pt x="480" y="485"/>
                    <a:pt x="395" y="570"/>
                    <a:pt x="311" y="659"/>
                  </a:cubicBezTo>
                  <a:cubicBezTo>
                    <a:pt x="212" y="763"/>
                    <a:pt x="108" y="871"/>
                    <a:pt x="0" y="984"/>
                  </a:cubicBezTo>
                  <a:cubicBezTo>
                    <a:pt x="235" y="1012"/>
                    <a:pt x="485" y="1040"/>
                    <a:pt x="748" y="1073"/>
                  </a:cubicBezTo>
                  <a:cubicBezTo>
                    <a:pt x="659" y="1233"/>
                    <a:pt x="565" y="1398"/>
                    <a:pt x="466" y="1567"/>
                  </a:cubicBezTo>
                  <a:cubicBezTo>
                    <a:pt x="522" y="1713"/>
                    <a:pt x="579" y="1859"/>
                    <a:pt x="640" y="2009"/>
                  </a:cubicBezTo>
                  <a:cubicBezTo>
                    <a:pt x="1129" y="3251"/>
                    <a:pt x="1571" y="4328"/>
                    <a:pt x="1820" y="4902"/>
                  </a:cubicBezTo>
                  <a:cubicBezTo>
                    <a:pt x="1614" y="4314"/>
                    <a:pt x="1200" y="3223"/>
                    <a:pt x="710" y="1981"/>
                  </a:cubicBezTo>
                  <a:cubicBezTo>
                    <a:pt x="654" y="1844"/>
                    <a:pt x="602" y="1708"/>
                    <a:pt x="550" y="1576"/>
                  </a:cubicBezTo>
                  <a:cubicBezTo>
                    <a:pt x="654" y="1384"/>
                    <a:pt x="762" y="1195"/>
                    <a:pt x="861" y="1017"/>
                  </a:cubicBezTo>
                  <a:cubicBezTo>
                    <a:pt x="710" y="998"/>
                    <a:pt x="565" y="984"/>
                    <a:pt x="423" y="970"/>
                  </a:cubicBezTo>
                  <a:cubicBezTo>
                    <a:pt x="362" y="965"/>
                    <a:pt x="301" y="960"/>
                    <a:pt x="240" y="951"/>
                  </a:cubicBezTo>
                  <a:cubicBezTo>
                    <a:pt x="212" y="951"/>
                    <a:pt x="179" y="946"/>
                    <a:pt x="151" y="941"/>
                  </a:cubicBezTo>
                  <a:lnTo>
                    <a:pt x="118" y="941"/>
                  </a:lnTo>
                  <a:cubicBezTo>
                    <a:pt x="287" y="753"/>
                    <a:pt x="442" y="579"/>
                    <a:pt x="579" y="429"/>
                  </a:cubicBezTo>
                  <a:cubicBezTo>
                    <a:pt x="725" y="264"/>
                    <a:pt x="852" y="118"/>
                    <a:pt x="955"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0"/>
            <p:cNvSpPr/>
            <p:nvPr/>
          </p:nvSpPr>
          <p:spPr>
            <a:xfrm>
              <a:off x="7261424" y="606177"/>
              <a:ext cx="54668" cy="164206"/>
            </a:xfrm>
            <a:custGeom>
              <a:avLst/>
              <a:gdLst/>
              <a:ahLst/>
              <a:cxnLst/>
              <a:rect l="l" t="t" r="r" b="b"/>
              <a:pathLst>
                <a:path w="1624" h="4878" extrusionOk="0">
                  <a:moveTo>
                    <a:pt x="664" y="0"/>
                  </a:moveTo>
                  <a:lnTo>
                    <a:pt x="664" y="0"/>
                  </a:lnTo>
                  <a:cubicBezTo>
                    <a:pt x="767" y="118"/>
                    <a:pt x="899" y="259"/>
                    <a:pt x="1045" y="419"/>
                  </a:cubicBezTo>
                  <a:cubicBezTo>
                    <a:pt x="1181" y="569"/>
                    <a:pt x="1336" y="734"/>
                    <a:pt x="1506" y="917"/>
                  </a:cubicBezTo>
                  <a:lnTo>
                    <a:pt x="1473" y="917"/>
                  </a:lnTo>
                  <a:cubicBezTo>
                    <a:pt x="1440" y="922"/>
                    <a:pt x="1412" y="927"/>
                    <a:pt x="1383" y="927"/>
                  </a:cubicBezTo>
                  <a:cubicBezTo>
                    <a:pt x="1322" y="936"/>
                    <a:pt x="1261" y="941"/>
                    <a:pt x="1200" y="946"/>
                  </a:cubicBezTo>
                  <a:cubicBezTo>
                    <a:pt x="1059" y="960"/>
                    <a:pt x="913" y="974"/>
                    <a:pt x="762" y="993"/>
                  </a:cubicBezTo>
                  <a:cubicBezTo>
                    <a:pt x="861" y="1171"/>
                    <a:pt x="965" y="1360"/>
                    <a:pt x="1073" y="1552"/>
                  </a:cubicBezTo>
                  <a:cubicBezTo>
                    <a:pt x="1031" y="1679"/>
                    <a:pt x="988" y="1811"/>
                    <a:pt x="941" y="1943"/>
                  </a:cubicBezTo>
                  <a:cubicBezTo>
                    <a:pt x="523" y="3194"/>
                    <a:pt x="175" y="4285"/>
                    <a:pt x="0" y="4878"/>
                  </a:cubicBezTo>
                  <a:cubicBezTo>
                    <a:pt x="217" y="4299"/>
                    <a:pt x="598" y="3217"/>
                    <a:pt x="1012" y="1966"/>
                  </a:cubicBezTo>
                  <a:cubicBezTo>
                    <a:pt x="1063" y="1825"/>
                    <a:pt x="1111" y="1684"/>
                    <a:pt x="1153" y="1543"/>
                  </a:cubicBezTo>
                  <a:cubicBezTo>
                    <a:pt x="1059" y="1374"/>
                    <a:pt x="965" y="1209"/>
                    <a:pt x="875" y="1049"/>
                  </a:cubicBezTo>
                  <a:cubicBezTo>
                    <a:pt x="1139" y="1016"/>
                    <a:pt x="1388" y="988"/>
                    <a:pt x="1623" y="960"/>
                  </a:cubicBezTo>
                  <a:cubicBezTo>
                    <a:pt x="1515" y="852"/>
                    <a:pt x="1412" y="743"/>
                    <a:pt x="1313" y="645"/>
                  </a:cubicBezTo>
                  <a:cubicBezTo>
                    <a:pt x="1223" y="560"/>
                    <a:pt x="1143" y="475"/>
                    <a:pt x="1068" y="400"/>
                  </a:cubicBezTo>
                  <a:cubicBezTo>
                    <a:pt x="913" y="245"/>
                    <a:pt x="777" y="108"/>
                    <a:pt x="664"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0"/>
            <p:cNvSpPr/>
            <p:nvPr/>
          </p:nvSpPr>
          <p:spPr>
            <a:xfrm>
              <a:off x="7260145" y="770348"/>
              <a:ext cx="2592" cy="490900"/>
            </a:xfrm>
            <a:custGeom>
              <a:avLst/>
              <a:gdLst/>
              <a:ahLst/>
              <a:cxnLst/>
              <a:rect l="l" t="t" r="r" b="b"/>
              <a:pathLst>
                <a:path w="77" h="14583" extrusionOk="0">
                  <a:moveTo>
                    <a:pt x="38" y="1"/>
                  </a:moveTo>
                  <a:cubicBezTo>
                    <a:pt x="15" y="1459"/>
                    <a:pt x="1" y="4173"/>
                    <a:pt x="1" y="7292"/>
                  </a:cubicBezTo>
                  <a:cubicBezTo>
                    <a:pt x="1" y="10410"/>
                    <a:pt x="15" y="13124"/>
                    <a:pt x="38" y="14582"/>
                  </a:cubicBezTo>
                  <a:cubicBezTo>
                    <a:pt x="62" y="13124"/>
                    <a:pt x="76" y="10410"/>
                    <a:pt x="76" y="7292"/>
                  </a:cubicBezTo>
                  <a:cubicBezTo>
                    <a:pt x="76" y="4173"/>
                    <a:pt x="62" y="1459"/>
                    <a:pt x="38"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0"/>
            <p:cNvSpPr/>
            <p:nvPr/>
          </p:nvSpPr>
          <p:spPr>
            <a:xfrm>
              <a:off x="7232273" y="544743"/>
              <a:ext cx="51504" cy="225640"/>
            </a:xfrm>
            <a:custGeom>
              <a:avLst/>
              <a:gdLst/>
              <a:ahLst/>
              <a:cxnLst/>
              <a:rect l="l" t="t" r="r" b="b"/>
              <a:pathLst>
                <a:path w="1530" h="6703" extrusionOk="0">
                  <a:moveTo>
                    <a:pt x="86" y="0"/>
                  </a:moveTo>
                  <a:lnTo>
                    <a:pt x="1" y="1802"/>
                  </a:lnTo>
                  <a:lnTo>
                    <a:pt x="866" y="6703"/>
                  </a:lnTo>
                  <a:lnTo>
                    <a:pt x="1530" y="1825"/>
                  </a:lnTo>
                  <a:lnTo>
                    <a:pt x="15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0"/>
            <p:cNvSpPr/>
            <p:nvPr/>
          </p:nvSpPr>
          <p:spPr>
            <a:xfrm>
              <a:off x="7238467" y="640681"/>
              <a:ext cx="40732" cy="129702"/>
            </a:xfrm>
            <a:custGeom>
              <a:avLst/>
              <a:gdLst/>
              <a:ahLst/>
              <a:cxnLst/>
              <a:rect l="l" t="t" r="r" b="b"/>
              <a:pathLst>
                <a:path w="1210" h="3853" extrusionOk="0">
                  <a:moveTo>
                    <a:pt x="0" y="1"/>
                  </a:moveTo>
                  <a:lnTo>
                    <a:pt x="682" y="3853"/>
                  </a:lnTo>
                  <a:lnTo>
                    <a:pt x="1209" y="1"/>
                  </a:lnTo>
                  <a:lnTo>
                    <a:pt x="1209" y="1"/>
                  </a:lnTo>
                  <a:cubicBezTo>
                    <a:pt x="1007" y="167"/>
                    <a:pt x="805" y="222"/>
                    <a:pt x="626" y="222"/>
                  </a:cubicBezTo>
                  <a:cubicBezTo>
                    <a:pt x="268" y="222"/>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0"/>
            <p:cNvSpPr/>
            <p:nvPr/>
          </p:nvSpPr>
          <p:spPr>
            <a:xfrm>
              <a:off x="7191811" y="470619"/>
              <a:ext cx="120949" cy="108191"/>
            </a:xfrm>
            <a:custGeom>
              <a:avLst/>
              <a:gdLst/>
              <a:ahLst/>
              <a:cxnLst/>
              <a:rect l="l" t="t" r="r" b="b"/>
              <a:pathLst>
                <a:path w="3593" h="3214" extrusionOk="0">
                  <a:moveTo>
                    <a:pt x="2600" y="1"/>
                  </a:moveTo>
                  <a:cubicBezTo>
                    <a:pt x="2600" y="1"/>
                    <a:pt x="2158" y="777"/>
                    <a:pt x="639" y="970"/>
                  </a:cubicBezTo>
                  <a:cubicBezTo>
                    <a:pt x="510" y="757"/>
                    <a:pt x="381" y="671"/>
                    <a:pt x="276" y="671"/>
                  </a:cubicBezTo>
                  <a:cubicBezTo>
                    <a:pt x="107" y="671"/>
                    <a:pt x="1" y="891"/>
                    <a:pt x="65" y="1158"/>
                  </a:cubicBezTo>
                  <a:cubicBezTo>
                    <a:pt x="163" y="1591"/>
                    <a:pt x="493" y="1727"/>
                    <a:pt x="493" y="1727"/>
                  </a:cubicBezTo>
                  <a:cubicBezTo>
                    <a:pt x="493" y="1727"/>
                    <a:pt x="1090" y="3213"/>
                    <a:pt x="2078" y="3213"/>
                  </a:cubicBezTo>
                  <a:cubicBezTo>
                    <a:pt x="3385" y="3213"/>
                    <a:pt x="3592" y="767"/>
                    <a:pt x="3592" y="767"/>
                  </a:cubicBezTo>
                  <a:cubicBezTo>
                    <a:pt x="3592" y="767"/>
                    <a:pt x="3014" y="626"/>
                    <a:pt x="2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0"/>
            <p:cNvSpPr/>
            <p:nvPr/>
          </p:nvSpPr>
          <p:spPr>
            <a:xfrm>
              <a:off x="7271725" y="510845"/>
              <a:ext cx="8887" cy="20938"/>
            </a:xfrm>
            <a:custGeom>
              <a:avLst/>
              <a:gdLst/>
              <a:ahLst/>
              <a:cxnLst/>
              <a:rect l="l" t="t" r="r" b="b"/>
              <a:pathLst>
                <a:path w="264" h="622" extrusionOk="0">
                  <a:moveTo>
                    <a:pt x="33" y="1"/>
                  </a:moveTo>
                  <a:lnTo>
                    <a:pt x="33" y="1"/>
                  </a:lnTo>
                  <a:cubicBezTo>
                    <a:pt x="24" y="80"/>
                    <a:pt x="38" y="236"/>
                    <a:pt x="122" y="396"/>
                  </a:cubicBezTo>
                  <a:cubicBezTo>
                    <a:pt x="132" y="414"/>
                    <a:pt x="141" y="433"/>
                    <a:pt x="155" y="452"/>
                  </a:cubicBezTo>
                  <a:cubicBezTo>
                    <a:pt x="164" y="465"/>
                    <a:pt x="181" y="490"/>
                    <a:pt x="183" y="490"/>
                  </a:cubicBezTo>
                  <a:cubicBezTo>
                    <a:pt x="184" y="490"/>
                    <a:pt x="184" y="490"/>
                    <a:pt x="184" y="490"/>
                  </a:cubicBezTo>
                  <a:cubicBezTo>
                    <a:pt x="185" y="489"/>
                    <a:pt x="185" y="488"/>
                    <a:pt x="185" y="488"/>
                  </a:cubicBezTo>
                  <a:lnTo>
                    <a:pt x="185" y="488"/>
                  </a:lnTo>
                  <a:cubicBezTo>
                    <a:pt x="186" y="488"/>
                    <a:pt x="158" y="520"/>
                    <a:pt x="137" y="537"/>
                  </a:cubicBezTo>
                  <a:cubicBezTo>
                    <a:pt x="85" y="574"/>
                    <a:pt x="33" y="598"/>
                    <a:pt x="0" y="621"/>
                  </a:cubicBezTo>
                  <a:cubicBezTo>
                    <a:pt x="43" y="621"/>
                    <a:pt x="99" y="612"/>
                    <a:pt x="165" y="584"/>
                  </a:cubicBezTo>
                  <a:cubicBezTo>
                    <a:pt x="184" y="574"/>
                    <a:pt x="202" y="565"/>
                    <a:pt x="217" y="551"/>
                  </a:cubicBezTo>
                  <a:cubicBezTo>
                    <a:pt x="226" y="541"/>
                    <a:pt x="231" y="537"/>
                    <a:pt x="245" y="523"/>
                  </a:cubicBezTo>
                  <a:lnTo>
                    <a:pt x="259" y="499"/>
                  </a:lnTo>
                  <a:lnTo>
                    <a:pt x="264" y="485"/>
                  </a:lnTo>
                  <a:cubicBezTo>
                    <a:pt x="264" y="480"/>
                    <a:pt x="259" y="480"/>
                    <a:pt x="259" y="476"/>
                  </a:cubicBezTo>
                  <a:cubicBezTo>
                    <a:pt x="231" y="438"/>
                    <a:pt x="226" y="433"/>
                    <a:pt x="217" y="410"/>
                  </a:cubicBezTo>
                  <a:cubicBezTo>
                    <a:pt x="207" y="396"/>
                    <a:pt x="198" y="377"/>
                    <a:pt x="188" y="358"/>
                  </a:cubicBezTo>
                  <a:cubicBezTo>
                    <a:pt x="113" y="217"/>
                    <a:pt x="66" y="76"/>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0"/>
            <p:cNvSpPr/>
            <p:nvPr/>
          </p:nvSpPr>
          <p:spPr>
            <a:xfrm>
              <a:off x="7240520" y="506267"/>
              <a:ext cx="13970" cy="13970"/>
            </a:xfrm>
            <a:custGeom>
              <a:avLst/>
              <a:gdLst/>
              <a:ahLst/>
              <a:cxnLst/>
              <a:rect l="l" t="t" r="r" b="b"/>
              <a:pathLst>
                <a:path w="415" h="415" extrusionOk="0">
                  <a:moveTo>
                    <a:pt x="208" y="0"/>
                  </a:moveTo>
                  <a:cubicBezTo>
                    <a:pt x="95" y="0"/>
                    <a:pt x="1" y="89"/>
                    <a:pt x="1" y="207"/>
                  </a:cubicBezTo>
                  <a:cubicBezTo>
                    <a:pt x="1" y="320"/>
                    <a:pt x="95" y="414"/>
                    <a:pt x="208" y="414"/>
                  </a:cubicBezTo>
                  <a:cubicBezTo>
                    <a:pt x="325" y="414"/>
                    <a:pt x="415" y="320"/>
                    <a:pt x="415" y="207"/>
                  </a:cubicBezTo>
                  <a:cubicBezTo>
                    <a:pt x="415" y="89"/>
                    <a:pt x="325" y="0"/>
                    <a:pt x="2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0"/>
            <p:cNvSpPr/>
            <p:nvPr/>
          </p:nvSpPr>
          <p:spPr>
            <a:xfrm>
              <a:off x="7245098" y="509566"/>
              <a:ext cx="7978" cy="7978"/>
            </a:xfrm>
            <a:custGeom>
              <a:avLst/>
              <a:gdLst/>
              <a:ahLst/>
              <a:cxnLst/>
              <a:rect l="l" t="t" r="r" b="b"/>
              <a:pathLst>
                <a:path w="237" h="237" extrusionOk="0">
                  <a:moveTo>
                    <a:pt x="119" y="1"/>
                  </a:moveTo>
                  <a:cubicBezTo>
                    <a:pt x="53" y="1"/>
                    <a:pt x="1" y="53"/>
                    <a:pt x="1" y="118"/>
                  </a:cubicBezTo>
                  <a:cubicBezTo>
                    <a:pt x="1" y="180"/>
                    <a:pt x="53" y="236"/>
                    <a:pt x="119" y="236"/>
                  </a:cubicBezTo>
                  <a:cubicBezTo>
                    <a:pt x="184" y="236"/>
                    <a:pt x="236" y="180"/>
                    <a:pt x="236" y="118"/>
                  </a:cubicBezTo>
                  <a:cubicBezTo>
                    <a:pt x="236" y="53"/>
                    <a:pt x="184"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0"/>
            <p:cNvSpPr/>
            <p:nvPr/>
          </p:nvSpPr>
          <p:spPr>
            <a:xfrm>
              <a:off x="7288657" y="506267"/>
              <a:ext cx="13970" cy="13970"/>
            </a:xfrm>
            <a:custGeom>
              <a:avLst/>
              <a:gdLst/>
              <a:ahLst/>
              <a:cxnLst/>
              <a:rect l="l" t="t" r="r" b="b"/>
              <a:pathLst>
                <a:path w="415" h="415" extrusionOk="0">
                  <a:moveTo>
                    <a:pt x="207" y="0"/>
                  </a:moveTo>
                  <a:cubicBezTo>
                    <a:pt x="90" y="0"/>
                    <a:pt x="0" y="89"/>
                    <a:pt x="0" y="207"/>
                  </a:cubicBezTo>
                  <a:cubicBezTo>
                    <a:pt x="0" y="320"/>
                    <a:pt x="90" y="414"/>
                    <a:pt x="207" y="414"/>
                  </a:cubicBezTo>
                  <a:cubicBezTo>
                    <a:pt x="320" y="414"/>
                    <a:pt x="414" y="320"/>
                    <a:pt x="414" y="207"/>
                  </a:cubicBezTo>
                  <a:cubicBezTo>
                    <a:pt x="414" y="89"/>
                    <a:pt x="320"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0"/>
            <p:cNvSpPr/>
            <p:nvPr/>
          </p:nvSpPr>
          <p:spPr>
            <a:xfrm>
              <a:off x="7293235" y="509566"/>
              <a:ext cx="7978" cy="7978"/>
            </a:xfrm>
            <a:custGeom>
              <a:avLst/>
              <a:gdLst/>
              <a:ahLst/>
              <a:cxnLst/>
              <a:rect l="l" t="t" r="r" b="b"/>
              <a:pathLst>
                <a:path w="237" h="237" extrusionOk="0">
                  <a:moveTo>
                    <a:pt x="118" y="1"/>
                  </a:moveTo>
                  <a:cubicBezTo>
                    <a:pt x="53" y="1"/>
                    <a:pt x="1" y="53"/>
                    <a:pt x="1" y="118"/>
                  </a:cubicBezTo>
                  <a:cubicBezTo>
                    <a:pt x="1" y="180"/>
                    <a:pt x="53" y="236"/>
                    <a:pt x="118" y="236"/>
                  </a:cubicBezTo>
                  <a:cubicBezTo>
                    <a:pt x="180" y="236"/>
                    <a:pt x="236" y="180"/>
                    <a:pt x="236" y="118"/>
                  </a:cubicBezTo>
                  <a:cubicBezTo>
                    <a:pt x="236" y="53"/>
                    <a:pt x="180"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0"/>
            <p:cNvSpPr/>
            <p:nvPr/>
          </p:nvSpPr>
          <p:spPr>
            <a:xfrm>
              <a:off x="7239409" y="500847"/>
              <a:ext cx="13667" cy="3366"/>
            </a:xfrm>
            <a:custGeom>
              <a:avLst/>
              <a:gdLst/>
              <a:ahLst/>
              <a:cxnLst/>
              <a:rect l="l" t="t" r="r" b="b"/>
              <a:pathLst>
                <a:path w="406" h="100" extrusionOk="0">
                  <a:moveTo>
                    <a:pt x="212" y="1"/>
                  </a:moveTo>
                  <a:cubicBezTo>
                    <a:pt x="207" y="1"/>
                    <a:pt x="203" y="1"/>
                    <a:pt x="198" y="1"/>
                  </a:cubicBezTo>
                  <a:cubicBezTo>
                    <a:pt x="99" y="6"/>
                    <a:pt x="24" y="58"/>
                    <a:pt x="1" y="100"/>
                  </a:cubicBezTo>
                  <a:cubicBezTo>
                    <a:pt x="48" y="95"/>
                    <a:pt x="123" y="81"/>
                    <a:pt x="203" y="81"/>
                  </a:cubicBezTo>
                  <a:cubicBezTo>
                    <a:pt x="230" y="80"/>
                    <a:pt x="256" y="79"/>
                    <a:pt x="280" y="79"/>
                  </a:cubicBezTo>
                  <a:cubicBezTo>
                    <a:pt x="330" y="79"/>
                    <a:pt x="374" y="81"/>
                    <a:pt x="405" y="81"/>
                  </a:cubicBezTo>
                  <a:cubicBezTo>
                    <a:pt x="378" y="45"/>
                    <a:pt x="304" y="1"/>
                    <a:pt x="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0"/>
            <p:cNvSpPr/>
            <p:nvPr/>
          </p:nvSpPr>
          <p:spPr>
            <a:xfrm>
              <a:off x="7290408" y="500847"/>
              <a:ext cx="13499" cy="3366"/>
            </a:xfrm>
            <a:custGeom>
              <a:avLst/>
              <a:gdLst/>
              <a:ahLst/>
              <a:cxnLst/>
              <a:rect l="l" t="t" r="r" b="b"/>
              <a:pathLst>
                <a:path w="401" h="100" extrusionOk="0">
                  <a:moveTo>
                    <a:pt x="193" y="1"/>
                  </a:moveTo>
                  <a:cubicBezTo>
                    <a:pt x="101" y="1"/>
                    <a:pt x="27" y="45"/>
                    <a:pt x="0" y="81"/>
                  </a:cubicBezTo>
                  <a:cubicBezTo>
                    <a:pt x="32" y="81"/>
                    <a:pt x="75" y="79"/>
                    <a:pt x="125" y="79"/>
                  </a:cubicBezTo>
                  <a:cubicBezTo>
                    <a:pt x="150" y="79"/>
                    <a:pt x="176" y="80"/>
                    <a:pt x="202" y="81"/>
                  </a:cubicBezTo>
                  <a:cubicBezTo>
                    <a:pt x="282" y="81"/>
                    <a:pt x="353" y="95"/>
                    <a:pt x="400" y="100"/>
                  </a:cubicBezTo>
                  <a:cubicBezTo>
                    <a:pt x="381" y="58"/>
                    <a:pt x="306" y="6"/>
                    <a:pt x="207" y="1"/>
                  </a:cubicBezTo>
                  <a:cubicBezTo>
                    <a:pt x="203" y="1"/>
                    <a:pt x="198"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0"/>
            <p:cNvSpPr/>
            <p:nvPr/>
          </p:nvSpPr>
          <p:spPr>
            <a:xfrm>
              <a:off x="7263949" y="538448"/>
              <a:ext cx="20164" cy="5386"/>
            </a:xfrm>
            <a:custGeom>
              <a:avLst/>
              <a:gdLst/>
              <a:ahLst/>
              <a:cxnLst/>
              <a:rect l="l" t="t" r="r" b="b"/>
              <a:pathLst>
                <a:path w="599" h="160" extrusionOk="0">
                  <a:moveTo>
                    <a:pt x="103" y="1"/>
                  </a:moveTo>
                  <a:cubicBezTo>
                    <a:pt x="65" y="1"/>
                    <a:pt x="30" y="3"/>
                    <a:pt x="1" y="8"/>
                  </a:cubicBezTo>
                  <a:cubicBezTo>
                    <a:pt x="34" y="79"/>
                    <a:pt x="147" y="154"/>
                    <a:pt x="297" y="159"/>
                  </a:cubicBezTo>
                  <a:cubicBezTo>
                    <a:pt x="301" y="159"/>
                    <a:pt x="306" y="159"/>
                    <a:pt x="310" y="159"/>
                  </a:cubicBezTo>
                  <a:cubicBezTo>
                    <a:pt x="450" y="159"/>
                    <a:pt x="566" y="86"/>
                    <a:pt x="598" y="22"/>
                  </a:cubicBezTo>
                  <a:cubicBezTo>
                    <a:pt x="523" y="8"/>
                    <a:pt x="419" y="13"/>
                    <a:pt x="302" y="8"/>
                  </a:cubicBezTo>
                  <a:cubicBezTo>
                    <a:pt x="230" y="6"/>
                    <a:pt x="162" y="1"/>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0"/>
            <p:cNvSpPr/>
            <p:nvPr/>
          </p:nvSpPr>
          <p:spPr>
            <a:xfrm>
              <a:off x="7054805" y="595573"/>
              <a:ext cx="502413" cy="422464"/>
            </a:xfrm>
            <a:custGeom>
              <a:avLst/>
              <a:gdLst/>
              <a:ahLst/>
              <a:cxnLst/>
              <a:rect l="l" t="t" r="r" b="b"/>
              <a:pathLst>
                <a:path w="14925" h="12550" extrusionOk="0">
                  <a:moveTo>
                    <a:pt x="12374" y="0"/>
                  </a:moveTo>
                  <a:cubicBezTo>
                    <a:pt x="12311" y="0"/>
                    <a:pt x="12246" y="20"/>
                    <a:pt x="12192" y="61"/>
                  </a:cubicBezTo>
                  <a:lnTo>
                    <a:pt x="0" y="9083"/>
                  </a:lnTo>
                  <a:lnTo>
                    <a:pt x="2564" y="12549"/>
                  </a:lnTo>
                  <a:lnTo>
                    <a:pt x="14756" y="3528"/>
                  </a:lnTo>
                  <a:cubicBezTo>
                    <a:pt x="14897" y="3424"/>
                    <a:pt x="14925" y="3231"/>
                    <a:pt x="14821" y="3095"/>
                  </a:cubicBezTo>
                  <a:lnTo>
                    <a:pt x="12625" y="127"/>
                  </a:lnTo>
                  <a:cubicBezTo>
                    <a:pt x="12565" y="45"/>
                    <a:pt x="12470" y="0"/>
                    <a:pt x="1237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0"/>
            <p:cNvSpPr/>
            <p:nvPr/>
          </p:nvSpPr>
          <p:spPr>
            <a:xfrm>
              <a:off x="6769785" y="788560"/>
              <a:ext cx="536782" cy="430712"/>
            </a:xfrm>
            <a:custGeom>
              <a:avLst/>
              <a:gdLst/>
              <a:ahLst/>
              <a:cxnLst/>
              <a:rect l="l" t="t" r="r" b="b"/>
              <a:pathLst>
                <a:path w="15946" h="12795" extrusionOk="0">
                  <a:moveTo>
                    <a:pt x="14319" y="1"/>
                  </a:moveTo>
                  <a:lnTo>
                    <a:pt x="1" y="10594"/>
                  </a:lnTo>
                  <a:lnTo>
                    <a:pt x="1628" y="12795"/>
                  </a:lnTo>
                  <a:lnTo>
                    <a:pt x="15946" y="2202"/>
                  </a:lnTo>
                  <a:lnTo>
                    <a:pt x="14319"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0"/>
            <p:cNvSpPr/>
            <p:nvPr/>
          </p:nvSpPr>
          <p:spPr>
            <a:xfrm>
              <a:off x="6787996" y="813268"/>
              <a:ext cx="500225" cy="381329"/>
            </a:xfrm>
            <a:custGeom>
              <a:avLst/>
              <a:gdLst/>
              <a:ahLst/>
              <a:cxnLst/>
              <a:rect l="l" t="t" r="r" b="b"/>
              <a:pathLst>
                <a:path w="14860" h="11328" extrusionOk="0">
                  <a:moveTo>
                    <a:pt x="14318" y="1"/>
                  </a:moveTo>
                  <a:lnTo>
                    <a:pt x="0" y="10593"/>
                  </a:lnTo>
                  <a:lnTo>
                    <a:pt x="541" y="11327"/>
                  </a:lnTo>
                  <a:lnTo>
                    <a:pt x="14859" y="734"/>
                  </a:lnTo>
                  <a:lnTo>
                    <a:pt x="1431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0"/>
            <p:cNvSpPr/>
            <p:nvPr/>
          </p:nvSpPr>
          <p:spPr>
            <a:xfrm>
              <a:off x="7487703" y="585912"/>
              <a:ext cx="91225" cy="103243"/>
            </a:xfrm>
            <a:custGeom>
              <a:avLst/>
              <a:gdLst/>
              <a:ahLst/>
              <a:cxnLst/>
              <a:rect l="l" t="t" r="r" b="b"/>
              <a:pathLst>
                <a:path w="2710" h="3067" extrusionOk="0">
                  <a:moveTo>
                    <a:pt x="978" y="0"/>
                  </a:moveTo>
                  <a:lnTo>
                    <a:pt x="0" y="724"/>
                  </a:lnTo>
                  <a:lnTo>
                    <a:pt x="1731" y="3067"/>
                  </a:lnTo>
                  <a:lnTo>
                    <a:pt x="2709" y="2343"/>
                  </a:lnTo>
                  <a:lnTo>
                    <a:pt x="97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0"/>
            <p:cNvSpPr/>
            <p:nvPr/>
          </p:nvSpPr>
          <p:spPr>
            <a:xfrm>
              <a:off x="7535672" y="535318"/>
              <a:ext cx="129062" cy="109201"/>
            </a:xfrm>
            <a:custGeom>
              <a:avLst/>
              <a:gdLst/>
              <a:ahLst/>
              <a:cxnLst/>
              <a:rect l="l" t="t" r="r" b="b"/>
              <a:pathLst>
                <a:path w="3834" h="3244" extrusionOk="0">
                  <a:moveTo>
                    <a:pt x="3208" y="1"/>
                  </a:moveTo>
                  <a:cubicBezTo>
                    <a:pt x="3160" y="1"/>
                    <a:pt x="3113" y="15"/>
                    <a:pt x="3072" y="45"/>
                  </a:cubicBezTo>
                  <a:cubicBezTo>
                    <a:pt x="3015" y="87"/>
                    <a:pt x="2987" y="148"/>
                    <a:pt x="2982" y="214"/>
                  </a:cubicBezTo>
                  <a:lnTo>
                    <a:pt x="0" y="2105"/>
                  </a:lnTo>
                  <a:lnTo>
                    <a:pt x="842" y="3243"/>
                  </a:lnTo>
                  <a:lnTo>
                    <a:pt x="3523" y="943"/>
                  </a:lnTo>
                  <a:cubicBezTo>
                    <a:pt x="3541" y="947"/>
                    <a:pt x="3558" y="949"/>
                    <a:pt x="3576" y="949"/>
                  </a:cubicBezTo>
                  <a:cubicBezTo>
                    <a:pt x="3621" y="949"/>
                    <a:pt x="3666" y="936"/>
                    <a:pt x="3707" y="906"/>
                  </a:cubicBezTo>
                  <a:cubicBezTo>
                    <a:pt x="3810" y="830"/>
                    <a:pt x="3834" y="685"/>
                    <a:pt x="3758" y="581"/>
                  </a:cubicBezTo>
                  <a:lnTo>
                    <a:pt x="3396" y="97"/>
                  </a:lnTo>
                  <a:cubicBezTo>
                    <a:pt x="3351" y="34"/>
                    <a:pt x="3280" y="1"/>
                    <a:pt x="320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0"/>
            <p:cNvSpPr/>
            <p:nvPr/>
          </p:nvSpPr>
          <p:spPr>
            <a:xfrm>
              <a:off x="7654433" y="375455"/>
              <a:ext cx="231665" cy="173598"/>
            </a:xfrm>
            <a:custGeom>
              <a:avLst/>
              <a:gdLst/>
              <a:ahLst/>
              <a:cxnLst/>
              <a:rect l="l" t="t" r="r" b="b"/>
              <a:pathLst>
                <a:path w="6882" h="5157" extrusionOk="0">
                  <a:moveTo>
                    <a:pt x="6787" y="1"/>
                  </a:moveTo>
                  <a:lnTo>
                    <a:pt x="0" y="5024"/>
                  </a:lnTo>
                  <a:lnTo>
                    <a:pt x="99" y="5156"/>
                  </a:lnTo>
                  <a:lnTo>
                    <a:pt x="6882" y="133"/>
                  </a:lnTo>
                  <a:lnTo>
                    <a:pt x="6787"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0"/>
            <p:cNvSpPr/>
            <p:nvPr/>
          </p:nvSpPr>
          <p:spPr>
            <a:xfrm>
              <a:off x="6731612" y="1118552"/>
              <a:ext cx="112769" cy="140878"/>
            </a:xfrm>
            <a:custGeom>
              <a:avLst/>
              <a:gdLst/>
              <a:ahLst/>
              <a:cxnLst/>
              <a:rect l="l" t="t" r="r" b="b"/>
              <a:pathLst>
                <a:path w="3350" h="4185" extrusionOk="0">
                  <a:moveTo>
                    <a:pt x="489" y="1"/>
                  </a:moveTo>
                  <a:cubicBezTo>
                    <a:pt x="465" y="1"/>
                    <a:pt x="441" y="8"/>
                    <a:pt x="420" y="24"/>
                  </a:cubicBezTo>
                  <a:lnTo>
                    <a:pt x="67" y="287"/>
                  </a:lnTo>
                  <a:cubicBezTo>
                    <a:pt x="15" y="325"/>
                    <a:pt x="1" y="395"/>
                    <a:pt x="39" y="447"/>
                  </a:cubicBezTo>
                  <a:lnTo>
                    <a:pt x="2771" y="4140"/>
                  </a:lnTo>
                  <a:cubicBezTo>
                    <a:pt x="2794" y="4168"/>
                    <a:pt x="2829" y="4185"/>
                    <a:pt x="2865" y="4185"/>
                  </a:cubicBezTo>
                  <a:cubicBezTo>
                    <a:pt x="2888" y="4185"/>
                    <a:pt x="2911" y="4178"/>
                    <a:pt x="2931" y="4163"/>
                  </a:cubicBezTo>
                  <a:lnTo>
                    <a:pt x="3289" y="3900"/>
                  </a:lnTo>
                  <a:cubicBezTo>
                    <a:pt x="3341" y="3862"/>
                    <a:pt x="3350" y="3787"/>
                    <a:pt x="3312" y="3735"/>
                  </a:cubicBezTo>
                  <a:lnTo>
                    <a:pt x="584" y="47"/>
                  </a:lnTo>
                  <a:cubicBezTo>
                    <a:pt x="559" y="17"/>
                    <a:pt x="524" y="1"/>
                    <a:pt x="4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0"/>
            <p:cNvSpPr/>
            <p:nvPr/>
          </p:nvSpPr>
          <p:spPr>
            <a:xfrm>
              <a:off x="7271557" y="617117"/>
              <a:ext cx="265092" cy="236412"/>
            </a:xfrm>
            <a:custGeom>
              <a:avLst/>
              <a:gdLst/>
              <a:ahLst/>
              <a:cxnLst/>
              <a:rect l="l" t="t" r="r" b="b"/>
              <a:pathLst>
                <a:path w="7875" h="7023" extrusionOk="0">
                  <a:moveTo>
                    <a:pt x="5733" y="0"/>
                  </a:moveTo>
                  <a:cubicBezTo>
                    <a:pt x="5599" y="0"/>
                    <a:pt x="5464" y="41"/>
                    <a:pt x="5349" y="127"/>
                  </a:cubicBezTo>
                  <a:lnTo>
                    <a:pt x="1" y="4083"/>
                  </a:lnTo>
                  <a:lnTo>
                    <a:pt x="2178" y="7022"/>
                  </a:lnTo>
                  <a:lnTo>
                    <a:pt x="7526" y="3067"/>
                  </a:lnTo>
                  <a:cubicBezTo>
                    <a:pt x="7813" y="2855"/>
                    <a:pt x="7874" y="2450"/>
                    <a:pt x="7663" y="2163"/>
                  </a:cubicBezTo>
                  <a:lnTo>
                    <a:pt x="6252" y="258"/>
                  </a:lnTo>
                  <a:cubicBezTo>
                    <a:pt x="6125" y="90"/>
                    <a:pt x="5930" y="0"/>
                    <a:pt x="57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0"/>
            <p:cNvSpPr/>
            <p:nvPr/>
          </p:nvSpPr>
          <p:spPr>
            <a:xfrm>
              <a:off x="7242439" y="754056"/>
              <a:ext cx="103108" cy="121151"/>
            </a:xfrm>
            <a:custGeom>
              <a:avLst/>
              <a:gdLst/>
              <a:ahLst/>
              <a:cxnLst/>
              <a:rect l="l" t="t" r="r" b="b"/>
              <a:pathLst>
                <a:path w="3063" h="3599" extrusionOk="0">
                  <a:moveTo>
                    <a:pt x="889" y="0"/>
                  </a:moveTo>
                  <a:lnTo>
                    <a:pt x="0" y="654"/>
                  </a:lnTo>
                  <a:lnTo>
                    <a:pt x="2178" y="3599"/>
                  </a:lnTo>
                  <a:lnTo>
                    <a:pt x="3062" y="2940"/>
                  </a:lnTo>
                  <a:lnTo>
                    <a:pt x="889" y="0"/>
                  </a:ln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0"/>
            <p:cNvSpPr/>
            <p:nvPr/>
          </p:nvSpPr>
          <p:spPr>
            <a:xfrm>
              <a:off x="7327302" y="744866"/>
              <a:ext cx="25516" cy="25516"/>
            </a:xfrm>
            <a:custGeom>
              <a:avLst/>
              <a:gdLst/>
              <a:ahLst/>
              <a:cxnLst/>
              <a:rect l="l" t="t" r="r" b="b"/>
              <a:pathLst>
                <a:path w="758" h="758" extrusionOk="0">
                  <a:moveTo>
                    <a:pt x="376" y="1"/>
                  </a:moveTo>
                  <a:cubicBezTo>
                    <a:pt x="170" y="1"/>
                    <a:pt x="0" y="170"/>
                    <a:pt x="0" y="382"/>
                  </a:cubicBezTo>
                  <a:cubicBezTo>
                    <a:pt x="0" y="589"/>
                    <a:pt x="170" y="758"/>
                    <a:pt x="376" y="758"/>
                  </a:cubicBezTo>
                  <a:cubicBezTo>
                    <a:pt x="588" y="758"/>
                    <a:pt x="757" y="589"/>
                    <a:pt x="757" y="382"/>
                  </a:cubicBezTo>
                  <a:cubicBezTo>
                    <a:pt x="757" y="170"/>
                    <a:pt x="588"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0"/>
            <p:cNvSpPr/>
            <p:nvPr/>
          </p:nvSpPr>
          <p:spPr>
            <a:xfrm>
              <a:off x="7452054" y="654785"/>
              <a:ext cx="20298" cy="20433"/>
            </a:xfrm>
            <a:custGeom>
              <a:avLst/>
              <a:gdLst/>
              <a:ahLst/>
              <a:cxnLst/>
              <a:rect l="l" t="t" r="r" b="b"/>
              <a:pathLst>
                <a:path w="603" h="607" extrusionOk="0">
                  <a:moveTo>
                    <a:pt x="302" y="0"/>
                  </a:moveTo>
                  <a:cubicBezTo>
                    <a:pt x="137" y="0"/>
                    <a:pt x="1" y="137"/>
                    <a:pt x="1" y="306"/>
                  </a:cubicBezTo>
                  <a:cubicBezTo>
                    <a:pt x="1" y="471"/>
                    <a:pt x="137" y="607"/>
                    <a:pt x="302" y="607"/>
                  </a:cubicBezTo>
                  <a:cubicBezTo>
                    <a:pt x="471" y="607"/>
                    <a:pt x="603" y="471"/>
                    <a:pt x="603" y="306"/>
                  </a:cubicBezTo>
                  <a:cubicBezTo>
                    <a:pt x="603" y="137"/>
                    <a:pt x="471"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0"/>
            <p:cNvSpPr/>
            <p:nvPr/>
          </p:nvSpPr>
          <p:spPr>
            <a:xfrm>
              <a:off x="7412468" y="702283"/>
              <a:ext cx="12724" cy="12691"/>
            </a:xfrm>
            <a:custGeom>
              <a:avLst/>
              <a:gdLst/>
              <a:ahLst/>
              <a:cxnLst/>
              <a:rect l="l" t="t" r="r" b="b"/>
              <a:pathLst>
                <a:path w="378" h="377" extrusionOk="0">
                  <a:moveTo>
                    <a:pt x="189" y="0"/>
                  </a:moveTo>
                  <a:cubicBezTo>
                    <a:pt x="85" y="0"/>
                    <a:pt x="1" y="85"/>
                    <a:pt x="1" y="188"/>
                  </a:cubicBezTo>
                  <a:cubicBezTo>
                    <a:pt x="1" y="292"/>
                    <a:pt x="85" y="377"/>
                    <a:pt x="189" y="377"/>
                  </a:cubicBezTo>
                  <a:cubicBezTo>
                    <a:pt x="292" y="377"/>
                    <a:pt x="377" y="292"/>
                    <a:pt x="377" y="188"/>
                  </a:cubicBezTo>
                  <a:cubicBezTo>
                    <a:pt x="377" y="85"/>
                    <a:pt x="292"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0"/>
            <p:cNvSpPr/>
            <p:nvPr/>
          </p:nvSpPr>
          <p:spPr>
            <a:xfrm>
              <a:off x="7474373" y="710497"/>
              <a:ext cx="12859" cy="12724"/>
            </a:xfrm>
            <a:custGeom>
              <a:avLst/>
              <a:gdLst/>
              <a:ahLst/>
              <a:cxnLst/>
              <a:rect l="l" t="t" r="r" b="b"/>
              <a:pathLst>
                <a:path w="382" h="378" extrusionOk="0">
                  <a:moveTo>
                    <a:pt x="189" y="1"/>
                  </a:moveTo>
                  <a:cubicBezTo>
                    <a:pt x="86" y="1"/>
                    <a:pt x="1" y="86"/>
                    <a:pt x="1" y="189"/>
                  </a:cubicBezTo>
                  <a:cubicBezTo>
                    <a:pt x="1" y="293"/>
                    <a:pt x="86" y="377"/>
                    <a:pt x="189" y="377"/>
                  </a:cubicBezTo>
                  <a:cubicBezTo>
                    <a:pt x="297" y="377"/>
                    <a:pt x="382" y="293"/>
                    <a:pt x="382" y="189"/>
                  </a:cubicBezTo>
                  <a:cubicBezTo>
                    <a:pt x="382" y="86"/>
                    <a:pt x="297" y="1"/>
                    <a:pt x="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0"/>
            <p:cNvSpPr/>
            <p:nvPr/>
          </p:nvSpPr>
          <p:spPr>
            <a:xfrm>
              <a:off x="7396343" y="761192"/>
              <a:ext cx="12691" cy="12859"/>
            </a:xfrm>
            <a:custGeom>
              <a:avLst/>
              <a:gdLst/>
              <a:ahLst/>
              <a:cxnLst/>
              <a:rect l="l" t="t" r="r" b="b"/>
              <a:pathLst>
                <a:path w="377" h="382" extrusionOk="0">
                  <a:moveTo>
                    <a:pt x="188" y="0"/>
                  </a:moveTo>
                  <a:cubicBezTo>
                    <a:pt x="85" y="0"/>
                    <a:pt x="0" y="85"/>
                    <a:pt x="0" y="188"/>
                  </a:cubicBezTo>
                  <a:cubicBezTo>
                    <a:pt x="0" y="296"/>
                    <a:pt x="85" y="381"/>
                    <a:pt x="188" y="381"/>
                  </a:cubicBezTo>
                  <a:cubicBezTo>
                    <a:pt x="292" y="381"/>
                    <a:pt x="376" y="296"/>
                    <a:pt x="376" y="188"/>
                  </a:cubicBezTo>
                  <a:cubicBezTo>
                    <a:pt x="376" y="85"/>
                    <a:pt x="292"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0"/>
            <p:cNvSpPr/>
            <p:nvPr/>
          </p:nvSpPr>
          <p:spPr>
            <a:xfrm>
              <a:off x="6996838" y="863559"/>
              <a:ext cx="172621" cy="216383"/>
            </a:xfrm>
            <a:custGeom>
              <a:avLst/>
              <a:gdLst/>
              <a:ahLst/>
              <a:cxnLst/>
              <a:rect l="l" t="t" r="r" b="b"/>
              <a:pathLst>
                <a:path w="5128" h="6428" extrusionOk="0">
                  <a:moveTo>
                    <a:pt x="719" y="1"/>
                  </a:moveTo>
                  <a:cubicBezTo>
                    <a:pt x="649" y="1"/>
                    <a:pt x="579" y="23"/>
                    <a:pt x="518" y="68"/>
                  </a:cubicBezTo>
                  <a:lnTo>
                    <a:pt x="1" y="449"/>
                  </a:lnTo>
                  <a:lnTo>
                    <a:pt x="4427" y="6428"/>
                  </a:lnTo>
                  <a:lnTo>
                    <a:pt x="4944" y="6047"/>
                  </a:lnTo>
                  <a:cubicBezTo>
                    <a:pt x="5095" y="5938"/>
                    <a:pt x="5128" y="5727"/>
                    <a:pt x="5015" y="5576"/>
                  </a:cubicBezTo>
                  <a:lnTo>
                    <a:pt x="988" y="139"/>
                  </a:lnTo>
                  <a:cubicBezTo>
                    <a:pt x="924" y="49"/>
                    <a:pt x="822" y="1"/>
                    <a:pt x="71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0"/>
            <p:cNvSpPr/>
            <p:nvPr/>
          </p:nvSpPr>
          <p:spPr>
            <a:xfrm>
              <a:off x="7031207" y="946335"/>
              <a:ext cx="77121" cy="63790"/>
            </a:xfrm>
            <a:custGeom>
              <a:avLst/>
              <a:gdLst/>
              <a:ahLst/>
              <a:cxnLst/>
              <a:rect l="l" t="t" r="r" b="b"/>
              <a:pathLst>
                <a:path w="2291" h="1895" extrusionOk="0">
                  <a:moveTo>
                    <a:pt x="988" y="1"/>
                  </a:moveTo>
                  <a:cubicBezTo>
                    <a:pt x="716" y="1"/>
                    <a:pt x="447" y="27"/>
                    <a:pt x="447" y="27"/>
                  </a:cubicBezTo>
                  <a:lnTo>
                    <a:pt x="0" y="709"/>
                  </a:lnTo>
                  <a:cubicBezTo>
                    <a:pt x="0" y="709"/>
                    <a:pt x="348" y="1240"/>
                    <a:pt x="522" y="1438"/>
                  </a:cubicBezTo>
                  <a:cubicBezTo>
                    <a:pt x="645" y="1579"/>
                    <a:pt x="1129" y="1885"/>
                    <a:pt x="1360" y="1894"/>
                  </a:cubicBezTo>
                  <a:cubicBezTo>
                    <a:pt x="1797" y="1852"/>
                    <a:pt x="2291" y="1217"/>
                    <a:pt x="2188" y="1132"/>
                  </a:cubicBezTo>
                  <a:cubicBezTo>
                    <a:pt x="1571" y="855"/>
                    <a:pt x="1233" y="455"/>
                    <a:pt x="1233" y="455"/>
                  </a:cubicBezTo>
                  <a:lnTo>
                    <a:pt x="1233" y="455"/>
                  </a:lnTo>
                  <a:cubicBezTo>
                    <a:pt x="1385" y="544"/>
                    <a:pt x="1548" y="580"/>
                    <a:pt x="1686" y="580"/>
                  </a:cubicBezTo>
                  <a:cubicBezTo>
                    <a:pt x="1856" y="580"/>
                    <a:pt x="1989" y="526"/>
                    <a:pt x="2023" y="446"/>
                  </a:cubicBezTo>
                  <a:cubicBezTo>
                    <a:pt x="2061" y="361"/>
                    <a:pt x="1698" y="257"/>
                    <a:pt x="1520" y="88"/>
                  </a:cubicBezTo>
                  <a:cubicBezTo>
                    <a:pt x="1446" y="19"/>
                    <a:pt x="1216" y="1"/>
                    <a:pt x="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0"/>
            <p:cNvSpPr/>
            <p:nvPr/>
          </p:nvSpPr>
          <p:spPr>
            <a:xfrm>
              <a:off x="6936818" y="789839"/>
              <a:ext cx="109470" cy="180364"/>
            </a:xfrm>
            <a:custGeom>
              <a:avLst/>
              <a:gdLst/>
              <a:ahLst/>
              <a:cxnLst/>
              <a:rect l="l" t="t" r="r" b="b"/>
              <a:pathLst>
                <a:path w="3252" h="5358" extrusionOk="0">
                  <a:moveTo>
                    <a:pt x="1" y="0"/>
                  </a:moveTo>
                  <a:cubicBezTo>
                    <a:pt x="1" y="1576"/>
                    <a:pt x="2804" y="5358"/>
                    <a:pt x="2804" y="5358"/>
                  </a:cubicBezTo>
                  <a:lnTo>
                    <a:pt x="3251" y="4676"/>
                  </a:lnTo>
                  <a:cubicBezTo>
                    <a:pt x="3251" y="4676"/>
                    <a:pt x="2292" y="814"/>
                    <a:pt x="2390" y="381"/>
                  </a:cubicBez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0"/>
            <p:cNvSpPr/>
            <p:nvPr/>
          </p:nvSpPr>
          <p:spPr>
            <a:xfrm>
              <a:off x="7453334" y="706222"/>
              <a:ext cx="93615" cy="172790"/>
            </a:xfrm>
            <a:custGeom>
              <a:avLst/>
              <a:gdLst/>
              <a:ahLst/>
              <a:cxnLst/>
              <a:rect l="l" t="t" r="r" b="b"/>
              <a:pathLst>
                <a:path w="2781" h="5133" extrusionOk="0">
                  <a:moveTo>
                    <a:pt x="2103" y="1"/>
                  </a:moveTo>
                  <a:cubicBezTo>
                    <a:pt x="2103" y="1"/>
                    <a:pt x="127" y="2390"/>
                    <a:pt x="0" y="2470"/>
                  </a:cubicBezTo>
                  <a:lnTo>
                    <a:pt x="66" y="5133"/>
                  </a:lnTo>
                  <a:cubicBezTo>
                    <a:pt x="823" y="4888"/>
                    <a:pt x="2780" y="434"/>
                    <a:pt x="2780" y="434"/>
                  </a:cubicBezTo>
                  <a:lnTo>
                    <a:pt x="21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0"/>
            <p:cNvSpPr/>
            <p:nvPr/>
          </p:nvSpPr>
          <p:spPr>
            <a:xfrm>
              <a:off x="7522039" y="652362"/>
              <a:ext cx="45815" cy="68470"/>
            </a:xfrm>
            <a:custGeom>
              <a:avLst/>
              <a:gdLst/>
              <a:ahLst/>
              <a:cxnLst/>
              <a:rect l="l" t="t" r="r" b="b"/>
              <a:pathLst>
                <a:path w="1361" h="2034" extrusionOk="0">
                  <a:moveTo>
                    <a:pt x="576" y="0"/>
                  </a:moveTo>
                  <a:cubicBezTo>
                    <a:pt x="368" y="0"/>
                    <a:pt x="166" y="42"/>
                    <a:pt x="90" y="100"/>
                  </a:cubicBezTo>
                  <a:cubicBezTo>
                    <a:pt x="1" y="171"/>
                    <a:pt x="118" y="768"/>
                    <a:pt x="123" y="919"/>
                  </a:cubicBezTo>
                  <a:cubicBezTo>
                    <a:pt x="128" y="1051"/>
                    <a:pt x="62" y="1601"/>
                    <a:pt x="62" y="1601"/>
                  </a:cubicBezTo>
                  <a:lnTo>
                    <a:pt x="739" y="2034"/>
                  </a:lnTo>
                  <a:cubicBezTo>
                    <a:pt x="739" y="2034"/>
                    <a:pt x="1247" y="1385"/>
                    <a:pt x="1322" y="1022"/>
                  </a:cubicBezTo>
                  <a:cubicBezTo>
                    <a:pt x="1360" y="862"/>
                    <a:pt x="1294" y="496"/>
                    <a:pt x="1148" y="209"/>
                  </a:cubicBezTo>
                  <a:cubicBezTo>
                    <a:pt x="1072" y="57"/>
                    <a:pt x="819"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0"/>
            <p:cNvSpPr/>
            <p:nvPr/>
          </p:nvSpPr>
          <p:spPr>
            <a:xfrm>
              <a:off x="7546915" y="671886"/>
              <a:ext cx="24877" cy="48945"/>
            </a:xfrm>
            <a:custGeom>
              <a:avLst/>
              <a:gdLst/>
              <a:ahLst/>
              <a:cxnLst/>
              <a:rect l="l" t="t" r="r" b="b"/>
              <a:pathLst>
                <a:path w="739" h="1454" extrusionOk="0">
                  <a:moveTo>
                    <a:pt x="372" y="0"/>
                  </a:moveTo>
                  <a:lnTo>
                    <a:pt x="0" y="1454"/>
                  </a:lnTo>
                  <a:cubicBezTo>
                    <a:pt x="0" y="1454"/>
                    <a:pt x="739" y="616"/>
                    <a:pt x="725" y="409"/>
                  </a:cubicBezTo>
                  <a:cubicBezTo>
                    <a:pt x="715" y="268"/>
                    <a:pt x="372" y="0"/>
                    <a:pt x="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A59663D1-27DD-51B0-84F7-83CC6F952B21}"/>
              </a:ext>
            </a:extLst>
          </p:cNvPr>
          <p:cNvSpPr txBox="1"/>
          <p:nvPr/>
        </p:nvSpPr>
        <p:spPr>
          <a:xfrm>
            <a:off x="1890975" y="467674"/>
            <a:ext cx="1052424" cy="2215991"/>
          </a:xfrm>
          <a:prstGeom prst="rect">
            <a:avLst/>
          </a:prstGeom>
          <a:noFill/>
        </p:spPr>
        <p:txBody>
          <a:bodyPr wrap="square">
            <a:spAutoFit/>
          </a:bodyPr>
          <a:lstStyle/>
          <a:p>
            <a:r>
              <a:rPr lang="en" sz="13800" b="1">
                <a:solidFill>
                  <a:srgbClr val="FC83A0"/>
                </a:solidFill>
              </a:rPr>
              <a:t>3</a:t>
            </a:r>
            <a:endParaRPr lang="en-US" sz="13800" b="1">
              <a:solidFill>
                <a:srgbClr val="FC83A0"/>
              </a:solidFill>
            </a:endParaRPr>
          </a:p>
        </p:txBody>
      </p:sp>
      <p:pic>
        <p:nvPicPr>
          <p:cNvPr id="55" name="Picture 54">
            <a:extLst>
              <a:ext uri="{FF2B5EF4-FFF2-40B4-BE49-F238E27FC236}">
                <a16:creationId xmlns:a16="http://schemas.microsoft.com/office/drawing/2014/main" id="{C806E3AD-1236-42D9-0C5D-8CE4C184084C}"/>
              </a:ext>
            </a:extLst>
          </p:cNvPr>
          <p:cNvPicPr>
            <a:picLocks noChangeAspect="1"/>
          </p:cNvPicPr>
          <p:nvPr/>
        </p:nvPicPr>
        <p:blipFill>
          <a:blip r:embed="rId3"/>
          <a:stretch>
            <a:fillRect/>
          </a:stretch>
        </p:blipFill>
        <p:spPr>
          <a:xfrm flipH="1">
            <a:off x="4669768" y="2122139"/>
            <a:ext cx="2717169" cy="271716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Folded Corner 4">
            <a:extLst>
              <a:ext uri="{FF2B5EF4-FFF2-40B4-BE49-F238E27FC236}">
                <a16:creationId xmlns:a16="http://schemas.microsoft.com/office/drawing/2014/main" id="{593E0218-B5E8-BA9F-A8FC-EAFA6AB80004}"/>
              </a:ext>
            </a:extLst>
          </p:cNvPr>
          <p:cNvSpPr/>
          <p:nvPr/>
        </p:nvSpPr>
        <p:spPr>
          <a:xfrm>
            <a:off x="680484" y="754912"/>
            <a:ext cx="5178056" cy="4189228"/>
          </a:xfrm>
          <a:prstGeom prst="foldedCorne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28AFB-3E86-AE30-65C4-AA14FF35B970}"/>
              </a:ext>
            </a:extLst>
          </p:cNvPr>
          <p:cNvSpPr>
            <a:spLocks noGrp="1"/>
          </p:cNvSpPr>
          <p:nvPr>
            <p:ph type="title"/>
          </p:nvPr>
        </p:nvSpPr>
        <p:spPr>
          <a:xfrm>
            <a:off x="817061" y="1503502"/>
            <a:ext cx="4833300" cy="2529300"/>
          </a:xfrm>
        </p:spPr>
        <p:txBody>
          <a:bodyPr/>
          <a:lstStyle/>
          <a:p>
            <a:pPr algn="just"/>
            <a:r>
              <a:rPr lang="en-US" sz="2800"/>
              <a:t>Quá trình tái bản DNA diễn ra qua ba giai đoạn tạo ra hai bản sao giống nhau và giống DNA ban đầu, đảm bảo quá trình truyền thông tin di truyền qua các thế hệ tế bào và cơ thể được ổn định và liên tục</a:t>
            </a:r>
          </a:p>
        </p:txBody>
      </p:sp>
      <p:pic>
        <p:nvPicPr>
          <p:cNvPr id="9" name="Picture 8">
            <a:extLst>
              <a:ext uri="{FF2B5EF4-FFF2-40B4-BE49-F238E27FC236}">
                <a16:creationId xmlns:a16="http://schemas.microsoft.com/office/drawing/2014/main" id="{C5FAAA14-F7DA-C37D-6183-91347F92299A}"/>
              </a:ext>
            </a:extLst>
          </p:cNvPr>
          <p:cNvPicPr>
            <a:picLocks noChangeAspect="1"/>
          </p:cNvPicPr>
          <p:nvPr/>
        </p:nvPicPr>
        <p:blipFill>
          <a:blip r:embed="rId2"/>
          <a:stretch>
            <a:fillRect/>
          </a:stretch>
        </p:blipFill>
        <p:spPr>
          <a:xfrm>
            <a:off x="5397795" y="0"/>
            <a:ext cx="1385777" cy="1385777"/>
          </a:xfrm>
          <a:prstGeom prst="rect">
            <a:avLst/>
          </a:prstGeom>
        </p:spPr>
      </p:pic>
      <p:pic>
        <p:nvPicPr>
          <p:cNvPr id="11" name="Picture 10">
            <a:extLst>
              <a:ext uri="{FF2B5EF4-FFF2-40B4-BE49-F238E27FC236}">
                <a16:creationId xmlns:a16="http://schemas.microsoft.com/office/drawing/2014/main" id="{2F60FE00-BA3B-F33E-647D-9A1E37597EF4}"/>
              </a:ext>
            </a:extLst>
          </p:cNvPr>
          <p:cNvPicPr>
            <a:picLocks noChangeAspect="1"/>
          </p:cNvPicPr>
          <p:nvPr/>
        </p:nvPicPr>
        <p:blipFill>
          <a:blip r:embed="rId3"/>
          <a:stretch>
            <a:fillRect/>
          </a:stretch>
        </p:blipFill>
        <p:spPr>
          <a:xfrm>
            <a:off x="5504121" y="987056"/>
            <a:ext cx="3724940" cy="3724940"/>
          </a:xfrm>
          <a:prstGeom prst="rect">
            <a:avLst/>
          </a:prstGeom>
        </p:spPr>
      </p:pic>
    </p:spTree>
    <p:extLst>
      <p:ext uri="{BB962C8B-B14F-4D97-AF65-F5344CB8AC3E}">
        <p14:creationId xmlns:p14="http://schemas.microsoft.com/office/powerpoint/2010/main" val="334309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44"/>
          <p:cNvSpPr/>
          <p:nvPr/>
        </p:nvSpPr>
        <p:spPr>
          <a:xfrm rot="-5400000">
            <a:off x="8818613" y="3000863"/>
            <a:ext cx="69430" cy="61641"/>
          </a:xfrm>
          <a:custGeom>
            <a:avLst/>
            <a:gdLst/>
            <a:ahLst/>
            <a:cxnLst/>
            <a:rect l="l" t="t" r="r" b="b"/>
            <a:pathLst>
              <a:path w="927" h="823" extrusionOk="0">
                <a:moveTo>
                  <a:pt x="467" y="0"/>
                </a:moveTo>
                <a:cubicBezTo>
                  <a:pt x="299" y="0"/>
                  <a:pt x="139" y="106"/>
                  <a:pt x="76" y="273"/>
                </a:cubicBezTo>
                <a:cubicBezTo>
                  <a:pt x="0" y="484"/>
                  <a:pt x="113" y="720"/>
                  <a:pt x="325" y="800"/>
                </a:cubicBezTo>
                <a:cubicBezTo>
                  <a:pt x="370" y="815"/>
                  <a:pt x="417" y="823"/>
                  <a:pt x="462" y="823"/>
                </a:cubicBezTo>
                <a:cubicBezTo>
                  <a:pt x="633" y="823"/>
                  <a:pt x="792" y="717"/>
                  <a:pt x="852" y="550"/>
                </a:cubicBezTo>
                <a:cubicBezTo>
                  <a:pt x="927" y="334"/>
                  <a:pt x="814" y="99"/>
                  <a:pt x="602" y="23"/>
                </a:cubicBezTo>
                <a:cubicBezTo>
                  <a:pt x="558" y="8"/>
                  <a:pt x="512" y="0"/>
                  <a:pt x="46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4"/>
          <p:cNvSpPr/>
          <p:nvPr/>
        </p:nvSpPr>
        <p:spPr>
          <a:xfrm rot="-5400000">
            <a:off x="6967322" y="1942876"/>
            <a:ext cx="56098" cy="56098"/>
          </a:xfrm>
          <a:custGeom>
            <a:avLst/>
            <a:gdLst/>
            <a:ahLst/>
            <a:cxnLst/>
            <a:rect l="l" t="t" r="r" b="b"/>
            <a:pathLst>
              <a:path w="749" h="749" extrusionOk="0">
                <a:moveTo>
                  <a:pt x="372" y="0"/>
                </a:moveTo>
                <a:cubicBezTo>
                  <a:pt x="170" y="0"/>
                  <a:pt x="1" y="170"/>
                  <a:pt x="1" y="377"/>
                </a:cubicBezTo>
                <a:cubicBezTo>
                  <a:pt x="1" y="583"/>
                  <a:pt x="170" y="748"/>
                  <a:pt x="372" y="748"/>
                </a:cubicBezTo>
                <a:cubicBezTo>
                  <a:pt x="579" y="748"/>
                  <a:pt x="748" y="583"/>
                  <a:pt x="748" y="377"/>
                </a:cubicBezTo>
                <a:cubicBezTo>
                  <a:pt x="748" y="170"/>
                  <a:pt x="579" y="0"/>
                  <a:pt x="3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4"/>
          <p:cNvSpPr/>
          <p:nvPr/>
        </p:nvSpPr>
        <p:spPr>
          <a:xfrm rot="-5400000">
            <a:off x="8399904" y="3352240"/>
            <a:ext cx="36026" cy="35651"/>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4"/>
          <p:cNvSpPr/>
          <p:nvPr/>
        </p:nvSpPr>
        <p:spPr>
          <a:xfrm rot="-5400000">
            <a:off x="7301098" y="2790666"/>
            <a:ext cx="36026" cy="35651"/>
          </a:xfrm>
          <a:custGeom>
            <a:avLst/>
            <a:gdLst/>
            <a:ahLst/>
            <a:cxnLst/>
            <a:rect l="l" t="t" r="r" b="b"/>
            <a:pathLst>
              <a:path w="481" h="476" extrusionOk="0">
                <a:moveTo>
                  <a:pt x="240" y="0"/>
                </a:moveTo>
                <a:cubicBezTo>
                  <a:pt x="109" y="0"/>
                  <a:pt x="1" y="104"/>
                  <a:pt x="1" y="236"/>
                </a:cubicBezTo>
                <a:cubicBezTo>
                  <a:pt x="1" y="372"/>
                  <a:pt x="109" y="475"/>
                  <a:pt x="240" y="475"/>
                </a:cubicBezTo>
                <a:cubicBezTo>
                  <a:pt x="372" y="475"/>
                  <a:pt x="480" y="372"/>
                  <a:pt x="480" y="236"/>
                </a:cubicBezTo>
                <a:cubicBezTo>
                  <a:pt x="480" y="104"/>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4"/>
          <p:cNvSpPr/>
          <p:nvPr/>
        </p:nvSpPr>
        <p:spPr>
          <a:xfrm rot="-5400000">
            <a:off x="7884317" y="1430621"/>
            <a:ext cx="61716" cy="61790"/>
          </a:xfrm>
          <a:custGeom>
            <a:avLst/>
            <a:gdLst/>
            <a:ahLst/>
            <a:cxnLst/>
            <a:rect l="l" t="t" r="r" b="b"/>
            <a:pathLst>
              <a:path w="824" h="825" extrusionOk="0">
                <a:moveTo>
                  <a:pt x="414" y="1"/>
                </a:moveTo>
                <a:cubicBezTo>
                  <a:pt x="184" y="1"/>
                  <a:pt x="0" y="184"/>
                  <a:pt x="0" y="415"/>
                </a:cubicBezTo>
                <a:cubicBezTo>
                  <a:pt x="0" y="641"/>
                  <a:pt x="184" y="824"/>
                  <a:pt x="414" y="824"/>
                </a:cubicBezTo>
                <a:cubicBezTo>
                  <a:pt x="640" y="824"/>
                  <a:pt x="824" y="641"/>
                  <a:pt x="824" y="415"/>
                </a:cubicBezTo>
                <a:cubicBezTo>
                  <a:pt x="824" y="184"/>
                  <a:pt x="640" y="1"/>
                  <a:pt x="41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4"/>
          <p:cNvSpPr/>
          <p:nvPr/>
        </p:nvSpPr>
        <p:spPr>
          <a:xfrm rot="-5400000">
            <a:off x="6220641" y="2808267"/>
            <a:ext cx="61341" cy="61716"/>
          </a:xfrm>
          <a:custGeom>
            <a:avLst/>
            <a:gdLst/>
            <a:ahLst/>
            <a:cxnLst/>
            <a:rect l="l" t="t" r="r" b="b"/>
            <a:pathLst>
              <a:path w="819" h="824" extrusionOk="0">
                <a:moveTo>
                  <a:pt x="409" y="0"/>
                </a:moveTo>
                <a:cubicBezTo>
                  <a:pt x="183" y="0"/>
                  <a:pt x="0" y="184"/>
                  <a:pt x="0" y="410"/>
                </a:cubicBezTo>
                <a:cubicBezTo>
                  <a:pt x="0" y="640"/>
                  <a:pt x="183" y="824"/>
                  <a:pt x="409" y="824"/>
                </a:cubicBezTo>
                <a:cubicBezTo>
                  <a:pt x="635" y="824"/>
                  <a:pt x="818" y="640"/>
                  <a:pt x="818" y="410"/>
                </a:cubicBezTo>
                <a:cubicBezTo>
                  <a:pt x="818" y="184"/>
                  <a:pt x="635"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4"/>
          <p:cNvSpPr/>
          <p:nvPr/>
        </p:nvSpPr>
        <p:spPr>
          <a:xfrm rot="-5400000">
            <a:off x="6933843" y="2839086"/>
            <a:ext cx="61716" cy="61716"/>
          </a:xfrm>
          <a:custGeom>
            <a:avLst/>
            <a:gdLst/>
            <a:ahLst/>
            <a:cxnLst/>
            <a:rect l="l" t="t" r="r" b="b"/>
            <a:pathLst>
              <a:path w="824" h="824" extrusionOk="0">
                <a:moveTo>
                  <a:pt x="414" y="0"/>
                </a:moveTo>
                <a:cubicBezTo>
                  <a:pt x="184" y="0"/>
                  <a:pt x="0" y="184"/>
                  <a:pt x="0" y="414"/>
                </a:cubicBezTo>
                <a:cubicBezTo>
                  <a:pt x="0" y="640"/>
                  <a:pt x="184" y="824"/>
                  <a:pt x="414" y="824"/>
                </a:cubicBezTo>
                <a:cubicBezTo>
                  <a:pt x="640" y="824"/>
                  <a:pt x="823" y="640"/>
                  <a:pt x="823" y="414"/>
                </a:cubicBezTo>
                <a:cubicBezTo>
                  <a:pt x="823" y="184"/>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4"/>
          <p:cNvSpPr/>
          <p:nvPr/>
        </p:nvSpPr>
        <p:spPr>
          <a:xfrm rot="-5400000">
            <a:off x="7507588" y="1840904"/>
            <a:ext cx="61341" cy="61716"/>
          </a:xfrm>
          <a:custGeom>
            <a:avLst/>
            <a:gdLst/>
            <a:ahLst/>
            <a:cxnLst/>
            <a:rect l="l" t="t" r="r" b="b"/>
            <a:pathLst>
              <a:path w="819" h="824" extrusionOk="0">
                <a:moveTo>
                  <a:pt x="410" y="0"/>
                </a:moveTo>
                <a:cubicBezTo>
                  <a:pt x="184" y="0"/>
                  <a:pt x="0" y="183"/>
                  <a:pt x="0" y="409"/>
                </a:cubicBezTo>
                <a:cubicBezTo>
                  <a:pt x="0" y="640"/>
                  <a:pt x="184" y="823"/>
                  <a:pt x="410" y="823"/>
                </a:cubicBezTo>
                <a:cubicBezTo>
                  <a:pt x="635" y="823"/>
                  <a:pt x="819" y="640"/>
                  <a:pt x="819" y="409"/>
                </a:cubicBezTo>
                <a:cubicBezTo>
                  <a:pt x="819" y="183"/>
                  <a:pt x="635"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4"/>
          <p:cNvSpPr/>
          <p:nvPr/>
        </p:nvSpPr>
        <p:spPr>
          <a:xfrm rot="-5400000">
            <a:off x="7709771" y="1116543"/>
            <a:ext cx="61341" cy="61790"/>
          </a:xfrm>
          <a:custGeom>
            <a:avLst/>
            <a:gdLst/>
            <a:ahLst/>
            <a:cxnLst/>
            <a:rect l="l" t="t" r="r" b="b"/>
            <a:pathLst>
              <a:path w="819" h="825" extrusionOk="0">
                <a:moveTo>
                  <a:pt x="409" y="1"/>
                </a:moveTo>
                <a:cubicBezTo>
                  <a:pt x="184" y="1"/>
                  <a:pt x="0" y="184"/>
                  <a:pt x="0" y="415"/>
                </a:cubicBezTo>
                <a:cubicBezTo>
                  <a:pt x="0" y="641"/>
                  <a:pt x="184" y="824"/>
                  <a:pt x="409" y="824"/>
                </a:cubicBezTo>
                <a:cubicBezTo>
                  <a:pt x="635" y="824"/>
                  <a:pt x="819" y="641"/>
                  <a:pt x="819" y="415"/>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4"/>
          <p:cNvSpPr/>
          <p:nvPr/>
        </p:nvSpPr>
        <p:spPr>
          <a:xfrm rot="-5400000">
            <a:off x="566755" y="6353395"/>
            <a:ext cx="35651" cy="35951"/>
          </a:xfrm>
          <a:custGeom>
            <a:avLst/>
            <a:gdLst/>
            <a:ahLst/>
            <a:cxnLst/>
            <a:rect l="l" t="t" r="r" b="b"/>
            <a:pathLst>
              <a:path w="476" h="480" extrusionOk="0">
                <a:moveTo>
                  <a:pt x="240" y="0"/>
                </a:moveTo>
                <a:cubicBezTo>
                  <a:pt x="104" y="0"/>
                  <a:pt x="0" y="108"/>
                  <a:pt x="0" y="240"/>
                </a:cubicBezTo>
                <a:cubicBezTo>
                  <a:pt x="0" y="372"/>
                  <a:pt x="104" y="480"/>
                  <a:pt x="240" y="480"/>
                </a:cubicBezTo>
                <a:cubicBezTo>
                  <a:pt x="372" y="480"/>
                  <a:pt x="475" y="372"/>
                  <a:pt x="475" y="240"/>
                </a:cubicBezTo>
                <a:cubicBezTo>
                  <a:pt x="475"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4"/>
          <p:cNvSpPr/>
          <p:nvPr/>
        </p:nvSpPr>
        <p:spPr>
          <a:xfrm rot="-5400000">
            <a:off x="7382248" y="1530945"/>
            <a:ext cx="67707" cy="59469"/>
          </a:xfrm>
          <a:custGeom>
            <a:avLst/>
            <a:gdLst/>
            <a:ahLst/>
            <a:cxnLst/>
            <a:rect l="l" t="t" r="r" b="b"/>
            <a:pathLst>
              <a:path w="904" h="794" extrusionOk="0">
                <a:moveTo>
                  <a:pt x="452" y="0"/>
                </a:moveTo>
                <a:cubicBezTo>
                  <a:pt x="376" y="0"/>
                  <a:pt x="298" y="22"/>
                  <a:pt x="231" y="68"/>
                </a:cubicBezTo>
                <a:cubicBezTo>
                  <a:pt x="47" y="191"/>
                  <a:pt x="0" y="440"/>
                  <a:pt x="123" y="619"/>
                </a:cubicBezTo>
                <a:cubicBezTo>
                  <a:pt x="201" y="732"/>
                  <a:pt x="325" y="794"/>
                  <a:pt x="450" y="794"/>
                </a:cubicBezTo>
                <a:cubicBezTo>
                  <a:pt x="527" y="794"/>
                  <a:pt x="605" y="771"/>
                  <a:pt x="673" y="722"/>
                </a:cubicBezTo>
                <a:cubicBezTo>
                  <a:pt x="856" y="600"/>
                  <a:pt x="903" y="355"/>
                  <a:pt x="781" y="172"/>
                </a:cubicBezTo>
                <a:cubicBezTo>
                  <a:pt x="705" y="61"/>
                  <a:pt x="579" y="0"/>
                  <a:pt x="45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4"/>
          <p:cNvSpPr/>
          <p:nvPr/>
        </p:nvSpPr>
        <p:spPr>
          <a:xfrm rot="-5400000">
            <a:off x="7253351" y="1391185"/>
            <a:ext cx="325280" cy="338612"/>
          </a:xfrm>
          <a:custGeom>
            <a:avLst/>
            <a:gdLst/>
            <a:ahLst/>
            <a:cxnLst/>
            <a:rect l="l" t="t" r="r" b="b"/>
            <a:pathLst>
              <a:path w="4343" h="4521" extrusionOk="0">
                <a:moveTo>
                  <a:pt x="2090" y="61"/>
                </a:moveTo>
                <a:cubicBezTo>
                  <a:pt x="2305" y="61"/>
                  <a:pt x="2518" y="548"/>
                  <a:pt x="2639" y="1251"/>
                </a:cubicBezTo>
                <a:cubicBezTo>
                  <a:pt x="2470" y="1336"/>
                  <a:pt x="2291" y="1440"/>
                  <a:pt x="2103" y="1552"/>
                </a:cubicBezTo>
                <a:cubicBezTo>
                  <a:pt x="1934" y="1487"/>
                  <a:pt x="1769" y="1425"/>
                  <a:pt x="1614" y="1378"/>
                </a:cubicBezTo>
                <a:cubicBezTo>
                  <a:pt x="1675" y="616"/>
                  <a:pt x="1854" y="66"/>
                  <a:pt x="2084" y="61"/>
                </a:cubicBezTo>
                <a:cubicBezTo>
                  <a:pt x="2086" y="61"/>
                  <a:pt x="2088" y="61"/>
                  <a:pt x="2090" y="61"/>
                </a:cubicBezTo>
                <a:close/>
                <a:moveTo>
                  <a:pt x="2649" y="1308"/>
                </a:moveTo>
                <a:cubicBezTo>
                  <a:pt x="2677" y="1473"/>
                  <a:pt x="2700" y="1642"/>
                  <a:pt x="2715" y="1821"/>
                </a:cubicBezTo>
                <a:cubicBezTo>
                  <a:pt x="2620" y="1774"/>
                  <a:pt x="2526" y="1727"/>
                  <a:pt x="2423" y="1684"/>
                </a:cubicBezTo>
                <a:cubicBezTo>
                  <a:pt x="2338" y="1647"/>
                  <a:pt x="2254" y="1614"/>
                  <a:pt x="2174" y="1581"/>
                </a:cubicBezTo>
                <a:cubicBezTo>
                  <a:pt x="2334" y="1477"/>
                  <a:pt x="2493" y="1388"/>
                  <a:pt x="2649" y="1308"/>
                </a:cubicBezTo>
                <a:close/>
                <a:moveTo>
                  <a:pt x="1609" y="1435"/>
                </a:moveTo>
                <a:cubicBezTo>
                  <a:pt x="1750" y="1482"/>
                  <a:pt x="1896" y="1534"/>
                  <a:pt x="2042" y="1590"/>
                </a:cubicBezTo>
                <a:cubicBezTo>
                  <a:pt x="1967" y="1637"/>
                  <a:pt x="1891" y="1689"/>
                  <a:pt x="1816" y="1741"/>
                </a:cubicBezTo>
                <a:cubicBezTo>
                  <a:pt x="1736" y="1792"/>
                  <a:pt x="1666" y="1844"/>
                  <a:pt x="1590" y="1896"/>
                </a:cubicBezTo>
                <a:cubicBezTo>
                  <a:pt x="1590" y="1741"/>
                  <a:pt x="1600" y="1585"/>
                  <a:pt x="1609" y="1435"/>
                </a:cubicBezTo>
                <a:close/>
                <a:moveTo>
                  <a:pt x="3768" y="938"/>
                </a:moveTo>
                <a:cubicBezTo>
                  <a:pt x="3877" y="938"/>
                  <a:pt x="3956" y="965"/>
                  <a:pt x="3994" y="1021"/>
                </a:cubicBezTo>
                <a:cubicBezTo>
                  <a:pt x="4116" y="1204"/>
                  <a:pt x="3811" y="1647"/>
                  <a:pt x="3279" y="2126"/>
                </a:cubicBezTo>
                <a:cubicBezTo>
                  <a:pt x="3124" y="2032"/>
                  <a:pt x="2954" y="1938"/>
                  <a:pt x="2776" y="1849"/>
                </a:cubicBezTo>
                <a:cubicBezTo>
                  <a:pt x="2757" y="1651"/>
                  <a:pt x="2733" y="1458"/>
                  <a:pt x="2705" y="1284"/>
                </a:cubicBezTo>
                <a:cubicBezTo>
                  <a:pt x="3144" y="1065"/>
                  <a:pt x="3530" y="938"/>
                  <a:pt x="3768" y="938"/>
                </a:cubicBezTo>
                <a:close/>
                <a:moveTo>
                  <a:pt x="542" y="1233"/>
                </a:moveTo>
                <a:cubicBezTo>
                  <a:pt x="796" y="1233"/>
                  <a:pt x="1150" y="1300"/>
                  <a:pt x="1553" y="1421"/>
                </a:cubicBezTo>
                <a:cubicBezTo>
                  <a:pt x="1539" y="1585"/>
                  <a:pt x="1534" y="1759"/>
                  <a:pt x="1534" y="1943"/>
                </a:cubicBezTo>
                <a:cubicBezTo>
                  <a:pt x="1360" y="2070"/>
                  <a:pt x="1200" y="2202"/>
                  <a:pt x="1054" y="2329"/>
                </a:cubicBezTo>
                <a:cubicBezTo>
                  <a:pt x="443" y="1952"/>
                  <a:pt x="66" y="1571"/>
                  <a:pt x="151" y="1374"/>
                </a:cubicBezTo>
                <a:cubicBezTo>
                  <a:pt x="194" y="1278"/>
                  <a:pt x="334" y="1233"/>
                  <a:pt x="542" y="1233"/>
                </a:cubicBezTo>
                <a:close/>
                <a:moveTo>
                  <a:pt x="2780" y="1919"/>
                </a:moveTo>
                <a:cubicBezTo>
                  <a:pt x="2940" y="1999"/>
                  <a:pt x="3091" y="2079"/>
                  <a:pt x="3232" y="2164"/>
                </a:cubicBezTo>
                <a:cubicBezTo>
                  <a:pt x="3100" y="2282"/>
                  <a:pt x="2959" y="2394"/>
                  <a:pt x="2804" y="2512"/>
                </a:cubicBezTo>
                <a:cubicBezTo>
                  <a:pt x="2804" y="2423"/>
                  <a:pt x="2804" y="2329"/>
                  <a:pt x="2799" y="2239"/>
                </a:cubicBezTo>
                <a:cubicBezTo>
                  <a:pt x="2795" y="2126"/>
                  <a:pt x="2790" y="2023"/>
                  <a:pt x="2780" y="1919"/>
                </a:cubicBezTo>
                <a:close/>
                <a:moveTo>
                  <a:pt x="1534" y="2013"/>
                </a:moveTo>
                <a:cubicBezTo>
                  <a:pt x="1534" y="2103"/>
                  <a:pt x="1534" y="2192"/>
                  <a:pt x="1539" y="2286"/>
                </a:cubicBezTo>
                <a:cubicBezTo>
                  <a:pt x="1543" y="2394"/>
                  <a:pt x="1548" y="2503"/>
                  <a:pt x="1557" y="2606"/>
                </a:cubicBezTo>
                <a:cubicBezTo>
                  <a:pt x="1398" y="2526"/>
                  <a:pt x="1247" y="2441"/>
                  <a:pt x="1106" y="2357"/>
                </a:cubicBezTo>
                <a:cubicBezTo>
                  <a:pt x="1238" y="2244"/>
                  <a:pt x="1379" y="2126"/>
                  <a:pt x="1534" y="2013"/>
                </a:cubicBezTo>
                <a:close/>
                <a:moveTo>
                  <a:pt x="2112" y="1618"/>
                </a:moveTo>
                <a:cubicBezTo>
                  <a:pt x="2207" y="1656"/>
                  <a:pt x="2305" y="1694"/>
                  <a:pt x="2399" y="1736"/>
                </a:cubicBezTo>
                <a:cubicBezTo>
                  <a:pt x="2512" y="1788"/>
                  <a:pt x="2616" y="1835"/>
                  <a:pt x="2719" y="1886"/>
                </a:cubicBezTo>
                <a:cubicBezTo>
                  <a:pt x="2729" y="2004"/>
                  <a:pt x="2738" y="2122"/>
                  <a:pt x="2743" y="2239"/>
                </a:cubicBezTo>
                <a:cubicBezTo>
                  <a:pt x="2747" y="2347"/>
                  <a:pt x="2747" y="2451"/>
                  <a:pt x="2747" y="2554"/>
                </a:cubicBezTo>
                <a:cubicBezTo>
                  <a:pt x="2663" y="2616"/>
                  <a:pt x="2578" y="2677"/>
                  <a:pt x="2493" y="2738"/>
                </a:cubicBezTo>
                <a:cubicBezTo>
                  <a:pt x="2404" y="2794"/>
                  <a:pt x="2315" y="2851"/>
                  <a:pt x="2230" y="2907"/>
                </a:cubicBezTo>
                <a:cubicBezTo>
                  <a:pt x="2131" y="2870"/>
                  <a:pt x="2037" y="2832"/>
                  <a:pt x="1938" y="2785"/>
                </a:cubicBezTo>
                <a:cubicBezTo>
                  <a:pt x="1830" y="2738"/>
                  <a:pt x="1722" y="2686"/>
                  <a:pt x="1619" y="2634"/>
                </a:cubicBezTo>
                <a:cubicBezTo>
                  <a:pt x="1609" y="2521"/>
                  <a:pt x="1600" y="2404"/>
                  <a:pt x="1595" y="2286"/>
                </a:cubicBezTo>
                <a:cubicBezTo>
                  <a:pt x="1590" y="2178"/>
                  <a:pt x="1590" y="2075"/>
                  <a:pt x="1590" y="1971"/>
                </a:cubicBezTo>
                <a:cubicBezTo>
                  <a:pt x="1675" y="1910"/>
                  <a:pt x="1760" y="1849"/>
                  <a:pt x="1849" y="1788"/>
                </a:cubicBezTo>
                <a:cubicBezTo>
                  <a:pt x="1934" y="1727"/>
                  <a:pt x="2023" y="1670"/>
                  <a:pt x="2112" y="1618"/>
                </a:cubicBezTo>
                <a:close/>
                <a:moveTo>
                  <a:pt x="2747" y="2625"/>
                </a:moveTo>
                <a:cubicBezTo>
                  <a:pt x="2747" y="2785"/>
                  <a:pt x="2743" y="2940"/>
                  <a:pt x="2729" y="3086"/>
                </a:cubicBezTo>
                <a:cubicBezTo>
                  <a:pt x="2588" y="3044"/>
                  <a:pt x="2442" y="2992"/>
                  <a:pt x="2296" y="2935"/>
                </a:cubicBezTo>
                <a:cubicBezTo>
                  <a:pt x="2371" y="2884"/>
                  <a:pt x="2446" y="2837"/>
                  <a:pt x="2526" y="2785"/>
                </a:cubicBezTo>
                <a:cubicBezTo>
                  <a:pt x="2602" y="2733"/>
                  <a:pt x="2677" y="2677"/>
                  <a:pt x="2747" y="2625"/>
                </a:cubicBezTo>
                <a:close/>
                <a:moveTo>
                  <a:pt x="1623" y="2705"/>
                </a:moveTo>
                <a:lnTo>
                  <a:pt x="1623" y="2705"/>
                </a:lnTo>
                <a:cubicBezTo>
                  <a:pt x="1717" y="2752"/>
                  <a:pt x="1816" y="2794"/>
                  <a:pt x="1915" y="2841"/>
                </a:cubicBezTo>
                <a:cubicBezTo>
                  <a:pt x="2000" y="2879"/>
                  <a:pt x="2084" y="2912"/>
                  <a:pt x="2169" y="2945"/>
                </a:cubicBezTo>
                <a:cubicBezTo>
                  <a:pt x="2004" y="3044"/>
                  <a:pt x="1844" y="3133"/>
                  <a:pt x="1689" y="3213"/>
                </a:cubicBezTo>
                <a:cubicBezTo>
                  <a:pt x="1661" y="3053"/>
                  <a:pt x="1642" y="2884"/>
                  <a:pt x="1623" y="2705"/>
                </a:cubicBezTo>
                <a:close/>
                <a:moveTo>
                  <a:pt x="3284" y="2197"/>
                </a:moveTo>
                <a:cubicBezTo>
                  <a:pt x="3895" y="2573"/>
                  <a:pt x="4276" y="2954"/>
                  <a:pt x="4187" y="3152"/>
                </a:cubicBezTo>
                <a:cubicBezTo>
                  <a:pt x="4144" y="3246"/>
                  <a:pt x="4003" y="3290"/>
                  <a:pt x="3793" y="3290"/>
                </a:cubicBezTo>
                <a:cubicBezTo>
                  <a:pt x="3539" y="3290"/>
                  <a:pt x="3186" y="3226"/>
                  <a:pt x="2785" y="3105"/>
                </a:cubicBezTo>
                <a:cubicBezTo>
                  <a:pt x="2799" y="2940"/>
                  <a:pt x="2804" y="2766"/>
                  <a:pt x="2804" y="2583"/>
                </a:cubicBezTo>
                <a:cubicBezTo>
                  <a:pt x="2978" y="2456"/>
                  <a:pt x="3138" y="2324"/>
                  <a:pt x="3284" y="2197"/>
                </a:cubicBezTo>
                <a:close/>
                <a:moveTo>
                  <a:pt x="1064" y="2399"/>
                </a:moveTo>
                <a:cubicBezTo>
                  <a:pt x="1214" y="2493"/>
                  <a:pt x="1383" y="2583"/>
                  <a:pt x="1562" y="2672"/>
                </a:cubicBezTo>
                <a:cubicBezTo>
                  <a:pt x="1581" y="2874"/>
                  <a:pt x="1605" y="3062"/>
                  <a:pt x="1633" y="3241"/>
                </a:cubicBezTo>
                <a:cubicBezTo>
                  <a:pt x="1196" y="3459"/>
                  <a:pt x="815" y="3586"/>
                  <a:pt x="577" y="3586"/>
                </a:cubicBezTo>
                <a:cubicBezTo>
                  <a:pt x="467" y="3586"/>
                  <a:pt x="387" y="3558"/>
                  <a:pt x="349" y="3500"/>
                </a:cubicBezTo>
                <a:cubicBezTo>
                  <a:pt x="222" y="3321"/>
                  <a:pt x="527" y="2879"/>
                  <a:pt x="1064" y="2399"/>
                </a:cubicBezTo>
                <a:close/>
                <a:moveTo>
                  <a:pt x="2235" y="2973"/>
                </a:moveTo>
                <a:cubicBezTo>
                  <a:pt x="2404" y="3039"/>
                  <a:pt x="2569" y="3095"/>
                  <a:pt x="2724" y="3147"/>
                </a:cubicBezTo>
                <a:cubicBezTo>
                  <a:pt x="2663" y="3909"/>
                  <a:pt x="2484" y="4455"/>
                  <a:pt x="2254" y="4464"/>
                </a:cubicBezTo>
                <a:cubicBezTo>
                  <a:pt x="2252" y="4464"/>
                  <a:pt x="2250" y="4464"/>
                  <a:pt x="2248" y="4464"/>
                </a:cubicBezTo>
                <a:cubicBezTo>
                  <a:pt x="2033" y="4464"/>
                  <a:pt x="1824" y="3973"/>
                  <a:pt x="1699" y="3274"/>
                </a:cubicBezTo>
                <a:cubicBezTo>
                  <a:pt x="1873" y="3189"/>
                  <a:pt x="2051" y="3086"/>
                  <a:pt x="2235" y="2973"/>
                </a:cubicBezTo>
                <a:close/>
                <a:moveTo>
                  <a:pt x="2087" y="0"/>
                </a:moveTo>
                <a:cubicBezTo>
                  <a:pt x="2084" y="0"/>
                  <a:pt x="2082" y="0"/>
                  <a:pt x="2080" y="0"/>
                </a:cubicBezTo>
                <a:cubicBezTo>
                  <a:pt x="1821" y="14"/>
                  <a:pt x="1623" y="565"/>
                  <a:pt x="1557" y="1360"/>
                </a:cubicBezTo>
                <a:cubicBezTo>
                  <a:pt x="1163" y="1241"/>
                  <a:pt x="816" y="1178"/>
                  <a:pt x="559" y="1178"/>
                </a:cubicBezTo>
                <a:cubicBezTo>
                  <a:pt x="316" y="1178"/>
                  <a:pt x="152" y="1234"/>
                  <a:pt x="99" y="1350"/>
                </a:cubicBezTo>
                <a:cubicBezTo>
                  <a:pt x="1" y="1576"/>
                  <a:pt x="372" y="1976"/>
                  <a:pt x="1007" y="2366"/>
                </a:cubicBezTo>
                <a:cubicBezTo>
                  <a:pt x="452" y="2870"/>
                  <a:pt x="156" y="3326"/>
                  <a:pt x="297" y="3533"/>
                </a:cubicBezTo>
                <a:cubicBezTo>
                  <a:pt x="346" y="3605"/>
                  <a:pt x="444" y="3639"/>
                  <a:pt x="578" y="3639"/>
                </a:cubicBezTo>
                <a:cubicBezTo>
                  <a:pt x="829" y="3639"/>
                  <a:pt x="1209" y="3520"/>
                  <a:pt x="1647" y="3302"/>
                </a:cubicBezTo>
                <a:cubicBezTo>
                  <a:pt x="1773" y="4034"/>
                  <a:pt x="2005" y="4521"/>
                  <a:pt x="2251" y="4521"/>
                </a:cubicBezTo>
                <a:cubicBezTo>
                  <a:pt x="2254" y="4521"/>
                  <a:pt x="2256" y="4521"/>
                  <a:pt x="2258" y="4521"/>
                </a:cubicBezTo>
                <a:cubicBezTo>
                  <a:pt x="2517" y="4511"/>
                  <a:pt x="2715" y="3961"/>
                  <a:pt x="2780" y="3166"/>
                </a:cubicBezTo>
                <a:cubicBezTo>
                  <a:pt x="3175" y="3285"/>
                  <a:pt x="3523" y="3347"/>
                  <a:pt x="3781" y="3347"/>
                </a:cubicBezTo>
                <a:cubicBezTo>
                  <a:pt x="4024" y="3347"/>
                  <a:pt x="4188" y="3292"/>
                  <a:pt x="4239" y="3175"/>
                </a:cubicBezTo>
                <a:cubicBezTo>
                  <a:pt x="4342" y="2945"/>
                  <a:pt x="3966" y="2550"/>
                  <a:pt x="3331" y="2155"/>
                </a:cubicBezTo>
                <a:cubicBezTo>
                  <a:pt x="3886" y="1656"/>
                  <a:pt x="4182" y="1200"/>
                  <a:pt x="4041" y="993"/>
                </a:cubicBezTo>
                <a:cubicBezTo>
                  <a:pt x="3992" y="919"/>
                  <a:pt x="3895" y="884"/>
                  <a:pt x="3760" y="884"/>
                </a:cubicBezTo>
                <a:cubicBezTo>
                  <a:pt x="3510" y="884"/>
                  <a:pt x="3131" y="1006"/>
                  <a:pt x="2696" y="1223"/>
                </a:cubicBezTo>
                <a:cubicBezTo>
                  <a:pt x="2565" y="492"/>
                  <a:pt x="2338" y="0"/>
                  <a:pt x="208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4"/>
          <p:cNvSpPr/>
          <p:nvPr/>
        </p:nvSpPr>
        <p:spPr>
          <a:xfrm rot="-5400000">
            <a:off x="6435332" y="1559700"/>
            <a:ext cx="444292" cy="428563"/>
          </a:xfrm>
          <a:custGeom>
            <a:avLst/>
            <a:gdLst/>
            <a:ahLst/>
            <a:cxnLst/>
            <a:rect l="l" t="t" r="r" b="b"/>
            <a:pathLst>
              <a:path w="5932" h="5722" extrusionOk="0">
                <a:moveTo>
                  <a:pt x="2107" y="0"/>
                </a:moveTo>
                <a:cubicBezTo>
                  <a:pt x="2046" y="0"/>
                  <a:pt x="1985" y="15"/>
                  <a:pt x="1929" y="46"/>
                </a:cubicBezTo>
                <a:cubicBezTo>
                  <a:pt x="1750" y="145"/>
                  <a:pt x="1689" y="371"/>
                  <a:pt x="1788" y="549"/>
                </a:cubicBezTo>
                <a:cubicBezTo>
                  <a:pt x="1854" y="671"/>
                  <a:pt x="1979" y="737"/>
                  <a:pt x="2108" y="737"/>
                </a:cubicBezTo>
                <a:cubicBezTo>
                  <a:pt x="2135" y="737"/>
                  <a:pt x="2161" y="734"/>
                  <a:pt x="2187" y="728"/>
                </a:cubicBezTo>
                <a:lnTo>
                  <a:pt x="2695" y="2003"/>
                </a:lnTo>
                <a:cubicBezTo>
                  <a:pt x="2686" y="2008"/>
                  <a:pt x="2677" y="2012"/>
                  <a:pt x="2667" y="2017"/>
                </a:cubicBezTo>
                <a:cubicBezTo>
                  <a:pt x="2451" y="2139"/>
                  <a:pt x="2314" y="2356"/>
                  <a:pt x="2291" y="2591"/>
                </a:cubicBezTo>
                <a:lnTo>
                  <a:pt x="837" y="2572"/>
                </a:lnTo>
                <a:cubicBezTo>
                  <a:pt x="833" y="2525"/>
                  <a:pt x="819" y="2483"/>
                  <a:pt x="795" y="2440"/>
                </a:cubicBezTo>
                <a:cubicBezTo>
                  <a:pt x="721" y="2309"/>
                  <a:pt x="589" y="2236"/>
                  <a:pt x="450" y="2236"/>
                </a:cubicBezTo>
                <a:cubicBezTo>
                  <a:pt x="386" y="2236"/>
                  <a:pt x="320" y="2252"/>
                  <a:pt x="259" y="2285"/>
                </a:cubicBezTo>
                <a:cubicBezTo>
                  <a:pt x="71" y="2389"/>
                  <a:pt x="0" y="2628"/>
                  <a:pt x="108" y="2821"/>
                </a:cubicBezTo>
                <a:cubicBezTo>
                  <a:pt x="179" y="2949"/>
                  <a:pt x="312" y="3023"/>
                  <a:pt x="449" y="3023"/>
                </a:cubicBezTo>
                <a:cubicBezTo>
                  <a:pt x="514" y="3023"/>
                  <a:pt x="580" y="3006"/>
                  <a:pt x="640" y="2972"/>
                </a:cubicBezTo>
                <a:cubicBezTo>
                  <a:pt x="748" y="2911"/>
                  <a:pt x="814" y="2807"/>
                  <a:pt x="837" y="2699"/>
                </a:cubicBezTo>
                <a:lnTo>
                  <a:pt x="2291" y="2718"/>
                </a:lnTo>
                <a:cubicBezTo>
                  <a:pt x="2300" y="2821"/>
                  <a:pt x="2329" y="2925"/>
                  <a:pt x="2380" y="3019"/>
                </a:cubicBezTo>
                <a:cubicBezTo>
                  <a:pt x="2479" y="3193"/>
                  <a:pt x="2630" y="3311"/>
                  <a:pt x="2804" y="3367"/>
                </a:cubicBezTo>
                <a:lnTo>
                  <a:pt x="2488" y="4773"/>
                </a:lnTo>
                <a:cubicBezTo>
                  <a:pt x="2473" y="4772"/>
                  <a:pt x="2457" y="4771"/>
                  <a:pt x="2441" y="4771"/>
                </a:cubicBezTo>
                <a:cubicBezTo>
                  <a:pt x="2363" y="4771"/>
                  <a:pt x="2286" y="4791"/>
                  <a:pt x="2216" y="4830"/>
                </a:cubicBezTo>
                <a:cubicBezTo>
                  <a:pt x="1985" y="4957"/>
                  <a:pt x="1905" y="5244"/>
                  <a:pt x="2032" y="5474"/>
                </a:cubicBezTo>
                <a:cubicBezTo>
                  <a:pt x="2119" y="5632"/>
                  <a:pt x="2281" y="5721"/>
                  <a:pt x="2448" y="5721"/>
                </a:cubicBezTo>
                <a:cubicBezTo>
                  <a:pt x="2526" y="5721"/>
                  <a:pt x="2604" y="5702"/>
                  <a:pt x="2677" y="5662"/>
                </a:cubicBezTo>
                <a:cubicBezTo>
                  <a:pt x="2907" y="5535"/>
                  <a:pt x="2987" y="5244"/>
                  <a:pt x="2860" y="5013"/>
                </a:cubicBezTo>
                <a:cubicBezTo>
                  <a:pt x="2804" y="4910"/>
                  <a:pt x="2714" y="4839"/>
                  <a:pt x="2611" y="4802"/>
                </a:cubicBezTo>
                <a:lnTo>
                  <a:pt x="2926" y="3395"/>
                </a:lnTo>
                <a:cubicBezTo>
                  <a:pt x="2959" y="3399"/>
                  <a:pt x="2992" y="3401"/>
                  <a:pt x="3025" y="3401"/>
                </a:cubicBezTo>
                <a:cubicBezTo>
                  <a:pt x="3148" y="3401"/>
                  <a:pt x="3272" y="3373"/>
                  <a:pt x="3387" y="3306"/>
                </a:cubicBezTo>
                <a:cubicBezTo>
                  <a:pt x="3509" y="3240"/>
                  <a:pt x="3608" y="3141"/>
                  <a:pt x="3669" y="3024"/>
                </a:cubicBezTo>
                <a:lnTo>
                  <a:pt x="5151" y="3696"/>
                </a:lnTo>
                <a:cubicBezTo>
                  <a:pt x="5127" y="3781"/>
                  <a:pt x="5137" y="3880"/>
                  <a:pt x="5188" y="3964"/>
                </a:cubicBezTo>
                <a:cubicBezTo>
                  <a:pt x="5256" y="4087"/>
                  <a:pt x="5381" y="4156"/>
                  <a:pt x="5510" y="4156"/>
                </a:cubicBezTo>
                <a:cubicBezTo>
                  <a:pt x="5570" y="4156"/>
                  <a:pt x="5631" y="4141"/>
                  <a:pt x="5687" y="4110"/>
                </a:cubicBezTo>
                <a:cubicBezTo>
                  <a:pt x="5866" y="4011"/>
                  <a:pt x="5932" y="3786"/>
                  <a:pt x="5833" y="3607"/>
                </a:cubicBezTo>
                <a:cubicBezTo>
                  <a:pt x="5766" y="3486"/>
                  <a:pt x="5641" y="3419"/>
                  <a:pt x="5511" y="3419"/>
                </a:cubicBezTo>
                <a:cubicBezTo>
                  <a:pt x="5450" y="3419"/>
                  <a:pt x="5387" y="3434"/>
                  <a:pt x="5329" y="3466"/>
                </a:cubicBezTo>
                <a:cubicBezTo>
                  <a:pt x="5278" y="3494"/>
                  <a:pt x="5235" y="3536"/>
                  <a:pt x="5207" y="3579"/>
                </a:cubicBezTo>
                <a:lnTo>
                  <a:pt x="3721" y="2911"/>
                </a:lnTo>
                <a:cubicBezTo>
                  <a:pt x="3791" y="2718"/>
                  <a:pt x="3782" y="2497"/>
                  <a:pt x="3674" y="2304"/>
                </a:cubicBezTo>
                <a:cubicBezTo>
                  <a:pt x="3636" y="2238"/>
                  <a:pt x="3594" y="2182"/>
                  <a:pt x="3542" y="2135"/>
                </a:cubicBezTo>
                <a:lnTo>
                  <a:pt x="4488" y="973"/>
                </a:lnTo>
                <a:cubicBezTo>
                  <a:pt x="4566" y="1021"/>
                  <a:pt x="4657" y="1047"/>
                  <a:pt x="4749" y="1047"/>
                </a:cubicBezTo>
                <a:cubicBezTo>
                  <a:pt x="4828" y="1047"/>
                  <a:pt x="4908" y="1028"/>
                  <a:pt x="4981" y="987"/>
                </a:cubicBezTo>
                <a:cubicBezTo>
                  <a:pt x="5217" y="855"/>
                  <a:pt x="5301" y="559"/>
                  <a:pt x="5170" y="324"/>
                </a:cubicBezTo>
                <a:cubicBezTo>
                  <a:pt x="5080" y="164"/>
                  <a:pt x="4914" y="73"/>
                  <a:pt x="4743" y="73"/>
                </a:cubicBezTo>
                <a:cubicBezTo>
                  <a:pt x="4663" y="73"/>
                  <a:pt x="4582" y="93"/>
                  <a:pt x="4506" y="136"/>
                </a:cubicBezTo>
                <a:cubicBezTo>
                  <a:pt x="4271" y="267"/>
                  <a:pt x="4186" y="564"/>
                  <a:pt x="4318" y="799"/>
                </a:cubicBezTo>
                <a:cubicBezTo>
                  <a:pt x="4337" y="836"/>
                  <a:pt x="4365" y="865"/>
                  <a:pt x="4389" y="893"/>
                </a:cubicBezTo>
                <a:lnTo>
                  <a:pt x="3443" y="2055"/>
                </a:lnTo>
                <a:cubicBezTo>
                  <a:pt x="3320" y="1969"/>
                  <a:pt x="3174" y="1924"/>
                  <a:pt x="3027" y="1924"/>
                </a:cubicBezTo>
                <a:cubicBezTo>
                  <a:pt x="2955" y="1924"/>
                  <a:pt x="2883" y="1934"/>
                  <a:pt x="2813" y="1956"/>
                </a:cubicBezTo>
                <a:lnTo>
                  <a:pt x="2300" y="681"/>
                </a:lnTo>
                <a:cubicBezTo>
                  <a:pt x="2470" y="578"/>
                  <a:pt x="2526" y="361"/>
                  <a:pt x="2432" y="192"/>
                </a:cubicBezTo>
                <a:cubicBezTo>
                  <a:pt x="2364" y="70"/>
                  <a:pt x="2237" y="0"/>
                  <a:pt x="21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4"/>
          <p:cNvSpPr/>
          <p:nvPr/>
        </p:nvSpPr>
        <p:spPr>
          <a:xfrm rot="-5400000">
            <a:off x="7483733" y="2425503"/>
            <a:ext cx="422497" cy="406319"/>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4"/>
          <p:cNvSpPr/>
          <p:nvPr/>
        </p:nvSpPr>
        <p:spPr>
          <a:xfrm rot="-5400000">
            <a:off x="8526517" y="2690792"/>
            <a:ext cx="36026" cy="36026"/>
          </a:xfrm>
          <a:custGeom>
            <a:avLst/>
            <a:gdLst/>
            <a:ahLst/>
            <a:cxnLst/>
            <a:rect l="l" t="t" r="r" b="b"/>
            <a:pathLst>
              <a:path w="481" h="481" extrusionOk="0">
                <a:moveTo>
                  <a:pt x="241" y="1"/>
                </a:moveTo>
                <a:cubicBezTo>
                  <a:pt x="109" y="1"/>
                  <a:pt x="1" y="109"/>
                  <a:pt x="1" y="241"/>
                </a:cubicBezTo>
                <a:cubicBezTo>
                  <a:pt x="1" y="372"/>
                  <a:pt x="109" y="481"/>
                  <a:pt x="241" y="481"/>
                </a:cubicBezTo>
                <a:cubicBezTo>
                  <a:pt x="372" y="481"/>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4"/>
          <p:cNvSpPr/>
          <p:nvPr/>
        </p:nvSpPr>
        <p:spPr>
          <a:xfrm rot="-5400000">
            <a:off x="7050831" y="1214733"/>
            <a:ext cx="35951" cy="35951"/>
          </a:xfrm>
          <a:custGeom>
            <a:avLst/>
            <a:gdLst/>
            <a:ahLst/>
            <a:cxnLst/>
            <a:rect l="l" t="t" r="r" b="b"/>
            <a:pathLst>
              <a:path w="480" h="480"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4"/>
          <p:cNvSpPr/>
          <p:nvPr/>
        </p:nvSpPr>
        <p:spPr>
          <a:xfrm rot="-5400000">
            <a:off x="8399904" y="2825568"/>
            <a:ext cx="36026" cy="35651"/>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4"/>
          <p:cNvSpPr/>
          <p:nvPr/>
        </p:nvSpPr>
        <p:spPr>
          <a:xfrm rot="-5400000">
            <a:off x="6812136" y="2227707"/>
            <a:ext cx="35951" cy="35651"/>
          </a:xfrm>
          <a:custGeom>
            <a:avLst/>
            <a:gdLst/>
            <a:ahLst/>
            <a:cxnLst/>
            <a:rect l="l" t="t" r="r" b="b"/>
            <a:pathLst>
              <a:path w="480" h="476" extrusionOk="0">
                <a:moveTo>
                  <a:pt x="240" y="1"/>
                </a:moveTo>
                <a:cubicBezTo>
                  <a:pt x="108" y="1"/>
                  <a:pt x="0" y="104"/>
                  <a:pt x="0" y="236"/>
                </a:cubicBezTo>
                <a:cubicBezTo>
                  <a:pt x="0" y="372"/>
                  <a:pt x="108" y="476"/>
                  <a:pt x="240" y="476"/>
                </a:cubicBezTo>
                <a:cubicBezTo>
                  <a:pt x="372" y="476"/>
                  <a:pt x="480" y="372"/>
                  <a:pt x="480" y="236"/>
                </a:cubicBezTo>
                <a:cubicBezTo>
                  <a:pt x="480" y="104"/>
                  <a:pt x="372" y="1"/>
                  <a:pt x="24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4"/>
          <p:cNvSpPr/>
          <p:nvPr/>
        </p:nvSpPr>
        <p:spPr>
          <a:xfrm rot="-5400000">
            <a:off x="6405373" y="2203590"/>
            <a:ext cx="36026" cy="36026"/>
          </a:xfrm>
          <a:custGeom>
            <a:avLst/>
            <a:gdLst/>
            <a:ahLst/>
            <a:cxnLst/>
            <a:rect l="l" t="t" r="r" b="b"/>
            <a:pathLst>
              <a:path w="481" h="481" extrusionOk="0">
                <a:moveTo>
                  <a:pt x="241" y="1"/>
                </a:moveTo>
                <a:cubicBezTo>
                  <a:pt x="109" y="1"/>
                  <a:pt x="1" y="109"/>
                  <a:pt x="1" y="241"/>
                </a:cubicBezTo>
                <a:cubicBezTo>
                  <a:pt x="1" y="372"/>
                  <a:pt x="109" y="481"/>
                  <a:pt x="241" y="481"/>
                </a:cubicBezTo>
                <a:cubicBezTo>
                  <a:pt x="373" y="481"/>
                  <a:pt x="481" y="372"/>
                  <a:pt x="481" y="241"/>
                </a:cubicBezTo>
                <a:cubicBezTo>
                  <a:pt x="481" y="109"/>
                  <a:pt x="373"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4"/>
          <p:cNvSpPr/>
          <p:nvPr/>
        </p:nvSpPr>
        <p:spPr>
          <a:xfrm rot="-5400000">
            <a:off x="8860143" y="3403843"/>
            <a:ext cx="36026" cy="35951"/>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4"/>
          <p:cNvSpPr/>
          <p:nvPr/>
        </p:nvSpPr>
        <p:spPr>
          <a:xfrm rot="-5400000">
            <a:off x="6441136" y="3232106"/>
            <a:ext cx="35651" cy="36026"/>
          </a:xfrm>
          <a:custGeom>
            <a:avLst/>
            <a:gdLst/>
            <a:ahLst/>
            <a:cxnLst/>
            <a:rect l="l" t="t" r="r" b="b"/>
            <a:pathLst>
              <a:path w="476" h="481" extrusionOk="0">
                <a:moveTo>
                  <a:pt x="236" y="1"/>
                </a:moveTo>
                <a:cubicBezTo>
                  <a:pt x="104" y="1"/>
                  <a:pt x="1" y="109"/>
                  <a:pt x="1" y="241"/>
                </a:cubicBezTo>
                <a:cubicBezTo>
                  <a:pt x="1" y="372"/>
                  <a:pt x="104" y="481"/>
                  <a:pt x="236" y="481"/>
                </a:cubicBezTo>
                <a:cubicBezTo>
                  <a:pt x="368" y="481"/>
                  <a:pt x="476" y="372"/>
                  <a:pt x="476" y="241"/>
                </a:cubicBezTo>
                <a:cubicBezTo>
                  <a:pt x="476" y="109"/>
                  <a:pt x="368"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4"/>
          <p:cNvSpPr/>
          <p:nvPr/>
        </p:nvSpPr>
        <p:spPr>
          <a:xfrm rot="-5400000">
            <a:off x="8023999" y="1261730"/>
            <a:ext cx="35651" cy="36026"/>
          </a:xfrm>
          <a:custGeom>
            <a:avLst/>
            <a:gdLst/>
            <a:ahLst/>
            <a:cxnLst/>
            <a:rect l="l" t="t" r="r" b="b"/>
            <a:pathLst>
              <a:path w="476" h="481" extrusionOk="0">
                <a:moveTo>
                  <a:pt x="236" y="1"/>
                </a:moveTo>
                <a:cubicBezTo>
                  <a:pt x="104" y="1"/>
                  <a:pt x="1" y="109"/>
                  <a:pt x="1" y="241"/>
                </a:cubicBezTo>
                <a:cubicBezTo>
                  <a:pt x="1" y="372"/>
                  <a:pt x="104" y="480"/>
                  <a:pt x="236" y="480"/>
                </a:cubicBezTo>
                <a:cubicBezTo>
                  <a:pt x="372" y="480"/>
                  <a:pt x="476" y="372"/>
                  <a:pt x="476" y="241"/>
                </a:cubicBezTo>
                <a:cubicBezTo>
                  <a:pt x="476" y="109"/>
                  <a:pt x="372"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4"/>
          <p:cNvSpPr/>
          <p:nvPr/>
        </p:nvSpPr>
        <p:spPr>
          <a:xfrm rot="-5400000">
            <a:off x="3235354" y="6389308"/>
            <a:ext cx="61716" cy="61341"/>
          </a:xfrm>
          <a:custGeom>
            <a:avLst/>
            <a:gdLst/>
            <a:ahLst/>
            <a:cxnLst/>
            <a:rect l="l" t="t" r="r" b="b"/>
            <a:pathLst>
              <a:path w="824" h="819" extrusionOk="0">
                <a:moveTo>
                  <a:pt x="409" y="0"/>
                </a:moveTo>
                <a:cubicBezTo>
                  <a:pt x="184" y="0"/>
                  <a:pt x="0" y="184"/>
                  <a:pt x="0" y="410"/>
                </a:cubicBezTo>
                <a:cubicBezTo>
                  <a:pt x="0" y="635"/>
                  <a:pt x="184" y="819"/>
                  <a:pt x="409" y="819"/>
                </a:cubicBezTo>
                <a:cubicBezTo>
                  <a:pt x="640" y="819"/>
                  <a:pt x="823" y="635"/>
                  <a:pt x="823" y="410"/>
                </a:cubicBezTo>
                <a:cubicBezTo>
                  <a:pt x="823" y="184"/>
                  <a:pt x="640"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4"/>
          <p:cNvSpPr/>
          <p:nvPr/>
        </p:nvSpPr>
        <p:spPr>
          <a:xfrm rot="-5400000">
            <a:off x="6339502" y="1232670"/>
            <a:ext cx="61416" cy="61341"/>
          </a:xfrm>
          <a:custGeom>
            <a:avLst/>
            <a:gdLst/>
            <a:ahLst/>
            <a:cxnLst/>
            <a:rect l="l" t="t" r="r" b="b"/>
            <a:pathLst>
              <a:path w="820" h="819" extrusionOk="0">
                <a:moveTo>
                  <a:pt x="410" y="0"/>
                </a:moveTo>
                <a:cubicBezTo>
                  <a:pt x="184" y="0"/>
                  <a:pt x="1" y="184"/>
                  <a:pt x="1" y="409"/>
                </a:cubicBezTo>
                <a:cubicBezTo>
                  <a:pt x="1" y="635"/>
                  <a:pt x="184" y="819"/>
                  <a:pt x="410" y="819"/>
                </a:cubicBezTo>
                <a:cubicBezTo>
                  <a:pt x="636" y="819"/>
                  <a:pt x="819" y="635"/>
                  <a:pt x="819" y="409"/>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4"/>
          <p:cNvSpPr/>
          <p:nvPr/>
        </p:nvSpPr>
        <p:spPr>
          <a:xfrm rot="-1799949">
            <a:off x="4214014" y="2310426"/>
            <a:ext cx="6404181" cy="3747085"/>
          </a:xfrm>
          <a:custGeom>
            <a:avLst/>
            <a:gdLst/>
            <a:ahLst/>
            <a:cxnLst/>
            <a:rect l="l" t="t" r="r" b="b"/>
            <a:pathLst>
              <a:path w="50749" h="28701" extrusionOk="0">
                <a:moveTo>
                  <a:pt x="17710" y="0"/>
                </a:moveTo>
                <a:cubicBezTo>
                  <a:pt x="17627" y="0"/>
                  <a:pt x="17544" y="2"/>
                  <a:pt x="17461" y="5"/>
                </a:cubicBezTo>
                <a:cubicBezTo>
                  <a:pt x="15066" y="104"/>
                  <a:pt x="12912" y="1680"/>
                  <a:pt x="11501" y="3665"/>
                </a:cubicBezTo>
                <a:cubicBezTo>
                  <a:pt x="10415" y="5189"/>
                  <a:pt x="9681" y="6967"/>
                  <a:pt x="8505" y="8420"/>
                </a:cubicBezTo>
                <a:cubicBezTo>
                  <a:pt x="7070" y="10203"/>
                  <a:pt x="5066" y="11388"/>
                  <a:pt x="3453" y="13002"/>
                </a:cubicBezTo>
                <a:cubicBezTo>
                  <a:pt x="1238" y="15217"/>
                  <a:pt x="1" y="18500"/>
                  <a:pt x="664" y="21614"/>
                </a:cubicBezTo>
                <a:cubicBezTo>
                  <a:pt x="1414" y="25125"/>
                  <a:pt x="5567" y="28700"/>
                  <a:pt x="12333" y="28700"/>
                </a:cubicBezTo>
                <a:cubicBezTo>
                  <a:pt x="13880" y="28700"/>
                  <a:pt x="15565" y="28513"/>
                  <a:pt x="17376" y="28096"/>
                </a:cubicBezTo>
                <a:cubicBezTo>
                  <a:pt x="19761" y="27546"/>
                  <a:pt x="22091" y="27347"/>
                  <a:pt x="24344" y="27347"/>
                </a:cubicBezTo>
                <a:cubicBezTo>
                  <a:pt x="30199" y="27347"/>
                  <a:pt x="35531" y="28688"/>
                  <a:pt x="39943" y="28688"/>
                </a:cubicBezTo>
                <a:cubicBezTo>
                  <a:pt x="40237" y="28688"/>
                  <a:pt x="40528" y="28682"/>
                  <a:pt x="40814" y="28670"/>
                </a:cubicBezTo>
                <a:cubicBezTo>
                  <a:pt x="47042" y="28387"/>
                  <a:pt x="50749" y="23453"/>
                  <a:pt x="47259" y="17922"/>
                </a:cubicBezTo>
                <a:cubicBezTo>
                  <a:pt x="46257" y="16332"/>
                  <a:pt x="44709" y="15048"/>
                  <a:pt x="44262" y="13213"/>
                </a:cubicBezTo>
                <a:cubicBezTo>
                  <a:pt x="43905" y="11741"/>
                  <a:pt x="44173" y="10184"/>
                  <a:pt x="43994" y="8679"/>
                </a:cubicBezTo>
                <a:cubicBezTo>
                  <a:pt x="43698" y="6177"/>
                  <a:pt x="42061" y="3881"/>
                  <a:pt x="39831" y="2832"/>
                </a:cubicBezTo>
                <a:cubicBezTo>
                  <a:pt x="38573" y="2240"/>
                  <a:pt x="37247" y="2048"/>
                  <a:pt x="35885" y="2048"/>
                </a:cubicBezTo>
                <a:cubicBezTo>
                  <a:pt x="33361" y="2048"/>
                  <a:pt x="30712" y="2708"/>
                  <a:pt x="28137" y="2708"/>
                </a:cubicBezTo>
                <a:cubicBezTo>
                  <a:pt x="27333" y="2708"/>
                  <a:pt x="26537" y="2644"/>
                  <a:pt x="25753" y="2475"/>
                </a:cubicBezTo>
                <a:cubicBezTo>
                  <a:pt x="23003" y="1876"/>
                  <a:pt x="20502" y="0"/>
                  <a:pt x="17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4"/>
          <p:cNvSpPr txBox="1">
            <a:spLocks noGrp="1"/>
          </p:cNvSpPr>
          <p:nvPr>
            <p:ph type="title"/>
          </p:nvPr>
        </p:nvSpPr>
        <p:spPr>
          <a:xfrm>
            <a:off x="-54520" y="-37954"/>
            <a:ext cx="2949296" cy="422192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900">
                <a:solidFill>
                  <a:schemeClr val="accent6"/>
                </a:solidFill>
              </a:rPr>
              <a:t>4</a:t>
            </a:r>
            <a:endParaRPr sz="23900" b="0">
              <a:solidFill>
                <a:schemeClr val="accent6"/>
              </a:solidFill>
              <a:latin typeface="Montserrat Medium"/>
              <a:ea typeface="Montserrat Medium"/>
              <a:cs typeface="Montserrat Medium"/>
              <a:sym typeface="Montserrat Medium"/>
            </a:endParaRPr>
          </a:p>
        </p:txBody>
      </p:sp>
      <p:sp>
        <p:nvSpPr>
          <p:cNvPr id="1311" name="Google Shape;1311;p44"/>
          <p:cNvSpPr txBox="1">
            <a:spLocks noGrp="1"/>
          </p:cNvSpPr>
          <p:nvPr>
            <p:ph type="subTitle" idx="1"/>
          </p:nvPr>
        </p:nvSpPr>
        <p:spPr>
          <a:xfrm>
            <a:off x="2234951" y="15177"/>
            <a:ext cx="3759245"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6600"/>
              <a:t>ÔN </a:t>
            </a:r>
          </a:p>
          <a:p>
            <a:pPr marL="0" lvl="0" indent="0" algn="l" rtl="0">
              <a:spcBef>
                <a:spcPts val="0"/>
              </a:spcBef>
              <a:spcAft>
                <a:spcPts val="0"/>
              </a:spcAft>
              <a:buClr>
                <a:schemeClr val="dk1"/>
              </a:buClr>
              <a:buSzPts val="1100"/>
              <a:buFont typeface="Arial"/>
              <a:buNone/>
            </a:pPr>
            <a:r>
              <a:rPr lang="en-US" sz="6600"/>
              <a:t>TẬP </a:t>
            </a:r>
          </a:p>
          <a:p>
            <a:pPr marL="0" lvl="0" indent="0" algn="l" rtl="0">
              <a:spcBef>
                <a:spcPts val="0"/>
              </a:spcBef>
              <a:spcAft>
                <a:spcPts val="0"/>
              </a:spcAft>
              <a:buClr>
                <a:schemeClr val="dk1"/>
              </a:buClr>
              <a:buSzPts val="1100"/>
              <a:buFont typeface="Arial"/>
              <a:buNone/>
            </a:pPr>
            <a:r>
              <a:rPr lang="en-US" sz="6600"/>
              <a:t>&amp;</a:t>
            </a:r>
          </a:p>
          <a:p>
            <a:pPr marL="0" lvl="0" indent="0" algn="l" rtl="0">
              <a:spcBef>
                <a:spcPts val="0"/>
              </a:spcBef>
              <a:spcAft>
                <a:spcPts val="0"/>
              </a:spcAft>
              <a:buClr>
                <a:schemeClr val="dk1"/>
              </a:buClr>
              <a:buSzPts val="1100"/>
              <a:buFont typeface="Arial"/>
              <a:buNone/>
            </a:pPr>
            <a:r>
              <a:rPr lang="en-US" sz="6600"/>
              <a:t>VẬN DỤNG</a:t>
            </a:r>
            <a:endParaRPr sz="6600"/>
          </a:p>
        </p:txBody>
      </p:sp>
      <p:grpSp>
        <p:nvGrpSpPr>
          <p:cNvPr id="1312" name="Google Shape;1312;p44"/>
          <p:cNvGrpSpPr/>
          <p:nvPr/>
        </p:nvGrpSpPr>
        <p:grpSpPr>
          <a:xfrm>
            <a:off x="5576752" y="2360816"/>
            <a:ext cx="3297939" cy="2874803"/>
            <a:chOff x="6964523" y="2113754"/>
            <a:chExt cx="1602108" cy="1396553"/>
          </a:xfrm>
        </p:grpSpPr>
        <p:sp>
          <p:nvSpPr>
            <p:cNvPr id="1313" name="Google Shape;1313;p44"/>
            <p:cNvSpPr/>
            <p:nvPr/>
          </p:nvSpPr>
          <p:spPr>
            <a:xfrm>
              <a:off x="6994433" y="2726240"/>
              <a:ext cx="134650" cy="92033"/>
            </a:xfrm>
            <a:custGeom>
              <a:avLst/>
              <a:gdLst/>
              <a:ahLst/>
              <a:cxnLst/>
              <a:rect l="l" t="t" r="r" b="b"/>
              <a:pathLst>
                <a:path w="4000" h="2734" extrusionOk="0">
                  <a:moveTo>
                    <a:pt x="2466" y="1"/>
                  </a:moveTo>
                  <a:cubicBezTo>
                    <a:pt x="2374" y="1"/>
                    <a:pt x="2222" y="203"/>
                    <a:pt x="2484" y="545"/>
                  </a:cubicBezTo>
                  <a:cubicBezTo>
                    <a:pt x="2593" y="686"/>
                    <a:pt x="2658" y="808"/>
                    <a:pt x="2701" y="912"/>
                  </a:cubicBezTo>
                  <a:cubicBezTo>
                    <a:pt x="2515" y="930"/>
                    <a:pt x="2294" y="949"/>
                    <a:pt x="2042" y="949"/>
                  </a:cubicBezTo>
                  <a:cubicBezTo>
                    <a:pt x="1975" y="949"/>
                    <a:pt x="1906" y="948"/>
                    <a:pt x="1835" y="945"/>
                  </a:cubicBezTo>
                  <a:cubicBezTo>
                    <a:pt x="1468" y="926"/>
                    <a:pt x="862" y="752"/>
                    <a:pt x="659" y="752"/>
                  </a:cubicBezTo>
                  <a:cubicBezTo>
                    <a:pt x="612" y="752"/>
                    <a:pt x="528" y="804"/>
                    <a:pt x="518" y="888"/>
                  </a:cubicBezTo>
                  <a:cubicBezTo>
                    <a:pt x="430" y="876"/>
                    <a:pt x="357" y="869"/>
                    <a:pt x="307" y="869"/>
                  </a:cubicBezTo>
                  <a:cubicBezTo>
                    <a:pt x="282" y="869"/>
                    <a:pt x="263" y="871"/>
                    <a:pt x="250" y="874"/>
                  </a:cubicBezTo>
                  <a:cubicBezTo>
                    <a:pt x="194" y="888"/>
                    <a:pt x="114" y="978"/>
                    <a:pt x="114" y="1043"/>
                  </a:cubicBezTo>
                  <a:cubicBezTo>
                    <a:pt x="114" y="1053"/>
                    <a:pt x="133" y="1072"/>
                    <a:pt x="161" y="1091"/>
                  </a:cubicBezTo>
                  <a:cubicBezTo>
                    <a:pt x="137" y="1091"/>
                    <a:pt x="123" y="1095"/>
                    <a:pt x="109" y="1100"/>
                  </a:cubicBezTo>
                  <a:cubicBezTo>
                    <a:pt x="57" y="1114"/>
                    <a:pt x="1" y="1241"/>
                    <a:pt x="6" y="1302"/>
                  </a:cubicBezTo>
                  <a:cubicBezTo>
                    <a:pt x="6" y="1326"/>
                    <a:pt x="57" y="1363"/>
                    <a:pt x="142" y="1410"/>
                  </a:cubicBezTo>
                  <a:cubicBezTo>
                    <a:pt x="90" y="1434"/>
                    <a:pt x="38" y="1528"/>
                    <a:pt x="38" y="1589"/>
                  </a:cubicBezTo>
                  <a:cubicBezTo>
                    <a:pt x="38" y="1688"/>
                    <a:pt x="904" y="2121"/>
                    <a:pt x="1271" y="2276"/>
                  </a:cubicBezTo>
                  <a:cubicBezTo>
                    <a:pt x="1647" y="2393"/>
                    <a:pt x="3322" y="2690"/>
                    <a:pt x="3322" y="2690"/>
                  </a:cubicBezTo>
                  <a:cubicBezTo>
                    <a:pt x="3394" y="2720"/>
                    <a:pt x="3457" y="2734"/>
                    <a:pt x="3510" y="2734"/>
                  </a:cubicBezTo>
                  <a:cubicBezTo>
                    <a:pt x="3999" y="2734"/>
                    <a:pt x="3736" y="1599"/>
                    <a:pt x="3736" y="1599"/>
                  </a:cubicBezTo>
                  <a:cubicBezTo>
                    <a:pt x="3736" y="1599"/>
                    <a:pt x="3533" y="1011"/>
                    <a:pt x="3392" y="813"/>
                  </a:cubicBezTo>
                  <a:cubicBezTo>
                    <a:pt x="3336" y="728"/>
                    <a:pt x="2917" y="281"/>
                    <a:pt x="2494" y="9"/>
                  </a:cubicBezTo>
                  <a:cubicBezTo>
                    <a:pt x="2486" y="3"/>
                    <a:pt x="2476" y="1"/>
                    <a:pt x="24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4"/>
            <p:cNvSpPr/>
            <p:nvPr/>
          </p:nvSpPr>
          <p:spPr>
            <a:xfrm>
              <a:off x="7725950" y="3273893"/>
              <a:ext cx="75404" cy="111187"/>
            </a:xfrm>
            <a:custGeom>
              <a:avLst/>
              <a:gdLst/>
              <a:ahLst/>
              <a:cxnLst/>
              <a:rect l="l" t="t" r="r" b="b"/>
              <a:pathLst>
                <a:path w="2240" h="3303" extrusionOk="0">
                  <a:moveTo>
                    <a:pt x="1069" y="0"/>
                  </a:moveTo>
                  <a:cubicBezTo>
                    <a:pt x="1069" y="0"/>
                    <a:pt x="683" y="325"/>
                    <a:pt x="570" y="499"/>
                  </a:cubicBezTo>
                  <a:cubicBezTo>
                    <a:pt x="429" y="711"/>
                    <a:pt x="260" y="1092"/>
                    <a:pt x="222" y="1195"/>
                  </a:cubicBezTo>
                  <a:cubicBezTo>
                    <a:pt x="194" y="1275"/>
                    <a:pt x="1" y="1675"/>
                    <a:pt x="53" y="1727"/>
                  </a:cubicBezTo>
                  <a:cubicBezTo>
                    <a:pt x="67" y="1742"/>
                    <a:pt x="98" y="1754"/>
                    <a:pt x="140" y="1754"/>
                  </a:cubicBezTo>
                  <a:cubicBezTo>
                    <a:pt x="248" y="1754"/>
                    <a:pt x="427" y="1677"/>
                    <a:pt x="570" y="1402"/>
                  </a:cubicBezTo>
                  <a:cubicBezTo>
                    <a:pt x="641" y="1261"/>
                    <a:pt x="772" y="1106"/>
                    <a:pt x="772" y="1106"/>
                  </a:cubicBezTo>
                  <a:lnTo>
                    <a:pt x="772" y="1106"/>
                  </a:lnTo>
                  <a:cubicBezTo>
                    <a:pt x="815" y="1205"/>
                    <a:pt x="824" y="1731"/>
                    <a:pt x="763" y="1943"/>
                  </a:cubicBezTo>
                  <a:cubicBezTo>
                    <a:pt x="721" y="2094"/>
                    <a:pt x="467" y="2710"/>
                    <a:pt x="476" y="2808"/>
                  </a:cubicBezTo>
                  <a:cubicBezTo>
                    <a:pt x="485" y="2879"/>
                    <a:pt x="547" y="2931"/>
                    <a:pt x="594" y="2935"/>
                  </a:cubicBezTo>
                  <a:cubicBezTo>
                    <a:pt x="622" y="2935"/>
                    <a:pt x="688" y="2865"/>
                    <a:pt x="768" y="2757"/>
                  </a:cubicBezTo>
                  <a:lnTo>
                    <a:pt x="768" y="2757"/>
                  </a:lnTo>
                  <a:cubicBezTo>
                    <a:pt x="711" y="2912"/>
                    <a:pt x="664" y="3053"/>
                    <a:pt x="655" y="3124"/>
                  </a:cubicBezTo>
                  <a:cubicBezTo>
                    <a:pt x="645" y="3166"/>
                    <a:pt x="683" y="3241"/>
                    <a:pt x="753" y="3255"/>
                  </a:cubicBezTo>
                  <a:cubicBezTo>
                    <a:pt x="754" y="3256"/>
                    <a:pt x="756" y="3256"/>
                    <a:pt x="757" y="3256"/>
                  </a:cubicBezTo>
                  <a:cubicBezTo>
                    <a:pt x="789" y="3256"/>
                    <a:pt x="890" y="3136"/>
                    <a:pt x="1007" y="2964"/>
                  </a:cubicBezTo>
                  <a:lnTo>
                    <a:pt x="1007" y="2964"/>
                  </a:lnTo>
                  <a:cubicBezTo>
                    <a:pt x="979" y="3053"/>
                    <a:pt x="956" y="3124"/>
                    <a:pt x="951" y="3171"/>
                  </a:cubicBezTo>
                  <a:cubicBezTo>
                    <a:pt x="946" y="3208"/>
                    <a:pt x="984" y="3288"/>
                    <a:pt x="1055" y="3302"/>
                  </a:cubicBezTo>
                  <a:cubicBezTo>
                    <a:pt x="1055" y="3302"/>
                    <a:pt x="1056" y="3303"/>
                    <a:pt x="1056" y="3303"/>
                  </a:cubicBezTo>
                  <a:cubicBezTo>
                    <a:pt x="1087" y="3303"/>
                    <a:pt x="1184" y="3186"/>
                    <a:pt x="1299" y="3020"/>
                  </a:cubicBezTo>
                  <a:lnTo>
                    <a:pt x="1299" y="3020"/>
                  </a:lnTo>
                  <a:cubicBezTo>
                    <a:pt x="1285" y="3067"/>
                    <a:pt x="1276" y="3105"/>
                    <a:pt x="1276" y="3133"/>
                  </a:cubicBezTo>
                  <a:cubicBezTo>
                    <a:pt x="1271" y="3171"/>
                    <a:pt x="1304" y="3241"/>
                    <a:pt x="1370" y="3255"/>
                  </a:cubicBezTo>
                  <a:cubicBezTo>
                    <a:pt x="1370" y="3256"/>
                    <a:pt x="1371" y="3256"/>
                    <a:pt x="1372" y="3256"/>
                  </a:cubicBezTo>
                  <a:cubicBezTo>
                    <a:pt x="1450" y="3256"/>
                    <a:pt x="1865" y="2679"/>
                    <a:pt x="1981" y="2437"/>
                  </a:cubicBezTo>
                  <a:cubicBezTo>
                    <a:pt x="2103" y="2122"/>
                    <a:pt x="2226" y="1332"/>
                    <a:pt x="2226" y="1332"/>
                  </a:cubicBezTo>
                  <a:cubicBezTo>
                    <a:pt x="2240" y="988"/>
                    <a:pt x="2028" y="419"/>
                    <a:pt x="2028" y="419"/>
                  </a:cubicBezTo>
                  <a:cubicBezTo>
                    <a:pt x="2028" y="419"/>
                    <a:pt x="1341" y="43"/>
                    <a:pt x="1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4"/>
            <p:cNvSpPr/>
            <p:nvPr/>
          </p:nvSpPr>
          <p:spPr>
            <a:xfrm>
              <a:off x="7442547" y="2469026"/>
              <a:ext cx="189385" cy="184874"/>
            </a:xfrm>
            <a:custGeom>
              <a:avLst/>
              <a:gdLst/>
              <a:ahLst/>
              <a:cxnLst/>
              <a:rect l="l" t="t" r="r" b="b"/>
              <a:pathLst>
                <a:path w="5626" h="5492" extrusionOk="0">
                  <a:moveTo>
                    <a:pt x="2644" y="0"/>
                  </a:moveTo>
                  <a:cubicBezTo>
                    <a:pt x="1818" y="0"/>
                    <a:pt x="785" y="352"/>
                    <a:pt x="466" y="1328"/>
                  </a:cubicBezTo>
                  <a:cubicBezTo>
                    <a:pt x="0" y="2744"/>
                    <a:pt x="870" y="3445"/>
                    <a:pt x="870" y="3445"/>
                  </a:cubicBezTo>
                  <a:cubicBezTo>
                    <a:pt x="870" y="3445"/>
                    <a:pt x="1912" y="5492"/>
                    <a:pt x="3475" y="5492"/>
                  </a:cubicBezTo>
                  <a:cubicBezTo>
                    <a:pt x="3616" y="5492"/>
                    <a:pt x="3760" y="5475"/>
                    <a:pt x="3909" y="5439"/>
                  </a:cubicBezTo>
                  <a:cubicBezTo>
                    <a:pt x="5334" y="5091"/>
                    <a:pt x="5626" y="2664"/>
                    <a:pt x="5527" y="2452"/>
                  </a:cubicBezTo>
                  <a:cubicBezTo>
                    <a:pt x="5442" y="2264"/>
                    <a:pt x="5170" y="2132"/>
                    <a:pt x="5170" y="2132"/>
                  </a:cubicBezTo>
                  <a:cubicBezTo>
                    <a:pt x="5339" y="1168"/>
                    <a:pt x="3467" y="1826"/>
                    <a:pt x="3763" y="533"/>
                  </a:cubicBezTo>
                  <a:cubicBezTo>
                    <a:pt x="3832" y="224"/>
                    <a:pt x="3304" y="0"/>
                    <a:pt x="26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4"/>
            <p:cNvSpPr/>
            <p:nvPr/>
          </p:nvSpPr>
          <p:spPr>
            <a:xfrm>
              <a:off x="7083604" y="2719912"/>
              <a:ext cx="735189" cy="784134"/>
            </a:xfrm>
            <a:custGeom>
              <a:avLst/>
              <a:gdLst/>
              <a:ahLst/>
              <a:cxnLst/>
              <a:rect l="l" t="t" r="r" b="b"/>
              <a:pathLst>
                <a:path w="21840" h="23294" extrusionOk="0">
                  <a:moveTo>
                    <a:pt x="13069" y="1"/>
                  </a:moveTo>
                  <a:cubicBezTo>
                    <a:pt x="10706" y="1"/>
                    <a:pt x="9404" y="356"/>
                    <a:pt x="8570" y="860"/>
                  </a:cubicBezTo>
                  <a:cubicBezTo>
                    <a:pt x="7841" y="1302"/>
                    <a:pt x="4671" y="6504"/>
                    <a:pt x="4671" y="6504"/>
                  </a:cubicBezTo>
                  <a:lnTo>
                    <a:pt x="1124" y="1984"/>
                  </a:lnTo>
                  <a:lnTo>
                    <a:pt x="0" y="2755"/>
                  </a:lnTo>
                  <a:cubicBezTo>
                    <a:pt x="0" y="2755"/>
                    <a:pt x="3005" y="10254"/>
                    <a:pt x="4549" y="10254"/>
                  </a:cubicBezTo>
                  <a:cubicBezTo>
                    <a:pt x="4560" y="10254"/>
                    <a:pt x="4571" y="10254"/>
                    <a:pt x="4581" y="10253"/>
                  </a:cubicBezTo>
                  <a:cubicBezTo>
                    <a:pt x="5762" y="10164"/>
                    <a:pt x="8349" y="6801"/>
                    <a:pt x="8349" y="6801"/>
                  </a:cubicBezTo>
                  <a:lnTo>
                    <a:pt x="8349" y="6801"/>
                  </a:lnTo>
                  <a:cubicBezTo>
                    <a:pt x="7342" y="13635"/>
                    <a:pt x="8612" y="22756"/>
                    <a:pt x="8612" y="22756"/>
                  </a:cubicBezTo>
                  <a:cubicBezTo>
                    <a:pt x="10294" y="23157"/>
                    <a:pt x="12008" y="23294"/>
                    <a:pt x="13562" y="23294"/>
                  </a:cubicBezTo>
                  <a:cubicBezTo>
                    <a:pt x="16868" y="23294"/>
                    <a:pt x="19450" y="22676"/>
                    <a:pt x="19450" y="22676"/>
                  </a:cubicBezTo>
                  <a:cubicBezTo>
                    <a:pt x="17587" y="14167"/>
                    <a:pt x="18067" y="7709"/>
                    <a:pt x="18067" y="7708"/>
                  </a:cubicBezTo>
                  <a:lnTo>
                    <a:pt x="18067" y="7708"/>
                  </a:lnTo>
                  <a:cubicBezTo>
                    <a:pt x="18137" y="7765"/>
                    <a:pt x="19064" y="9185"/>
                    <a:pt x="19309" y="10239"/>
                  </a:cubicBezTo>
                  <a:cubicBezTo>
                    <a:pt x="19492" y="11448"/>
                    <a:pt x="19948" y="16636"/>
                    <a:pt x="19948" y="16636"/>
                  </a:cubicBezTo>
                  <a:lnTo>
                    <a:pt x="21110" y="16876"/>
                  </a:lnTo>
                  <a:cubicBezTo>
                    <a:pt x="21110" y="16876"/>
                    <a:pt x="21839" y="10879"/>
                    <a:pt x="21740" y="9618"/>
                  </a:cubicBezTo>
                  <a:cubicBezTo>
                    <a:pt x="21736" y="8936"/>
                    <a:pt x="19186" y="1787"/>
                    <a:pt x="18062" y="865"/>
                  </a:cubicBezTo>
                  <a:cubicBezTo>
                    <a:pt x="17272" y="371"/>
                    <a:pt x="15160" y="46"/>
                    <a:pt x="13683" y="9"/>
                  </a:cubicBezTo>
                  <a:cubicBezTo>
                    <a:pt x="13471" y="3"/>
                    <a:pt x="13266" y="1"/>
                    <a:pt x="13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4"/>
            <p:cNvSpPr/>
            <p:nvPr/>
          </p:nvSpPr>
          <p:spPr>
            <a:xfrm>
              <a:off x="7521721" y="2721460"/>
              <a:ext cx="103411" cy="278389"/>
            </a:xfrm>
            <a:custGeom>
              <a:avLst/>
              <a:gdLst/>
              <a:ahLst/>
              <a:cxnLst/>
              <a:rect l="l" t="t" r="r" b="b"/>
              <a:pathLst>
                <a:path w="3072" h="8270" extrusionOk="0">
                  <a:moveTo>
                    <a:pt x="1063" y="0"/>
                  </a:moveTo>
                  <a:cubicBezTo>
                    <a:pt x="1294" y="122"/>
                    <a:pt x="1571" y="273"/>
                    <a:pt x="1891" y="442"/>
                  </a:cubicBezTo>
                  <a:cubicBezTo>
                    <a:pt x="2192" y="598"/>
                    <a:pt x="2531" y="776"/>
                    <a:pt x="2902" y="969"/>
                  </a:cubicBezTo>
                  <a:lnTo>
                    <a:pt x="2879" y="983"/>
                  </a:lnTo>
                  <a:lnTo>
                    <a:pt x="2822" y="1011"/>
                  </a:lnTo>
                  <a:cubicBezTo>
                    <a:pt x="2771" y="1035"/>
                    <a:pt x="2719" y="1063"/>
                    <a:pt x="2667" y="1087"/>
                  </a:cubicBezTo>
                  <a:cubicBezTo>
                    <a:pt x="2564" y="1138"/>
                    <a:pt x="2460" y="1190"/>
                    <a:pt x="2352" y="1247"/>
                  </a:cubicBezTo>
                  <a:cubicBezTo>
                    <a:pt x="2117" y="1364"/>
                    <a:pt x="1872" y="1487"/>
                    <a:pt x="1623" y="1609"/>
                  </a:cubicBezTo>
                  <a:cubicBezTo>
                    <a:pt x="1825" y="1797"/>
                    <a:pt x="2032" y="1995"/>
                    <a:pt x="2248" y="2192"/>
                  </a:cubicBezTo>
                  <a:cubicBezTo>
                    <a:pt x="2131" y="2503"/>
                    <a:pt x="2009" y="2818"/>
                    <a:pt x="1886" y="3142"/>
                  </a:cubicBezTo>
                  <a:cubicBezTo>
                    <a:pt x="1058" y="5325"/>
                    <a:pt x="358" y="7234"/>
                    <a:pt x="0" y="8269"/>
                  </a:cubicBezTo>
                  <a:cubicBezTo>
                    <a:pt x="419" y="7258"/>
                    <a:pt x="1162" y="5367"/>
                    <a:pt x="1990" y="3180"/>
                  </a:cubicBezTo>
                  <a:cubicBezTo>
                    <a:pt x="2121" y="2832"/>
                    <a:pt x="2248" y="2493"/>
                    <a:pt x="2375" y="2164"/>
                  </a:cubicBezTo>
                  <a:cubicBezTo>
                    <a:pt x="2173" y="1980"/>
                    <a:pt x="1980" y="1806"/>
                    <a:pt x="1792" y="1632"/>
                  </a:cubicBezTo>
                  <a:cubicBezTo>
                    <a:pt x="2253" y="1397"/>
                    <a:pt x="2681" y="1176"/>
                    <a:pt x="3072" y="969"/>
                  </a:cubicBezTo>
                  <a:cubicBezTo>
                    <a:pt x="2851" y="861"/>
                    <a:pt x="2634" y="753"/>
                    <a:pt x="2432" y="654"/>
                  </a:cubicBezTo>
                  <a:cubicBezTo>
                    <a:pt x="2248" y="565"/>
                    <a:pt x="2074" y="485"/>
                    <a:pt x="1910" y="405"/>
                  </a:cubicBezTo>
                  <a:cubicBezTo>
                    <a:pt x="1585" y="245"/>
                    <a:pt x="1303" y="113"/>
                    <a:pt x="1063"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4"/>
            <p:cNvSpPr/>
            <p:nvPr/>
          </p:nvSpPr>
          <p:spPr>
            <a:xfrm>
              <a:off x="7424335" y="2721460"/>
              <a:ext cx="97419" cy="278389"/>
            </a:xfrm>
            <a:custGeom>
              <a:avLst/>
              <a:gdLst/>
              <a:ahLst/>
              <a:cxnLst/>
              <a:rect l="l" t="t" r="r" b="b"/>
              <a:pathLst>
                <a:path w="2894" h="8270" extrusionOk="0">
                  <a:moveTo>
                    <a:pt x="2131" y="0"/>
                  </a:moveTo>
                  <a:cubicBezTo>
                    <a:pt x="1882" y="141"/>
                    <a:pt x="1586" y="315"/>
                    <a:pt x="1242" y="513"/>
                  </a:cubicBezTo>
                  <a:cubicBezTo>
                    <a:pt x="1073" y="616"/>
                    <a:pt x="889" y="725"/>
                    <a:pt x="697" y="837"/>
                  </a:cubicBezTo>
                  <a:cubicBezTo>
                    <a:pt x="475" y="969"/>
                    <a:pt x="245" y="1106"/>
                    <a:pt x="0" y="1251"/>
                  </a:cubicBezTo>
                  <a:cubicBezTo>
                    <a:pt x="381" y="1322"/>
                    <a:pt x="791" y="1402"/>
                    <a:pt x="1223" y="1487"/>
                  </a:cubicBezTo>
                  <a:cubicBezTo>
                    <a:pt x="988" y="1703"/>
                    <a:pt x="744" y="1929"/>
                    <a:pt x="490" y="2164"/>
                  </a:cubicBezTo>
                  <a:cubicBezTo>
                    <a:pt x="602" y="2455"/>
                    <a:pt x="720" y="2761"/>
                    <a:pt x="838" y="3067"/>
                  </a:cubicBezTo>
                  <a:cubicBezTo>
                    <a:pt x="1694" y="5301"/>
                    <a:pt x="2460" y="7234"/>
                    <a:pt x="2893" y="8269"/>
                  </a:cubicBezTo>
                  <a:cubicBezTo>
                    <a:pt x="2522" y="7211"/>
                    <a:pt x="1797" y="5259"/>
                    <a:pt x="941" y="3029"/>
                  </a:cubicBezTo>
                  <a:cubicBezTo>
                    <a:pt x="828" y="2742"/>
                    <a:pt x="720" y="2465"/>
                    <a:pt x="617" y="2192"/>
                  </a:cubicBezTo>
                  <a:cubicBezTo>
                    <a:pt x="899" y="1929"/>
                    <a:pt x="1172" y="1670"/>
                    <a:pt x="1435" y="1421"/>
                  </a:cubicBezTo>
                  <a:cubicBezTo>
                    <a:pt x="1186" y="1378"/>
                    <a:pt x="946" y="1336"/>
                    <a:pt x="711" y="1294"/>
                  </a:cubicBezTo>
                  <a:cubicBezTo>
                    <a:pt x="607" y="1275"/>
                    <a:pt x="508" y="1261"/>
                    <a:pt x="410" y="1242"/>
                  </a:cubicBezTo>
                  <a:cubicBezTo>
                    <a:pt x="358" y="1233"/>
                    <a:pt x="311" y="1223"/>
                    <a:pt x="264" y="1214"/>
                  </a:cubicBezTo>
                  <a:lnTo>
                    <a:pt x="221" y="1209"/>
                  </a:lnTo>
                  <a:cubicBezTo>
                    <a:pt x="602" y="969"/>
                    <a:pt x="955" y="748"/>
                    <a:pt x="1266" y="555"/>
                  </a:cubicBezTo>
                  <a:cubicBezTo>
                    <a:pt x="1600" y="339"/>
                    <a:pt x="1891" y="155"/>
                    <a:pt x="2131"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4"/>
            <p:cNvSpPr/>
            <p:nvPr/>
          </p:nvSpPr>
          <p:spPr>
            <a:xfrm>
              <a:off x="7499066" y="2754382"/>
              <a:ext cx="54331" cy="245467"/>
            </a:xfrm>
            <a:custGeom>
              <a:avLst/>
              <a:gdLst/>
              <a:ahLst/>
              <a:cxnLst/>
              <a:rect l="l" t="t" r="r" b="b"/>
              <a:pathLst>
                <a:path w="1614" h="7292" extrusionOk="0">
                  <a:moveTo>
                    <a:pt x="0" y="1"/>
                  </a:moveTo>
                  <a:lnTo>
                    <a:pt x="673" y="7291"/>
                  </a:lnTo>
                  <a:lnTo>
                    <a:pt x="1614" y="1"/>
                  </a:lnTo>
                  <a:lnTo>
                    <a:pt x="1614" y="1"/>
                  </a:lnTo>
                  <a:cubicBezTo>
                    <a:pt x="1614" y="1"/>
                    <a:pt x="1265" y="270"/>
                    <a:pt x="787" y="270"/>
                  </a:cubicBezTo>
                  <a:cubicBezTo>
                    <a:pt x="548" y="270"/>
                    <a:pt x="276" y="20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4"/>
            <p:cNvSpPr/>
            <p:nvPr/>
          </p:nvSpPr>
          <p:spPr>
            <a:xfrm>
              <a:off x="7456315" y="2553923"/>
              <a:ext cx="146869" cy="209583"/>
            </a:xfrm>
            <a:custGeom>
              <a:avLst/>
              <a:gdLst/>
              <a:ahLst/>
              <a:cxnLst/>
              <a:rect l="l" t="t" r="r" b="b"/>
              <a:pathLst>
                <a:path w="4363" h="6226" extrusionOk="0">
                  <a:moveTo>
                    <a:pt x="588" y="1"/>
                  </a:moveTo>
                  <a:cubicBezTo>
                    <a:pt x="588" y="1"/>
                    <a:pt x="419" y="278"/>
                    <a:pt x="306" y="833"/>
                  </a:cubicBezTo>
                  <a:cubicBezTo>
                    <a:pt x="306" y="833"/>
                    <a:pt x="0" y="3166"/>
                    <a:pt x="1191" y="3914"/>
                  </a:cubicBezTo>
                  <a:lnTo>
                    <a:pt x="1181" y="4977"/>
                  </a:lnTo>
                  <a:lnTo>
                    <a:pt x="1270" y="5956"/>
                  </a:lnTo>
                  <a:cubicBezTo>
                    <a:pt x="1546" y="6158"/>
                    <a:pt x="1818" y="6225"/>
                    <a:pt x="2057" y="6225"/>
                  </a:cubicBezTo>
                  <a:cubicBezTo>
                    <a:pt x="2535" y="6225"/>
                    <a:pt x="2884" y="5956"/>
                    <a:pt x="2884" y="5956"/>
                  </a:cubicBezTo>
                  <a:lnTo>
                    <a:pt x="3006" y="4977"/>
                  </a:lnTo>
                  <a:lnTo>
                    <a:pt x="2954" y="3844"/>
                  </a:lnTo>
                  <a:cubicBezTo>
                    <a:pt x="3636" y="3336"/>
                    <a:pt x="3806" y="2371"/>
                    <a:pt x="3806" y="2371"/>
                  </a:cubicBezTo>
                  <a:cubicBezTo>
                    <a:pt x="3806" y="2371"/>
                    <a:pt x="3806" y="2371"/>
                    <a:pt x="3806" y="2371"/>
                  </a:cubicBezTo>
                  <a:cubicBezTo>
                    <a:pt x="3815" y="2371"/>
                    <a:pt x="4059" y="2367"/>
                    <a:pt x="4267" y="1887"/>
                  </a:cubicBezTo>
                  <a:cubicBezTo>
                    <a:pt x="4363" y="1664"/>
                    <a:pt x="4279" y="1417"/>
                    <a:pt x="4105" y="1417"/>
                  </a:cubicBezTo>
                  <a:cubicBezTo>
                    <a:pt x="4040" y="1417"/>
                    <a:pt x="3962" y="1451"/>
                    <a:pt x="3876" y="1534"/>
                  </a:cubicBezTo>
                  <a:cubicBezTo>
                    <a:pt x="3876" y="1534"/>
                    <a:pt x="3707" y="1511"/>
                    <a:pt x="3622" y="1407"/>
                  </a:cubicBezTo>
                  <a:cubicBezTo>
                    <a:pt x="3622" y="1407"/>
                    <a:pt x="3759" y="1040"/>
                    <a:pt x="3707" y="683"/>
                  </a:cubicBezTo>
                  <a:cubicBezTo>
                    <a:pt x="3655" y="320"/>
                    <a:pt x="1078" y="861"/>
                    <a:pt x="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44"/>
            <p:cNvGrpSpPr/>
            <p:nvPr/>
          </p:nvGrpSpPr>
          <p:grpSpPr>
            <a:xfrm>
              <a:off x="6999684" y="2599199"/>
              <a:ext cx="791706" cy="776389"/>
              <a:chOff x="6999684" y="2599199"/>
              <a:chExt cx="791706" cy="776389"/>
            </a:xfrm>
          </p:grpSpPr>
          <p:sp>
            <p:nvSpPr>
              <p:cNvPr id="1322" name="Google Shape;1322;p44"/>
              <p:cNvSpPr/>
              <p:nvPr/>
            </p:nvSpPr>
            <p:spPr>
              <a:xfrm>
                <a:off x="6999684" y="2773368"/>
                <a:ext cx="56856" cy="13566"/>
              </a:xfrm>
              <a:custGeom>
                <a:avLst/>
                <a:gdLst/>
                <a:ahLst/>
                <a:cxnLst/>
                <a:rect l="l" t="t" r="r" b="b"/>
                <a:pathLst>
                  <a:path w="1689" h="403" extrusionOk="0">
                    <a:moveTo>
                      <a:pt x="0" y="1"/>
                    </a:moveTo>
                    <a:lnTo>
                      <a:pt x="0" y="1"/>
                    </a:lnTo>
                    <a:cubicBezTo>
                      <a:pt x="160" y="72"/>
                      <a:pt x="466" y="184"/>
                      <a:pt x="819" y="307"/>
                    </a:cubicBezTo>
                    <a:cubicBezTo>
                      <a:pt x="866" y="321"/>
                      <a:pt x="908" y="335"/>
                      <a:pt x="950" y="349"/>
                    </a:cubicBezTo>
                    <a:cubicBezTo>
                      <a:pt x="993" y="363"/>
                      <a:pt x="1035" y="377"/>
                      <a:pt x="1082" y="382"/>
                    </a:cubicBezTo>
                    <a:cubicBezTo>
                      <a:pt x="1167" y="396"/>
                      <a:pt x="1251" y="401"/>
                      <a:pt x="1327" y="401"/>
                    </a:cubicBezTo>
                    <a:cubicBezTo>
                      <a:pt x="1371" y="402"/>
                      <a:pt x="1412" y="403"/>
                      <a:pt x="1451" y="403"/>
                    </a:cubicBezTo>
                    <a:cubicBezTo>
                      <a:pt x="1546" y="403"/>
                      <a:pt x="1625" y="399"/>
                      <a:pt x="1689" y="396"/>
                    </a:cubicBezTo>
                    <a:cubicBezTo>
                      <a:pt x="1599" y="387"/>
                      <a:pt x="1477" y="377"/>
                      <a:pt x="1327" y="363"/>
                    </a:cubicBezTo>
                    <a:cubicBezTo>
                      <a:pt x="1251" y="354"/>
                      <a:pt x="1171" y="349"/>
                      <a:pt x="1091" y="335"/>
                    </a:cubicBezTo>
                    <a:cubicBezTo>
                      <a:pt x="1049" y="330"/>
                      <a:pt x="1011" y="311"/>
                      <a:pt x="964" y="297"/>
                    </a:cubicBezTo>
                    <a:cubicBezTo>
                      <a:pt x="922" y="283"/>
                      <a:pt x="880" y="269"/>
                      <a:pt x="837" y="255"/>
                    </a:cubicBezTo>
                    <a:cubicBezTo>
                      <a:pt x="485" y="133"/>
                      <a:pt x="169" y="4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4"/>
              <p:cNvSpPr/>
              <p:nvPr/>
            </p:nvSpPr>
            <p:spPr>
              <a:xfrm>
                <a:off x="6999819" y="2762932"/>
                <a:ext cx="58775" cy="12758"/>
              </a:xfrm>
              <a:custGeom>
                <a:avLst/>
                <a:gdLst/>
                <a:ahLst/>
                <a:cxnLst/>
                <a:rect l="l" t="t" r="r" b="b"/>
                <a:pathLst>
                  <a:path w="1746" h="379" extrusionOk="0">
                    <a:moveTo>
                      <a:pt x="1" y="1"/>
                    </a:moveTo>
                    <a:lnTo>
                      <a:pt x="1" y="1"/>
                    </a:lnTo>
                    <a:cubicBezTo>
                      <a:pt x="165" y="76"/>
                      <a:pt x="476" y="198"/>
                      <a:pt x="847" y="297"/>
                    </a:cubicBezTo>
                    <a:cubicBezTo>
                      <a:pt x="1036" y="353"/>
                      <a:pt x="1219" y="372"/>
                      <a:pt x="1370" y="377"/>
                    </a:cubicBezTo>
                    <a:cubicBezTo>
                      <a:pt x="1408" y="378"/>
                      <a:pt x="1446" y="379"/>
                      <a:pt x="1481" y="379"/>
                    </a:cubicBezTo>
                    <a:cubicBezTo>
                      <a:pt x="1588" y="379"/>
                      <a:pt x="1679" y="373"/>
                      <a:pt x="1746" y="363"/>
                    </a:cubicBezTo>
                    <a:cubicBezTo>
                      <a:pt x="1656" y="358"/>
                      <a:pt x="1525" y="349"/>
                      <a:pt x="1374" y="334"/>
                    </a:cubicBezTo>
                    <a:cubicBezTo>
                      <a:pt x="1219" y="320"/>
                      <a:pt x="1045" y="297"/>
                      <a:pt x="862" y="245"/>
                    </a:cubicBezTo>
                    <a:cubicBezTo>
                      <a:pt x="495" y="146"/>
                      <a:pt x="175"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4"/>
              <p:cNvSpPr/>
              <p:nvPr/>
            </p:nvSpPr>
            <p:spPr>
              <a:xfrm>
                <a:off x="7011702" y="2756435"/>
                <a:ext cx="50561" cy="8651"/>
              </a:xfrm>
              <a:custGeom>
                <a:avLst/>
                <a:gdLst/>
                <a:ahLst/>
                <a:cxnLst/>
                <a:rect l="l" t="t" r="r" b="b"/>
                <a:pathLst>
                  <a:path w="1502" h="257" extrusionOk="0">
                    <a:moveTo>
                      <a:pt x="1" y="1"/>
                    </a:moveTo>
                    <a:cubicBezTo>
                      <a:pt x="146" y="57"/>
                      <a:pt x="414" y="146"/>
                      <a:pt x="734" y="217"/>
                    </a:cubicBezTo>
                    <a:cubicBezTo>
                      <a:pt x="899" y="250"/>
                      <a:pt x="1054" y="250"/>
                      <a:pt x="1186" y="255"/>
                    </a:cubicBezTo>
                    <a:cubicBezTo>
                      <a:pt x="1224" y="256"/>
                      <a:pt x="1261" y="257"/>
                      <a:pt x="1295" y="257"/>
                    </a:cubicBezTo>
                    <a:cubicBezTo>
                      <a:pt x="1378" y="257"/>
                      <a:pt x="1448" y="253"/>
                      <a:pt x="1501" y="250"/>
                    </a:cubicBezTo>
                    <a:cubicBezTo>
                      <a:pt x="1426" y="241"/>
                      <a:pt x="1318" y="231"/>
                      <a:pt x="1186" y="217"/>
                    </a:cubicBezTo>
                    <a:cubicBezTo>
                      <a:pt x="1059" y="203"/>
                      <a:pt x="904" y="198"/>
                      <a:pt x="748" y="165"/>
                    </a:cubicBezTo>
                    <a:cubicBezTo>
                      <a:pt x="429" y="95"/>
                      <a:pt x="156" y="2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4"/>
              <p:cNvSpPr/>
              <p:nvPr/>
            </p:nvSpPr>
            <p:spPr>
              <a:xfrm>
                <a:off x="7751769" y="3310956"/>
                <a:ext cx="18077" cy="55745"/>
              </a:xfrm>
              <a:custGeom>
                <a:avLst/>
                <a:gdLst/>
                <a:ahLst/>
                <a:cxnLst/>
                <a:rect l="l" t="t" r="r" b="b"/>
                <a:pathLst>
                  <a:path w="537" h="1656" extrusionOk="0">
                    <a:moveTo>
                      <a:pt x="537" y="0"/>
                    </a:moveTo>
                    <a:lnTo>
                      <a:pt x="537" y="0"/>
                    </a:lnTo>
                    <a:cubicBezTo>
                      <a:pt x="494" y="174"/>
                      <a:pt x="438" y="499"/>
                      <a:pt x="372" y="870"/>
                    </a:cubicBezTo>
                    <a:cubicBezTo>
                      <a:pt x="363" y="913"/>
                      <a:pt x="353" y="960"/>
                      <a:pt x="339" y="1002"/>
                    </a:cubicBezTo>
                    <a:cubicBezTo>
                      <a:pt x="330" y="1044"/>
                      <a:pt x="311" y="1082"/>
                      <a:pt x="297" y="1124"/>
                    </a:cubicBezTo>
                    <a:cubicBezTo>
                      <a:pt x="259" y="1199"/>
                      <a:pt x="217" y="1270"/>
                      <a:pt x="179" y="1336"/>
                    </a:cubicBezTo>
                    <a:cubicBezTo>
                      <a:pt x="109" y="1468"/>
                      <a:pt x="43" y="1580"/>
                      <a:pt x="1" y="1656"/>
                    </a:cubicBezTo>
                    <a:cubicBezTo>
                      <a:pt x="57" y="1585"/>
                      <a:pt x="132" y="1486"/>
                      <a:pt x="217" y="1359"/>
                    </a:cubicBezTo>
                    <a:cubicBezTo>
                      <a:pt x="255" y="1294"/>
                      <a:pt x="302" y="1223"/>
                      <a:pt x="339" y="1143"/>
                    </a:cubicBezTo>
                    <a:cubicBezTo>
                      <a:pt x="358" y="1105"/>
                      <a:pt x="382" y="1063"/>
                      <a:pt x="391" y="1016"/>
                    </a:cubicBezTo>
                    <a:cubicBezTo>
                      <a:pt x="405" y="974"/>
                      <a:pt x="415" y="927"/>
                      <a:pt x="424" y="880"/>
                    </a:cubicBezTo>
                    <a:cubicBezTo>
                      <a:pt x="494" y="508"/>
                      <a:pt x="527" y="179"/>
                      <a:pt x="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4"/>
              <p:cNvSpPr/>
              <p:nvPr/>
            </p:nvSpPr>
            <p:spPr>
              <a:xfrm>
                <a:off x="7759848" y="3314120"/>
                <a:ext cx="20467" cy="59549"/>
              </a:xfrm>
              <a:custGeom>
                <a:avLst/>
                <a:gdLst/>
                <a:ahLst/>
                <a:cxnLst/>
                <a:rect l="l" t="t" r="r" b="b"/>
                <a:pathLst>
                  <a:path w="608" h="1769" extrusionOk="0">
                    <a:moveTo>
                      <a:pt x="607" y="0"/>
                    </a:moveTo>
                    <a:lnTo>
                      <a:pt x="607" y="0"/>
                    </a:lnTo>
                    <a:cubicBezTo>
                      <a:pt x="560" y="184"/>
                      <a:pt x="504" y="532"/>
                      <a:pt x="410" y="927"/>
                    </a:cubicBezTo>
                    <a:cubicBezTo>
                      <a:pt x="400" y="974"/>
                      <a:pt x="386" y="1021"/>
                      <a:pt x="367" y="1063"/>
                    </a:cubicBezTo>
                    <a:cubicBezTo>
                      <a:pt x="353" y="1110"/>
                      <a:pt x="330" y="1153"/>
                      <a:pt x="311" y="1190"/>
                    </a:cubicBezTo>
                    <a:cubicBezTo>
                      <a:pt x="269" y="1275"/>
                      <a:pt x="226" y="1350"/>
                      <a:pt x="189" y="1425"/>
                    </a:cubicBezTo>
                    <a:cubicBezTo>
                      <a:pt x="109" y="1566"/>
                      <a:pt x="43" y="1684"/>
                      <a:pt x="0" y="1769"/>
                    </a:cubicBezTo>
                    <a:cubicBezTo>
                      <a:pt x="57" y="1693"/>
                      <a:pt x="137" y="1581"/>
                      <a:pt x="222" y="1444"/>
                    </a:cubicBezTo>
                    <a:cubicBezTo>
                      <a:pt x="264" y="1374"/>
                      <a:pt x="311" y="1298"/>
                      <a:pt x="353" y="1214"/>
                    </a:cubicBezTo>
                    <a:cubicBezTo>
                      <a:pt x="377" y="1176"/>
                      <a:pt x="400" y="1129"/>
                      <a:pt x="419" y="1087"/>
                    </a:cubicBezTo>
                    <a:cubicBezTo>
                      <a:pt x="438" y="1035"/>
                      <a:pt x="452" y="988"/>
                      <a:pt x="466" y="936"/>
                    </a:cubicBezTo>
                    <a:cubicBezTo>
                      <a:pt x="560" y="541"/>
                      <a:pt x="593" y="188"/>
                      <a:pt x="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4"/>
              <p:cNvSpPr/>
              <p:nvPr/>
            </p:nvSpPr>
            <p:spPr>
              <a:xfrm>
                <a:off x="7769678" y="3319169"/>
                <a:ext cx="21712" cy="56418"/>
              </a:xfrm>
              <a:custGeom>
                <a:avLst/>
                <a:gdLst/>
                <a:ahLst/>
                <a:cxnLst/>
                <a:rect l="l" t="t" r="r" b="b"/>
                <a:pathLst>
                  <a:path w="645" h="1676" extrusionOk="0">
                    <a:moveTo>
                      <a:pt x="645" y="1"/>
                    </a:moveTo>
                    <a:cubicBezTo>
                      <a:pt x="612" y="179"/>
                      <a:pt x="522" y="509"/>
                      <a:pt x="423" y="880"/>
                    </a:cubicBezTo>
                    <a:cubicBezTo>
                      <a:pt x="409" y="927"/>
                      <a:pt x="395" y="974"/>
                      <a:pt x="381" y="1017"/>
                    </a:cubicBezTo>
                    <a:cubicBezTo>
                      <a:pt x="362" y="1054"/>
                      <a:pt x="339" y="1097"/>
                      <a:pt x="320" y="1134"/>
                    </a:cubicBezTo>
                    <a:cubicBezTo>
                      <a:pt x="278" y="1214"/>
                      <a:pt x="235" y="1285"/>
                      <a:pt x="193" y="1351"/>
                    </a:cubicBezTo>
                    <a:cubicBezTo>
                      <a:pt x="113" y="1487"/>
                      <a:pt x="47" y="1595"/>
                      <a:pt x="0" y="1675"/>
                    </a:cubicBezTo>
                    <a:cubicBezTo>
                      <a:pt x="61" y="1605"/>
                      <a:pt x="141" y="1501"/>
                      <a:pt x="226" y="1374"/>
                    </a:cubicBezTo>
                    <a:cubicBezTo>
                      <a:pt x="273" y="1308"/>
                      <a:pt x="320" y="1238"/>
                      <a:pt x="362" y="1158"/>
                    </a:cubicBezTo>
                    <a:cubicBezTo>
                      <a:pt x="386" y="1120"/>
                      <a:pt x="409" y="1082"/>
                      <a:pt x="428" y="1035"/>
                    </a:cubicBezTo>
                    <a:cubicBezTo>
                      <a:pt x="447" y="988"/>
                      <a:pt x="461" y="941"/>
                      <a:pt x="475" y="894"/>
                    </a:cubicBezTo>
                    <a:cubicBezTo>
                      <a:pt x="579" y="523"/>
                      <a:pt x="645" y="184"/>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4"/>
              <p:cNvSpPr/>
              <p:nvPr/>
            </p:nvSpPr>
            <p:spPr>
              <a:xfrm>
                <a:off x="7498258" y="2599199"/>
                <a:ext cx="16360" cy="24944"/>
              </a:xfrm>
              <a:custGeom>
                <a:avLst/>
                <a:gdLst/>
                <a:ahLst/>
                <a:cxnLst/>
                <a:rect l="l" t="t" r="r" b="b"/>
                <a:pathLst>
                  <a:path w="486" h="741" extrusionOk="0">
                    <a:moveTo>
                      <a:pt x="448" y="1"/>
                    </a:moveTo>
                    <a:cubicBezTo>
                      <a:pt x="368" y="90"/>
                      <a:pt x="236" y="278"/>
                      <a:pt x="109" y="499"/>
                    </a:cubicBezTo>
                    <a:cubicBezTo>
                      <a:pt x="90" y="528"/>
                      <a:pt x="76" y="556"/>
                      <a:pt x="62" y="579"/>
                    </a:cubicBezTo>
                    <a:cubicBezTo>
                      <a:pt x="48" y="603"/>
                      <a:pt x="39" y="622"/>
                      <a:pt x="29" y="641"/>
                    </a:cubicBezTo>
                    <a:lnTo>
                      <a:pt x="6" y="678"/>
                    </a:lnTo>
                    <a:cubicBezTo>
                      <a:pt x="1" y="688"/>
                      <a:pt x="10" y="688"/>
                      <a:pt x="20" y="688"/>
                    </a:cubicBezTo>
                    <a:lnTo>
                      <a:pt x="39" y="697"/>
                    </a:lnTo>
                    <a:lnTo>
                      <a:pt x="76" y="711"/>
                    </a:lnTo>
                    <a:lnTo>
                      <a:pt x="109" y="721"/>
                    </a:lnTo>
                    <a:cubicBezTo>
                      <a:pt x="123" y="721"/>
                      <a:pt x="137" y="725"/>
                      <a:pt x="151" y="730"/>
                    </a:cubicBezTo>
                    <a:cubicBezTo>
                      <a:pt x="180" y="735"/>
                      <a:pt x="208" y="735"/>
                      <a:pt x="236" y="739"/>
                    </a:cubicBezTo>
                    <a:cubicBezTo>
                      <a:pt x="254" y="740"/>
                      <a:pt x="272" y="741"/>
                      <a:pt x="290" y="741"/>
                    </a:cubicBezTo>
                    <a:cubicBezTo>
                      <a:pt x="370" y="741"/>
                      <a:pt x="439" y="732"/>
                      <a:pt x="485" y="721"/>
                    </a:cubicBezTo>
                    <a:cubicBezTo>
                      <a:pt x="429" y="711"/>
                      <a:pt x="340" y="697"/>
                      <a:pt x="241" y="678"/>
                    </a:cubicBezTo>
                    <a:cubicBezTo>
                      <a:pt x="217" y="674"/>
                      <a:pt x="194" y="669"/>
                      <a:pt x="166" y="659"/>
                    </a:cubicBezTo>
                    <a:cubicBezTo>
                      <a:pt x="156" y="655"/>
                      <a:pt x="142" y="655"/>
                      <a:pt x="128" y="650"/>
                    </a:cubicBezTo>
                    <a:lnTo>
                      <a:pt x="119" y="645"/>
                    </a:lnTo>
                    <a:cubicBezTo>
                      <a:pt x="114" y="645"/>
                      <a:pt x="119" y="641"/>
                      <a:pt x="119" y="641"/>
                    </a:cubicBezTo>
                    <a:lnTo>
                      <a:pt x="133" y="622"/>
                    </a:lnTo>
                    <a:cubicBezTo>
                      <a:pt x="147" y="594"/>
                      <a:pt x="161" y="570"/>
                      <a:pt x="180" y="542"/>
                    </a:cubicBezTo>
                    <a:cubicBezTo>
                      <a:pt x="311" y="316"/>
                      <a:pt x="410" y="114"/>
                      <a:pt x="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44"/>
            <p:cNvSpPr/>
            <p:nvPr/>
          </p:nvSpPr>
          <p:spPr>
            <a:xfrm>
              <a:off x="7535152" y="2601521"/>
              <a:ext cx="17942" cy="16798"/>
            </a:xfrm>
            <a:custGeom>
              <a:avLst/>
              <a:gdLst/>
              <a:ahLst/>
              <a:cxnLst/>
              <a:rect l="l" t="t" r="r" b="b"/>
              <a:pathLst>
                <a:path w="533" h="499" extrusionOk="0">
                  <a:moveTo>
                    <a:pt x="269" y="0"/>
                  </a:moveTo>
                  <a:cubicBezTo>
                    <a:pt x="145" y="0"/>
                    <a:pt x="37" y="94"/>
                    <a:pt x="20" y="219"/>
                  </a:cubicBezTo>
                  <a:cubicBezTo>
                    <a:pt x="1" y="355"/>
                    <a:pt x="95" y="478"/>
                    <a:pt x="231" y="496"/>
                  </a:cubicBezTo>
                  <a:cubicBezTo>
                    <a:pt x="243" y="498"/>
                    <a:pt x="255" y="499"/>
                    <a:pt x="266" y="499"/>
                  </a:cubicBezTo>
                  <a:cubicBezTo>
                    <a:pt x="389" y="499"/>
                    <a:pt x="496" y="409"/>
                    <a:pt x="514" y="285"/>
                  </a:cubicBezTo>
                  <a:cubicBezTo>
                    <a:pt x="532" y="148"/>
                    <a:pt x="438" y="21"/>
                    <a:pt x="302" y="2"/>
                  </a:cubicBezTo>
                  <a:cubicBezTo>
                    <a:pt x="291" y="1"/>
                    <a:pt x="280"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4"/>
            <p:cNvSpPr/>
            <p:nvPr/>
          </p:nvSpPr>
          <p:spPr>
            <a:xfrm>
              <a:off x="7537239" y="2605359"/>
              <a:ext cx="9998" cy="9426"/>
            </a:xfrm>
            <a:custGeom>
              <a:avLst/>
              <a:gdLst/>
              <a:ahLst/>
              <a:cxnLst/>
              <a:rect l="l" t="t" r="r" b="b"/>
              <a:pathLst>
                <a:path w="297" h="280" extrusionOk="0">
                  <a:moveTo>
                    <a:pt x="151" y="0"/>
                  </a:moveTo>
                  <a:cubicBezTo>
                    <a:pt x="79" y="0"/>
                    <a:pt x="18" y="50"/>
                    <a:pt x="9" y="119"/>
                  </a:cubicBezTo>
                  <a:cubicBezTo>
                    <a:pt x="0" y="199"/>
                    <a:pt x="52" y="269"/>
                    <a:pt x="132" y="279"/>
                  </a:cubicBezTo>
                  <a:cubicBezTo>
                    <a:pt x="138" y="280"/>
                    <a:pt x="144" y="280"/>
                    <a:pt x="149" y="280"/>
                  </a:cubicBezTo>
                  <a:cubicBezTo>
                    <a:pt x="218" y="280"/>
                    <a:pt x="278" y="230"/>
                    <a:pt x="287" y="157"/>
                  </a:cubicBezTo>
                  <a:cubicBezTo>
                    <a:pt x="296" y="81"/>
                    <a:pt x="245" y="11"/>
                    <a:pt x="169" y="1"/>
                  </a:cubicBezTo>
                  <a:cubicBezTo>
                    <a:pt x="163" y="1"/>
                    <a:pt x="157" y="0"/>
                    <a:pt x="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4"/>
            <p:cNvSpPr/>
            <p:nvPr/>
          </p:nvSpPr>
          <p:spPr>
            <a:xfrm>
              <a:off x="7478161" y="2593914"/>
              <a:ext cx="17942" cy="16798"/>
            </a:xfrm>
            <a:custGeom>
              <a:avLst/>
              <a:gdLst/>
              <a:ahLst/>
              <a:cxnLst/>
              <a:rect l="l" t="t" r="r" b="b"/>
              <a:pathLst>
                <a:path w="533" h="499" extrusionOk="0">
                  <a:moveTo>
                    <a:pt x="267" y="0"/>
                  </a:moveTo>
                  <a:cubicBezTo>
                    <a:pt x="144" y="0"/>
                    <a:pt x="37" y="90"/>
                    <a:pt x="19" y="214"/>
                  </a:cubicBezTo>
                  <a:cubicBezTo>
                    <a:pt x="1" y="351"/>
                    <a:pt x="99" y="478"/>
                    <a:pt x="236" y="497"/>
                  </a:cubicBezTo>
                  <a:cubicBezTo>
                    <a:pt x="247" y="498"/>
                    <a:pt x="258" y="499"/>
                    <a:pt x="269" y="499"/>
                  </a:cubicBezTo>
                  <a:cubicBezTo>
                    <a:pt x="392" y="499"/>
                    <a:pt x="496" y="405"/>
                    <a:pt x="513" y="280"/>
                  </a:cubicBezTo>
                  <a:cubicBezTo>
                    <a:pt x="532" y="144"/>
                    <a:pt x="438" y="21"/>
                    <a:pt x="302" y="3"/>
                  </a:cubicBezTo>
                  <a:cubicBezTo>
                    <a:pt x="290" y="1"/>
                    <a:pt x="278" y="0"/>
                    <a:pt x="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4"/>
            <p:cNvSpPr/>
            <p:nvPr/>
          </p:nvSpPr>
          <p:spPr>
            <a:xfrm>
              <a:off x="7480215" y="2597717"/>
              <a:ext cx="10166" cy="9358"/>
            </a:xfrm>
            <a:custGeom>
              <a:avLst/>
              <a:gdLst/>
              <a:ahLst/>
              <a:cxnLst/>
              <a:rect l="l" t="t" r="r" b="b"/>
              <a:pathLst>
                <a:path w="302" h="278" extrusionOk="0">
                  <a:moveTo>
                    <a:pt x="147" y="0"/>
                  </a:moveTo>
                  <a:cubicBezTo>
                    <a:pt x="81" y="0"/>
                    <a:pt x="23" y="53"/>
                    <a:pt x="15" y="120"/>
                  </a:cubicBezTo>
                  <a:cubicBezTo>
                    <a:pt x="1" y="195"/>
                    <a:pt x="57" y="266"/>
                    <a:pt x="132" y="275"/>
                  </a:cubicBezTo>
                  <a:cubicBezTo>
                    <a:pt x="140" y="277"/>
                    <a:pt x="148" y="278"/>
                    <a:pt x="156" y="278"/>
                  </a:cubicBezTo>
                  <a:cubicBezTo>
                    <a:pt x="222" y="278"/>
                    <a:pt x="279" y="225"/>
                    <a:pt x="288" y="158"/>
                  </a:cubicBezTo>
                  <a:cubicBezTo>
                    <a:pt x="302" y="83"/>
                    <a:pt x="245" y="12"/>
                    <a:pt x="170" y="3"/>
                  </a:cubicBezTo>
                  <a:cubicBezTo>
                    <a:pt x="162" y="1"/>
                    <a:pt x="154"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4"/>
            <p:cNvSpPr/>
            <p:nvPr/>
          </p:nvSpPr>
          <p:spPr>
            <a:xfrm>
              <a:off x="7538821" y="2594789"/>
              <a:ext cx="15855" cy="5723"/>
            </a:xfrm>
            <a:custGeom>
              <a:avLst/>
              <a:gdLst/>
              <a:ahLst/>
              <a:cxnLst/>
              <a:rect l="l" t="t" r="r" b="b"/>
              <a:pathLst>
                <a:path w="471" h="170" fill="none" extrusionOk="0">
                  <a:moveTo>
                    <a:pt x="470" y="170"/>
                  </a:moveTo>
                  <a:cubicBezTo>
                    <a:pt x="470" y="170"/>
                    <a:pt x="282" y="0"/>
                    <a:pt x="0" y="80"/>
                  </a:cubicBezTo>
                </a:path>
              </a:pathLst>
            </a:custGeom>
            <a:noFill/>
            <a:ln w="2000" cap="rnd" cmpd="sng">
              <a:solidFill>
                <a:schemeClr val="accent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4"/>
            <p:cNvSpPr/>
            <p:nvPr/>
          </p:nvSpPr>
          <p:spPr>
            <a:xfrm>
              <a:off x="7478801" y="2586373"/>
              <a:ext cx="16192" cy="5285"/>
            </a:xfrm>
            <a:custGeom>
              <a:avLst/>
              <a:gdLst/>
              <a:ahLst/>
              <a:cxnLst/>
              <a:rect l="l" t="t" r="r" b="b"/>
              <a:pathLst>
                <a:path w="481" h="157" fill="none" extrusionOk="0">
                  <a:moveTo>
                    <a:pt x="0" y="118"/>
                  </a:moveTo>
                  <a:cubicBezTo>
                    <a:pt x="0" y="118"/>
                    <a:pt x="226" y="1"/>
                    <a:pt x="480" y="156"/>
                  </a:cubicBezTo>
                </a:path>
              </a:pathLst>
            </a:custGeom>
            <a:noFill/>
            <a:ln w="2000" cap="rnd" cmpd="sng">
              <a:solidFill>
                <a:schemeClr val="accent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4"/>
            <p:cNvSpPr/>
            <p:nvPr/>
          </p:nvSpPr>
          <p:spPr>
            <a:xfrm>
              <a:off x="7498595" y="2633904"/>
              <a:ext cx="19827" cy="9325"/>
            </a:xfrm>
            <a:custGeom>
              <a:avLst/>
              <a:gdLst/>
              <a:ahLst/>
              <a:cxnLst/>
              <a:rect l="l" t="t" r="r" b="b"/>
              <a:pathLst>
                <a:path w="589" h="277" extrusionOk="0">
                  <a:moveTo>
                    <a:pt x="0" y="0"/>
                  </a:moveTo>
                  <a:cubicBezTo>
                    <a:pt x="0" y="0"/>
                    <a:pt x="15" y="240"/>
                    <a:pt x="264" y="273"/>
                  </a:cubicBezTo>
                  <a:cubicBezTo>
                    <a:pt x="280" y="275"/>
                    <a:pt x="296" y="276"/>
                    <a:pt x="311" y="276"/>
                  </a:cubicBezTo>
                  <a:cubicBezTo>
                    <a:pt x="519" y="276"/>
                    <a:pt x="588" y="80"/>
                    <a:pt x="588" y="8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4"/>
            <p:cNvSpPr/>
            <p:nvPr/>
          </p:nvSpPr>
          <p:spPr>
            <a:xfrm>
              <a:off x="7526299" y="2592230"/>
              <a:ext cx="36625" cy="36625"/>
            </a:xfrm>
            <a:custGeom>
              <a:avLst/>
              <a:gdLst/>
              <a:ahLst/>
              <a:cxnLst/>
              <a:rect l="l" t="t" r="r" b="b"/>
              <a:pathLst>
                <a:path w="1088" h="1088" fill="none" extrusionOk="0">
                  <a:moveTo>
                    <a:pt x="38" y="476"/>
                  </a:moveTo>
                  <a:cubicBezTo>
                    <a:pt x="1" y="754"/>
                    <a:pt x="193" y="1008"/>
                    <a:pt x="471" y="1045"/>
                  </a:cubicBezTo>
                  <a:cubicBezTo>
                    <a:pt x="748" y="1087"/>
                    <a:pt x="1007" y="890"/>
                    <a:pt x="1045" y="612"/>
                  </a:cubicBezTo>
                  <a:cubicBezTo>
                    <a:pt x="1087" y="335"/>
                    <a:pt x="890" y="81"/>
                    <a:pt x="612" y="39"/>
                  </a:cubicBezTo>
                  <a:cubicBezTo>
                    <a:pt x="334" y="1"/>
                    <a:pt x="76" y="194"/>
                    <a:pt x="38" y="476"/>
                  </a:cubicBezTo>
                  <a:close/>
                </a:path>
              </a:pathLst>
            </a:custGeom>
            <a:noFill/>
            <a:ln w="20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4"/>
            <p:cNvSpPr/>
            <p:nvPr/>
          </p:nvSpPr>
          <p:spPr>
            <a:xfrm>
              <a:off x="7468500" y="2584185"/>
              <a:ext cx="36456" cy="36591"/>
            </a:xfrm>
            <a:custGeom>
              <a:avLst/>
              <a:gdLst/>
              <a:ahLst/>
              <a:cxnLst/>
              <a:rect l="l" t="t" r="r" b="b"/>
              <a:pathLst>
                <a:path w="1083" h="1087" fill="none" extrusionOk="0">
                  <a:moveTo>
                    <a:pt x="38" y="470"/>
                  </a:moveTo>
                  <a:cubicBezTo>
                    <a:pt x="1" y="753"/>
                    <a:pt x="194" y="1007"/>
                    <a:pt x="471" y="1044"/>
                  </a:cubicBezTo>
                  <a:cubicBezTo>
                    <a:pt x="749" y="1087"/>
                    <a:pt x="1007" y="889"/>
                    <a:pt x="1045" y="612"/>
                  </a:cubicBezTo>
                  <a:cubicBezTo>
                    <a:pt x="1083" y="334"/>
                    <a:pt x="890" y="75"/>
                    <a:pt x="612" y="38"/>
                  </a:cubicBezTo>
                  <a:cubicBezTo>
                    <a:pt x="335" y="0"/>
                    <a:pt x="76" y="193"/>
                    <a:pt x="38" y="470"/>
                  </a:cubicBezTo>
                  <a:close/>
                </a:path>
              </a:pathLst>
            </a:custGeom>
            <a:noFill/>
            <a:ln w="20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4"/>
            <p:cNvSpPr/>
            <p:nvPr/>
          </p:nvSpPr>
          <p:spPr>
            <a:xfrm>
              <a:off x="7503644" y="2604753"/>
              <a:ext cx="23968" cy="3501"/>
            </a:xfrm>
            <a:custGeom>
              <a:avLst/>
              <a:gdLst/>
              <a:ahLst/>
              <a:cxnLst/>
              <a:rect l="l" t="t" r="r" b="b"/>
              <a:pathLst>
                <a:path w="712" h="104" fill="none" extrusionOk="0">
                  <a:moveTo>
                    <a:pt x="711" y="104"/>
                  </a:moveTo>
                  <a:lnTo>
                    <a:pt x="1" y="1"/>
                  </a:lnTo>
                </a:path>
              </a:pathLst>
            </a:custGeom>
            <a:noFill/>
            <a:ln w="20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4"/>
            <p:cNvSpPr/>
            <p:nvPr/>
          </p:nvSpPr>
          <p:spPr>
            <a:xfrm>
              <a:off x="7561442" y="2605561"/>
              <a:ext cx="25382" cy="7305"/>
            </a:xfrm>
            <a:custGeom>
              <a:avLst/>
              <a:gdLst/>
              <a:ahLst/>
              <a:cxnLst/>
              <a:rect l="l" t="t" r="r" b="b"/>
              <a:pathLst>
                <a:path w="754" h="217" fill="none" extrusionOk="0">
                  <a:moveTo>
                    <a:pt x="1" y="216"/>
                  </a:moveTo>
                  <a:lnTo>
                    <a:pt x="753" y="0"/>
                  </a:lnTo>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4"/>
            <p:cNvSpPr/>
            <p:nvPr/>
          </p:nvSpPr>
          <p:spPr>
            <a:xfrm>
              <a:off x="7521249" y="2999814"/>
              <a:ext cx="33427" cy="510492"/>
            </a:xfrm>
            <a:custGeom>
              <a:avLst/>
              <a:gdLst/>
              <a:ahLst/>
              <a:cxnLst/>
              <a:rect l="l" t="t" r="r" b="b"/>
              <a:pathLst>
                <a:path w="993" h="15165" extrusionOk="0">
                  <a:moveTo>
                    <a:pt x="14" y="0"/>
                  </a:moveTo>
                  <a:cubicBezTo>
                    <a:pt x="9" y="381"/>
                    <a:pt x="5" y="842"/>
                    <a:pt x="0" y="1374"/>
                  </a:cubicBezTo>
                  <a:cubicBezTo>
                    <a:pt x="0" y="1901"/>
                    <a:pt x="9" y="2503"/>
                    <a:pt x="19" y="3152"/>
                  </a:cubicBezTo>
                  <a:cubicBezTo>
                    <a:pt x="52" y="4459"/>
                    <a:pt x="113" y="5979"/>
                    <a:pt x="216" y="7601"/>
                  </a:cubicBezTo>
                  <a:cubicBezTo>
                    <a:pt x="428" y="10847"/>
                    <a:pt x="757" y="13660"/>
                    <a:pt x="992" y="15165"/>
                  </a:cubicBezTo>
                  <a:cubicBezTo>
                    <a:pt x="823" y="13650"/>
                    <a:pt x="536" y="10838"/>
                    <a:pt x="325" y="7592"/>
                  </a:cubicBezTo>
                  <a:cubicBezTo>
                    <a:pt x="221" y="5974"/>
                    <a:pt x="146" y="4455"/>
                    <a:pt x="99" y="3152"/>
                  </a:cubicBezTo>
                  <a:cubicBezTo>
                    <a:pt x="80" y="2498"/>
                    <a:pt x="61" y="1901"/>
                    <a:pt x="47" y="1374"/>
                  </a:cubicBezTo>
                  <a:cubicBezTo>
                    <a:pt x="33" y="842"/>
                    <a:pt x="24" y="381"/>
                    <a:pt x="14"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4"/>
            <p:cNvSpPr/>
            <p:nvPr/>
          </p:nvSpPr>
          <p:spPr>
            <a:xfrm>
              <a:off x="7710600" y="2916062"/>
              <a:ext cx="106138" cy="167841"/>
            </a:xfrm>
            <a:custGeom>
              <a:avLst/>
              <a:gdLst/>
              <a:ahLst/>
              <a:cxnLst/>
              <a:rect l="l" t="t" r="r" b="b"/>
              <a:pathLst>
                <a:path w="3153" h="4986" extrusionOk="0">
                  <a:moveTo>
                    <a:pt x="1887" y="0"/>
                  </a:moveTo>
                  <a:cubicBezTo>
                    <a:pt x="673" y="1355"/>
                    <a:pt x="1" y="2780"/>
                    <a:pt x="1" y="2780"/>
                  </a:cubicBezTo>
                  <a:cubicBezTo>
                    <a:pt x="132" y="3024"/>
                    <a:pt x="273" y="3297"/>
                    <a:pt x="391" y="3575"/>
                  </a:cubicBezTo>
                  <a:cubicBezTo>
                    <a:pt x="391" y="3575"/>
                    <a:pt x="1520" y="4506"/>
                    <a:pt x="3091" y="4986"/>
                  </a:cubicBezTo>
                  <a:cubicBezTo>
                    <a:pt x="3152" y="4182"/>
                    <a:pt x="3138" y="4125"/>
                    <a:pt x="3114" y="3791"/>
                  </a:cubicBezTo>
                  <a:cubicBezTo>
                    <a:pt x="3114" y="3443"/>
                    <a:pt x="2691" y="2037"/>
                    <a:pt x="1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4"/>
            <p:cNvSpPr/>
            <p:nvPr/>
          </p:nvSpPr>
          <p:spPr>
            <a:xfrm>
              <a:off x="8403473" y="2615491"/>
              <a:ext cx="118660" cy="88398"/>
            </a:xfrm>
            <a:custGeom>
              <a:avLst/>
              <a:gdLst/>
              <a:ahLst/>
              <a:cxnLst/>
              <a:rect l="l" t="t" r="r" b="b"/>
              <a:pathLst>
                <a:path w="3525" h="2626" extrusionOk="0">
                  <a:moveTo>
                    <a:pt x="1098" y="1"/>
                  </a:moveTo>
                  <a:cubicBezTo>
                    <a:pt x="1083" y="1"/>
                    <a:pt x="1069" y="6"/>
                    <a:pt x="1059" y="15"/>
                  </a:cubicBezTo>
                  <a:cubicBezTo>
                    <a:pt x="730" y="331"/>
                    <a:pt x="396" y="782"/>
                    <a:pt x="344" y="853"/>
                  </a:cubicBezTo>
                  <a:cubicBezTo>
                    <a:pt x="180" y="1069"/>
                    <a:pt x="1" y="1873"/>
                    <a:pt x="1" y="1873"/>
                  </a:cubicBezTo>
                  <a:cubicBezTo>
                    <a:pt x="1" y="1873"/>
                    <a:pt x="125" y="2625"/>
                    <a:pt x="524" y="2625"/>
                  </a:cubicBezTo>
                  <a:cubicBezTo>
                    <a:pt x="598" y="2625"/>
                    <a:pt x="682" y="2599"/>
                    <a:pt x="777" y="2537"/>
                  </a:cubicBezTo>
                  <a:cubicBezTo>
                    <a:pt x="777" y="2537"/>
                    <a:pt x="2221" y="1991"/>
                    <a:pt x="2532" y="1817"/>
                  </a:cubicBezTo>
                  <a:cubicBezTo>
                    <a:pt x="2833" y="1619"/>
                    <a:pt x="3524" y="1088"/>
                    <a:pt x="3510" y="999"/>
                  </a:cubicBezTo>
                  <a:cubicBezTo>
                    <a:pt x="3501" y="947"/>
                    <a:pt x="3435" y="872"/>
                    <a:pt x="3388" y="857"/>
                  </a:cubicBezTo>
                  <a:cubicBezTo>
                    <a:pt x="3453" y="801"/>
                    <a:pt x="3496" y="759"/>
                    <a:pt x="3491" y="740"/>
                  </a:cubicBezTo>
                  <a:cubicBezTo>
                    <a:pt x="3482" y="683"/>
                    <a:pt x="3411" y="580"/>
                    <a:pt x="3359" y="575"/>
                  </a:cubicBezTo>
                  <a:lnTo>
                    <a:pt x="3317" y="575"/>
                  </a:lnTo>
                  <a:cubicBezTo>
                    <a:pt x="3341" y="552"/>
                    <a:pt x="3350" y="533"/>
                    <a:pt x="3350" y="523"/>
                  </a:cubicBezTo>
                  <a:cubicBezTo>
                    <a:pt x="3336" y="467"/>
                    <a:pt x="3251" y="401"/>
                    <a:pt x="3199" y="396"/>
                  </a:cubicBezTo>
                  <a:cubicBezTo>
                    <a:pt x="3162" y="396"/>
                    <a:pt x="3077" y="420"/>
                    <a:pt x="2964" y="458"/>
                  </a:cubicBezTo>
                  <a:cubicBezTo>
                    <a:pt x="2942" y="391"/>
                    <a:pt x="2866" y="358"/>
                    <a:pt x="2822" y="358"/>
                  </a:cubicBezTo>
                  <a:cubicBezTo>
                    <a:pt x="2819" y="358"/>
                    <a:pt x="2816" y="359"/>
                    <a:pt x="2814" y="359"/>
                  </a:cubicBezTo>
                  <a:cubicBezTo>
                    <a:pt x="2635" y="396"/>
                    <a:pt x="2127" y="655"/>
                    <a:pt x="1802" y="730"/>
                  </a:cubicBezTo>
                  <a:cubicBezTo>
                    <a:pt x="1506" y="801"/>
                    <a:pt x="1135" y="829"/>
                    <a:pt x="918" y="853"/>
                  </a:cubicBezTo>
                  <a:cubicBezTo>
                    <a:pt x="937" y="749"/>
                    <a:pt x="1055" y="603"/>
                    <a:pt x="1130" y="462"/>
                  </a:cubicBezTo>
                  <a:cubicBezTo>
                    <a:pt x="1292" y="139"/>
                    <a:pt x="1175" y="1"/>
                    <a:pt x="1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4"/>
            <p:cNvSpPr/>
            <p:nvPr/>
          </p:nvSpPr>
          <p:spPr>
            <a:xfrm>
              <a:off x="8468711" y="2644172"/>
              <a:ext cx="48339" cy="21578"/>
            </a:xfrm>
            <a:custGeom>
              <a:avLst/>
              <a:gdLst/>
              <a:ahLst/>
              <a:cxnLst/>
              <a:rect l="l" t="t" r="r" b="b"/>
              <a:pathLst>
                <a:path w="1436" h="641" extrusionOk="0">
                  <a:moveTo>
                    <a:pt x="1436" y="1"/>
                  </a:moveTo>
                  <a:cubicBezTo>
                    <a:pt x="1290" y="62"/>
                    <a:pt x="1026" y="198"/>
                    <a:pt x="735" y="363"/>
                  </a:cubicBezTo>
                  <a:cubicBezTo>
                    <a:pt x="697" y="386"/>
                    <a:pt x="659" y="405"/>
                    <a:pt x="626" y="424"/>
                  </a:cubicBezTo>
                  <a:cubicBezTo>
                    <a:pt x="589" y="443"/>
                    <a:pt x="556" y="466"/>
                    <a:pt x="523" y="481"/>
                  </a:cubicBezTo>
                  <a:cubicBezTo>
                    <a:pt x="452" y="504"/>
                    <a:pt x="382" y="528"/>
                    <a:pt x="316" y="546"/>
                  </a:cubicBezTo>
                  <a:cubicBezTo>
                    <a:pt x="189" y="584"/>
                    <a:pt x="76" y="612"/>
                    <a:pt x="1" y="640"/>
                  </a:cubicBezTo>
                  <a:cubicBezTo>
                    <a:pt x="81" y="631"/>
                    <a:pt x="194" y="612"/>
                    <a:pt x="325" y="584"/>
                  </a:cubicBezTo>
                  <a:cubicBezTo>
                    <a:pt x="391" y="570"/>
                    <a:pt x="467" y="551"/>
                    <a:pt x="542" y="528"/>
                  </a:cubicBezTo>
                  <a:cubicBezTo>
                    <a:pt x="579" y="513"/>
                    <a:pt x="612" y="490"/>
                    <a:pt x="650" y="471"/>
                  </a:cubicBezTo>
                  <a:cubicBezTo>
                    <a:pt x="688" y="452"/>
                    <a:pt x="721" y="433"/>
                    <a:pt x="758" y="410"/>
                  </a:cubicBezTo>
                  <a:cubicBezTo>
                    <a:pt x="1055" y="245"/>
                    <a:pt x="1304" y="90"/>
                    <a:pt x="1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4"/>
            <p:cNvSpPr/>
            <p:nvPr/>
          </p:nvSpPr>
          <p:spPr>
            <a:xfrm>
              <a:off x="8465076" y="2634847"/>
              <a:ext cx="50090" cy="20938"/>
            </a:xfrm>
            <a:custGeom>
              <a:avLst/>
              <a:gdLst/>
              <a:ahLst/>
              <a:cxnLst/>
              <a:rect l="l" t="t" r="r" b="b"/>
              <a:pathLst>
                <a:path w="1488" h="622" extrusionOk="0">
                  <a:moveTo>
                    <a:pt x="1487" y="0"/>
                  </a:moveTo>
                  <a:lnTo>
                    <a:pt x="1487" y="0"/>
                  </a:lnTo>
                  <a:cubicBezTo>
                    <a:pt x="1337" y="71"/>
                    <a:pt x="1073" y="212"/>
                    <a:pt x="763" y="362"/>
                  </a:cubicBezTo>
                  <a:cubicBezTo>
                    <a:pt x="607" y="442"/>
                    <a:pt x="457" y="494"/>
                    <a:pt x="321" y="532"/>
                  </a:cubicBezTo>
                  <a:cubicBezTo>
                    <a:pt x="189" y="569"/>
                    <a:pt x="76" y="602"/>
                    <a:pt x="1" y="621"/>
                  </a:cubicBezTo>
                  <a:cubicBezTo>
                    <a:pt x="81" y="616"/>
                    <a:pt x="194" y="602"/>
                    <a:pt x="335" y="569"/>
                  </a:cubicBezTo>
                  <a:cubicBezTo>
                    <a:pt x="466" y="541"/>
                    <a:pt x="626" y="489"/>
                    <a:pt x="786" y="414"/>
                  </a:cubicBezTo>
                  <a:cubicBezTo>
                    <a:pt x="1097" y="259"/>
                    <a:pt x="1355" y="99"/>
                    <a:pt x="1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4"/>
            <p:cNvSpPr/>
            <p:nvPr/>
          </p:nvSpPr>
          <p:spPr>
            <a:xfrm>
              <a:off x="8459858" y="2631043"/>
              <a:ext cx="43559" cy="16192"/>
            </a:xfrm>
            <a:custGeom>
              <a:avLst/>
              <a:gdLst/>
              <a:ahLst/>
              <a:cxnLst/>
              <a:rect l="l" t="t" r="r" b="b"/>
              <a:pathLst>
                <a:path w="1294" h="481" extrusionOk="0">
                  <a:moveTo>
                    <a:pt x="1294" y="0"/>
                  </a:moveTo>
                  <a:cubicBezTo>
                    <a:pt x="1162" y="47"/>
                    <a:pt x="927" y="156"/>
                    <a:pt x="659" y="273"/>
                  </a:cubicBezTo>
                  <a:cubicBezTo>
                    <a:pt x="527" y="330"/>
                    <a:pt x="391" y="363"/>
                    <a:pt x="278" y="395"/>
                  </a:cubicBezTo>
                  <a:cubicBezTo>
                    <a:pt x="165" y="428"/>
                    <a:pt x="66" y="457"/>
                    <a:pt x="0" y="480"/>
                  </a:cubicBezTo>
                  <a:cubicBezTo>
                    <a:pt x="71" y="475"/>
                    <a:pt x="170" y="457"/>
                    <a:pt x="287" y="433"/>
                  </a:cubicBezTo>
                  <a:cubicBezTo>
                    <a:pt x="400" y="410"/>
                    <a:pt x="537" y="381"/>
                    <a:pt x="678" y="325"/>
                  </a:cubicBezTo>
                  <a:cubicBezTo>
                    <a:pt x="951" y="207"/>
                    <a:pt x="1176" y="76"/>
                    <a:pt x="1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4"/>
            <p:cNvSpPr/>
            <p:nvPr/>
          </p:nvSpPr>
          <p:spPr>
            <a:xfrm>
              <a:off x="7723594" y="2675377"/>
              <a:ext cx="719199" cy="828636"/>
            </a:xfrm>
            <a:custGeom>
              <a:avLst/>
              <a:gdLst/>
              <a:ahLst/>
              <a:cxnLst/>
              <a:rect l="l" t="t" r="r" b="b"/>
              <a:pathLst>
                <a:path w="21365" h="24616" extrusionOk="0">
                  <a:moveTo>
                    <a:pt x="5353" y="6915"/>
                  </a:moveTo>
                  <a:cubicBezTo>
                    <a:pt x="5353" y="6915"/>
                    <a:pt x="5344" y="8637"/>
                    <a:pt x="5113" y="11562"/>
                  </a:cubicBezTo>
                  <a:cubicBezTo>
                    <a:pt x="4196" y="10748"/>
                    <a:pt x="3265" y="9850"/>
                    <a:pt x="3288" y="9587"/>
                  </a:cubicBezTo>
                  <a:cubicBezTo>
                    <a:pt x="3378" y="9032"/>
                    <a:pt x="5353" y="6915"/>
                    <a:pt x="5353" y="6915"/>
                  </a:cubicBezTo>
                  <a:close/>
                  <a:moveTo>
                    <a:pt x="20217" y="0"/>
                  </a:moveTo>
                  <a:lnTo>
                    <a:pt x="17644" y="5156"/>
                  </a:lnTo>
                  <a:cubicBezTo>
                    <a:pt x="17644" y="5156"/>
                    <a:pt x="14652" y="2305"/>
                    <a:pt x="14031" y="1952"/>
                  </a:cubicBezTo>
                  <a:cubicBezTo>
                    <a:pt x="13509" y="1656"/>
                    <a:pt x="12253" y="1388"/>
                    <a:pt x="10913" y="1317"/>
                  </a:cubicBezTo>
                  <a:cubicBezTo>
                    <a:pt x="10715" y="1308"/>
                    <a:pt x="10515" y="1303"/>
                    <a:pt x="10314" y="1303"/>
                  </a:cubicBezTo>
                  <a:cubicBezTo>
                    <a:pt x="10034" y="1303"/>
                    <a:pt x="9755" y="1312"/>
                    <a:pt x="9483" y="1332"/>
                  </a:cubicBezTo>
                  <a:cubicBezTo>
                    <a:pt x="9356" y="1341"/>
                    <a:pt x="9224" y="1355"/>
                    <a:pt x="9088" y="1364"/>
                  </a:cubicBezTo>
                  <a:cubicBezTo>
                    <a:pt x="8072" y="1454"/>
                    <a:pt x="6854" y="1604"/>
                    <a:pt x="5979" y="1844"/>
                  </a:cubicBezTo>
                  <a:cubicBezTo>
                    <a:pt x="5617" y="1943"/>
                    <a:pt x="5315" y="2056"/>
                    <a:pt x="5104" y="2188"/>
                  </a:cubicBezTo>
                  <a:cubicBezTo>
                    <a:pt x="4812" y="2427"/>
                    <a:pt x="4328" y="3015"/>
                    <a:pt x="3777" y="3768"/>
                  </a:cubicBezTo>
                  <a:cubicBezTo>
                    <a:pt x="2206" y="5899"/>
                    <a:pt x="71" y="9337"/>
                    <a:pt x="66" y="9841"/>
                  </a:cubicBezTo>
                  <a:cubicBezTo>
                    <a:pt x="0" y="10706"/>
                    <a:pt x="3034" y="12381"/>
                    <a:pt x="4958" y="13354"/>
                  </a:cubicBezTo>
                  <a:cubicBezTo>
                    <a:pt x="4685" y="16214"/>
                    <a:pt x="4224" y="19869"/>
                    <a:pt x="3453" y="23999"/>
                  </a:cubicBezTo>
                  <a:cubicBezTo>
                    <a:pt x="3453" y="23999"/>
                    <a:pt x="5903" y="24587"/>
                    <a:pt x="9088" y="24615"/>
                  </a:cubicBezTo>
                  <a:cubicBezTo>
                    <a:pt x="9167" y="24616"/>
                    <a:pt x="9246" y="24616"/>
                    <a:pt x="9326" y="24616"/>
                  </a:cubicBezTo>
                  <a:cubicBezTo>
                    <a:pt x="10882" y="24616"/>
                    <a:pt x="12603" y="24481"/>
                    <a:pt x="14295" y="24079"/>
                  </a:cubicBezTo>
                  <a:cubicBezTo>
                    <a:pt x="14295" y="24079"/>
                    <a:pt x="15579" y="14220"/>
                    <a:pt x="14789" y="7239"/>
                  </a:cubicBezTo>
                  <a:lnTo>
                    <a:pt x="14789" y="7239"/>
                  </a:lnTo>
                  <a:cubicBezTo>
                    <a:pt x="14789" y="7240"/>
                    <a:pt x="16971" y="8872"/>
                    <a:pt x="17917" y="8890"/>
                  </a:cubicBezTo>
                  <a:cubicBezTo>
                    <a:pt x="17919" y="8890"/>
                    <a:pt x="17921" y="8890"/>
                    <a:pt x="17923" y="8890"/>
                  </a:cubicBezTo>
                  <a:cubicBezTo>
                    <a:pt x="19380" y="8890"/>
                    <a:pt x="21364" y="607"/>
                    <a:pt x="21364" y="607"/>
                  </a:cubicBezTo>
                  <a:lnTo>
                    <a:pt x="20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4"/>
            <p:cNvSpPr/>
            <p:nvPr/>
          </p:nvSpPr>
          <p:spPr>
            <a:xfrm>
              <a:off x="7980135" y="2565974"/>
              <a:ext cx="140911" cy="433876"/>
            </a:xfrm>
            <a:custGeom>
              <a:avLst/>
              <a:gdLst/>
              <a:ahLst/>
              <a:cxnLst/>
              <a:rect l="l" t="t" r="r" b="b"/>
              <a:pathLst>
                <a:path w="4186" h="12889" extrusionOk="0">
                  <a:moveTo>
                    <a:pt x="2887" y="0"/>
                  </a:moveTo>
                  <a:cubicBezTo>
                    <a:pt x="2887" y="0"/>
                    <a:pt x="2544" y="569"/>
                    <a:pt x="1189" y="903"/>
                  </a:cubicBezTo>
                  <a:cubicBezTo>
                    <a:pt x="902" y="974"/>
                    <a:pt x="1152" y="1552"/>
                    <a:pt x="775" y="1595"/>
                  </a:cubicBezTo>
                  <a:cubicBezTo>
                    <a:pt x="599" y="1409"/>
                    <a:pt x="447" y="1334"/>
                    <a:pt x="329" y="1334"/>
                  </a:cubicBezTo>
                  <a:cubicBezTo>
                    <a:pt x="92" y="1334"/>
                    <a:pt x="0" y="1641"/>
                    <a:pt x="155" y="1962"/>
                  </a:cubicBezTo>
                  <a:cubicBezTo>
                    <a:pt x="380" y="2437"/>
                    <a:pt x="799" y="2517"/>
                    <a:pt x="799" y="2517"/>
                  </a:cubicBezTo>
                  <a:cubicBezTo>
                    <a:pt x="799" y="2517"/>
                    <a:pt x="982" y="2785"/>
                    <a:pt x="1279" y="3081"/>
                  </a:cubicBezTo>
                  <a:cubicBezTo>
                    <a:pt x="1354" y="3156"/>
                    <a:pt x="1434" y="3236"/>
                    <a:pt x="1523" y="3307"/>
                  </a:cubicBezTo>
                  <a:lnTo>
                    <a:pt x="1467" y="4619"/>
                  </a:lnTo>
                  <a:lnTo>
                    <a:pt x="2610" y="12888"/>
                  </a:lnTo>
                  <a:lnTo>
                    <a:pt x="3292" y="4619"/>
                  </a:lnTo>
                  <a:lnTo>
                    <a:pt x="3287" y="3744"/>
                  </a:lnTo>
                  <a:cubicBezTo>
                    <a:pt x="3993" y="3387"/>
                    <a:pt x="4162" y="2328"/>
                    <a:pt x="4181" y="1510"/>
                  </a:cubicBezTo>
                  <a:cubicBezTo>
                    <a:pt x="4186" y="1421"/>
                    <a:pt x="4186" y="1336"/>
                    <a:pt x="4181" y="1256"/>
                  </a:cubicBezTo>
                  <a:cubicBezTo>
                    <a:pt x="4181" y="1176"/>
                    <a:pt x="4181" y="1105"/>
                    <a:pt x="4176" y="1035"/>
                  </a:cubicBezTo>
                  <a:cubicBezTo>
                    <a:pt x="4167" y="687"/>
                    <a:pt x="4134" y="452"/>
                    <a:pt x="4134" y="452"/>
                  </a:cubicBezTo>
                  <a:cubicBezTo>
                    <a:pt x="4134" y="452"/>
                    <a:pt x="4131" y="452"/>
                    <a:pt x="4125" y="452"/>
                  </a:cubicBezTo>
                  <a:cubicBezTo>
                    <a:pt x="4052" y="452"/>
                    <a:pt x="3532" y="436"/>
                    <a:pt x="2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4"/>
            <p:cNvSpPr/>
            <p:nvPr/>
          </p:nvSpPr>
          <p:spPr>
            <a:xfrm>
              <a:off x="7781695" y="2495418"/>
              <a:ext cx="346791" cy="306867"/>
            </a:xfrm>
            <a:custGeom>
              <a:avLst/>
              <a:gdLst/>
              <a:ahLst/>
              <a:cxnLst/>
              <a:rect l="l" t="t" r="r" b="b"/>
              <a:pathLst>
                <a:path w="10302" h="9116" extrusionOk="0">
                  <a:moveTo>
                    <a:pt x="4154" y="1"/>
                  </a:moveTo>
                  <a:cubicBezTo>
                    <a:pt x="3859" y="1"/>
                    <a:pt x="3570" y="75"/>
                    <a:pt x="3331" y="243"/>
                  </a:cubicBezTo>
                  <a:cubicBezTo>
                    <a:pt x="3208" y="328"/>
                    <a:pt x="3100" y="436"/>
                    <a:pt x="3034" y="572"/>
                  </a:cubicBezTo>
                  <a:cubicBezTo>
                    <a:pt x="2945" y="760"/>
                    <a:pt x="2940" y="981"/>
                    <a:pt x="2969" y="1188"/>
                  </a:cubicBezTo>
                  <a:cubicBezTo>
                    <a:pt x="3016" y="1532"/>
                    <a:pt x="3143" y="1866"/>
                    <a:pt x="3152" y="2214"/>
                  </a:cubicBezTo>
                  <a:cubicBezTo>
                    <a:pt x="3161" y="2557"/>
                    <a:pt x="3011" y="2947"/>
                    <a:pt x="2686" y="3070"/>
                  </a:cubicBezTo>
                  <a:cubicBezTo>
                    <a:pt x="2585" y="3107"/>
                    <a:pt x="2477" y="3115"/>
                    <a:pt x="2368" y="3115"/>
                  </a:cubicBezTo>
                  <a:cubicBezTo>
                    <a:pt x="2295" y="3115"/>
                    <a:pt x="2222" y="3112"/>
                    <a:pt x="2149" y="3112"/>
                  </a:cubicBezTo>
                  <a:cubicBezTo>
                    <a:pt x="2058" y="3112"/>
                    <a:pt x="1968" y="3117"/>
                    <a:pt x="1882" y="3140"/>
                  </a:cubicBezTo>
                  <a:cubicBezTo>
                    <a:pt x="1562" y="3234"/>
                    <a:pt x="1351" y="3597"/>
                    <a:pt x="1426" y="3916"/>
                  </a:cubicBezTo>
                  <a:cubicBezTo>
                    <a:pt x="1473" y="4105"/>
                    <a:pt x="1595" y="4260"/>
                    <a:pt x="1708" y="4420"/>
                  </a:cubicBezTo>
                  <a:cubicBezTo>
                    <a:pt x="1877" y="4664"/>
                    <a:pt x="2018" y="4932"/>
                    <a:pt x="2080" y="5224"/>
                  </a:cubicBezTo>
                  <a:cubicBezTo>
                    <a:pt x="2117" y="5436"/>
                    <a:pt x="2108" y="5666"/>
                    <a:pt x="1981" y="5836"/>
                  </a:cubicBezTo>
                  <a:cubicBezTo>
                    <a:pt x="1769" y="6118"/>
                    <a:pt x="1365" y="6113"/>
                    <a:pt x="1021" y="6184"/>
                  </a:cubicBezTo>
                  <a:cubicBezTo>
                    <a:pt x="584" y="6278"/>
                    <a:pt x="170" y="6574"/>
                    <a:pt x="52" y="7007"/>
                  </a:cubicBezTo>
                  <a:cubicBezTo>
                    <a:pt x="1" y="7195"/>
                    <a:pt x="5" y="7392"/>
                    <a:pt x="48" y="7585"/>
                  </a:cubicBezTo>
                  <a:cubicBezTo>
                    <a:pt x="208" y="8361"/>
                    <a:pt x="904" y="8978"/>
                    <a:pt x="1689" y="9095"/>
                  </a:cubicBezTo>
                  <a:cubicBezTo>
                    <a:pt x="1779" y="9110"/>
                    <a:pt x="1872" y="9116"/>
                    <a:pt x="1965" y="9116"/>
                  </a:cubicBezTo>
                  <a:cubicBezTo>
                    <a:pt x="1994" y="9116"/>
                    <a:pt x="2023" y="9115"/>
                    <a:pt x="2051" y="9114"/>
                  </a:cubicBezTo>
                  <a:cubicBezTo>
                    <a:pt x="2602" y="8361"/>
                    <a:pt x="3086" y="7773"/>
                    <a:pt x="3378" y="7534"/>
                  </a:cubicBezTo>
                  <a:cubicBezTo>
                    <a:pt x="3589" y="7402"/>
                    <a:pt x="3891" y="7289"/>
                    <a:pt x="4253" y="7190"/>
                  </a:cubicBezTo>
                  <a:cubicBezTo>
                    <a:pt x="4337" y="6790"/>
                    <a:pt x="4337" y="6367"/>
                    <a:pt x="4243" y="5967"/>
                  </a:cubicBezTo>
                  <a:cubicBezTo>
                    <a:pt x="4102" y="5379"/>
                    <a:pt x="3886" y="4947"/>
                    <a:pt x="4413" y="4589"/>
                  </a:cubicBezTo>
                  <a:cubicBezTo>
                    <a:pt x="5038" y="4166"/>
                    <a:pt x="5010" y="2933"/>
                    <a:pt x="4685" y="2548"/>
                  </a:cubicBezTo>
                  <a:cubicBezTo>
                    <a:pt x="4329" y="2116"/>
                    <a:pt x="4606" y="1433"/>
                    <a:pt x="5106" y="1433"/>
                  </a:cubicBezTo>
                  <a:cubicBezTo>
                    <a:pt x="5206" y="1433"/>
                    <a:pt x="5314" y="1460"/>
                    <a:pt x="5429" y="1522"/>
                  </a:cubicBezTo>
                  <a:cubicBezTo>
                    <a:pt x="5278" y="1866"/>
                    <a:pt x="5203" y="2284"/>
                    <a:pt x="5250" y="2811"/>
                  </a:cubicBezTo>
                  <a:cubicBezTo>
                    <a:pt x="5394" y="4350"/>
                    <a:pt x="6552" y="5177"/>
                    <a:pt x="7158" y="5177"/>
                  </a:cubicBezTo>
                  <a:cubicBezTo>
                    <a:pt x="7164" y="5177"/>
                    <a:pt x="7169" y="5177"/>
                    <a:pt x="7174" y="5177"/>
                  </a:cubicBezTo>
                  <a:cubicBezTo>
                    <a:pt x="6877" y="4881"/>
                    <a:pt x="6694" y="4613"/>
                    <a:pt x="6694" y="4613"/>
                  </a:cubicBezTo>
                  <a:cubicBezTo>
                    <a:pt x="6694" y="4613"/>
                    <a:pt x="6275" y="4533"/>
                    <a:pt x="6050" y="4058"/>
                  </a:cubicBezTo>
                  <a:cubicBezTo>
                    <a:pt x="5895" y="3737"/>
                    <a:pt x="5987" y="3430"/>
                    <a:pt x="6224" y="3430"/>
                  </a:cubicBezTo>
                  <a:cubicBezTo>
                    <a:pt x="6342" y="3430"/>
                    <a:pt x="6494" y="3505"/>
                    <a:pt x="6670" y="3691"/>
                  </a:cubicBezTo>
                  <a:cubicBezTo>
                    <a:pt x="7047" y="3648"/>
                    <a:pt x="6797" y="3070"/>
                    <a:pt x="7084" y="2999"/>
                  </a:cubicBezTo>
                  <a:cubicBezTo>
                    <a:pt x="8439" y="2665"/>
                    <a:pt x="8782" y="2096"/>
                    <a:pt x="8782" y="2096"/>
                  </a:cubicBezTo>
                  <a:cubicBezTo>
                    <a:pt x="9427" y="2532"/>
                    <a:pt x="9947" y="2548"/>
                    <a:pt x="10020" y="2548"/>
                  </a:cubicBezTo>
                  <a:cubicBezTo>
                    <a:pt x="10026" y="2548"/>
                    <a:pt x="10029" y="2548"/>
                    <a:pt x="10029" y="2548"/>
                  </a:cubicBezTo>
                  <a:cubicBezTo>
                    <a:pt x="10029" y="2548"/>
                    <a:pt x="10062" y="2783"/>
                    <a:pt x="10071" y="3131"/>
                  </a:cubicBezTo>
                  <a:cubicBezTo>
                    <a:pt x="10208" y="2835"/>
                    <a:pt x="10302" y="2350"/>
                    <a:pt x="10104" y="1645"/>
                  </a:cubicBezTo>
                  <a:cubicBezTo>
                    <a:pt x="9773" y="455"/>
                    <a:pt x="8641" y="91"/>
                    <a:pt x="7731" y="91"/>
                  </a:cubicBezTo>
                  <a:cubicBezTo>
                    <a:pt x="7284" y="91"/>
                    <a:pt x="6890" y="179"/>
                    <a:pt x="6670" y="299"/>
                  </a:cubicBezTo>
                  <a:cubicBezTo>
                    <a:pt x="6398" y="445"/>
                    <a:pt x="6125" y="624"/>
                    <a:pt x="5890" y="859"/>
                  </a:cubicBezTo>
                  <a:cubicBezTo>
                    <a:pt x="5607" y="582"/>
                    <a:pt x="5297" y="332"/>
                    <a:pt x="4939" y="172"/>
                  </a:cubicBezTo>
                  <a:cubicBezTo>
                    <a:pt x="4695" y="63"/>
                    <a:pt x="4422"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4"/>
            <p:cNvSpPr/>
            <p:nvPr/>
          </p:nvSpPr>
          <p:spPr>
            <a:xfrm>
              <a:off x="7955864" y="2721460"/>
              <a:ext cx="112130" cy="278389"/>
            </a:xfrm>
            <a:custGeom>
              <a:avLst/>
              <a:gdLst/>
              <a:ahLst/>
              <a:cxnLst/>
              <a:rect l="l" t="t" r="r" b="b"/>
              <a:pathLst>
                <a:path w="3331" h="8270" extrusionOk="0">
                  <a:moveTo>
                    <a:pt x="2188" y="0"/>
                  </a:moveTo>
                  <a:cubicBezTo>
                    <a:pt x="1929" y="122"/>
                    <a:pt x="1623" y="278"/>
                    <a:pt x="1271" y="456"/>
                  </a:cubicBezTo>
                  <a:cubicBezTo>
                    <a:pt x="1092" y="541"/>
                    <a:pt x="904" y="640"/>
                    <a:pt x="706" y="739"/>
                  </a:cubicBezTo>
                  <a:cubicBezTo>
                    <a:pt x="480" y="852"/>
                    <a:pt x="245" y="969"/>
                    <a:pt x="1" y="1096"/>
                  </a:cubicBezTo>
                  <a:cubicBezTo>
                    <a:pt x="452" y="1251"/>
                    <a:pt x="946" y="1421"/>
                    <a:pt x="1468" y="1599"/>
                  </a:cubicBezTo>
                  <a:cubicBezTo>
                    <a:pt x="1224" y="1708"/>
                    <a:pt x="974" y="1816"/>
                    <a:pt x="716" y="1929"/>
                  </a:cubicBezTo>
                  <a:cubicBezTo>
                    <a:pt x="843" y="2244"/>
                    <a:pt x="970" y="2564"/>
                    <a:pt x="1101" y="2888"/>
                  </a:cubicBezTo>
                  <a:cubicBezTo>
                    <a:pt x="2033" y="5198"/>
                    <a:pt x="2865" y="7202"/>
                    <a:pt x="3331" y="8269"/>
                  </a:cubicBezTo>
                  <a:cubicBezTo>
                    <a:pt x="2926" y="7178"/>
                    <a:pt x="2136" y="5160"/>
                    <a:pt x="1205" y="2851"/>
                  </a:cubicBezTo>
                  <a:cubicBezTo>
                    <a:pt x="1087" y="2554"/>
                    <a:pt x="970" y="2267"/>
                    <a:pt x="857" y="1985"/>
                  </a:cubicBezTo>
                  <a:cubicBezTo>
                    <a:pt x="1158" y="1849"/>
                    <a:pt x="1459" y="1717"/>
                    <a:pt x="1746" y="1590"/>
                  </a:cubicBezTo>
                  <a:cubicBezTo>
                    <a:pt x="1435" y="1487"/>
                    <a:pt x="1134" y="1388"/>
                    <a:pt x="843" y="1289"/>
                  </a:cubicBezTo>
                  <a:cubicBezTo>
                    <a:pt x="716" y="1247"/>
                    <a:pt x="593" y="1209"/>
                    <a:pt x="471" y="1167"/>
                  </a:cubicBezTo>
                  <a:cubicBezTo>
                    <a:pt x="410" y="1148"/>
                    <a:pt x="349" y="1129"/>
                    <a:pt x="292" y="1110"/>
                  </a:cubicBezTo>
                  <a:lnTo>
                    <a:pt x="226" y="1087"/>
                  </a:lnTo>
                  <a:lnTo>
                    <a:pt x="198" y="1082"/>
                  </a:lnTo>
                  <a:cubicBezTo>
                    <a:pt x="598" y="866"/>
                    <a:pt x="965" y="668"/>
                    <a:pt x="1289" y="494"/>
                  </a:cubicBezTo>
                  <a:cubicBezTo>
                    <a:pt x="1638" y="306"/>
                    <a:pt x="1939" y="137"/>
                    <a:pt x="2188"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4"/>
            <p:cNvSpPr/>
            <p:nvPr/>
          </p:nvSpPr>
          <p:spPr>
            <a:xfrm>
              <a:off x="8067960" y="2721460"/>
              <a:ext cx="89812" cy="278389"/>
            </a:xfrm>
            <a:custGeom>
              <a:avLst/>
              <a:gdLst/>
              <a:ahLst/>
              <a:cxnLst/>
              <a:rect l="l" t="t" r="r" b="b"/>
              <a:pathLst>
                <a:path w="2668" h="8270" extrusionOk="0">
                  <a:moveTo>
                    <a:pt x="683" y="0"/>
                  </a:moveTo>
                  <a:cubicBezTo>
                    <a:pt x="909" y="141"/>
                    <a:pt x="1177" y="311"/>
                    <a:pt x="1487" y="503"/>
                  </a:cubicBezTo>
                  <a:cubicBezTo>
                    <a:pt x="1774" y="677"/>
                    <a:pt x="2099" y="875"/>
                    <a:pt x="2451" y="1091"/>
                  </a:cubicBezTo>
                  <a:cubicBezTo>
                    <a:pt x="2433" y="1091"/>
                    <a:pt x="2419" y="1096"/>
                    <a:pt x="2400" y="1101"/>
                  </a:cubicBezTo>
                  <a:cubicBezTo>
                    <a:pt x="2348" y="1106"/>
                    <a:pt x="2296" y="1115"/>
                    <a:pt x="2245" y="1124"/>
                  </a:cubicBezTo>
                  <a:cubicBezTo>
                    <a:pt x="2141" y="1143"/>
                    <a:pt x="2038" y="1162"/>
                    <a:pt x="1929" y="1181"/>
                  </a:cubicBezTo>
                  <a:cubicBezTo>
                    <a:pt x="1685" y="1223"/>
                    <a:pt x="1431" y="1270"/>
                    <a:pt x="1167" y="1317"/>
                  </a:cubicBezTo>
                  <a:cubicBezTo>
                    <a:pt x="1403" y="1557"/>
                    <a:pt x="1642" y="1806"/>
                    <a:pt x="1892" y="2060"/>
                  </a:cubicBezTo>
                  <a:cubicBezTo>
                    <a:pt x="1793" y="2371"/>
                    <a:pt x="1694" y="2686"/>
                    <a:pt x="1591" y="3011"/>
                  </a:cubicBezTo>
                  <a:cubicBezTo>
                    <a:pt x="890" y="5254"/>
                    <a:pt x="297" y="7211"/>
                    <a:pt x="1" y="8269"/>
                  </a:cubicBezTo>
                  <a:cubicBezTo>
                    <a:pt x="358" y="7230"/>
                    <a:pt x="993" y="5282"/>
                    <a:pt x="1694" y="3043"/>
                  </a:cubicBezTo>
                  <a:cubicBezTo>
                    <a:pt x="1802" y="2700"/>
                    <a:pt x="1911" y="2361"/>
                    <a:pt x="2014" y="2032"/>
                  </a:cubicBezTo>
                  <a:cubicBezTo>
                    <a:pt x="1788" y="1806"/>
                    <a:pt x="1577" y="1590"/>
                    <a:pt x="1370" y="1378"/>
                  </a:cubicBezTo>
                  <a:cubicBezTo>
                    <a:pt x="1831" y="1289"/>
                    <a:pt x="2263" y="1209"/>
                    <a:pt x="2668" y="1129"/>
                  </a:cubicBezTo>
                  <a:cubicBezTo>
                    <a:pt x="2437" y="997"/>
                    <a:pt x="2221" y="875"/>
                    <a:pt x="2019" y="753"/>
                  </a:cubicBezTo>
                  <a:cubicBezTo>
                    <a:pt x="1840" y="654"/>
                    <a:pt x="1671" y="555"/>
                    <a:pt x="1511" y="466"/>
                  </a:cubicBezTo>
                  <a:cubicBezTo>
                    <a:pt x="1191" y="282"/>
                    <a:pt x="913" y="127"/>
                    <a:pt x="683"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4"/>
            <p:cNvSpPr/>
            <p:nvPr/>
          </p:nvSpPr>
          <p:spPr>
            <a:xfrm>
              <a:off x="8029484" y="2999814"/>
              <a:ext cx="40260" cy="504163"/>
            </a:xfrm>
            <a:custGeom>
              <a:avLst/>
              <a:gdLst/>
              <a:ahLst/>
              <a:cxnLst/>
              <a:rect l="l" t="t" r="r" b="b"/>
              <a:pathLst>
                <a:path w="1196" h="14977" extrusionOk="0">
                  <a:moveTo>
                    <a:pt x="1144" y="0"/>
                  </a:moveTo>
                  <a:lnTo>
                    <a:pt x="1144" y="0"/>
                  </a:lnTo>
                  <a:cubicBezTo>
                    <a:pt x="1153" y="753"/>
                    <a:pt x="1134" y="1825"/>
                    <a:pt x="1078" y="3114"/>
                  </a:cubicBezTo>
                  <a:cubicBezTo>
                    <a:pt x="1026" y="4403"/>
                    <a:pt x="932" y="5903"/>
                    <a:pt x="800" y="7503"/>
                  </a:cubicBezTo>
                  <a:cubicBezTo>
                    <a:pt x="537" y="10706"/>
                    <a:pt x="175" y="13486"/>
                    <a:pt x="1" y="14977"/>
                  </a:cubicBezTo>
                  <a:cubicBezTo>
                    <a:pt x="241" y="13495"/>
                    <a:pt x="645" y="10720"/>
                    <a:pt x="909" y="7512"/>
                  </a:cubicBezTo>
                  <a:cubicBezTo>
                    <a:pt x="1040" y="5913"/>
                    <a:pt x="1125" y="4408"/>
                    <a:pt x="1158" y="3119"/>
                  </a:cubicBezTo>
                  <a:cubicBezTo>
                    <a:pt x="1196" y="1830"/>
                    <a:pt x="1181" y="753"/>
                    <a:pt x="1144"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4"/>
            <p:cNvSpPr/>
            <p:nvPr/>
          </p:nvSpPr>
          <p:spPr>
            <a:xfrm>
              <a:off x="8035981" y="2767510"/>
              <a:ext cx="51167" cy="232339"/>
            </a:xfrm>
            <a:custGeom>
              <a:avLst/>
              <a:gdLst/>
              <a:ahLst/>
              <a:cxnLst/>
              <a:rect l="l" t="t" r="r" b="b"/>
              <a:pathLst>
                <a:path w="1520" h="6902" extrusionOk="0">
                  <a:moveTo>
                    <a:pt x="1520" y="1"/>
                  </a:moveTo>
                  <a:lnTo>
                    <a:pt x="1520" y="1"/>
                  </a:lnTo>
                  <a:cubicBezTo>
                    <a:pt x="1252" y="169"/>
                    <a:pt x="983" y="224"/>
                    <a:pt x="747" y="224"/>
                  </a:cubicBezTo>
                  <a:cubicBezTo>
                    <a:pt x="318" y="224"/>
                    <a:pt x="1" y="43"/>
                    <a:pt x="1" y="43"/>
                  </a:cubicBezTo>
                  <a:lnTo>
                    <a:pt x="1" y="43"/>
                  </a:lnTo>
                  <a:lnTo>
                    <a:pt x="951" y="6901"/>
                  </a:lnTo>
                  <a:lnTo>
                    <a:pt x="15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4"/>
            <p:cNvSpPr/>
            <p:nvPr/>
          </p:nvSpPr>
          <p:spPr>
            <a:xfrm>
              <a:off x="8073986" y="2609668"/>
              <a:ext cx="16023" cy="26290"/>
            </a:xfrm>
            <a:custGeom>
              <a:avLst/>
              <a:gdLst/>
              <a:ahLst/>
              <a:cxnLst/>
              <a:rect l="l" t="t" r="r" b="b"/>
              <a:pathLst>
                <a:path w="476" h="781" extrusionOk="0">
                  <a:moveTo>
                    <a:pt x="95" y="0"/>
                  </a:moveTo>
                  <a:lnTo>
                    <a:pt x="95" y="0"/>
                  </a:lnTo>
                  <a:cubicBezTo>
                    <a:pt x="99" y="123"/>
                    <a:pt x="151" y="348"/>
                    <a:pt x="306" y="569"/>
                  </a:cubicBezTo>
                  <a:cubicBezTo>
                    <a:pt x="325" y="593"/>
                    <a:pt x="344" y="621"/>
                    <a:pt x="367" y="645"/>
                  </a:cubicBezTo>
                  <a:lnTo>
                    <a:pt x="377" y="654"/>
                  </a:lnTo>
                  <a:cubicBezTo>
                    <a:pt x="377" y="654"/>
                    <a:pt x="382" y="654"/>
                    <a:pt x="377" y="659"/>
                  </a:cubicBezTo>
                  <a:cubicBezTo>
                    <a:pt x="344" y="687"/>
                    <a:pt x="288" y="701"/>
                    <a:pt x="240" y="715"/>
                  </a:cubicBezTo>
                  <a:cubicBezTo>
                    <a:pt x="146" y="744"/>
                    <a:pt x="57" y="758"/>
                    <a:pt x="1" y="772"/>
                  </a:cubicBezTo>
                  <a:cubicBezTo>
                    <a:pt x="34" y="777"/>
                    <a:pt x="75" y="781"/>
                    <a:pt x="122" y="781"/>
                  </a:cubicBezTo>
                  <a:cubicBezTo>
                    <a:pt x="162" y="781"/>
                    <a:pt x="206" y="778"/>
                    <a:pt x="255" y="772"/>
                  </a:cubicBezTo>
                  <a:cubicBezTo>
                    <a:pt x="306" y="767"/>
                    <a:pt x="363" y="758"/>
                    <a:pt x="424" y="715"/>
                  </a:cubicBezTo>
                  <a:cubicBezTo>
                    <a:pt x="429" y="711"/>
                    <a:pt x="447" y="696"/>
                    <a:pt x="452" y="687"/>
                  </a:cubicBezTo>
                  <a:lnTo>
                    <a:pt x="471" y="649"/>
                  </a:lnTo>
                  <a:cubicBezTo>
                    <a:pt x="476" y="645"/>
                    <a:pt x="466" y="640"/>
                    <a:pt x="462" y="631"/>
                  </a:cubicBezTo>
                  <a:cubicBezTo>
                    <a:pt x="462" y="626"/>
                    <a:pt x="457" y="621"/>
                    <a:pt x="452" y="617"/>
                  </a:cubicBezTo>
                  <a:lnTo>
                    <a:pt x="429" y="588"/>
                  </a:lnTo>
                  <a:cubicBezTo>
                    <a:pt x="410" y="569"/>
                    <a:pt x="391" y="541"/>
                    <a:pt x="372" y="518"/>
                  </a:cubicBezTo>
                  <a:cubicBezTo>
                    <a:pt x="226" y="320"/>
                    <a:pt x="146" y="109"/>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4" name="Google Shape;1354;p44"/>
            <p:cNvGrpSpPr/>
            <p:nvPr/>
          </p:nvGrpSpPr>
          <p:grpSpPr>
            <a:xfrm>
              <a:off x="8043286" y="2603709"/>
              <a:ext cx="70792" cy="24944"/>
              <a:chOff x="8043286" y="2603709"/>
              <a:chExt cx="70792" cy="24944"/>
            </a:xfrm>
          </p:grpSpPr>
          <p:sp>
            <p:nvSpPr>
              <p:cNvPr id="1355" name="Google Shape;1355;p44"/>
              <p:cNvSpPr/>
              <p:nvPr/>
            </p:nvSpPr>
            <p:spPr>
              <a:xfrm>
                <a:off x="8043286" y="2611923"/>
                <a:ext cx="17908" cy="16730"/>
              </a:xfrm>
              <a:custGeom>
                <a:avLst/>
                <a:gdLst/>
                <a:ahLst/>
                <a:cxnLst/>
                <a:rect l="l" t="t" r="r" b="b"/>
                <a:pathLst>
                  <a:path w="532" h="497" extrusionOk="0">
                    <a:moveTo>
                      <a:pt x="268" y="0"/>
                    </a:moveTo>
                    <a:cubicBezTo>
                      <a:pt x="254" y="0"/>
                      <a:pt x="240" y="1"/>
                      <a:pt x="226" y="4"/>
                    </a:cubicBezTo>
                    <a:cubicBezTo>
                      <a:pt x="89" y="23"/>
                      <a:pt x="0" y="150"/>
                      <a:pt x="19" y="286"/>
                    </a:cubicBezTo>
                    <a:cubicBezTo>
                      <a:pt x="40" y="408"/>
                      <a:pt x="140" y="497"/>
                      <a:pt x="259" y="497"/>
                    </a:cubicBezTo>
                    <a:cubicBezTo>
                      <a:pt x="273" y="497"/>
                      <a:pt x="287" y="496"/>
                      <a:pt x="301" y="493"/>
                    </a:cubicBezTo>
                    <a:cubicBezTo>
                      <a:pt x="438" y="474"/>
                      <a:pt x="532" y="347"/>
                      <a:pt x="508" y="211"/>
                    </a:cubicBezTo>
                    <a:cubicBezTo>
                      <a:pt x="491" y="89"/>
                      <a:pt x="38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4"/>
              <p:cNvSpPr/>
              <p:nvPr/>
            </p:nvSpPr>
            <p:spPr>
              <a:xfrm>
                <a:off x="8048975" y="2615626"/>
                <a:ext cx="10166" cy="9459"/>
              </a:xfrm>
              <a:custGeom>
                <a:avLst/>
                <a:gdLst/>
                <a:ahLst/>
                <a:cxnLst/>
                <a:rect l="l" t="t" r="r" b="b"/>
                <a:pathLst>
                  <a:path w="302" h="281" extrusionOk="0">
                    <a:moveTo>
                      <a:pt x="150" y="1"/>
                    </a:moveTo>
                    <a:cubicBezTo>
                      <a:pt x="144" y="1"/>
                      <a:pt x="138" y="1"/>
                      <a:pt x="132" y="2"/>
                    </a:cubicBezTo>
                    <a:cubicBezTo>
                      <a:pt x="52" y="16"/>
                      <a:pt x="0" y="87"/>
                      <a:pt x="15" y="162"/>
                    </a:cubicBezTo>
                    <a:cubicBezTo>
                      <a:pt x="23" y="231"/>
                      <a:pt x="84" y="281"/>
                      <a:pt x="156" y="281"/>
                    </a:cubicBezTo>
                    <a:cubicBezTo>
                      <a:pt x="162" y="281"/>
                      <a:pt x="168" y="280"/>
                      <a:pt x="174" y="280"/>
                    </a:cubicBezTo>
                    <a:cubicBezTo>
                      <a:pt x="250" y="265"/>
                      <a:pt x="301" y="195"/>
                      <a:pt x="287" y="120"/>
                    </a:cubicBezTo>
                    <a:cubicBezTo>
                      <a:pt x="279" y="50"/>
                      <a:pt x="218"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4"/>
              <p:cNvSpPr/>
              <p:nvPr/>
            </p:nvSpPr>
            <p:spPr>
              <a:xfrm>
                <a:off x="8096169" y="2603709"/>
                <a:ext cx="17908" cy="16831"/>
              </a:xfrm>
              <a:custGeom>
                <a:avLst/>
                <a:gdLst/>
                <a:ahLst/>
                <a:cxnLst/>
                <a:rect l="l" t="t" r="r" b="b"/>
                <a:pathLst>
                  <a:path w="532" h="500" extrusionOk="0">
                    <a:moveTo>
                      <a:pt x="264" y="1"/>
                    </a:moveTo>
                    <a:cubicBezTo>
                      <a:pt x="253" y="1"/>
                      <a:pt x="242" y="2"/>
                      <a:pt x="231" y="3"/>
                    </a:cubicBezTo>
                    <a:cubicBezTo>
                      <a:pt x="94" y="27"/>
                      <a:pt x="0" y="154"/>
                      <a:pt x="19" y="286"/>
                    </a:cubicBezTo>
                    <a:cubicBezTo>
                      <a:pt x="40" y="410"/>
                      <a:pt x="148" y="500"/>
                      <a:pt x="271" y="500"/>
                    </a:cubicBezTo>
                    <a:cubicBezTo>
                      <a:pt x="283" y="500"/>
                      <a:pt x="294" y="499"/>
                      <a:pt x="306" y="497"/>
                    </a:cubicBezTo>
                    <a:cubicBezTo>
                      <a:pt x="438" y="474"/>
                      <a:pt x="532" y="347"/>
                      <a:pt x="513" y="210"/>
                    </a:cubicBezTo>
                    <a:cubicBezTo>
                      <a:pt x="491" y="90"/>
                      <a:pt x="383"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4"/>
              <p:cNvSpPr/>
              <p:nvPr/>
            </p:nvSpPr>
            <p:spPr>
              <a:xfrm>
                <a:off x="8102027" y="2607412"/>
                <a:ext cx="9998" cy="9459"/>
              </a:xfrm>
              <a:custGeom>
                <a:avLst/>
                <a:gdLst/>
                <a:ahLst/>
                <a:cxnLst/>
                <a:rect l="l" t="t" r="r" b="b"/>
                <a:pathLst>
                  <a:path w="297" h="281" extrusionOk="0">
                    <a:moveTo>
                      <a:pt x="145" y="0"/>
                    </a:moveTo>
                    <a:cubicBezTo>
                      <a:pt x="139" y="0"/>
                      <a:pt x="133" y="1"/>
                      <a:pt x="127" y="1"/>
                    </a:cubicBezTo>
                    <a:cubicBezTo>
                      <a:pt x="52" y="16"/>
                      <a:pt x="0" y="86"/>
                      <a:pt x="10" y="161"/>
                    </a:cubicBezTo>
                    <a:cubicBezTo>
                      <a:pt x="23" y="231"/>
                      <a:pt x="83" y="280"/>
                      <a:pt x="152" y="280"/>
                    </a:cubicBezTo>
                    <a:cubicBezTo>
                      <a:pt x="158" y="280"/>
                      <a:pt x="164" y="280"/>
                      <a:pt x="169" y="279"/>
                    </a:cubicBezTo>
                    <a:cubicBezTo>
                      <a:pt x="245" y="270"/>
                      <a:pt x="296" y="194"/>
                      <a:pt x="287" y="119"/>
                    </a:cubicBezTo>
                    <a:cubicBezTo>
                      <a:pt x="274" y="50"/>
                      <a:pt x="21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9" name="Google Shape;1359;p44"/>
            <p:cNvSpPr/>
            <p:nvPr/>
          </p:nvSpPr>
          <p:spPr>
            <a:xfrm>
              <a:off x="8041064" y="2605493"/>
              <a:ext cx="15855" cy="5622"/>
            </a:xfrm>
            <a:custGeom>
              <a:avLst/>
              <a:gdLst/>
              <a:ahLst/>
              <a:cxnLst/>
              <a:rect l="l" t="t" r="r" b="b"/>
              <a:pathLst>
                <a:path w="471" h="167" extrusionOk="0">
                  <a:moveTo>
                    <a:pt x="279" y="0"/>
                  </a:moveTo>
                  <a:cubicBezTo>
                    <a:pt x="258" y="0"/>
                    <a:pt x="235" y="2"/>
                    <a:pt x="212" y="7"/>
                  </a:cubicBezTo>
                  <a:cubicBezTo>
                    <a:pt x="94" y="30"/>
                    <a:pt x="19" y="110"/>
                    <a:pt x="0" y="167"/>
                  </a:cubicBezTo>
                  <a:cubicBezTo>
                    <a:pt x="61" y="157"/>
                    <a:pt x="141" y="134"/>
                    <a:pt x="235" y="115"/>
                  </a:cubicBezTo>
                  <a:cubicBezTo>
                    <a:pt x="329" y="96"/>
                    <a:pt x="414" y="91"/>
                    <a:pt x="471" y="73"/>
                  </a:cubicBezTo>
                  <a:cubicBezTo>
                    <a:pt x="440" y="35"/>
                    <a:pt x="368"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4"/>
            <p:cNvSpPr/>
            <p:nvPr/>
          </p:nvSpPr>
          <p:spPr>
            <a:xfrm>
              <a:off x="8097280" y="2596910"/>
              <a:ext cx="16023" cy="4713"/>
            </a:xfrm>
            <a:custGeom>
              <a:avLst/>
              <a:gdLst/>
              <a:ahLst/>
              <a:cxnLst/>
              <a:rect l="l" t="t" r="r" b="b"/>
              <a:pathLst>
                <a:path w="476" h="140" extrusionOk="0">
                  <a:moveTo>
                    <a:pt x="265" y="1"/>
                  </a:moveTo>
                  <a:cubicBezTo>
                    <a:pt x="252" y="1"/>
                    <a:pt x="239" y="1"/>
                    <a:pt x="226" y="3"/>
                  </a:cubicBezTo>
                  <a:cubicBezTo>
                    <a:pt x="108" y="17"/>
                    <a:pt x="24" y="88"/>
                    <a:pt x="0" y="139"/>
                  </a:cubicBezTo>
                  <a:cubicBezTo>
                    <a:pt x="61" y="139"/>
                    <a:pt x="141" y="121"/>
                    <a:pt x="235" y="111"/>
                  </a:cubicBezTo>
                  <a:cubicBezTo>
                    <a:pt x="329" y="102"/>
                    <a:pt x="419" y="102"/>
                    <a:pt x="475" y="92"/>
                  </a:cubicBezTo>
                  <a:cubicBezTo>
                    <a:pt x="446" y="47"/>
                    <a:pt x="365" y="1"/>
                    <a:pt x="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4"/>
            <p:cNvSpPr/>
            <p:nvPr/>
          </p:nvSpPr>
          <p:spPr>
            <a:xfrm>
              <a:off x="8075568" y="2641176"/>
              <a:ext cx="16495" cy="7035"/>
            </a:xfrm>
            <a:custGeom>
              <a:avLst/>
              <a:gdLst/>
              <a:ahLst/>
              <a:cxnLst/>
              <a:rect l="l" t="t" r="r" b="b"/>
              <a:pathLst>
                <a:path w="490" h="209" extrusionOk="0">
                  <a:moveTo>
                    <a:pt x="490" y="0"/>
                  </a:moveTo>
                  <a:lnTo>
                    <a:pt x="490" y="0"/>
                  </a:lnTo>
                  <a:cubicBezTo>
                    <a:pt x="433" y="29"/>
                    <a:pt x="358" y="76"/>
                    <a:pt x="259" y="94"/>
                  </a:cubicBezTo>
                  <a:cubicBezTo>
                    <a:pt x="161" y="113"/>
                    <a:pt x="62" y="113"/>
                    <a:pt x="1" y="123"/>
                  </a:cubicBezTo>
                  <a:cubicBezTo>
                    <a:pt x="32" y="162"/>
                    <a:pt x="113" y="208"/>
                    <a:pt x="216" y="208"/>
                  </a:cubicBezTo>
                  <a:cubicBezTo>
                    <a:pt x="236" y="208"/>
                    <a:pt x="257" y="206"/>
                    <a:pt x="278" y="203"/>
                  </a:cubicBezTo>
                  <a:cubicBezTo>
                    <a:pt x="344" y="189"/>
                    <a:pt x="405" y="156"/>
                    <a:pt x="438" y="113"/>
                  </a:cubicBezTo>
                  <a:cubicBezTo>
                    <a:pt x="476" y="76"/>
                    <a:pt x="490" y="33"/>
                    <a:pt x="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44"/>
            <p:cNvGrpSpPr/>
            <p:nvPr/>
          </p:nvGrpSpPr>
          <p:grpSpPr>
            <a:xfrm>
              <a:off x="8006223" y="2594452"/>
              <a:ext cx="116405" cy="43728"/>
              <a:chOff x="8006223" y="2594452"/>
              <a:chExt cx="116405" cy="43728"/>
            </a:xfrm>
          </p:grpSpPr>
          <p:sp>
            <p:nvSpPr>
              <p:cNvPr id="1363" name="Google Shape;1363;p44"/>
              <p:cNvSpPr/>
              <p:nvPr/>
            </p:nvSpPr>
            <p:spPr>
              <a:xfrm>
                <a:off x="8033928" y="2602363"/>
                <a:ext cx="35817" cy="35817"/>
              </a:xfrm>
              <a:custGeom>
                <a:avLst/>
                <a:gdLst/>
                <a:ahLst/>
                <a:cxnLst/>
                <a:rect l="l" t="t" r="r" b="b"/>
                <a:pathLst>
                  <a:path w="1064" h="1064" fill="none" extrusionOk="0">
                    <a:moveTo>
                      <a:pt x="1021" y="457"/>
                    </a:moveTo>
                    <a:cubicBezTo>
                      <a:pt x="1064" y="730"/>
                      <a:pt x="875" y="984"/>
                      <a:pt x="607" y="1022"/>
                    </a:cubicBezTo>
                    <a:cubicBezTo>
                      <a:pt x="335" y="1064"/>
                      <a:pt x="81" y="876"/>
                      <a:pt x="43" y="608"/>
                    </a:cubicBezTo>
                    <a:cubicBezTo>
                      <a:pt x="1" y="335"/>
                      <a:pt x="189" y="81"/>
                      <a:pt x="457" y="43"/>
                    </a:cubicBezTo>
                    <a:cubicBezTo>
                      <a:pt x="730" y="1"/>
                      <a:pt x="984" y="189"/>
                      <a:pt x="1021" y="457"/>
                    </a:cubicBezTo>
                    <a:close/>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4"/>
              <p:cNvSpPr/>
              <p:nvPr/>
            </p:nvSpPr>
            <p:spPr>
              <a:xfrm>
                <a:off x="8086811" y="2594452"/>
                <a:ext cx="35817" cy="35817"/>
              </a:xfrm>
              <a:custGeom>
                <a:avLst/>
                <a:gdLst/>
                <a:ahLst/>
                <a:cxnLst/>
                <a:rect l="l" t="t" r="r" b="b"/>
                <a:pathLst>
                  <a:path w="1064" h="1064" fill="none" extrusionOk="0">
                    <a:moveTo>
                      <a:pt x="1026" y="457"/>
                    </a:moveTo>
                    <a:cubicBezTo>
                      <a:pt x="1064" y="730"/>
                      <a:pt x="880" y="984"/>
                      <a:pt x="607" y="1021"/>
                    </a:cubicBezTo>
                    <a:cubicBezTo>
                      <a:pt x="335" y="1064"/>
                      <a:pt x="85" y="876"/>
                      <a:pt x="43" y="608"/>
                    </a:cubicBezTo>
                    <a:cubicBezTo>
                      <a:pt x="1" y="335"/>
                      <a:pt x="189" y="81"/>
                      <a:pt x="462" y="43"/>
                    </a:cubicBezTo>
                    <a:cubicBezTo>
                      <a:pt x="730" y="1"/>
                      <a:pt x="984" y="189"/>
                      <a:pt x="1026" y="457"/>
                    </a:cubicBezTo>
                    <a:close/>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4"/>
              <p:cNvSpPr/>
              <p:nvPr/>
            </p:nvSpPr>
            <p:spPr>
              <a:xfrm>
                <a:off x="8068297" y="2614885"/>
                <a:ext cx="19962" cy="2895"/>
              </a:xfrm>
              <a:custGeom>
                <a:avLst/>
                <a:gdLst/>
                <a:ahLst/>
                <a:cxnLst/>
                <a:rect l="l" t="t" r="r" b="b"/>
                <a:pathLst>
                  <a:path w="593" h="86" fill="none" extrusionOk="0">
                    <a:moveTo>
                      <a:pt x="0" y="85"/>
                    </a:moveTo>
                    <a:lnTo>
                      <a:pt x="593" y="1"/>
                    </a:lnTo>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4"/>
              <p:cNvSpPr/>
              <p:nvPr/>
            </p:nvSpPr>
            <p:spPr>
              <a:xfrm>
                <a:off x="8006223" y="2619632"/>
                <a:ext cx="29152" cy="3198"/>
              </a:xfrm>
              <a:custGeom>
                <a:avLst/>
                <a:gdLst/>
                <a:ahLst/>
                <a:cxnLst/>
                <a:rect l="l" t="t" r="r" b="b"/>
                <a:pathLst>
                  <a:path w="866" h="95" fill="none" extrusionOk="0">
                    <a:moveTo>
                      <a:pt x="866" y="95"/>
                    </a:moveTo>
                    <a:lnTo>
                      <a:pt x="0" y="1"/>
                    </a:lnTo>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7" name="Google Shape;1367;p44"/>
            <p:cNvSpPr/>
            <p:nvPr/>
          </p:nvSpPr>
          <p:spPr>
            <a:xfrm>
              <a:off x="7939101" y="3110631"/>
              <a:ext cx="108797" cy="76212"/>
            </a:xfrm>
            <a:custGeom>
              <a:avLst/>
              <a:gdLst/>
              <a:ahLst/>
              <a:cxnLst/>
              <a:rect l="l" t="t" r="r" b="b"/>
              <a:pathLst>
                <a:path w="3232" h="2264" extrusionOk="0">
                  <a:moveTo>
                    <a:pt x="1007" y="1"/>
                  </a:moveTo>
                  <a:cubicBezTo>
                    <a:pt x="795" y="1"/>
                    <a:pt x="315" y="142"/>
                    <a:pt x="315" y="142"/>
                  </a:cubicBezTo>
                  <a:cubicBezTo>
                    <a:pt x="198" y="396"/>
                    <a:pt x="0" y="1073"/>
                    <a:pt x="0" y="1073"/>
                  </a:cubicBezTo>
                  <a:cubicBezTo>
                    <a:pt x="0" y="1073"/>
                    <a:pt x="494" y="1666"/>
                    <a:pt x="786" y="1845"/>
                  </a:cubicBezTo>
                  <a:cubicBezTo>
                    <a:pt x="786" y="1845"/>
                    <a:pt x="1515" y="2179"/>
                    <a:pt x="1839" y="2249"/>
                  </a:cubicBezTo>
                  <a:cubicBezTo>
                    <a:pt x="1921" y="2259"/>
                    <a:pt x="2043" y="2264"/>
                    <a:pt x="2174" y="2264"/>
                  </a:cubicBezTo>
                  <a:cubicBezTo>
                    <a:pt x="2483" y="2264"/>
                    <a:pt x="2845" y="2238"/>
                    <a:pt x="2865" y="2188"/>
                  </a:cubicBezTo>
                  <a:cubicBezTo>
                    <a:pt x="2888" y="2127"/>
                    <a:pt x="2846" y="2056"/>
                    <a:pt x="2813" y="2042"/>
                  </a:cubicBezTo>
                  <a:cubicBezTo>
                    <a:pt x="2789" y="2028"/>
                    <a:pt x="2752" y="2014"/>
                    <a:pt x="2705" y="2005"/>
                  </a:cubicBezTo>
                  <a:cubicBezTo>
                    <a:pt x="2912" y="1995"/>
                    <a:pt x="3067" y="1976"/>
                    <a:pt x="3076" y="1948"/>
                  </a:cubicBezTo>
                  <a:cubicBezTo>
                    <a:pt x="3104" y="1882"/>
                    <a:pt x="3057" y="1812"/>
                    <a:pt x="3020" y="1793"/>
                  </a:cubicBezTo>
                  <a:cubicBezTo>
                    <a:pt x="2982" y="1774"/>
                    <a:pt x="2907" y="1751"/>
                    <a:pt x="2822" y="1727"/>
                  </a:cubicBezTo>
                  <a:cubicBezTo>
                    <a:pt x="3034" y="1722"/>
                    <a:pt x="3194" y="1704"/>
                    <a:pt x="3203" y="1675"/>
                  </a:cubicBezTo>
                  <a:cubicBezTo>
                    <a:pt x="3231" y="1610"/>
                    <a:pt x="3184" y="1539"/>
                    <a:pt x="3152" y="1520"/>
                  </a:cubicBezTo>
                  <a:cubicBezTo>
                    <a:pt x="3081" y="1487"/>
                    <a:pt x="2940" y="1454"/>
                    <a:pt x="2780" y="1412"/>
                  </a:cubicBezTo>
                  <a:cubicBezTo>
                    <a:pt x="2912" y="1403"/>
                    <a:pt x="3010" y="1388"/>
                    <a:pt x="3025" y="1365"/>
                  </a:cubicBezTo>
                  <a:cubicBezTo>
                    <a:pt x="3048" y="1323"/>
                    <a:pt x="3039" y="1247"/>
                    <a:pt x="2982" y="1200"/>
                  </a:cubicBezTo>
                  <a:cubicBezTo>
                    <a:pt x="2902" y="1134"/>
                    <a:pt x="2248" y="1007"/>
                    <a:pt x="2103" y="960"/>
                  </a:cubicBezTo>
                  <a:cubicBezTo>
                    <a:pt x="1896" y="895"/>
                    <a:pt x="1458" y="594"/>
                    <a:pt x="1402" y="504"/>
                  </a:cubicBezTo>
                  <a:cubicBezTo>
                    <a:pt x="1402" y="504"/>
                    <a:pt x="1503" y="492"/>
                    <a:pt x="1618" y="492"/>
                  </a:cubicBezTo>
                  <a:cubicBezTo>
                    <a:pt x="1665" y="492"/>
                    <a:pt x="1714" y="494"/>
                    <a:pt x="1759" y="499"/>
                  </a:cubicBezTo>
                  <a:cubicBezTo>
                    <a:pt x="1799" y="504"/>
                    <a:pt x="1836" y="506"/>
                    <a:pt x="1871" y="506"/>
                  </a:cubicBezTo>
                  <a:cubicBezTo>
                    <a:pt x="2213" y="506"/>
                    <a:pt x="2331" y="314"/>
                    <a:pt x="2314" y="245"/>
                  </a:cubicBezTo>
                  <a:cubicBezTo>
                    <a:pt x="2300" y="180"/>
                    <a:pt x="1863" y="114"/>
                    <a:pt x="1773" y="95"/>
                  </a:cubicBezTo>
                  <a:cubicBezTo>
                    <a:pt x="1670" y="71"/>
                    <a:pt x="1261"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4"/>
            <p:cNvSpPr/>
            <p:nvPr/>
          </p:nvSpPr>
          <p:spPr>
            <a:xfrm>
              <a:off x="7976129" y="3142644"/>
              <a:ext cx="56553" cy="16023"/>
            </a:xfrm>
            <a:custGeom>
              <a:avLst/>
              <a:gdLst/>
              <a:ahLst/>
              <a:cxnLst/>
              <a:rect l="l" t="t" r="r" b="b"/>
              <a:pathLst>
                <a:path w="1680" h="476" extrusionOk="0">
                  <a:moveTo>
                    <a:pt x="1" y="0"/>
                  </a:moveTo>
                  <a:cubicBezTo>
                    <a:pt x="156" y="89"/>
                    <a:pt x="448" y="240"/>
                    <a:pt x="796" y="386"/>
                  </a:cubicBezTo>
                  <a:cubicBezTo>
                    <a:pt x="843" y="405"/>
                    <a:pt x="885" y="423"/>
                    <a:pt x="932" y="437"/>
                  </a:cubicBezTo>
                  <a:cubicBezTo>
                    <a:pt x="974" y="452"/>
                    <a:pt x="1021" y="456"/>
                    <a:pt x="1064" y="461"/>
                  </a:cubicBezTo>
                  <a:cubicBezTo>
                    <a:pt x="1153" y="470"/>
                    <a:pt x="1238" y="475"/>
                    <a:pt x="1313" y="475"/>
                  </a:cubicBezTo>
                  <a:cubicBezTo>
                    <a:pt x="1464" y="475"/>
                    <a:pt x="1591" y="470"/>
                    <a:pt x="1680" y="461"/>
                  </a:cubicBezTo>
                  <a:cubicBezTo>
                    <a:pt x="1591" y="456"/>
                    <a:pt x="1464" y="447"/>
                    <a:pt x="1313" y="437"/>
                  </a:cubicBezTo>
                  <a:cubicBezTo>
                    <a:pt x="1238" y="433"/>
                    <a:pt x="1158" y="423"/>
                    <a:pt x="1073" y="414"/>
                  </a:cubicBezTo>
                  <a:cubicBezTo>
                    <a:pt x="1031" y="405"/>
                    <a:pt x="988" y="400"/>
                    <a:pt x="946" y="386"/>
                  </a:cubicBezTo>
                  <a:cubicBezTo>
                    <a:pt x="904" y="372"/>
                    <a:pt x="861" y="353"/>
                    <a:pt x="819" y="334"/>
                  </a:cubicBezTo>
                  <a:cubicBezTo>
                    <a:pt x="471" y="188"/>
                    <a:pt x="170" y="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4"/>
            <p:cNvSpPr/>
            <p:nvPr/>
          </p:nvSpPr>
          <p:spPr>
            <a:xfrm>
              <a:off x="7972965" y="3152911"/>
              <a:ext cx="61165" cy="16124"/>
            </a:xfrm>
            <a:custGeom>
              <a:avLst/>
              <a:gdLst/>
              <a:ahLst/>
              <a:cxnLst/>
              <a:rect l="l" t="t" r="r" b="b"/>
              <a:pathLst>
                <a:path w="1817" h="479" extrusionOk="0">
                  <a:moveTo>
                    <a:pt x="1" y="1"/>
                  </a:moveTo>
                  <a:cubicBezTo>
                    <a:pt x="170" y="95"/>
                    <a:pt x="480" y="259"/>
                    <a:pt x="866" y="401"/>
                  </a:cubicBezTo>
                  <a:cubicBezTo>
                    <a:pt x="913" y="419"/>
                    <a:pt x="960" y="433"/>
                    <a:pt x="1012" y="443"/>
                  </a:cubicBezTo>
                  <a:cubicBezTo>
                    <a:pt x="1064" y="452"/>
                    <a:pt x="1111" y="457"/>
                    <a:pt x="1158" y="462"/>
                  </a:cubicBezTo>
                  <a:cubicBezTo>
                    <a:pt x="1252" y="466"/>
                    <a:pt x="1336" y="471"/>
                    <a:pt x="1421" y="476"/>
                  </a:cubicBezTo>
                  <a:cubicBezTo>
                    <a:pt x="1489" y="478"/>
                    <a:pt x="1552" y="479"/>
                    <a:pt x="1609" y="479"/>
                  </a:cubicBezTo>
                  <a:cubicBezTo>
                    <a:pt x="1689" y="479"/>
                    <a:pt x="1758" y="477"/>
                    <a:pt x="1816" y="471"/>
                  </a:cubicBezTo>
                  <a:cubicBezTo>
                    <a:pt x="1722" y="462"/>
                    <a:pt x="1586" y="452"/>
                    <a:pt x="1421" y="433"/>
                  </a:cubicBezTo>
                  <a:cubicBezTo>
                    <a:pt x="1341" y="429"/>
                    <a:pt x="1252" y="419"/>
                    <a:pt x="1162" y="410"/>
                  </a:cubicBezTo>
                  <a:cubicBezTo>
                    <a:pt x="1115" y="405"/>
                    <a:pt x="1068" y="401"/>
                    <a:pt x="1021" y="391"/>
                  </a:cubicBezTo>
                  <a:cubicBezTo>
                    <a:pt x="979" y="382"/>
                    <a:pt x="932" y="368"/>
                    <a:pt x="885" y="349"/>
                  </a:cubicBezTo>
                  <a:cubicBezTo>
                    <a:pt x="504" y="208"/>
                    <a:pt x="179"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4"/>
            <p:cNvSpPr/>
            <p:nvPr/>
          </p:nvSpPr>
          <p:spPr>
            <a:xfrm>
              <a:off x="7971215" y="3164962"/>
              <a:ext cx="58943" cy="13802"/>
            </a:xfrm>
            <a:custGeom>
              <a:avLst/>
              <a:gdLst/>
              <a:ahLst/>
              <a:cxnLst/>
              <a:rect l="l" t="t" r="r" b="b"/>
              <a:pathLst>
                <a:path w="1751" h="410" extrusionOk="0">
                  <a:moveTo>
                    <a:pt x="1" y="0"/>
                  </a:moveTo>
                  <a:lnTo>
                    <a:pt x="1" y="0"/>
                  </a:lnTo>
                  <a:cubicBezTo>
                    <a:pt x="156" y="104"/>
                    <a:pt x="471" y="231"/>
                    <a:pt x="843" y="353"/>
                  </a:cubicBezTo>
                  <a:cubicBezTo>
                    <a:pt x="885" y="367"/>
                    <a:pt x="932" y="386"/>
                    <a:pt x="984" y="391"/>
                  </a:cubicBezTo>
                  <a:cubicBezTo>
                    <a:pt x="1031" y="400"/>
                    <a:pt x="1078" y="405"/>
                    <a:pt x="1120" y="405"/>
                  </a:cubicBezTo>
                  <a:cubicBezTo>
                    <a:pt x="1210" y="409"/>
                    <a:pt x="1294" y="409"/>
                    <a:pt x="1374" y="409"/>
                  </a:cubicBezTo>
                  <a:cubicBezTo>
                    <a:pt x="1530" y="409"/>
                    <a:pt x="1661" y="400"/>
                    <a:pt x="1751" y="391"/>
                  </a:cubicBezTo>
                  <a:cubicBezTo>
                    <a:pt x="1661" y="386"/>
                    <a:pt x="1530" y="377"/>
                    <a:pt x="1374" y="372"/>
                  </a:cubicBezTo>
                  <a:cubicBezTo>
                    <a:pt x="1299" y="367"/>
                    <a:pt x="1214" y="362"/>
                    <a:pt x="1125" y="358"/>
                  </a:cubicBezTo>
                  <a:cubicBezTo>
                    <a:pt x="1083" y="353"/>
                    <a:pt x="1036" y="348"/>
                    <a:pt x="993" y="339"/>
                  </a:cubicBezTo>
                  <a:cubicBezTo>
                    <a:pt x="951" y="334"/>
                    <a:pt x="904" y="315"/>
                    <a:pt x="857" y="301"/>
                  </a:cubicBezTo>
                  <a:cubicBezTo>
                    <a:pt x="490" y="179"/>
                    <a:pt x="170" y="7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4"/>
            <p:cNvSpPr/>
            <p:nvPr/>
          </p:nvSpPr>
          <p:spPr>
            <a:xfrm>
              <a:off x="7890492" y="3064581"/>
              <a:ext cx="63656" cy="85536"/>
            </a:xfrm>
            <a:custGeom>
              <a:avLst/>
              <a:gdLst/>
              <a:ahLst/>
              <a:cxnLst/>
              <a:rect l="l" t="t" r="r" b="b"/>
              <a:pathLst>
                <a:path w="1891" h="2541" extrusionOk="0">
                  <a:moveTo>
                    <a:pt x="155" y="0"/>
                  </a:moveTo>
                  <a:lnTo>
                    <a:pt x="0" y="1792"/>
                  </a:lnTo>
                  <a:cubicBezTo>
                    <a:pt x="0" y="1792"/>
                    <a:pt x="1054" y="2324"/>
                    <a:pt x="1533" y="2540"/>
                  </a:cubicBezTo>
                  <a:lnTo>
                    <a:pt x="1891" y="1477"/>
                  </a:lnTo>
                  <a:cubicBezTo>
                    <a:pt x="1891" y="1477"/>
                    <a:pt x="1025" y="80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4"/>
            <p:cNvSpPr/>
            <p:nvPr/>
          </p:nvSpPr>
          <p:spPr>
            <a:xfrm>
              <a:off x="7890492" y="3064581"/>
              <a:ext cx="65743" cy="87792"/>
            </a:xfrm>
            <a:custGeom>
              <a:avLst/>
              <a:gdLst/>
              <a:ahLst/>
              <a:cxnLst/>
              <a:rect l="l" t="t" r="r" b="b"/>
              <a:pathLst>
                <a:path w="1953" h="2608" extrusionOk="0">
                  <a:moveTo>
                    <a:pt x="155" y="0"/>
                  </a:moveTo>
                  <a:cubicBezTo>
                    <a:pt x="315" y="165"/>
                    <a:pt x="550" y="395"/>
                    <a:pt x="837" y="654"/>
                  </a:cubicBezTo>
                  <a:cubicBezTo>
                    <a:pt x="983" y="786"/>
                    <a:pt x="1143" y="927"/>
                    <a:pt x="1312" y="1073"/>
                  </a:cubicBezTo>
                  <a:cubicBezTo>
                    <a:pt x="1397" y="1143"/>
                    <a:pt x="1486" y="1218"/>
                    <a:pt x="1576" y="1294"/>
                  </a:cubicBezTo>
                  <a:cubicBezTo>
                    <a:pt x="1656" y="1359"/>
                    <a:pt x="1740" y="1425"/>
                    <a:pt x="1825" y="1496"/>
                  </a:cubicBezTo>
                  <a:cubicBezTo>
                    <a:pt x="1802" y="1566"/>
                    <a:pt x="1778" y="1642"/>
                    <a:pt x="1750" y="1717"/>
                  </a:cubicBezTo>
                  <a:cubicBezTo>
                    <a:pt x="1665" y="1976"/>
                    <a:pt x="1580" y="2225"/>
                    <a:pt x="1505" y="2465"/>
                  </a:cubicBezTo>
                  <a:cubicBezTo>
                    <a:pt x="1505" y="2465"/>
                    <a:pt x="1505" y="2467"/>
                    <a:pt x="1504" y="2467"/>
                  </a:cubicBezTo>
                  <a:cubicBezTo>
                    <a:pt x="1503" y="2467"/>
                    <a:pt x="1502" y="2466"/>
                    <a:pt x="1500" y="2465"/>
                  </a:cubicBezTo>
                  <a:lnTo>
                    <a:pt x="1496" y="2465"/>
                  </a:lnTo>
                  <a:lnTo>
                    <a:pt x="1482" y="2460"/>
                  </a:lnTo>
                  <a:lnTo>
                    <a:pt x="1439" y="2437"/>
                  </a:lnTo>
                  <a:cubicBezTo>
                    <a:pt x="1383" y="2413"/>
                    <a:pt x="1331" y="2390"/>
                    <a:pt x="1275" y="2361"/>
                  </a:cubicBezTo>
                  <a:cubicBezTo>
                    <a:pt x="1171" y="2314"/>
                    <a:pt x="1068" y="2267"/>
                    <a:pt x="969" y="2220"/>
                  </a:cubicBezTo>
                  <a:cubicBezTo>
                    <a:pt x="569" y="2037"/>
                    <a:pt x="235" y="1891"/>
                    <a:pt x="0" y="1792"/>
                  </a:cubicBezTo>
                  <a:lnTo>
                    <a:pt x="0" y="1792"/>
                  </a:lnTo>
                  <a:cubicBezTo>
                    <a:pt x="221" y="1919"/>
                    <a:pt x="546" y="2089"/>
                    <a:pt x="931" y="2291"/>
                  </a:cubicBezTo>
                  <a:cubicBezTo>
                    <a:pt x="1030" y="2343"/>
                    <a:pt x="1134" y="2394"/>
                    <a:pt x="1237" y="2446"/>
                  </a:cubicBezTo>
                  <a:cubicBezTo>
                    <a:pt x="1289" y="2474"/>
                    <a:pt x="1345" y="2498"/>
                    <a:pt x="1397" y="2526"/>
                  </a:cubicBezTo>
                  <a:cubicBezTo>
                    <a:pt x="1435" y="2545"/>
                    <a:pt x="1468" y="2564"/>
                    <a:pt x="1505" y="2578"/>
                  </a:cubicBezTo>
                  <a:lnTo>
                    <a:pt x="1543" y="2601"/>
                  </a:lnTo>
                  <a:cubicBezTo>
                    <a:pt x="1547" y="2601"/>
                    <a:pt x="1553" y="2607"/>
                    <a:pt x="1558" y="2607"/>
                  </a:cubicBezTo>
                  <a:cubicBezTo>
                    <a:pt x="1560" y="2607"/>
                    <a:pt x="1561" y="2607"/>
                    <a:pt x="1562" y="2606"/>
                  </a:cubicBezTo>
                  <a:lnTo>
                    <a:pt x="1571" y="2582"/>
                  </a:lnTo>
                  <a:lnTo>
                    <a:pt x="1599" y="2498"/>
                  </a:lnTo>
                  <a:cubicBezTo>
                    <a:pt x="1679" y="2263"/>
                    <a:pt x="1764" y="2013"/>
                    <a:pt x="1853" y="1755"/>
                  </a:cubicBezTo>
                  <a:cubicBezTo>
                    <a:pt x="1891" y="1651"/>
                    <a:pt x="1924" y="1548"/>
                    <a:pt x="1952" y="1458"/>
                  </a:cubicBezTo>
                  <a:cubicBezTo>
                    <a:pt x="1849" y="1374"/>
                    <a:pt x="1745" y="1294"/>
                    <a:pt x="1642" y="1209"/>
                  </a:cubicBezTo>
                  <a:cubicBezTo>
                    <a:pt x="1552" y="1138"/>
                    <a:pt x="1463" y="1068"/>
                    <a:pt x="1373" y="997"/>
                  </a:cubicBezTo>
                  <a:cubicBezTo>
                    <a:pt x="1199" y="856"/>
                    <a:pt x="1040" y="720"/>
                    <a:pt x="889" y="597"/>
                  </a:cubicBezTo>
                  <a:cubicBezTo>
                    <a:pt x="588" y="353"/>
                    <a:pt x="334" y="146"/>
                    <a:pt x="1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3" name="Google Shape;1373;p44"/>
            <p:cNvGrpSpPr/>
            <p:nvPr/>
          </p:nvGrpSpPr>
          <p:grpSpPr>
            <a:xfrm>
              <a:off x="7554003" y="2113754"/>
              <a:ext cx="371330" cy="575021"/>
              <a:chOff x="7554003" y="2113754"/>
              <a:chExt cx="371330" cy="575021"/>
            </a:xfrm>
          </p:grpSpPr>
          <p:grpSp>
            <p:nvGrpSpPr>
              <p:cNvPr id="1374" name="Google Shape;1374;p44"/>
              <p:cNvGrpSpPr/>
              <p:nvPr/>
            </p:nvGrpSpPr>
            <p:grpSpPr>
              <a:xfrm>
                <a:off x="7650277" y="2113754"/>
                <a:ext cx="186558" cy="544556"/>
                <a:chOff x="7650277" y="2113754"/>
                <a:chExt cx="186558" cy="544556"/>
              </a:xfrm>
            </p:grpSpPr>
            <p:sp>
              <p:nvSpPr>
                <p:cNvPr id="1375" name="Google Shape;1375;p44"/>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4"/>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4"/>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44"/>
              <p:cNvGrpSpPr/>
              <p:nvPr/>
            </p:nvGrpSpPr>
            <p:grpSpPr>
              <a:xfrm>
                <a:off x="7682425" y="2230764"/>
                <a:ext cx="122262" cy="310535"/>
                <a:chOff x="7682425" y="2230764"/>
                <a:chExt cx="122262" cy="310535"/>
              </a:xfrm>
            </p:grpSpPr>
            <p:sp>
              <p:nvSpPr>
                <p:cNvPr id="1379" name="Google Shape;1379;p44"/>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4"/>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4"/>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4"/>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4"/>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4"/>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4"/>
              <p:cNvGrpSpPr/>
              <p:nvPr/>
            </p:nvGrpSpPr>
            <p:grpSpPr>
              <a:xfrm>
                <a:off x="7682425" y="2230764"/>
                <a:ext cx="110379" cy="310535"/>
                <a:chOff x="7682425" y="2230764"/>
                <a:chExt cx="110379" cy="310535"/>
              </a:xfrm>
            </p:grpSpPr>
            <p:sp>
              <p:nvSpPr>
                <p:cNvPr id="1386" name="Google Shape;1386;p44"/>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4"/>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4"/>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4"/>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4"/>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4"/>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4"/>
              <p:cNvGrpSpPr/>
              <p:nvPr/>
            </p:nvGrpSpPr>
            <p:grpSpPr>
              <a:xfrm>
                <a:off x="7650277" y="2113754"/>
                <a:ext cx="186558" cy="544557"/>
                <a:chOff x="7650277" y="2113754"/>
                <a:chExt cx="186558" cy="544557"/>
              </a:xfrm>
            </p:grpSpPr>
            <p:sp>
              <p:nvSpPr>
                <p:cNvPr id="1393" name="Google Shape;1393;p44"/>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4"/>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44"/>
              <p:cNvGrpSpPr/>
              <p:nvPr/>
            </p:nvGrpSpPr>
            <p:grpSpPr>
              <a:xfrm>
                <a:off x="7554003" y="2175659"/>
                <a:ext cx="371330" cy="513115"/>
                <a:chOff x="7554003" y="2175659"/>
                <a:chExt cx="371330" cy="513115"/>
              </a:xfrm>
            </p:grpSpPr>
            <p:sp>
              <p:nvSpPr>
                <p:cNvPr id="1396" name="Google Shape;1396;p44"/>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4"/>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4"/>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4"/>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4"/>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4"/>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4"/>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4"/>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4"/>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4"/>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4"/>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4"/>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4"/>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4"/>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4"/>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1" name="Google Shape;1411;p44"/>
            <p:cNvGrpSpPr/>
            <p:nvPr/>
          </p:nvGrpSpPr>
          <p:grpSpPr>
            <a:xfrm>
              <a:off x="8389098" y="2332149"/>
              <a:ext cx="177533" cy="274917"/>
              <a:chOff x="7554003" y="2113754"/>
              <a:chExt cx="371330" cy="575021"/>
            </a:xfrm>
          </p:grpSpPr>
          <p:grpSp>
            <p:nvGrpSpPr>
              <p:cNvPr id="1412" name="Google Shape;1412;p44"/>
              <p:cNvGrpSpPr/>
              <p:nvPr/>
            </p:nvGrpSpPr>
            <p:grpSpPr>
              <a:xfrm>
                <a:off x="7650277" y="2113754"/>
                <a:ext cx="186558" cy="544556"/>
                <a:chOff x="7650277" y="2113754"/>
                <a:chExt cx="186558" cy="544556"/>
              </a:xfrm>
            </p:grpSpPr>
            <p:sp>
              <p:nvSpPr>
                <p:cNvPr id="1413" name="Google Shape;1413;p44"/>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4"/>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4"/>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44"/>
              <p:cNvGrpSpPr/>
              <p:nvPr/>
            </p:nvGrpSpPr>
            <p:grpSpPr>
              <a:xfrm>
                <a:off x="7682425" y="2230764"/>
                <a:ext cx="122262" cy="310535"/>
                <a:chOff x="7682425" y="2230764"/>
                <a:chExt cx="122262" cy="310535"/>
              </a:xfrm>
            </p:grpSpPr>
            <p:sp>
              <p:nvSpPr>
                <p:cNvPr id="1417" name="Google Shape;1417;p44"/>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4"/>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4"/>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4"/>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4"/>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4"/>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44"/>
              <p:cNvGrpSpPr/>
              <p:nvPr/>
            </p:nvGrpSpPr>
            <p:grpSpPr>
              <a:xfrm>
                <a:off x="7682425" y="2230764"/>
                <a:ext cx="110379" cy="310535"/>
                <a:chOff x="7682425" y="2230764"/>
                <a:chExt cx="110379" cy="310535"/>
              </a:xfrm>
            </p:grpSpPr>
            <p:sp>
              <p:nvSpPr>
                <p:cNvPr id="1424" name="Google Shape;1424;p44"/>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4"/>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4"/>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4"/>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4"/>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4"/>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44"/>
              <p:cNvGrpSpPr/>
              <p:nvPr/>
            </p:nvGrpSpPr>
            <p:grpSpPr>
              <a:xfrm>
                <a:off x="7650277" y="2113754"/>
                <a:ext cx="186558" cy="544557"/>
                <a:chOff x="7650277" y="2113754"/>
                <a:chExt cx="186558" cy="544557"/>
              </a:xfrm>
            </p:grpSpPr>
            <p:sp>
              <p:nvSpPr>
                <p:cNvPr id="1431" name="Google Shape;1431;p44"/>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4"/>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44"/>
              <p:cNvGrpSpPr/>
              <p:nvPr/>
            </p:nvGrpSpPr>
            <p:grpSpPr>
              <a:xfrm>
                <a:off x="7554003" y="2175659"/>
                <a:ext cx="371330" cy="513115"/>
                <a:chOff x="7554003" y="2175659"/>
                <a:chExt cx="371330" cy="513115"/>
              </a:xfrm>
            </p:grpSpPr>
            <p:sp>
              <p:nvSpPr>
                <p:cNvPr id="1434" name="Google Shape;1434;p44"/>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4"/>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4"/>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4"/>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4"/>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4"/>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4"/>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4"/>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4"/>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4"/>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4"/>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4"/>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4"/>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4"/>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4"/>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9" name="Google Shape;1449;p44"/>
            <p:cNvGrpSpPr/>
            <p:nvPr/>
          </p:nvGrpSpPr>
          <p:grpSpPr>
            <a:xfrm>
              <a:off x="6964523" y="2501674"/>
              <a:ext cx="177533" cy="274917"/>
              <a:chOff x="7554003" y="2113754"/>
              <a:chExt cx="371330" cy="575021"/>
            </a:xfrm>
          </p:grpSpPr>
          <p:grpSp>
            <p:nvGrpSpPr>
              <p:cNvPr id="1450" name="Google Shape;1450;p44"/>
              <p:cNvGrpSpPr/>
              <p:nvPr/>
            </p:nvGrpSpPr>
            <p:grpSpPr>
              <a:xfrm>
                <a:off x="7650277" y="2113754"/>
                <a:ext cx="186558" cy="544556"/>
                <a:chOff x="7650277" y="2113754"/>
                <a:chExt cx="186558" cy="544556"/>
              </a:xfrm>
            </p:grpSpPr>
            <p:sp>
              <p:nvSpPr>
                <p:cNvPr id="1451" name="Google Shape;1451;p44"/>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4"/>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4"/>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4" name="Google Shape;1454;p44"/>
              <p:cNvGrpSpPr/>
              <p:nvPr/>
            </p:nvGrpSpPr>
            <p:grpSpPr>
              <a:xfrm>
                <a:off x="7682425" y="2230764"/>
                <a:ext cx="122262" cy="310535"/>
                <a:chOff x="7682425" y="2230764"/>
                <a:chExt cx="122262" cy="310535"/>
              </a:xfrm>
            </p:grpSpPr>
            <p:sp>
              <p:nvSpPr>
                <p:cNvPr id="1455" name="Google Shape;1455;p44"/>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4"/>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4"/>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4"/>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4"/>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4"/>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44"/>
              <p:cNvGrpSpPr/>
              <p:nvPr/>
            </p:nvGrpSpPr>
            <p:grpSpPr>
              <a:xfrm>
                <a:off x="7682425" y="2230764"/>
                <a:ext cx="110379" cy="310535"/>
                <a:chOff x="7682425" y="2230764"/>
                <a:chExt cx="110379" cy="310535"/>
              </a:xfrm>
            </p:grpSpPr>
            <p:sp>
              <p:nvSpPr>
                <p:cNvPr id="1462" name="Google Shape;1462;p44"/>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4"/>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4"/>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4"/>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4"/>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4"/>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44"/>
              <p:cNvGrpSpPr/>
              <p:nvPr/>
            </p:nvGrpSpPr>
            <p:grpSpPr>
              <a:xfrm>
                <a:off x="7650277" y="2113754"/>
                <a:ext cx="186558" cy="544557"/>
                <a:chOff x="7650277" y="2113754"/>
                <a:chExt cx="186558" cy="544557"/>
              </a:xfrm>
            </p:grpSpPr>
            <p:sp>
              <p:nvSpPr>
                <p:cNvPr id="1469" name="Google Shape;1469;p44"/>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4"/>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1" name="Google Shape;1471;p44"/>
              <p:cNvGrpSpPr/>
              <p:nvPr/>
            </p:nvGrpSpPr>
            <p:grpSpPr>
              <a:xfrm>
                <a:off x="7554003" y="2175659"/>
                <a:ext cx="371330" cy="513115"/>
                <a:chOff x="7554003" y="2175659"/>
                <a:chExt cx="371330" cy="513115"/>
              </a:xfrm>
            </p:grpSpPr>
            <p:sp>
              <p:nvSpPr>
                <p:cNvPr id="1472" name="Google Shape;1472;p44"/>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4"/>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4"/>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4"/>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4"/>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4"/>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4"/>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4"/>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4"/>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4"/>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4"/>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4"/>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4"/>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4"/>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4"/>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4" name="Picture 203">
            <a:extLst>
              <a:ext uri="{FF2B5EF4-FFF2-40B4-BE49-F238E27FC236}">
                <a16:creationId xmlns:a16="http://schemas.microsoft.com/office/drawing/2014/main" id="{FF159B58-D313-289C-BF58-6C6BA218A265}"/>
              </a:ext>
            </a:extLst>
          </p:cNvPr>
          <p:cNvPicPr>
            <a:picLocks noChangeAspect="1"/>
          </p:cNvPicPr>
          <p:nvPr/>
        </p:nvPicPr>
        <p:blipFill>
          <a:blip r:embed="rId3"/>
          <a:stretch>
            <a:fillRect/>
          </a:stretch>
        </p:blipFill>
        <p:spPr>
          <a:xfrm>
            <a:off x="4653556" y="55876"/>
            <a:ext cx="2788586" cy="2788586"/>
          </a:xfrm>
          <a:prstGeom prst="rect">
            <a:avLst/>
          </a:prstGeom>
        </p:spPr>
      </p:pic>
    </p:spTree>
    <p:extLst>
      <p:ext uri="{BB962C8B-B14F-4D97-AF65-F5344CB8AC3E}">
        <p14:creationId xmlns:p14="http://schemas.microsoft.com/office/powerpoint/2010/main" val="29498225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1548;p61">
            <a:extLst>
              <a:ext uri="{FF2B5EF4-FFF2-40B4-BE49-F238E27FC236}">
                <a16:creationId xmlns:a16="http://schemas.microsoft.com/office/drawing/2014/main" id="{60F145D0-CC95-4316-2346-EBF0A61FA19E}"/>
              </a:ext>
            </a:extLst>
          </p:cNvPr>
          <p:cNvGrpSpPr/>
          <p:nvPr/>
        </p:nvGrpSpPr>
        <p:grpSpPr>
          <a:xfrm>
            <a:off x="901426" y="548043"/>
            <a:ext cx="7158440" cy="1021087"/>
            <a:chOff x="7728915" y="2370420"/>
            <a:chExt cx="1034472" cy="222546"/>
          </a:xfrm>
          <a:solidFill>
            <a:schemeClr val="tx2"/>
          </a:solidFill>
        </p:grpSpPr>
        <p:sp>
          <p:nvSpPr>
            <p:cNvPr id="14" name="Google Shape;1549;p61">
              <a:extLst>
                <a:ext uri="{FF2B5EF4-FFF2-40B4-BE49-F238E27FC236}">
                  <a16:creationId xmlns:a16="http://schemas.microsoft.com/office/drawing/2014/main" id="{44B467FD-619B-151F-704B-C13A2EE004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50;p61">
              <a:extLst>
                <a:ext uri="{FF2B5EF4-FFF2-40B4-BE49-F238E27FC236}">
                  <a16:creationId xmlns:a16="http://schemas.microsoft.com/office/drawing/2014/main" id="{C176BE53-D84A-232B-D348-99DAF0194A31}"/>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1;p61">
              <a:extLst>
                <a:ext uri="{FF2B5EF4-FFF2-40B4-BE49-F238E27FC236}">
                  <a16:creationId xmlns:a16="http://schemas.microsoft.com/office/drawing/2014/main" id="{23B7F53A-871C-F2A9-159C-63B660A41E0D}"/>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002060"/>
                  </a:solidFill>
                  <a:latin typeface="Fira Sans Black" panose="020B0A03050000020004" pitchFamily="34" charset="0"/>
                </a:rPr>
                <a:t>TRÍ TUỆ X - O</a:t>
              </a:r>
              <a:endParaRPr sz="4000" b="1">
                <a:solidFill>
                  <a:srgbClr val="002060"/>
                </a:solidFill>
                <a:latin typeface="Fira Sans Black" panose="020B0A03050000020004" pitchFamily="34" charset="0"/>
              </a:endParaRPr>
            </a:p>
          </p:txBody>
        </p:sp>
        <p:sp>
          <p:nvSpPr>
            <p:cNvPr id="17" name="Google Shape;1552;p61">
              <a:extLst>
                <a:ext uri="{FF2B5EF4-FFF2-40B4-BE49-F238E27FC236}">
                  <a16:creationId xmlns:a16="http://schemas.microsoft.com/office/drawing/2014/main" id="{84C9F15F-5BD3-CE67-2B89-E25EEBF3DE9F}"/>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53;p61">
              <a:extLst>
                <a:ext uri="{FF2B5EF4-FFF2-40B4-BE49-F238E27FC236}">
                  <a16:creationId xmlns:a16="http://schemas.microsoft.com/office/drawing/2014/main" id="{DB90224F-714B-7FFD-AD43-CFD2F89CA624}"/>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54;p61">
              <a:extLst>
                <a:ext uri="{FF2B5EF4-FFF2-40B4-BE49-F238E27FC236}">
                  <a16:creationId xmlns:a16="http://schemas.microsoft.com/office/drawing/2014/main" id="{86AE5B55-8967-0FA4-0531-AAC6887A3F24}"/>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55;p61">
              <a:extLst>
                <a:ext uri="{FF2B5EF4-FFF2-40B4-BE49-F238E27FC236}">
                  <a16:creationId xmlns:a16="http://schemas.microsoft.com/office/drawing/2014/main" id="{721E652E-96C9-F4EE-5033-9CD8A9D421FF}"/>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1">
            <a:extLst>
              <a:ext uri="{FF2B5EF4-FFF2-40B4-BE49-F238E27FC236}">
                <a16:creationId xmlns:a16="http://schemas.microsoft.com/office/drawing/2014/main" id="{A6879E2A-D4C4-AEE7-0F32-77E38BA67696}"/>
              </a:ext>
            </a:extLst>
          </p:cNvPr>
          <p:cNvPicPr>
            <a:picLocks noChangeAspect="1"/>
          </p:cNvPicPr>
          <p:nvPr/>
        </p:nvPicPr>
        <p:blipFill rotWithShape="1">
          <a:blip r:embed="rId2"/>
          <a:srcRect b="15204"/>
          <a:stretch/>
        </p:blipFill>
        <p:spPr>
          <a:xfrm>
            <a:off x="1537527" y="1712149"/>
            <a:ext cx="6118100" cy="2918212"/>
          </a:xfrm>
          <a:prstGeom prst="rect">
            <a:avLst/>
          </a:prstGeom>
          <a:ln w="76200">
            <a:solidFill>
              <a:schemeClr val="tx1"/>
            </a:solidFill>
            <a:prstDash val="dashDot"/>
          </a:ln>
        </p:spPr>
      </p:pic>
    </p:spTree>
    <p:extLst>
      <p:ext uri="{BB962C8B-B14F-4D97-AF65-F5344CB8AC3E}">
        <p14:creationId xmlns:p14="http://schemas.microsoft.com/office/powerpoint/2010/main" val="174005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25"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20" dur="1000" fill="hold"/>
                                        <p:tgtEl>
                                          <p:spTgt spid="2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4AC699-DA41-D58A-74BA-A48F9A391FA8}"/>
              </a:ext>
            </a:extLst>
          </p:cNvPr>
          <p:cNvSpPr txBox="1"/>
          <p:nvPr/>
        </p:nvSpPr>
        <p:spPr>
          <a:xfrm>
            <a:off x="542261" y="1304697"/>
            <a:ext cx="8353587" cy="3365024"/>
          </a:xfrm>
          <a:prstGeom prst="rect">
            <a:avLst/>
          </a:prstGeom>
          <a:solidFill>
            <a:schemeClr val="accent2">
              <a:lumMod val="20000"/>
              <a:lumOff val="80000"/>
            </a:schemeClr>
          </a:solidFill>
          <a:ln w="57150">
            <a:solidFill>
              <a:schemeClr val="bg2"/>
            </a:solidFill>
            <a:prstDash val="dash"/>
          </a:ln>
        </p:spPr>
        <p:txBody>
          <a:bodyPr wrap="square">
            <a:spAutoFit/>
          </a:bodyPr>
          <a:lstStyle/>
          <a:p>
            <a:pPr marL="285750" indent="-285750" algn="just">
              <a:lnSpc>
                <a:spcPct val="150000"/>
              </a:lnSpc>
              <a:buBlip>
                <a:blip r:embed="rId2"/>
              </a:buBlip>
            </a:pPr>
            <a:r>
              <a:rPr lang="vi-VN" sz="1800" kern="100">
                <a:effectLst/>
                <a:latin typeface="Arial" panose="020B0604020202020204" pitchFamily="34" charset="0"/>
                <a:ea typeface="Calibri" panose="020F0502020204030204" pitchFamily="34" charset="0"/>
                <a:cs typeface="Times New Roman" panose="02020603050405020304" pitchFamily="18" charset="0"/>
              </a:rPr>
              <a:t>Chia lớp thành 2 nhóm lớn X – O.</a:t>
            </a:r>
          </a:p>
          <a:p>
            <a:pPr marL="285750" indent="-285750" algn="just">
              <a:lnSpc>
                <a:spcPct val="150000"/>
              </a:lnSpc>
              <a:buBlip>
                <a:blip r:embed="rId2"/>
              </a:buBlip>
            </a:pPr>
            <a:r>
              <a:rPr lang="vi-VN" sz="1800" kern="100">
                <a:effectLst/>
                <a:latin typeface="Arial" panose="020B0604020202020204" pitchFamily="34" charset="0"/>
                <a:ea typeface="Calibri" panose="020F0502020204030204" pitchFamily="34" charset="0"/>
                <a:cs typeface="Times New Roman" panose="02020603050405020304" pitchFamily="18" charset="0"/>
              </a:rPr>
              <a:t>Hai nhóm luân phiên chọn câu hỏi để trả lời, nhóm trả lời đúng sẽ được đánh dấu của nhóm mình vào ô câu hỏi đó. Nếu nhóm chọn trả lời sai, nhóm còn lại có quyền trả lời và đánh dấu của đội mình vào ô đó. </a:t>
            </a:r>
          </a:p>
          <a:p>
            <a:pPr marL="285750" indent="-285750" algn="just">
              <a:lnSpc>
                <a:spcPct val="150000"/>
              </a:lnSpc>
              <a:buBlip>
                <a:blip r:embed="rId2"/>
              </a:buBlip>
            </a:pPr>
            <a:r>
              <a:rPr lang="vi-VN" sz="1800" kern="100">
                <a:effectLst/>
                <a:latin typeface="Arial" panose="020B0604020202020204" pitchFamily="34" charset="0"/>
                <a:ea typeface="Calibri" panose="020F0502020204030204" pitchFamily="34" charset="0"/>
                <a:cs typeface="Times New Roman" panose="02020603050405020304" pitchFamily="18" charset="0"/>
              </a:rPr>
              <a:t>Đội nào có 3 ô liền kề (dọc, ngang, chéo) bất kỳ sẽ giành chiến thắng. Trong trường hợp hai đội trả lời đến 8 câu nhưng hòa điểm (do không đội nào có thể đạt 3 ô liền kề), GV cho 2 đội cùng trả lời câu cuối cùng, đội nào trả lời nhanh hơn sẽ giành chiến thắng.</a:t>
            </a:r>
          </a:p>
        </p:txBody>
      </p:sp>
      <p:grpSp>
        <p:nvGrpSpPr>
          <p:cNvPr id="12" name="Google Shape;1548;p61">
            <a:extLst>
              <a:ext uri="{FF2B5EF4-FFF2-40B4-BE49-F238E27FC236}">
                <a16:creationId xmlns:a16="http://schemas.microsoft.com/office/drawing/2014/main" id="{01A0A87F-C257-E27E-44C0-B2E16378404F}"/>
              </a:ext>
            </a:extLst>
          </p:cNvPr>
          <p:cNvGrpSpPr/>
          <p:nvPr/>
        </p:nvGrpSpPr>
        <p:grpSpPr>
          <a:xfrm>
            <a:off x="992780" y="112108"/>
            <a:ext cx="7158440" cy="1021087"/>
            <a:chOff x="7728915" y="2370420"/>
            <a:chExt cx="1034472" cy="222546"/>
          </a:xfrm>
          <a:solidFill>
            <a:schemeClr val="tx2"/>
          </a:solidFill>
        </p:grpSpPr>
        <p:sp>
          <p:nvSpPr>
            <p:cNvPr id="21" name="Google Shape;1549;p61">
              <a:extLst>
                <a:ext uri="{FF2B5EF4-FFF2-40B4-BE49-F238E27FC236}">
                  <a16:creationId xmlns:a16="http://schemas.microsoft.com/office/drawing/2014/main" id="{85BE8681-8FC9-02CE-4F04-608AF38D25A1}"/>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50;p61">
              <a:extLst>
                <a:ext uri="{FF2B5EF4-FFF2-40B4-BE49-F238E27FC236}">
                  <a16:creationId xmlns:a16="http://schemas.microsoft.com/office/drawing/2014/main" id="{CA953472-5CA4-BF9B-F955-E9DDE1992839}"/>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551;p61">
              <a:extLst>
                <a:ext uri="{FF2B5EF4-FFF2-40B4-BE49-F238E27FC236}">
                  <a16:creationId xmlns:a16="http://schemas.microsoft.com/office/drawing/2014/main" id="{455D5737-1C50-FFC9-2AFE-18A43388193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002060"/>
                  </a:solidFill>
                  <a:latin typeface="Fira Sans Black" panose="020B0A03050000020004" pitchFamily="34" charset="0"/>
                </a:rPr>
                <a:t>TRÍ TUỆ X - O</a:t>
              </a:r>
              <a:endParaRPr sz="4000" b="1">
                <a:solidFill>
                  <a:srgbClr val="002060"/>
                </a:solidFill>
                <a:latin typeface="Fira Sans Black" panose="020B0A03050000020004" pitchFamily="34" charset="0"/>
              </a:endParaRPr>
            </a:p>
          </p:txBody>
        </p:sp>
        <p:sp>
          <p:nvSpPr>
            <p:cNvPr id="25" name="Google Shape;1552;p61">
              <a:extLst>
                <a:ext uri="{FF2B5EF4-FFF2-40B4-BE49-F238E27FC236}">
                  <a16:creationId xmlns:a16="http://schemas.microsoft.com/office/drawing/2014/main" id="{E5A73FE2-9DD7-B590-CE07-7C772A4F63A4}"/>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553;p61">
              <a:extLst>
                <a:ext uri="{FF2B5EF4-FFF2-40B4-BE49-F238E27FC236}">
                  <a16:creationId xmlns:a16="http://schemas.microsoft.com/office/drawing/2014/main" id="{F095487B-6786-F747-002C-0607A203B822}"/>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554;p61">
              <a:extLst>
                <a:ext uri="{FF2B5EF4-FFF2-40B4-BE49-F238E27FC236}">
                  <a16:creationId xmlns:a16="http://schemas.microsoft.com/office/drawing/2014/main" id="{62653085-1145-0DB8-49CE-BD60DBEC9BE3}"/>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555;p61">
              <a:extLst>
                <a:ext uri="{FF2B5EF4-FFF2-40B4-BE49-F238E27FC236}">
                  <a16:creationId xmlns:a16="http://schemas.microsoft.com/office/drawing/2014/main" id="{7F483A5A-5C85-ED7E-DDF3-8B8BA07D5DC7}"/>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5911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11A6B196-0AA3-10C1-A25B-05C6DC4FC5DB}"/>
              </a:ext>
            </a:extLst>
          </p:cNvPr>
          <p:cNvGraphicFramePr>
            <a:graphicFrameLocks noGrp="1"/>
          </p:cNvGraphicFramePr>
          <p:nvPr>
            <p:extLst>
              <p:ext uri="{D42A27DB-BD31-4B8C-83A1-F6EECF244321}">
                <p14:modId xmlns:p14="http://schemas.microsoft.com/office/powerpoint/2010/main" val="891965045"/>
              </p:ext>
            </p:extLst>
          </p:nvPr>
        </p:nvGraphicFramePr>
        <p:xfrm>
          <a:off x="2019946" y="206535"/>
          <a:ext cx="4783809" cy="4559193"/>
        </p:xfrm>
        <a:graphic>
          <a:graphicData uri="http://schemas.openxmlformats.org/drawingml/2006/table">
            <a:tbl>
              <a:tblPr firstRow="1" bandRow="1"/>
              <a:tblGrid>
                <a:gridCol w="1594603">
                  <a:extLst>
                    <a:ext uri="{9D8B030D-6E8A-4147-A177-3AD203B41FA5}">
                      <a16:colId xmlns:a16="http://schemas.microsoft.com/office/drawing/2014/main" val="1824599690"/>
                    </a:ext>
                  </a:extLst>
                </a:gridCol>
                <a:gridCol w="1594603">
                  <a:extLst>
                    <a:ext uri="{9D8B030D-6E8A-4147-A177-3AD203B41FA5}">
                      <a16:colId xmlns:a16="http://schemas.microsoft.com/office/drawing/2014/main" val="737012975"/>
                    </a:ext>
                  </a:extLst>
                </a:gridCol>
                <a:gridCol w="1594603">
                  <a:extLst>
                    <a:ext uri="{9D8B030D-6E8A-4147-A177-3AD203B41FA5}">
                      <a16:colId xmlns:a16="http://schemas.microsoft.com/office/drawing/2014/main" val="2251871614"/>
                    </a:ext>
                  </a:extLst>
                </a:gridCol>
              </a:tblGrid>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359286"/>
                  </a:ext>
                </a:extLst>
              </a:tr>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231100"/>
                  </a:ext>
                </a:extLst>
              </a:tr>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9605438"/>
                  </a:ext>
                </a:extLst>
              </a:tr>
            </a:tbl>
          </a:graphicData>
        </a:graphic>
      </p:graphicFrame>
      <p:pic>
        <p:nvPicPr>
          <p:cNvPr id="3" name="Picture 2">
            <a:hlinkClick r:id="rId2" action="ppaction://hlinksldjump"/>
            <a:extLst>
              <a:ext uri="{FF2B5EF4-FFF2-40B4-BE49-F238E27FC236}">
                <a16:creationId xmlns:a16="http://schemas.microsoft.com/office/drawing/2014/main" id="{525D534D-21E1-A6CC-ED35-03CC6E413F74}"/>
              </a:ext>
            </a:extLst>
          </p:cNvPr>
          <p:cNvPicPr>
            <a:picLocks noChangeAspect="1"/>
          </p:cNvPicPr>
          <p:nvPr/>
        </p:nvPicPr>
        <p:blipFill>
          <a:blip r:embed="rId3"/>
          <a:stretch>
            <a:fillRect/>
          </a:stretch>
        </p:blipFill>
        <p:spPr>
          <a:xfrm>
            <a:off x="2021237" y="206535"/>
            <a:ext cx="1371600" cy="1371600"/>
          </a:xfrm>
          <a:prstGeom prst="rect">
            <a:avLst/>
          </a:prstGeom>
        </p:spPr>
      </p:pic>
      <p:pic>
        <p:nvPicPr>
          <p:cNvPr id="4" name="Picture 3">
            <a:hlinkClick r:id="rId4" action="ppaction://hlinksldjump"/>
            <a:extLst>
              <a:ext uri="{FF2B5EF4-FFF2-40B4-BE49-F238E27FC236}">
                <a16:creationId xmlns:a16="http://schemas.microsoft.com/office/drawing/2014/main" id="{352043FC-A58E-18AB-55C7-9EA83BA4584E}"/>
              </a:ext>
            </a:extLst>
          </p:cNvPr>
          <p:cNvPicPr>
            <a:picLocks noChangeAspect="1"/>
          </p:cNvPicPr>
          <p:nvPr/>
        </p:nvPicPr>
        <p:blipFill>
          <a:blip r:embed="rId5"/>
          <a:stretch>
            <a:fillRect/>
          </a:stretch>
        </p:blipFill>
        <p:spPr>
          <a:xfrm>
            <a:off x="3726050" y="206535"/>
            <a:ext cx="1371600" cy="1371600"/>
          </a:xfrm>
          <a:prstGeom prst="rect">
            <a:avLst/>
          </a:prstGeom>
        </p:spPr>
      </p:pic>
      <p:pic>
        <p:nvPicPr>
          <p:cNvPr id="5" name="Picture 4">
            <a:hlinkClick r:id="rId6" action="ppaction://hlinksldjump"/>
            <a:extLst>
              <a:ext uri="{FF2B5EF4-FFF2-40B4-BE49-F238E27FC236}">
                <a16:creationId xmlns:a16="http://schemas.microsoft.com/office/drawing/2014/main" id="{37ACAF01-0072-A7C5-F50C-8B28DA9888AC}"/>
              </a:ext>
            </a:extLst>
          </p:cNvPr>
          <p:cNvPicPr>
            <a:picLocks noChangeAspect="1"/>
          </p:cNvPicPr>
          <p:nvPr/>
        </p:nvPicPr>
        <p:blipFill>
          <a:blip r:embed="rId7"/>
          <a:stretch>
            <a:fillRect/>
          </a:stretch>
        </p:blipFill>
        <p:spPr>
          <a:xfrm>
            <a:off x="5348044" y="206535"/>
            <a:ext cx="1371600" cy="1371600"/>
          </a:xfrm>
          <a:prstGeom prst="rect">
            <a:avLst/>
          </a:prstGeom>
        </p:spPr>
      </p:pic>
      <p:pic>
        <p:nvPicPr>
          <p:cNvPr id="6" name="Picture 5">
            <a:hlinkClick r:id="rId8" action="ppaction://hlinksldjump"/>
            <a:extLst>
              <a:ext uri="{FF2B5EF4-FFF2-40B4-BE49-F238E27FC236}">
                <a16:creationId xmlns:a16="http://schemas.microsoft.com/office/drawing/2014/main" id="{7244E041-F99D-2187-F5BA-F40E77131509}"/>
              </a:ext>
            </a:extLst>
          </p:cNvPr>
          <p:cNvPicPr>
            <a:picLocks noChangeAspect="1"/>
          </p:cNvPicPr>
          <p:nvPr/>
        </p:nvPicPr>
        <p:blipFill>
          <a:blip r:embed="rId9"/>
          <a:stretch>
            <a:fillRect/>
          </a:stretch>
        </p:blipFill>
        <p:spPr>
          <a:xfrm>
            <a:off x="2141025" y="1860224"/>
            <a:ext cx="1371600" cy="1371600"/>
          </a:xfrm>
          <a:prstGeom prst="rect">
            <a:avLst/>
          </a:prstGeom>
        </p:spPr>
      </p:pic>
      <p:pic>
        <p:nvPicPr>
          <p:cNvPr id="7" name="Picture 6">
            <a:hlinkClick r:id="rId10" action="ppaction://hlinksldjump"/>
            <a:extLst>
              <a:ext uri="{FF2B5EF4-FFF2-40B4-BE49-F238E27FC236}">
                <a16:creationId xmlns:a16="http://schemas.microsoft.com/office/drawing/2014/main" id="{04D7F194-9335-4352-7CF3-D6A7A877B233}"/>
              </a:ext>
            </a:extLst>
          </p:cNvPr>
          <p:cNvPicPr>
            <a:picLocks noChangeAspect="1"/>
          </p:cNvPicPr>
          <p:nvPr/>
        </p:nvPicPr>
        <p:blipFill>
          <a:blip r:embed="rId11"/>
          <a:stretch>
            <a:fillRect/>
          </a:stretch>
        </p:blipFill>
        <p:spPr>
          <a:xfrm>
            <a:off x="3726050" y="1800331"/>
            <a:ext cx="1371600" cy="1371600"/>
          </a:xfrm>
          <a:prstGeom prst="rect">
            <a:avLst/>
          </a:prstGeom>
        </p:spPr>
      </p:pic>
      <p:pic>
        <p:nvPicPr>
          <p:cNvPr id="8" name="Picture 7">
            <a:hlinkClick r:id="rId12" action="ppaction://hlinksldjump"/>
            <a:extLst>
              <a:ext uri="{FF2B5EF4-FFF2-40B4-BE49-F238E27FC236}">
                <a16:creationId xmlns:a16="http://schemas.microsoft.com/office/drawing/2014/main" id="{EA2EC303-F00E-FC14-9FBC-A3B7AB84C69B}"/>
              </a:ext>
            </a:extLst>
          </p:cNvPr>
          <p:cNvPicPr>
            <a:picLocks noChangeAspect="1"/>
          </p:cNvPicPr>
          <p:nvPr/>
        </p:nvPicPr>
        <p:blipFill>
          <a:blip r:embed="rId13"/>
          <a:stretch>
            <a:fillRect/>
          </a:stretch>
        </p:blipFill>
        <p:spPr>
          <a:xfrm>
            <a:off x="5284810" y="1774178"/>
            <a:ext cx="1371600" cy="1371600"/>
          </a:xfrm>
          <a:prstGeom prst="rect">
            <a:avLst/>
          </a:prstGeom>
        </p:spPr>
      </p:pic>
      <p:pic>
        <p:nvPicPr>
          <p:cNvPr id="9" name="Picture 8">
            <a:hlinkClick r:id="rId14" action="ppaction://hlinksldjump"/>
            <a:extLst>
              <a:ext uri="{FF2B5EF4-FFF2-40B4-BE49-F238E27FC236}">
                <a16:creationId xmlns:a16="http://schemas.microsoft.com/office/drawing/2014/main" id="{6A5BAFDF-EDFF-5907-254F-97B80B10BC72}"/>
              </a:ext>
            </a:extLst>
          </p:cNvPr>
          <p:cNvPicPr>
            <a:picLocks noChangeAspect="1"/>
          </p:cNvPicPr>
          <p:nvPr/>
        </p:nvPicPr>
        <p:blipFill>
          <a:blip r:embed="rId15"/>
          <a:stretch>
            <a:fillRect/>
          </a:stretch>
        </p:blipFill>
        <p:spPr>
          <a:xfrm>
            <a:off x="2141025" y="3344217"/>
            <a:ext cx="1371600" cy="1371600"/>
          </a:xfrm>
          <a:prstGeom prst="rect">
            <a:avLst/>
          </a:prstGeom>
        </p:spPr>
      </p:pic>
      <p:pic>
        <p:nvPicPr>
          <p:cNvPr id="10" name="Picture 9">
            <a:hlinkClick r:id="rId16" action="ppaction://hlinksldjump"/>
            <a:extLst>
              <a:ext uri="{FF2B5EF4-FFF2-40B4-BE49-F238E27FC236}">
                <a16:creationId xmlns:a16="http://schemas.microsoft.com/office/drawing/2014/main" id="{43377029-8CFF-4EFE-D1E5-E2062673C0FF}"/>
              </a:ext>
            </a:extLst>
          </p:cNvPr>
          <p:cNvPicPr>
            <a:picLocks noChangeAspect="1"/>
          </p:cNvPicPr>
          <p:nvPr/>
        </p:nvPicPr>
        <p:blipFill>
          <a:blip r:embed="rId17"/>
          <a:stretch>
            <a:fillRect/>
          </a:stretch>
        </p:blipFill>
        <p:spPr>
          <a:xfrm>
            <a:off x="3726050" y="3344515"/>
            <a:ext cx="1371600" cy="1371600"/>
          </a:xfrm>
          <a:prstGeom prst="rect">
            <a:avLst/>
          </a:prstGeom>
        </p:spPr>
      </p:pic>
      <p:pic>
        <p:nvPicPr>
          <p:cNvPr id="11" name="Picture 10">
            <a:hlinkClick r:id="rId10" action="ppaction://hlinksldjump"/>
            <a:extLst>
              <a:ext uri="{FF2B5EF4-FFF2-40B4-BE49-F238E27FC236}">
                <a16:creationId xmlns:a16="http://schemas.microsoft.com/office/drawing/2014/main" id="{CA123727-A369-91C3-6288-A8351C81BFDA}"/>
              </a:ext>
            </a:extLst>
          </p:cNvPr>
          <p:cNvPicPr>
            <a:picLocks noChangeAspect="1"/>
          </p:cNvPicPr>
          <p:nvPr/>
        </p:nvPicPr>
        <p:blipFill>
          <a:blip r:embed="rId18"/>
          <a:stretch>
            <a:fillRect/>
          </a:stretch>
        </p:blipFill>
        <p:spPr>
          <a:xfrm>
            <a:off x="5284810" y="3344515"/>
            <a:ext cx="1371600" cy="1371600"/>
          </a:xfrm>
          <a:prstGeom prst="rect">
            <a:avLst/>
          </a:prstGeom>
        </p:spPr>
      </p:pic>
      <p:sp>
        <p:nvSpPr>
          <p:cNvPr id="12" name="Arrow: Pentagon 11">
            <a:hlinkClick r:id="rId19" action="ppaction://hlinksldjump"/>
            <a:extLst>
              <a:ext uri="{FF2B5EF4-FFF2-40B4-BE49-F238E27FC236}">
                <a16:creationId xmlns:a16="http://schemas.microsoft.com/office/drawing/2014/main" id="{5373FC44-000D-8F6F-4BAE-1A3748BCCFB0}"/>
              </a:ext>
            </a:extLst>
          </p:cNvPr>
          <p:cNvSpPr/>
          <p:nvPr/>
        </p:nvSpPr>
        <p:spPr>
          <a:xfrm>
            <a:off x="7124054" y="2162361"/>
            <a:ext cx="1740977" cy="595233"/>
          </a:xfrm>
          <a:prstGeom prst="homePlate">
            <a:avLst>
              <a:gd name="adj" fmla="val 3838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accent1">
                    <a:lumMod val="10000"/>
                  </a:schemeClr>
                </a:solidFill>
              </a:rPr>
              <a:t>Bảng tính điểm</a:t>
            </a:r>
          </a:p>
        </p:txBody>
      </p:sp>
    </p:spTree>
    <p:extLst>
      <p:ext uri="{BB962C8B-B14F-4D97-AF65-F5344CB8AC3E}">
        <p14:creationId xmlns:p14="http://schemas.microsoft.com/office/powerpoint/2010/main" val="1018575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580">
                                          <p:stCondLst>
                                            <p:cond delay="0"/>
                                          </p:stCondLst>
                                        </p:cTn>
                                        <p:tgtEl>
                                          <p:spTgt spid="5"/>
                                        </p:tgtEl>
                                      </p:cBhvr>
                                    </p:animEffect>
                                    <p:anim calcmode="lin" valueType="num">
                                      <p:cBhvr>
                                        <p:cTn id="5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1" dur="26">
                                          <p:stCondLst>
                                            <p:cond delay="650"/>
                                          </p:stCondLst>
                                        </p:cTn>
                                        <p:tgtEl>
                                          <p:spTgt spid="5"/>
                                        </p:tgtEl>
                                      </p:cBhvr>
                                      <p:to x="100000" y="60000"/>
                                    </p:animScale>
                                    <p:animScale>
                                      <p:cBhvr>
                                        <p:cTn id="62" dur="166" decel="50000">
                                          <p:stCondLst>
                                            <p:cond delay="676"/>
                                          </p:stCondLst>
                                        </p:cTn>
                                        <p:tgtEl>
                                          <p:spTgt spid="5"/>
                                        </p:tgtEl>
                                      </p:cBhvr>
                                      <p:to x="100000" y="100000"/>
                                    </p:animScale>
                                    <p:animScale>
                                      <p:cBhvr>
                                        <p:cTn id="63" dur="26">
                                          <p:stCondLst>
                                            <p:cond delay="1312"/>
                                          </p:stCondLst>
                                        </p:cTn>
                                        <p:tgtEl>
                                          <p:spTgt spid="5"/>
                                        </p:tgtEl>
                                      </p:cBhvr>
                                      <p:to x="100000" y="80000"/>
                                    </p:animScale>
                                    <p:animScale>
                                      <p:cBhvr>
                                        <p:cTn id="64" dur="166" decel="50000">
                                          <p:stCondLst>
                                            <p:cond delay="1338"/>
                                          </p:stCondLst>
                                        </p:cTn>
                                        <p:tgtEl>
                                          <p:spTgt spid="5"/>
                                        </p:tgtEl>
                                      </p:cBhvr>
                                      <p:to x="100000" y="100000"/>
                                    </p:animScale>
                                    <p:animScale>
                                      <p:cBhvr>
                                        <p:cTn id="65" dur="26">
                                          <p:stCondLst>
                                            <p:cond delay="1642"/>
                                          </p:stCondLst>
                                        </p:cTn>
                                        <p:tgtEl>
                                          <p:spTgt spid="5"/>
                                        </p:tgtEl>
                                      </p:cBhvr>
                                      <p:to x="100000" y="90000"/>
                                    </p:animScale>
                                    <p:animScale>
                                      <p:cBhvr>
                                        <p:cTn id="66" dur="166" decel="50000">
                                          <p:stCondLst>
                                            <p:cond delay="1668"/>
                                          </p:stCondLst>
                                        </p:cTn>
                                        <p:tgtEl>
                                          <p:spTgt spid="5"/>
                                        </p:tgtEl>
                                      </p:cBhvr>
                                      <p:to x="100000" y="100000"/>
                                    </p:animScale>
                                    <p:animScale>
                                      <p:cBhvr>
                                        <p:cTn id="67" dur="26">
                                          <p:stCondLst>
                                            <p:cond delay="1808"/>
                                          </p:stCondLst>
                                        </p:cTn>
                                        <p:tgtEl>
                                          <p:spTgt spid="5"/>
                                        </p:tgtEl>
                                      </p:cBhvr>
                                      <p:to x="100000" y="95000"/>
                                    </p:animScale>
                                    <p:animScale>
                                      <p:cBhvr>
                                        <p:cTn id="68" dur="166" decel="50000">
                                          <p:stCondLst>
                                            <p:cond delay="1834"/>
                                          </p:stCondLst>
                                        </p:cTn>
                                        <p:tgtEl>
                                          <p:spTgt spid="5"/>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down)">
                                      <p:cBhvr>
                                        <p:cTn id="87" dur="580">
                                          <p:stCondLst>
                                            <p:cond delay="0"/>
                                          </p:stCondLst>
                                        </p:cTn>
                                        <p:tgtEl>
                                          <p:spTgt spid="7"/>
                                        </p:tgtEl>
                                      </p:cBhvr>
                                    </p:animEffect>
                                    <p:anim calcmode="lin" valueType="num">
                                      <p:cBhvr>
                                        <p:cTn id="8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93" dur="26">
                                          <p:stCondLst>
                                            <p:cond delay="650"/>
                                          </p:stCondLst>
                                        </p:cTn>
                                        <p:tgtEl>
                                          <p:spTgt spid="7"/>
                                        </p:tgtEl>
                                      </p:cBhvr>
                                      <p:to x="100000" y="60000"/>
                                    </p:animScale>
                                    <p:animScale>
                                      <p:cBhvr>
                                        <p:cTn id="94" dur="166" decel="50000">
                                          <p:stCondLst>
                                            <p:cond delay="676"/>
                                          </p:stCondLst>
                                        </p:cTn>
                                        <p:tgtEl>
                                          <p:spTgt spid="7"/>
                                        </p:tgtEl>
                                      </p:cBhvr>
                                      <p:to x="100000" y="100000"/>
                                    </p:animScale>
                                    <p:animScale>
                                      <p:cBhvr>
                                        <p:cTn id="95" dur="26">
                                          <p:stCondLst>
                                            <p:cond delay="1312"/>
                                          </p:stCondLst>
                                        </p:cTn>
                                        <p:tgtEl>
                                          <p:spTgt spid="7"/>
                                        </p:tgtEl>
                                      </p:cBhvr>
                                      <p:to x="100000" y="80000"/>
                                    </p:animScale>
                                    <p:animScale>
                                      <p:cBhvr>
                                        <p:cTn id="96" dur="166" decel="50000">
                                          <p:stCondLst>
                                            <p:cond delay="1338"/>
                                          </p:stCondLst>
                                        </p:cTn>
                                        <p:tgtEl>
                                          <p:spTgt spid="7"/>
                                        </p:tgtEl>
                                      </p:cBhvr>
                                      <p:to x="100000" y="100000"/>
                                    </p:animScale>
                                    <p:animScale>
                                      <p:cBhvr>
                                        <p:cTn id="97" dur="26">
                                          <p:stCondLst>
                                            <p:cond delay="1642"/>
                                          </p:stCondLst>
                                        </p:cTn>
                                        <p:tgtEl>
                                          <p:spTgt spid="7"/>
                                        </p:tgtEl>
                                      </p:cBhvr>
                                      <p:to x="100000" y="90000"/>
                                    </p:animScale>
                                    <p:animScale>
                                      <p:cBhvr>
                                        <p:cTn id="98" dur="166" decel="50000">
                                          <p:stCondLst>
                                            <p:cond delay="1668"/>
                                          </p:stCondLst>
                                        </p:cTn>
                                        <p:tgtEl>
                                          <p:spTgt spid="7"/>
                                        </p:tgtEl>
                                      </p:cBhvr>
                                      <p:to x="100000" y="100000"/>
                                    </p:animScale>
                                    <p:animScale>
                                      <p:cBhvr>
                                        <p:cTn id="99" dur="26">
                                          <p:stCondLst>
                                            <p:cond delay="1808"/>
                                          </p:stCondLst>
                                        </p:cTn>
                                        <p:tgtEl>
                                          <p:spTgt spid="7"/>
                                        </p:tgtEl>
                                      </p:cBhvr>
                                      <p:to x="100000" y="95000"/>
                                    </p:animScale>
                                    <p:animScale>
                                      <p:cBhvr>
                                        <p:cTn id="100" dur="166" decel="50000">
                                          <p:stCondLst>
                                            <p:cond delay="1834"/>
                                          </p:stCondLst>
                                        </p:cTn>
                                        <p:tgtEl>
                                          <p:spTgt spid="7"/>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down)">
                                      <p:cBhvr>
                                        <p:cTn id="103" dur="580">
                                          <p:stCondLst>
                                            <p:cond delay="0"/>
                                          </p:stCondLst>
                                        </p:cTn>
                                        <p:tgtEl>
                                          <p:spTgt spid="8"/>
                                        </p:tgtEl>
                                      </p:cBhvr>
                                    </p:animEffect>
                                    <p:anim calcmode="lin" valueType="num">
                                      <p:cBhvr>
                                        <p:cTn id="10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09" dur="26">
                                          <p:stCondLst>
                                            <p:cond delay="650"/>
                                          </p:stCondLst>
                                        </p:cTn>
                                        <p:tgtEl>
                                          <p:spTgt spid="8"/>
                                        </p:tgtEl>
                                      </p:cBhvr>
                                      <p:to x="100000" y="60000"/>
                                    </p:animScale>
                                    <p:animScale>
                                      <p:cBhvr>
                                        <p:cTn id="110" dur="166" decel="50000">
                                          <p:stCondLst>
                                            <p:cond delay="676"/>
                                          </p:stCondLst>
                                        </p:cTn>
                                        <p:tgtEl>
                                          <p:spTgt spid="8"/>
                                        </p:tgtEl>
                                      </p:cBhvr>
                                      <p:to x="100000" y="100000"/>
                                    </p:animScale>
                                    <p:animScale>
                                      <p:cBhvr>
                                        <p:cTn id="111" dur="26">
                                          <p:stCondLst>
                                            <p:cond delay="1312"/>
                                          </p:stCondLst>
                                        </p:cTn>
                                        <p:tgtEl>
                                          <p:spTgt spid="8"/>
                                        </p:tgtEl>
                                      </p:cBhvr>
                                      <p:to x="100000" y="80000"/>
                                    </p:animScale>
                                    <p:animScale>
                                      <p:cBhvr>
                                        <p:cTn id="112" dur="166" decel="50000">
                                          <p:stCondLst>
                                            <p:cond delay="1338"/>
                                          </p:stCondLst>
                                        </p:cTn>
                                        <p:tgtEl>
                                          <p:spTgt spid="8"/>
                                        </p:tgtEl>
                                      </p:cBhvr>
                                      <p:to x="100000" y="100000"/>
                                    </p:animScale>
                                    <p:animScale>
                                      <p:cBhvr>
                                        <p:cTn id="113" dur="26">
                                          <p:stCondLst>
                                            <p:cond delay="1642"/>
                                          </p:stCondLst>
                                        </p:cTn>
                                        <p:tgtEl>
                                          <p:spTgt spid="8"/>
                                        </p:tgtEl>
                                      </p:cBhvr>
                                      <p:to x="100000" y="90000"/>
                                    </p:animScale>
                                    <p:animScale>
                                      <p:cBhvr>
                                        <p:cTn id="114" dur="166" decel="50000">
                                          <p:stCondLst>
                                            <p:cond delay="1668"/>
                                          </p:stCondLst>
                                        </p:cTn>
                                        <p:tgtEl>
                                          <p:spTgt spid="8"/>
                                        </p:tgtEl>
                                      </p:cBhvr>
                                      <p:to x="100000" y="100000"/>
                                    </p:animScale>
                                    <p:animScale>
                                      <p:cBhvr>
                                        <p:cTn id="115" dur="26">
                                          <p:stCondLst>
                                            <p:cond delay="1808"/>
                                          </p:stCondLst>
                                        </p:cTn>
                                        <p:tgtEl>
                                          <p:spTgt spid="8"/>
                                        </p:tgtEl>
                                      </p:cBhvr>
                                      <p:to x="100000" y="95000"/>
                                    </p:animScale>
                                    <p:animScale>
                                      <p:cBhvr>
                                        <p:cTn id="116" dur="166" decel="50000">
                                          <p:stCondLst>
                                            <p:cond delay="1834"/>
                                          </p:stCondLst>
                                        </p:cTn>
                                        <p:tgtEl>
                                          <p:spTgt spid="8"/>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wipe(down)">
                                      <p:cBhvr>
                                        <p:cTn id="119" dur="580">
                                          <p:stCondLst>
                                            <p:cond delay="0"/>
                                          </p:stCondLst>
                                        </p:cTn>
                                        <p:tgtEl>
                                          <p:spTgt spid="9"/>
                                        </p:tgtEl>
                                      </p:cBhvr>
                                    </p:animEffect>
                                    <p:anim calcmode="lin" valueType="num">
                                      <p:cBhvr>
                                        <p:cTn id="1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5" dur="26">
                                          <p:stCondLst>
                                            <p:cond delay="650"/>
                                          </p:stCondLst>
                                        </p:cTn>
                                        <p:tgtEl>
                                          <p:spTgt spid="9"/>
                                        </p:tgtEl>
                                      </p:cBhvr>
                                      <p:to x="100000" y="60000"/>
                                    </p:animScale>
                                    <p:animScale>
                                      <p:cBhvr>
                                        <p:cTn id="126" dur="166" decel="50000">
                                          <p:stCondLst>
                                            <p:cond delay="676"/>
                                          </p:stCondLst>
                                        </p:cTn>
                                        <p:tgtEl>
                                          <p:spTgt spid="9"/>
                                        </p:tgtEl>
                                      </p:cBhvr>
                                      <p:to x="100000" y="100000"/>
                                    </p:animScale>
                                    <p:animScale>
                                      <p:cBhvr>
                                        <p:cTn id="127" dur="26">
                                          <p:stCondLst>
                                            <p:cond delay="1312"/>
                                          </p:stCondLst>
                                        </p:cTn>
                                        <p:tgtEl>
                                          <p:spTgt spid="9"/>
                                        </p:tgtEl>
                                      </p:cBhvr>
                                      <p:to x="100000" y="80000"/>
                                    </p:animScale>
                                    <p:animScale>
                                      <p:cBhvr>
                                        <p:cTn id="128" dur="166" decel="50000">
                                          <p:stCondLst>
                                            <p:cond delay="1338"/>
                                          </p:stCondLst>
                                        </p:cTn>
                                        <p:tgtEl>
                                          <p:spTgt spid="9"/>
                                        </p:tgtEl>
                                      </p:cBhvr>
                                      <p:to x="100000" y="100000"/>
                                    </p:animScale>
                                    <p:animScale>
                                      <p:cBhvr>
                                        <p:cTn id="129" dur="26">
                                          <p:stCondLst>
                                            <p:cond delay="1642"/>
                                          </p:stCondLst>
                                        </p:cTn>
                                        <p:tgtEl>
                                          <p:spTgt spid="9"/>
                                        </p:tgtEl>
                                      </p:cBhvr>
                                      <p:to x="100000" y="90000"/>
                                    </p:animScale>
                                    <p:animScale>
                                      <p:cBhvr>
                                        <p:cTn id="130" dur="166" decel="50000">
                                          <p:stCondLst>
                                            <p:cond delay="1668"/>
                                          </p:stCondLst>
                                        </p:cTn>
                                        <p:tgtEl>
                                          <p:spTgt spid="9"/>
                                        </p:tgtEl>
                                      </p:cBhvr>
                                      <p:to x="100000" y="100000"/>
                                    </p:animScale>
                                    <p:animScale>
                                      <p:cBhvr>
                                        <p:cTn id="131" dur="26">
                                          <p:stCondLst>
                                            <p:cond delay="1808"/>
                                          </p:stCondLst>
                                        </p:cTn>
                                        <p:tgtEl>
                                          <p:spTgt spid="9"/>
                                        </p:tgtEl>
                                      </p:cBhvr>
                                      <p:to x="100000" y="95000"/>
                                    </p:animScale>
                                    <p:animScale>
                                      <p:cBhvr>
                                        <p:cTn id="132" dur="166" decel="50000">
                                          <p:stCondLst>
                                            <p:cond delay="1834"/>
                                          </p:stCondLst>
                                        </p:cTn>
                                        <p:tgtEl>
                                          <p:spTgt spid="9"/>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wipe(down)">
                                      <p:cBhvr>
                                        <p:cTn id="135" dur="580">
                                          <p:stCondLst>
                                            <p:cond delay="0"/>
                                          </p:stCondLst>
                                        </p:cTn>
                                        <p:tgtEl>
                                          <p:spTgt spid="10"/>
                                        </p:tgtEl>
                                      </p:cBhvr>
                                    </p:animEffect>
                                    <p:anim calcmode="lin" valueType="num">
                                      <p:cBhvr>
                                        <p:cTn id="1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41" dur="26">
                                          <p:stCondLst>
                                            <p:cond delay="650"/>
                                          </p:stCondLst>
                                        </p:cTn>
                                        <p:tgtEl>
                                          <p:spTgt spid="10"/>
                                        </p:tgtEl>
                                      </p:cBhvr>
                                      <p:to x="100000" y="60000"/>
                                    </p:animScale>
                                    <p:animScale>
                                      <p:cBhvr>
                                        <p:cTn id="142" dur="166" decel="50000">
                                          <p:stCondLst>
                                            <p:cond delay="676"/>
                                          </p:stCondLst>
                                        </p:cTn>
                                        <p:tgtEl>
                                          <p:spTgt spid="10"/>
                                        </p:tgtEl>
                                      </p:cBhvr>
                                      <p:to x="100000" y="100000"/>
                                    </p:animScale>
                                    <p:animScale>
                                      <p:cBhvr>
                                        <p:cTn id="143" dur="26">
                                          <p:stCondLst>
                                            <p:cond delay="1312"/>
                                          </p:stCondLst>
                                        </p:cTn>
                                        <p:tgtEl>
                                          <p:spTgt spid="10"/>
                                        </p:tgtEl>
                                      </p:cBhvr>
                                      <p:to x="100000" y="80000"/>
                                    </p:animScale>
                                    <p:animScale>
                                      <p:cBhvr>
                                        <p:cTn id="144" dur="166" decel="50000">
                                          <p:stCondLst>
                                            <p:cond delay="1338"/>
                                          </p:stCondLst>
                                        </p:cTn>
                                        <p:tgtEl>
                                          <p:spTgt spid="10"/>
                                        </p:tgtEl>
                                      </p:cBhvr>
                                      <p:to x="100000" y="100000"/>
                                    </p:animScale>
                                    <p:animScale>
                                      <p:cBhvr>
                                        <p:cTn id="145" dur="26">
                                          <p:stCondLst>
                                            <p:cond delay="1642"/>
                                          </p:stCondLst>
                                        </p:cTn>
                                        <p:tgtEl>
                                          <p:spTgt spid="10"/>
                                        </p:tgtEl>
                                      </p:cBhvr>
                                      <p:to x="100000" y="90000"/>
                                    </p:animScale>
                                    <p:animScale>
                                      <p:cBhvr>
                                        <p:cTn id="146" dur="166" decel="50000">
                                          <p:stCondLst>
                                            <p:cond delay="1668"/>
                                          </p:stCondLst>
                                        </p:cTn>
                                        <p:tgtEl>
                                          <p:spTgt spid="10"/>
                                        </p:tgtEl>
                                      </p:cBhvr>
                                      <p:to x="100000" y="100000"/>
                                    </p:animScale>
                                    <p:animScale>
                                      <p:cBhvr>
                                        <p:cTn id="147" dur="26">
                                          <p:stCondLst>
                                            <p:cond delay="1808"/>
                                          </p:stCondLst>
                                        </p:cTn>
                                        <p:tgtEl>
                                          <p:spTgt spid="10"/>
                                        </p:tgtEl>
                                      </p:cBhvr>
                                      <p:to x="100000" y="95000"/>
                                    </p:animScale>
                                    <p:animScale>
                                      <p:cBhvr>
                                        <p:cTn id="148" dur="166" decel="50000">
                                          <p:stCondLst>
                                            <p:cond delay="1834"/>
                                          </p:stCondLst>
                                        </p:cTn>
                                        <p:tgtEl>
                                          <p:spTgt spid="10"/>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wipe(down)">
                                      <p:cBhvr>
                                        <p:cTn id="151" dur="580">
                                          <p:stCondLst>
                                            <p:cond delay="0"/>
                                          </p:stCondLst>
                                        </p:cTn>
                                        <p:tgtEl>
                                          <p:spTgt spid="11"/>
                                        </p:tgtEl>
                                      </p:cBhvr>
                                    </p:animEffect>
                                    <p:anim calcmode="lin" valueType="num">
                                      <p:cBhvr>
                                        <p:cTn id="15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57" dur="26">
                                          <p:stCondLst>
                                            <p:cond delay="650"/>
                                          </p:stCondLst>
                                        </p:cTn>
                                        <p:tgtEl>
                                          <p:spTgt spid="11"/>
                                        </p:tgtEl>
                                      </p:cBhvr>
                                      <p:to x="100000" y="60000"/>
                                    </p:animScale>
                                    <p:animScale>
                                      <p:cBhvr>
                                        <p:cTn id="158" dur="166" decel="50000">
                                          <p:stCondLst>
                                            <p:cond delay="676"/>
                                          </p:stCondLst>
                                        </p:cTn>
                                        <p:tgtEl>
                                          <p:spTgt spid="11"/>
                                        </p:tgtEl>
                                      </p:cBhvr>
                                      <p:to x="100000" y="100000"/>
                                    </p:animScale>
                                    <p:animScale>
                                      <p:cBhvr>
                                        <p:cTn id="159" dur="26">
                                          <p:stCondLst>
                                            <p:cond delay="1312"/>
                                          </p:stCondLst>
                                        </p:cTn>
                                        <p:tgtEl>
                                          <p:spTgt spid="11"/>
                                        </p:tgtEl>
                                      </p:cBhvr>
                                      <p:to x="100000" y="80000"/>
                                    </p:animScale>
                                    <p:animScale>
                                      <p:cBhvr>
                                        <p:cTn id="160" dur="166" decel="50000">
                                          <p:stCondLst>
                                            <p:cond delay="1338"/>
                                          </p:stCondLst>
                                        </p:cTn>
                                        <p:tgtEl>
                                          <p:spTgt spid="11"/>
                                        </p:tgtEl>
                                      </p:cBhvr>
                                      <p:to x="100000" y="100000"/>
                                    </p:animScale>
                                    <p:animScale>
                                      <p:cBhvr>
                                        <p:cTn id="161" dur="26">
                                          <p:stCondLst>
                                            <p:cond delay="1642"/>
                                          </p:stCondLst>
                                        </p:cTn>
                                        <p:tgtEl>
                                          <p:spTgt spid="11"/>
                                        </p:tgtEl>
                                      </p:cBhvr>
                                      <p:to x="100000" y="90000"/>
                                    </p:animScale>
                                    <p:animScale>
                                      <p:cBhvr>
                                        <p:cTn id="162" dur="166" decel="50000">
                                          <p:stCondLst>
                                            <p:cond delay="1668"/>
                                          </p:stCondLst>
                                        </p:cTn>
                                        <p:tgtEl>
                                          <p:spTgt spid="11"/>
                                        </p:tgtEl>
                                      </p:cBhvr>
                                      <p:to x="100000" y="100000"/>
                                    </p:animScale>
                                    <p:animScale>
                                      <p:cBhvr>
                                        <p:cTn id="163" dur="26">
                                          <p:stCondLst>
                                            <p:cond delay="1808"/>
                                          </p:stCondLst>
                                        </p:cTn>
                                        <p:tgtEl>
                                          <p:spTgt spid="11"/>
                                        </p:tgtEl>
                                      </p:cBhvr>
                                      <p:to x="100000" y="95000"/>
                                    </p:animScale>
                                    <p:animScale>
                                      <p:cBhvr>
                                        <p:cTn id="164" dur="166" decel="50000">
                                          <p:stCondLst>
                                            <p:cond delay="1834"/>
                                          </p:stCondLst>
                                        </p:cTn>
                                        <p:tgtEl>
                                          <p:spTgt spid="1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80">
                                          <p:stCondLst>
                                            <p:cond delay="0"/>
                                          </p:stCondLst>
                                        </p:cTn>
                                        <p:tgtEl>
                                          <p:spTgt spid="12"/>
                                        </p:tgtEl>
                                      </p:cBhvr>
                                    </p:animEffect>
                                    <p:anim calcmode="lin" valueType="num">
                                      <p:cBhvr>
                                        <p:cTn id="16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3" dur="26">
                                          <p:stCondLst>
                                            <p:cond delay="650"/>
                                          </p:stCondLst>
                                        </p:cTn>
                                        <p:tgtEl>
                                          <p:spTgt spid="12"/>
                                        </p:tgtEl>
                                      </p:cBhvr>
                                      <p:to x="100000" y="60000"/>
                                    </p:animScale>
                                    <p:animScale>
                                      <p:cBhvr>
                                        <p:cTn id="174" dur="166" decel="50000">
                                          <p:stCondLst>
                                            <p:cond delay="676"/>
                                          </p:stCondLst>
                                        </p:cTn>
                                        <p:tgtEl>
                                          <p:spTgt spid="12"/>
                                        </p:tgtEl>
                                      </p:cBhvr>
                                      <p:to x="100000" y="100000"/>
                                    </p:animScale>
                                    <p:animScale>
                                      <p:cBhvr>
                                        <p:cTn id="175" dur="26">
                                          <p:stCondLst>
                                            <p:cond delay="1312"/>
                                          </p:stCondLst>
                                        </p:cTn>
                                        <p:tgtEl>
                                          <p:spTgt spid="12"/>
                                        </p:tgtEl>
                                      </p:cBhvr>
                                      <p:to x="100000" y="80000"/>
                                    </p:animScale>
                                    <p:animScale>
                                      <p:cBhvr>
                                        <p:cTn id="176" dur="166" decel="50000">
                                          <p:stCondLst>
                                            <p:cond delay="1338"/>
                                          </p:stCondLst>
                                        </p:cTn>
                                        <p:tgtEl>
                                          <p:spTgt spid="12"/>
                                        </p:tgtEl>
                                      </p:cBhvr>
                                      <p:to x="100000" y="100000"/>
                                    </p:animScale>
                                    <p:animScale>
                                      <p:cBhvr>
                                        <p:cTn id="177" dur="26">
                                          <p:stCondLst>
                                            <p:cond delay="1642"/>
                                          </p:stCondLst>
                                        </p:cTn>
                                        <p:tgtEl>
                                          <p:spTgt spid="12"/>
                                        </p:tgtEl>
                                      </p:cBhvr>
                                      <p:to x="100000" y="90000"/>
                                    </p:animScale>
                                    <p:animScale>
                                      <p:cBhvr>
                                        <p:cTn id="178" dur="166" decel="50000">
                                          <p:stCondLst>
                                            <p:cond delay="1668"/>
                                          </p:stCondLst>
                                        </p:cTn>
                                        <p:tgtEl>
                                          <p:spTgt spid="12"/>
                                        </p:tgtEl>
                                      </p:cBhvr>
                                      <p:to x="100000" y="100000"/>
                                    </p:animScale>
                                    <p:animScale>
                                      <p:cBhvr>
                                        <p:cTn id="179" dur="26">
                                          <p:stCondLst>
                                            <p:cond delay="1808"/>
                                          </p:stCondLst>
                                        </p:cTn>
                                        <p:tgtEl>
                                          <p:spTgt spid="12"/>
                                        </p:tgtEl>
                                      </p:cBhvr>
                                      <p:to x="100000" y="95000"/>
                                    </p:animScale>
                                    <p:animScale>
                                      <p:cBhvr>
                                        <p:cTn id="18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1" restart="whenNotActive" fill="hold" evtFilter="cancelBubble" nodeType="interactiveSeq">
                <p:stCondLst>
                  <p:cond evt="onClick" delay="0">
                    <p:tgtEl>
                      <p:spTgt spid="3"/>
                    </p:tgtEl>
                  </p:cond>
                </p:stCondLst>
                <p:endSync evt="end" delay="0">
                  <p:rtn val="all"/>
                </p:endSync>
                <p:childTnLst>
                  <p:par>
                    <p:cTn id="182" fill="hold">
                      <p:stCondLst>
                        <p:cond delay="0"/>
                      </p:stCondLst>
                      <p:childTnLst>
                        <p:par>
                          <p:cTn id="183" fill="hold">
                            <p:stCondLst>
                              <p:cond delay="0"/>
                            </p:stCondLst>
                            <p:childTnLst>
                              <p:par>
                                <p:cTn id="184" presetID="53" presetClass="exit" presetSubtype="32" fill="hold" nodeType="clickEffect">
                                  <p:stCondLst>
                                    <p:cond delay="0"/>
                                  </p:stCondLst>
                                  <p:childTnLst>
                                    <p:anim calcmode="lin" valueType="num">
                                      <p:cBhvr>
                                        <p:cTn id="185" dur="500"/>
                                        <p:tgtEl>
                                          <p:spTgt spid="3"/>
                                        </p:tgtEl>
                                        <p:attrNameLst>
                                          <p:attrName>ppt_w</p:attrName>
                                        </p:attrNameLst>
                                      </p:cBhvr>
                                      <p:tavLst>
                                        <p:tav tm="0">
                                          <p:val>
                                            <p:strVal val="ppt_w"/>
                                          </p:val>
                                        </p:tav>
                                        <p:tav tm="100000">
                                          <p:val>
                                            <p:fltVal val="0"/>
                                          </p:val>
                                        </p:tav>
                                      </p:tavLst>
                                    </p:anim>
                                    <p:anim calcmode="lin" valueType="num">
                                      <p:cBhvr>
                                        <p:cTn id="186" dur="500"/>
                                        <p:tgtEl>
                                          <p:spTgt spid="3"/>
                                        </p:tgtEl>
                                        <p:attrNameLst>
                                          <p:attrName>ppt_h</p:attrName>
                                        </p:attrNameLst>
                                      </p:cBhvr>
                                      <p:tavLst>
                                        <p:tav tm="0">
                                          <p:val>
                                            <p:strVal val="ppt_h"/>
                                          </p:val>
                                        </p:tav>
                                        <p:tav tm="100000">
                                          <p:val>
                                            <p:fltVal val="0"/>
                                          </p:val>
                                        </p:tav>
                                      </p:tavLst>
                                    </p:anim>
                                    <p:animEffect transition="out" filter="fade">
                                      <p:cBhvr>
                                        <p:cTn id="187" dur="500"/>
                                        <p:tgtEl>
                                          <p:spTgt spid="3"/>
                                        </p:tgtEl>
                                      </p:cBhvr>
                                    </p:animEffect>
                                    <p:set>
                                      <p:cBhvr>
                                        <p:cTn id="18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89" restart="whenNotActive" fill="hold" evtFilter="cancelBubble" nodeType="interactiveSeq">
                <p:stCondLst>
                  <p:cond evt="onClick" delay="0">
                    <p:tgtEl>
                      <p:spTgt spid="4"/>
                    </p:tgtEl>
                  </p:cond>
                </p:stCondLst>
                <p:endSync evt="end" delay="0">
                  <p:rtn val="all"/>
                </p:endSync>
                <p:childTnLst>
                  <p:par>
                    <p:cTn id="190" fill="hold">
                      <p:stCondLst>
                        <p:cond delay="0"/>
                      </p:stCondLst>
                      <p:childTnLst>
                        <p:par>
                          <p:cTn id="191" fill="hold">
                            <p:stCondLst>
                              <p:cond delay="0"/>
                            </p:stCondLst>
                            <p:childTnLst>
                              <p:par>
                                <p:cTn id="192" presetID="53" presetClass="exit" presetSubtype="32" fill="hold" nodeType="clickEffect">
                                  <p:stCondLst>
                                    <p:cond delay="0"/>
                                  </p:stCondLst>
                                  <p:childTnLst>
                                    <p:anim calcmode="lin" valueType="num">
                                      <p:cBhvr>
                                        <p:cTn id="193" dur="500"/>
                                        <p:tgtEl>
                                          <p:spTgt spid="4"/>
                                        </p:tgtEl>
                                        <p:attrNameLst>
                                          <p:attrName>ppt_w</p:attrName>
                                        </p:attrNameLst>
                                      </p:cBhvr>
                                      <p:tavLst>
                                        <p:tav tm="0">
                                          <p:val>
                                            <p:strVal val="ppt_w"/>
                                          </p:val>
                                        </p:tav>
                                        <p:tav tm="100000">
                                          <p:val>
                                            <p:fltVal val="0"/>
                                          </p:val>
                                        </p:tav>
                                      </p:tavLst>
                                    </p:anim>
                                    <p:anim calcmode="lin" valueType="num">
                                      <p:cBhvr>
                                        <p:cTn id="194" dur="500"/>
                                        <p:tgtEl>
                                          <p:spTgt spid="4"/>
                                        </p:tgtEl>
                                        <p:attrNameLst>
                                          <p:attrName>ppt_h</p:attrName>
                                        </p:attrNameLst>
                                      </p:cBhvr>
                                      <p:tavLst>
                                        <p:tav tm="0">
                                          <p:val>
                                            <p:strVal val="ppt_h"/>
                                          </p:val>
                                        </p:tav>
                                        <p:tav tm="100000">
                                          <p:val>
                                            <p:fltVal val="0"/>
                                          </p:val>
                                        </p:tav>
                                      </p:tavLst>
                                    </p:anim>
                                    <p:animEffect transition="out" filter="fade">
                                      <p:cBhvr>
                                        <p:cTn id="195" dur="500"/>
                                        <p:tgtEl>
                                          <p:spTgt spid="4"/>
                                        </p:tgtEl>
                                      </p:cBhvr>
                                    </p:animEffect>
                                    <p:set>
                                      <p:cBhvr>
                                        <p:cTn id="19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97" restart="whenNotActive" fill="hold" evtFilter="cancelBubble" nodeType="interactiveSeq">
                <p:stCondLst>
                  <p:cond evt="onClick" delay="0">
                    <p:tgtEl>
                      <p:spTgt spid="5"/>
                    </p:tgtEl>
                  </p:cond>
                </p:stCondLst>
                <p:endSync evt="end" delay="0">
                  <p:rtn val="all"/>
                </p:endSync>
                <p:childTnLst>
                  <p:par>
                    <p:cTn id="198" fill="hold">
                      <p:stCondLst>
                        <p:cond delay="0"/>
                      </p:stCondLst>
                      <p:childTnLst>
                        <p:par>
                          <p:cTn id="199" fill="hold">
                            <p:stCondLst>
                              <p:cond delay="0"/>
                            </p:stCondLst>
                            <p:childTnLst>
                              <p:par>
                                <p:cTn id="200" presetID="53" presetClass="exit" presetSubtype="32" fill="hold" nodeType="clickEffect">
                                  <p:stCondLst>
                                    <p:cond delay="0"/>
                                  </p:stCondLst>
                                  <p:childTnLst>
                                    <p:anim calcmode="lin" valueType="num">
                                      <p:cBhvr>
                                        <p:cTn id="201" dur="500"/>
                                        <p:tgtEl>
                                          <p:spTgt spid="5"/>
                                        </p:tgtEl>
                                        <p:attrNameLst>
                                          <p:attrName>ppt_w</p:attrName>
                                        </p:attrNameLst>
                                      </p:cBhvr>
                                      <p:tavLst>
                                        <p:tav tm="0">
                                          <p:val>
                                            <p:strVal val="ppt_w"/>
                                          </p:val>
                                        </p:tav>
                                        <p:tav tm="100000">
                                          <p:val>
                                            <p:fltVal val="0"/>
                                          </p:val>
                                        </p:tav>
                                      </p:tavLst>
                                    </p:anim>
                                    <p:anim calcmode="lin" valueType="num">
                                      <p:cBhvr>
                                        <p:cTn id="202" dur="500"/>
                                        <p:tgtEl>
                                          <p:spTgt spid="5"/>
                                        </p:tgtEl>
                                        <p:attrNameLst>
                                          <p:attrName>ppt_h</p:attrName>
                                        </p:attrNameLst>
                                      </p:cBhvr>
                                      <p:tavLst>
                                        <p:tav tm="0">
                                          <p:val>
                                            <p:strVal val="ppt_h"/>
                                          </p:val>
                                        </p:tav>
                                        <p:tav tm="100000">
                                          <p:val>
                                            <p:fltVal val="0"/>
                                          </p:val>
                                        </p:tav>
                                      </p:tavLst>
                                    </p:anim>
                                    <p:animEffect transition="out" filter="fade">
                                      <p:cBhvr>
                                        <p:cTn id="203" dur="500"/>
                                        <p:tgtEl>
                                          <p:spTgt spid="5"/>
                                        </p:tgtEl>
                                      </p:cBhvr>
                                    </p:animEffect>
                                    <p:set>
                                      <p:cBhvr>
                                        <p:cTn id="20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5" restart="whenNotActive" fill="hold" evtFilter="cancelBubble" nodeType="interactiveSeq">
                <p:stCondLst>
                  <p:cond evt="onClick" delay="0">
                    <p:tgtEl>
                      <p:spTgt spid="6"/>
                    </p:tgtEl>
                  </p:cond>
                </p:stCondLst>
                <p:endSync evt="end" delay="0">
                  <p:rtn val="all"/>
                </p:endSync>
                <p:childTnLst>
                  <p:par>
                    <p:cTn id="206" fill="hold">
                      <p:stCondLst>
                        <p:cond delay="0"/>
                      </p:stCondLst>
                      <p:childTnLst>
                        <p:par>
                          <p:cTn id="207" fill="hold">
                            <p:stCondLst>
                              <p:cond delay="0"/>
                            </p:stCondLst>
                            <p:childTnLst>
                              <p:par>
                                <p:cTn id="208" presetID="53" presetClass="exit" presetSubtype="32" fill="hold" nodeType="clickEffect">
                                  <p:stCondLst>
                                    <p:cond delay="0"/>
                                  </p:stCondLst>
                                  <p:childTnLst>
                                    <p:anim calcmode="lin" valueType="num">
                                      <p:cBhvr>
                                        <p:cTn id="209" dur="500"/>
                                        <p:tgtEl>
                                          <p:spTgt spid="6"/>
                                        </p:tgtEl>
                                        <p:attrNameLst>
                                          <p:attrName>ppt_w</p:attrName>
                                        </p:attrNameLst>
                                      </p:cBhvr>
                                      <p:tavLst>
                                        <p:tav tm="0">
                                          <p:val>
                                            <p:strVal val="ppt_w"/>
                                          </p:val>
                                        </p:tav>
                                        <p:tav tm="100000">
                                          <p:val>
                                            <p:fltVal val="0"/>
                                          </p:val>
                                        </p:tav>
                                      </p:tavLst>
                                    </p:anim>
                                    <p:anim calcmode="lin" valueType="num">
                                      <p:cBhvr>
                                        <p:cTn id="210" dur="500"/>
                                        <p:tgtEl>
                                          <p:spTgt spid="6"/>
                                        </p:tgtEl>
                                        <p:attrNameLst>
                                          <p:attrName>ppt_h</p:attrName>
                                        </p:attrNameLst>
                                      </p:cBhvr>
                                      <p:tavLst>
                                        <p:tav tm="0">
                                          <p:val>
                                            <p:strVal val="ppt_h"/>
                                          </p:val>
                                        </p:tav>
                                        <p:tav tm="100000">
                                          <p:val>
                                            <p:fltVal val="0"/>
                                          </p:val>
                                        </p:tav>
                                      </p:tavLst>
                                    </p:anim>
                                    <p:animEffect transition="out" filter="fade">
                                      <p:cBhvr>
                                        <p:cTn id="211" dur="500"/>
                                        <p:tgtEl>
                                          <p:spTgt spid="6"/>
                                        </p:tgtEl>
                                      </p:cBhvr>
                                    </p:animEffect>
                                    <p:set>
                                      <p:cBhvr>
                                        <p:cTn id="21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3" restart="whenNotActive" fill="hold" evtFilter="cancelBubble" nodeType="interactiveSeq">
                <p:stCondLst>
                  <p:cond evt="onClick" delay="0">
                    <p:tgtEl>
                      <p:spTgt spid="7"/>
                    </p:tgtEl>
                  </p:cond>
                </p:stCondLst>
                <p:endSync evt="end" delay="0">
                  <p:rtn val="all"/>
                </p:endSync>
                <p:childTnLst>
                  <p:par>
                    <p:cTn id="214" fill="hold">
                      <p:stCondLst>
                        <p:cond delay="0"/>
                      </p:stCondLst>
                      <p:childTnLst>
                        <p:par>
                          <p:cTn id="215" fill="hold">
                            <p:stCondLst>
                              <p:cond delay="0"/>
                            </p:stCondLst>
                            <p:childTnLst>
                              <p:par>
                                <p:cTn id="216" presetID="53" presetClass="exit" presetSubtype="32" fill="hold" nodeType="clickEffect">
                                  <p:stCondLst>
                                    <p:cond delay="0"/>
                                  </p:stCondLst>
                                  <p:childTnLst>
                                    <p:anim calcmode="lin" valueType="num">
                                      <p:cBhvr>
                                        <p:cTn id="217" dur="500"/>
                                        <p:tgtEl>
                                          <p:spTgt spid="7"/>
                                        </p:tgtEl>
                                        <p:attrNameLst>
                                          <p:attrName>ppt_w</p:attrName>
                                        </p:attrNameLst>
                                      </p:cBhvr>
                                      <p:tavLst>
                                        <p:tav tm="0">
                                          <p:val>
                                            <p:strVal val="ppt_w"/>
                                          </p:val>
                                        </p:tav>
                                        <p:tav tm="100000">
                                          <p:val>
                                            <p:fltVal val="0"/>
                                          </p:val>
                                        </p:tav>
                                      </p:tavLst>
                                    </p:anim>
                                    <p:anim calcmode="lin" valueType="num">
                                      <p:cBhvr>
                                        <p:cTn id="218" dur="500"/>
                                        <p:tgtEl>
                                          <p:spTgt spid="7"/>
                                        </p:tgtEl>
                                        <p:attrNameLst>
                                          <p:attrName>ppt_h</p:attrName>
                                        </p:attrNameLst>
                                      </p:cBhvr>
                                      <p:tavLst>
                                        <p:tav tm="0">
                                          <p:val>
                                            <p:strVal val="ppt_h"/>
                                          </p:val>
                                        </p:tav>
                                        <p:tav tm="100000">
                                          <p:val>
                                            <p:fltVal val="0"/>
                                          </p:val>
                                        </p:tav>
                                      </p:tavLst>
                                    </p:anim>
                                    <p:animEffect transition="out" filter="fade">
                                      <p:cBhvr>
                                        <p:cTn id="219" dur="500"/>
                                        <p:tgtEl>
                                          <p:spTgt spid="7"/>
                                        </p:tgtEl>
                                      </p:cBhvr>
                                    </p:animEffect>
                                    <p:set>
                                      <p:cBhvr>
                                        <p:cTn id="22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1" restart="whenNotActive" fill="hold" evtFilter="cancelBubble" nodeType="interactiveSeq">
                <p:stCondLst>
                  <p:cond evt="onClick" delay="0">
                    <p:tgtEl>
                      <p:spTgt spid="8"/>
                    </p:tgtEl>
                  </p:cond>
                </p:stCondLst>
                <p:endSync evt="end" delay="0">
                  <p:rtn val="all"/>
                </p:endSync>
                <p:childTnLst>
                  <p:par>
                    <p:cTn id="222" fill="hold">
                      <p:stCondLst>
                        <p:cond delay="0"/>
                      </p:stCondLst>
                      <p:childTnLst>
                        <p:par>
                          <p:cTn id="223" fill="hold">
                            <p:stCondLst>
                              <p:cond delay="0"/>
                            </p:stCondLst>
                            <p:childTnLst>
                              <p:par>
                                <p:cTn id="224" presetID="53" presetClass="exit" presetSubtype="32" fill="hold" nodeType="clickEffect">
                                  <p:stCondLst>
                                    <p:cond delay="0"/>
                                  </p:stCondLst>
                                  <p:childTnLst>
                                    <p:anim calcmode="lin" valueType="num">
                                      <p:cBhvr>
                                        <p:cTn id="225" dur="500"/>
                                        <p:tgtEl>
                                          <p:spTgt spid="8"/>
                                        </p:tgtEl>
                                        <p:attrNameLst>
                                          <p:attrName>ppt_w</p:attrName>
                                        </p:attrNameLst>
                                      </p:cBhvr>
                                      <p:tavLst>
                                        <p:tav tm="0">
                                          <p:val>
                                            <p:strVal val="ppt_w"/>
                                          </p:val>
                                        </p:tav>
                                        <p:tav tm="100000">
                                          <p:val>
                                            <p:fltVal val="0"/>
                                          </p:val>
                                        </p:tav>
                                      </p:tavLst>
                                    </p:anim>
                                    <p:anim calcmode="lin" valueType="num">
                                      <p:cBhvr>
                                        <p:cTn id="226" dur="500"/>
                                        <p:tgtEl>
                                          <p:spTgt spid="8"/>
                                        </p:tgtEl>
                                        <p:attrNameLst>
                                          <p:attrName>ppt_h</p:attrName>
                                        </p:attrNameLst>
                                      </p:cBhvr>
                                      <p:tavLst>
                                        <p:tav tm="0">
                                          <p:val>
                                            <p:strVal val="ppt_h"/>
                                          </p:val>
                                        </p:tav>
                                        <p:tav tm="100000">
                                          <p:val>
                                            <p:fltVal val="0"/>
                                          </p:val>
                                        </p:tav>
                                      </p:tavLst>
                                    </p:anim>
                                    <p:animEffect transition="out" filter="fade">
                                      <p:cBhvr>
                                        <p:cTn id="227" dur="500"/>
                                        <p:tgtEl>
                                          <p:spTgt spid="8"/>
                                        </p:tgtEl>
                                      </p:cBhvr>
                                    </p:animEffect>
                                    <p:set>
                                      <p:cBhvr>
                                        <p:cTn id="22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9" restart="whenNotActive" fill="hold" evtFilter="cancelBubble" nodeType="interactiveSeq">
                <p:stCondLst>
                  <p:cond evt="onClick" delay="0">
                    <p:tgtEl>
                      <p:spTgt spid="9"/>
                    </p:tgtEl>
                  </p:cond>
                </p:stCondLst>
                <p:endSync evt="end" delay="0">
                  <p:rtn val="all"/>
                </p:endSync>
                <p:childTnLst>
                  <p:par>
                    <p:cTn id="230" fill="hold">
                      <p:stCondLst>
                        <p:cond delay="0"/>
                      </p:stCondLst>
                      <p:childTnLst>
                        <p:par>
                          <p:cTn id="231" fill="hold">
                            <p:stCondLst>
                              <p:cond delay="0"/>
                            </p:stCondLst>
                            <p:childTnLst>
                              <p:par>
                                <p:cTn id="232" presetID="53" presetClass="exit" presetSubtype="32" fill="hold" nodeType="clickEffect">
                                  <p:stCondLst>
                                    <p:cond delay="0"/>
                                  </p:stCondLst>
                                  <p:childTnLst>
                                    <p:anim calcmode="lin" valueType="num">
                                      <p:cBhvr>
                                        <p:cTn id="233" dur="500"/>
                                        <p:tgtEl>
                                          <p:spTgt spid="9"/>
                                        </p:tgtEl>
                                        <p:attrNameLst>
                                          <p:attrName>ppt_w</p:attrName>
                                        </p:attrNameLst>
                                      </p:cBhvr>
                                      <p:tavLst>
                                        <p:tav tm="0">
                                          <p:val>
                                            <p:strVal val="ppt_w"/>
                                          </p:val>
                                        </p:tav>
                                        <p:tav tm="100000">
                                          <p:val>
                                            <p:fltVal val="0"/>
                                          </p:val>
                                        </p:tav>
                                      </p:tavLst>
                                    </p:anim>
                                    <p:anim calcmode="lin" valueType="num">
                                      <p:cBhvr>
                                        <p:cTn id="234" dur="500"/>
                                        <p:tgtEl>
                                          <p:spTgt spid="9"/>
                                        </p:tgtEl>
                                        <p:attrNameLst>
                                          <p:attrName>ppt_h</p:attrName>
                                        </p:attrNameLst>
                                      </p:cBhvr>
                                      <p:tavLst>
                                        <p:tav tm="0">
                                          <p:val>
                                            <p:strVal val="ppt_h"/>
                                          </p:val>
                                        </p:tav>
                                        <p:tav tm="100000">
                                          <p:val>
                                            <p:fltVal val="0"/>
                                          </p:val>
                                        </p:tav>
                                      </p:tavLst>
                                    </p:anim>
                                    <p:animEffect transition="out" filter="fade">
                                      <p:cBhvr>
                                        <p:cTn id="235" dur="500"/>
                                        <p:tgtEl>
                                          <p:spTgt spid="9"/>
                                        </p:tgtEl>
                                      </p:cBhvr>
                                    </p:animEffect>
                                    <p:set>
                                      <p:cBhvr>
                                        <p:cTn id="236"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37" restart="whenNotActive" fill="hold" evtFilter="cancelBubble" nodeType="interactiveSeq">
                <p:stCondLst>
                  <p:cond evt="onClick" delay="0">
                    <p:tgtEl>
                      <p:spTgt spid="10"/>
                    </p:tgtEl>
                  </p:cond>
                </p:stCondLst>
                <p:endSync evt="end" delay="0">
                  <p:rtn val="all"/>
                </p:endSync>
                <p:childTnLst>
                  <p:par>
                    <p:cTn id="238" fill="hold">
                      <p:stCondLst>
                        <p:cond delay="0"/>
                      </p:stCondLst>
                      <p:childTnLst>
                        <p:par>
                          <p:cTn id="239" fill="hold">
                            <p:stCondLst>
                              <p:cond delay="0"/>
                            </p:stCondLst>
                            <p:childTnLst>
                              <p:par>
                                <p:cTn id="240" presetID="53" presetClass="exit" presetSubtype="32" fill="hold" nodeType="clickEffect">
                                  <p:stCondLst>
                                    <p:cond delay="0"/>
                                  </p:stCondLst>
                                  <p:childTnLst>
                                    <p:anim calcmode="lin" valueType="num">
                                      <p:cBhvr>
                                        <p:cTn id="241" dur="500"/>
                                        <p:tgtEl>
                                          <p:spTgt spid="10"/>
                                        </p:tgtEl>
                                        <p:attrNameLst>
                                          <p:attrName>ppt_w</p:attrName>
                                        </p:attrNameLst>
                                      </p:cBhvr>
                                      <p:tavLst>
                                        <p:tav tm="0">
                                          <p:val>
                                            <p:strVal val="ppt_w"/>
                                          </p:val>
                                        </p:tav>
                                        <p:tav tm="100000">
                                          <p:val>
                                            <p:fltVal val="0"/>
                                          </p:val>
                                        </p:tav>
                                      </p:tavLst>
                                    </p:anim>
                                    <p:anim calcmode="lin" valueType="num">
                                      <p:cBhvr>
                                        <p:cTn id="242" dur="500"/>
                                        <p:tgtEl>
                                          <p:spTgt spid="10"/>
                                        </p:tgtEl>
                                        <p:attrNameLst>
                                          <p:attrName>ppt_h</p:attrName>
                                        </p:attrNameLst>
                                      </p:cBhvr>
                                      <p:tavLst>
                                        <p:tav tm="0">
                                          <p:val>
                                            <p:strVal val="ppt_h"/>
                                          </p:val>
                                        </p:tav>
                                        <p:tav tm="100000">
                                          <p:val>
                                            <p:fltVal val="0"/>
                                          </p:val>
                                        </p:tav>
                                      </p:tavLst>
                                    </p:anim>
                                    <p:animEffect transition="out" filter="fade">
                                      <p:cBhvr>
                                        <p:cTn id="243" dur="500"/>
                                        <p:tgtEl>
                                          <p:spTgt spid="10"/>
                                        </p:tgtEl>
                                      </p:cBhvr>
                                    </p:animEffect>
                                    <p:set>
                                      <p:cBhvr>
                                        <p:cTn id="24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5" restart="whenNotActive" fill="hold" evtFilter="cancelBubble" nodeType="interactiveSeq">
                <p:stCondLst>
                  <p:cond evt="onClick" delay="0">
                    <p:tgtEl>
                      <p:spTgt spid="11"/>
                    </p:tgtEl>
                  </p:cond>
                </p:stCondLst>
                <p:endSync evt="end" delay="0">
                  <p:rtn val="all"/>
                </p:endSync>
                <p:childTnLst>
                  <p:par>
                    <p:cTn id="246" fill="hold">
                      <p:stCondLst>
                        <p:cond delay="0"/>
                      </p:stCondLst>
                      <p:childTnLst>
                        <p:par>
                          <p:cTn id="247" fill="hold">
                            <p:stCondLst>
                              <p:cond delay="0"/>
                            </p:stCondLst>
                            <p:childTnLst>
                              <p:par>
                                <p:cTn id="248" presetID="53" presetClass="exit" presetSubtype="32" fill="hold" nodeType="clickEffect">
                                  <p:stCondLst>
                                    <p:cond delay="0"/>
                                  </p:stCondLst>
                                  <p:childTnLst>
                                    <p:anim calcmode="lin" valueType="num">
                                      <p:cBhvr>
                                        <p:cTn id="249" dur="500"/>
                                        <p:tgtEl>
                                          <p:spTgt spid="11"/>
                                        </p:tgtEl>
                                        <p:attrNameLst>
                                          <p:attrName>ppt_w</p:attrName>
                                        </p:attrNameLst>
                                      </p:cBhvr>
                                      <p:tavLst>
                                        <p:tav tm="0">
                                          <p:val>
                                            <p:strVal val="ppt_w"/>
                                          </p:val>
                                        </p:tav>
                                        <p:tav tm="100000">
                                          <p:val>
                                            <p:fltVal val="0"/>
                                          </p:val>
                                        </p:tav>
                                      </p:tavLst>
                                    </p:anim>
                                    <p:anim calcmode="lin" valueType="num">
                                      <p:cBhvr>
                                        <p:cTn id="250" dur="500"/>
                                        <p:tgtEl>
                                          <p:spTgt spid="11"/>
                                        </p:tgtEl>
                                        <p:attrNameLst>
                                          <p:attrName>ppt_h</p:attrName>
                                        </p:attrNameLst>
                                      </p:cBhvr>
                                      <p:tavLst>
                                        <p:tav tm="0">
                                          <p:val>
                                            <p:strVal val="ppt_h"/>
                                          </p:val>
                                        </p:tav>
                                        <p:tav tm="100000">
                                          <p:val>
                                            <p:fltVal val="0"/>
                                          </p:val>
                                        </p:tav>
                                      </p:tavLst>
                                    </p:anim>
                                    <p:animEffect transition="out" filter="fade">
                                      <p:cBhvr>
                                        <p:cTn id="251" dur="500"/>
                                        <p:tgtEl>
                                          <p:spTgt spid="11"/>
                                        </p:tgtEl>
                                      </p:cBhvr>
                                    </p:animEffect>
                                    <p:set>
                                      <p:cBhvr>
                                        <p:cTn id="25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4">
            <a:extLst>
              <a:ext uri="{FF2B5EF4-FFF2-40B4-BE49-F238E27FC236}">
                <a16:creationId xmlns:a16="http://schemas.microsoft.com/office/drawing/2014/main" id="{7460E263-BBF3-3A03-EAC7-2FB73655CEB4}"/>
              </a:ext>
            </a:extLst>
          </p:cNvPr>
          <p:cNvGraphicFramePr>
            <a:graphicFrameLocks noGrp="1"/>
          </p:cNvGraphicFramePr>
          <p:nvPr/>
        </p:nvGraphicFramePr>
        <p:xfrm>
          <a:off x="2019946" y="206535"/>
          <a:ext cx="4783809" cy="4559193"/>
        </p:xfrm>
        <a:graphic>
          <a:graphicData uri="http://schemas.openxmlformats.org/drawingml/2006/table">
            <a:tbl>
              <a:tblPr firstRow="1" bandRow="1"/>
              <a:tblGrid>
                <a:gridCol w="1594603">
                  <a:extLst>
                    <a:ext uri="{9D8B030D-6E8A-4147-A177-3AD203B41FA5}">
                      <a16:colId xmlns:a16="http://schemas.microsoft.com/office/drawing/2014/main" val="1824599690"/>
                    </a:ext>
                  </a:extLst>
                </a:gridCol>
                <a:gridCol w="1594603">
                  <a:extLst>
                    <a:ext uri="{9D8B030D-6E8A-4147-A177-3AD203B41FA5}">
                      <a16:colId xmlns:a16="http://schemas.microsoft.com/office/drawing/2014/main" val="737012975"/>
                    </a:ext>
                  </a:extLst>
                </a:gridCol>
                <a:gridCol w="1594603">
                  <a:extLst>
                    <a:ext uri="{9D8B030D-6E8A-4147-A177-3AD203B41FA5}">
                      <a16:colId xmlns:a16="http://schemas.microsoft.com/office/drawing/2014/main" val="2251871614"/>
                    </a:ext>
                  </a:extLst>
                </a:gridCol>
              </a:tblGrid>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359286"/>
                  </a:ext>
                </a:extLst>
              </a:tr>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8231100"/>
                  </a:ext>
                </a:extLst>
              </a:tr>
              <a:tr h="1519731">
                <a:tc>
                  <a:txBody>
                    <a:bodyPr/>
                    <a:lstStyle/>
                    <a:p>
                      <a:endParaRPr lang="en-US"/>
                    </a:p>
                  </a:txBody>
                  <a:tcPr>
                    <a:lnL w="12700" cap="flat" cmpd="sng" algn="ctr">
                      <a:no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a:p>
                  </a:txBody>
                  <a:tcPr>
                    <a:lnL w="762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9605438"/>
                  </a:ext>
                </a:extLst>
              </a:tr>
            </a:tbl>
          </a:graphicData>
        </a:graphic>
      </p:graphicFrame>
      <p:pic>
        <p:nvPicPr>
          <p:cNvPr id="52" name="O5A">
            <a:extLst>
              <a:ext uri="{FF2B5EF4-FFF2-40B4-BE49-F238E27FC236}">
                <a16:creationId xmlns:a16="http://schemas.microsoft.com/office/drawing/2014/main" id="{3C29DDCE-C47C-7C60-322D-37FE349B25DD}"/>
              </a:ext>
            </a:extLst>
          </p:cNvPr>
          <p:cNvPicPr>
            <a:picLocks noChangeAspect="1"/>
          </p:cNvPicPr>
          <p:nvPr/>
        </p:nvPicPr>
        <p:blipFill>
          <a:blip r:embed="rId2"/>
          <a:stretch>
            <a:fillRect/>
          </a:stretch>
        </p:blipFill>
        <p:spPr>
          <a:xfrm>
            <a:off x="4512590" y="2571750"/>
            <a:ext cx="609600" cy="609600"/>
          </a:xfrm>
          <a:prstGeom prst="rect">
            <a:avLst/>
          </a:prstGeom>
        </p:spPr>
      </p:pic>
      <p:pic>
        <p:nvPicPr>
          <p:cNvPr id="53" name="X5A">
            <a:extLst>
              <a:ext uri="{FF2B5EF4-FFF2-40B4-BE49-F238E27FC236}">
                <a16:creationId xmlns:a16="http://schemas.microsoft.com/office/drawing/2014/main" id="{5F66A1EC-D7DD-E53D-1308-3753064DBFD7}"/>
              </a:ext>
            </a:extLst>
          </p:cNvPr>
          <p:cNvPicPr>
            <a:picLocks noChangeAspect="1"/>
          </p:cNvPicPr>
          <p:nvPr/>
        </p:nvPicPr>
        <p:blipFill>
          <a:blip r:embed="rId3"/>
          <a:stretch>
            <a:fillRect/>
          </a:stretch>
        </p:blipFill>
        <p:spPr>
          <a:xfrm>
            <a:off x="3678264" y="2447764"/>
            <a:ext cx="733586" cy="733586"/>
          </a:xfrm>
          <a:prstGeom prst="rect">
            <a:avLst/>
          </a:prstGeom>
        </p:spPr>
      </p:pic>
      <p:pic>
        <p:nvPicPr>
          <p:cNvPr id="54" name="O5">
            <a:extLst>
              <a:ext uri="{FF2B5EF4-FFF2-40B4-BE49-F238E27FC236}">
                <a16:creationId xmlns:a16="http://schemas.microsoft.com/office/drawing/2014/main" id="{7860A2BD-8A1A-BEAE-0372-540A09053C05}"/>
              </a:ext>
            </a:extLst>
          </p:cNvPr>
          <p:cNvPicPr>
            <a:picLocks noChangeAspect="1"/>
          </p:cNvPicPr>
          <p:nvPr/>
        </p:nvPicPr>
        <p:blipFill>
          <a:blip r:embed="rId2"/>
          <a:stretch>
            <a:fillRect/>
          </a:stretch>
        </p:blipFill>
        <p:spPr>
          <a:xfrm>
            <a:off x="3740256" y="1852531"/>
            <a:ext cx="1334145" cy="1334145"/>
          </a:xfrm>
          <a:prstGeom prst="rect">
            <a:avLst/>
          </a:prstGeom>
        </p:spPr>
      </p:pic>
      <p:pic>
        <p:nvPicPr>
          <p:cNvPr id="55" name="X5">
            <a:extLst>
              <a:ext uri="{FF2B5EF4-FFF2-40B4-BE49-F238E27FC236}">
                <a16:creationId xmlns:a16="http://schemas.microsoft.com/office/drawing/2014/main" id="{49F48558-03BE-EA20-FAAF-6878532D162C}"/>
              </a:ext>
            </a:extLst>
          </p:cNvPr>
          <p:cNvPicPr>
            <a:picLocks noChangeAspect="1"/>
          </p:cNvPicPr>
          <p:nvPr/>
        </p:nvPicPr>
        <p:blipFill>
          <a:blip r:embed="rId3"/>
          <a:stretch>
            <a:fillRect/>
          </a:stretch>
        </p:blipFill>
        <p:spPr>
          <a:xfrm>
            <a:off x="3842287" y="1819058"/>
            <a:ext cx="1334145" cy="1334145"/>
          </a:xfrm>
          <a:prstGeom prst="rect">
            <a:avLst/>
          </a:prstGeom>
        </p:spPr>
      </p:pic>
      <p:pic>
        <p:nvPicPr>
          <p:cNvPr id="56" name="O1A">
            <a:extLst>
              <a:ext uri="{FF2B5EF4-FFF2-40B4-BE49-F238E27FC236}">
                <a16:creationId xmlns:a16="http://schemas.microsoft.com/office/drawing/2014/main" id="{BB0A449F-7DCD-A6E9-DAEA-649F9792D44D}"/>
              </a:ext>
            </a:extLst>
          </p:cNvPr>
          <p:cNvPicPr>
            <a:picLocks noChangeAspect="1"/>
          </p:cNvPicPr>
          <p:nvPr/>
        </p:nvPicPr>
        <p:blipFill>
          <a:blip r:embed="rId2"/>
          <a:stretch>
            <a:fillRect/>
          </a:stretch>
        </p:blipFill>
        <p:spPr>
          <a:xfrm>
            <a:off x="2854272" y="959227"/>
            <a:ext cx="609600" cy="609600"/>
          </a:xfrm>
          <a:prstGeom prst="rect">
            <a:avLst/>
          </a:prstGeom>
        </p:spPr>
      </p:pic>
      <p:pic>
        <p:nvPicPr>
          <p:cNvPr id="57" name="X1A">
            <a:extLst>
              <a:ext uri="{FF2B5EF4-FFF2-40B4-BE49-F238E27FC236}">
                <a16:creationId xmlns:a16="http://schemas.microsoft.com/office/drawing/2014/main" id="{EB44B048-42F7-0920-FBCB-68E3CD512E4F}"/>
              </a:ext>
            </a:extLst>
          </p:cNvPr>
          <p:cNvPicPr>
            <a:picLocks noChangeAspect="1"/>
          </p:cNvPicPr>
          <p:nvPr/>
        </p:nvPicPr>
        <p:blipFill>
          <a:blip r:embed="rId3"/>
          <a:stretch>
            <a:fillRect/>
          </a:stretch>
        </p:blipFill>
        <p:spPr>
          <a:xfrm>
            <a:off x="2019946" y="835241"/>
            <a:ext cx="733586" cy="733586"/>
          </a:xfrm>
          <a:prstGeom prst="rect">
            <a:avLst/>
          </a:prstGeom>
        </p:spPr>
      </p:pic>
      <p:pic>
        <p:nvPicPr>
          <p:cNvPr id="58" name="O1">
            <a:extLst>
              <a:ext uri="{FF2B5EF4-FFF2-40B4-BE49-F238E27FC236}">
                <a16:creationId xmlns:a16="http://schemas.microsoft.com/office/drawing/2014/main" id="{3110F0FF-97EA-9345-D5D7-D1A304A6CE57}"/>
              </a:ext>
            </a:extLst>
          </p:cNvPr>
          <p:cNvPicPr>
            <a:picLocks noChangeAspect="1"/>
          </p:cNvPicPr>
          <p:nvPr/>
        </p:nvPicPr>
        <p:blipFill>
          <a:blip r:embed="rId2"/>
          <a:stretch>
            <a:fillRect/>
          </a:stretch>
        </p:blipFill>
        <p:spPr>
          <a:xfrm>
            <a:off x="2081938" y="240008"/>
            <a:ext cx="1334145" cy="1334145"/>
          </a:xfrm>
          <a:prstGeom prst="rect">
            <a:avLst/>
          </a:prstGeom>
        </p:spPr>
      </p:pic>
      <p:pic>
        <p:nvPicPr>
          <p:cNvPr id="59" name="X1">
            <a:extLst>
              <a:ext uri="{FF2B5EF4-FFF2-40B4-BE49-F238E27FC236}">
                <a16:creationId xmlns:a16="http://schemas.microsoft.com/office/drawing/2014/main" id="{753AB48C-E351-10C2-6387-6FD9393ED442}"/>
              </a:ext>
            </a:extLst>
          </p:cNvPr>
          <p:cNvPicPr>
            <a:picLocks noChangeAspect="1"/>
          </p:cNvPicPr>
          <p:nvPr/>
        </p:nvPicPr>
        <p:blipFill>
          <a:blip r:embed="rId3"/>
          <a:stretch>
            <a:fillRect/>
          </a:stretch>
        </p:blipFill>
        <p:spPr>
          <a:xfrm>
            <a:off x="2183969" y="206535"/>
            <a:ext cx="1334145" cy="1334145"/>
          </a:xfrm>
          <a:prstGeom prst="rect">
            <a:avLst/>
          </a:prstGeom>
        </p:spPr>
      </p:pic>
      <p:pic>
        <p:nvPicPr>
          <p:cNvPr id="60" name="O2A">
            <a:extLst>
              <a:ext uri="{FF2B5EF4-FFF2-40B4-BE49-F238E27FC236}">
                <a16:creationId xmlns:a16="http://schemas.microsoft.com/office/drawing/2014/main" id="{BF5D05B3-64DB-5728-10B0-34C87D7FF50D}"/>
              </a:ext>
            </a:extLst>
          </p:cNvPr>
          <p:cNvPicPr>
            <a:picLocks noChangeAspect="1"/>
          </p:cNvPicPr>
          <p:nvPr/>
        </p:nvPicPr>
        <p:blipFill>
          <a:blip r:embed="rId2"/>
          <a:stretch>
            <a:fillRect/>
          </a:stretch>
        </p:blipFill>
        <p:spPr>
          <a:xfrm>
            <a:off x="4547461" y="953901"/>
            <a:ext cx="609600" cy="609600"/>
          </a:xfrm>
          <a:prstGeom prst="rect">
            <a:avLst/>
          </a:prstGeom>
        </p:spPr>
      </p:pic>
      <p:pic>
        <p:nvPicPr>
          <p:cNvPr id="61" name="X2A">
            <a:extLst>
              <a:ext uri="{FF2B5EF4-FFF2-40B4-BE49-F238E27FC236}">
                <a16:creationId xmlns:a16="http://schemas.microsoft.com/office/drawing/2014/main" id="{2543D48E-2AE6-2311-7532-EBAF50D8810A}"/>
              </a:ext>
            </a:extLst>
          </p:cNvPr>
          <p:cNvPicPr>
            <a:picLocks noChangeAspect="1"/>
          </p:cNvPicPr>
          <p:nvPr/>
        </p:nvPicPr>
        <p:blipFill>
          <a:blip r:embed="rId3"/>
          <a:stretch>
            <a:fillRect/>
          </a:stretch>
        </p:blipFill>
        <p:spPr>
          <a:xfrm>
            <a:off x="3713135" y="829915"/>
            <a:ext cx="733586" cy="733586"/>
          </a:xfrm>
          <a:prstGeom prst="rect">
            <a:avLst/>
          </a:prstGeom>
        </p:spPr>
      </p:pic>
      <p:pic>
        <p:nvPicPr>
          <p:cNvPr id="62" name="O2">
            <a:extLst>
              <a:ext uri="{FF2B5EF4-FFF2-40B4-BE49-F238E27FC236}">
                <a16:creationId xmlns:a16="http://schemas.microsoft.com/office/drawing/2014/main" id="{C0F3C7C6-F7CF-400F-57EA-EAB5C6986CEF}"/>
              </a:ext>
            </a:extLst>
          </p:cNvPr>
          <p:cNvPicPr>
            <a:picLocks noChangeAspect="1"/>
          </p:cNvPicPr>
          <p:nvPr/>
        </p:nvPicPr>
        <p:blipFill>
          <a:blip r:embed="rId2"/>
          <a:stretch>
            <a:fillRect/>
          </a:stretch>
        </p:blipFill>
        <p:spPr>
          <a:xfrm>
            <a:off x="3775127" y="234682"/>
            <a:ext cx="1334145" cy="1334145"/>
          </a:xfrm>
          <a:prstGeom prst="rect">
            <a:avLst/>
          </a:prstGeom>
        </p:spPr>
      </p:pic>
      <p:pic>
        <p:nvPicPr>
          <p:cNvPr id="63" name="X2">
            <a:extLst>
              <a:ext uri="{FF2B5EF4-FFF2-40B4-BE49-F238E27FC236}">
                <a16:creationId xmlns:a16="http://schemas.microsoft.com/office/drawing/2014/main" id="{550A82B7-5D44-A1C8-F872-8BBD3861A1AD}"/>
              </a:ext>
            </a:extLst>
          </p:cNvPr>
          <p:cNvPicPr>
            <a:picLocks noChangeAspect="1"/>
          </p:cNvPicPr>
          <p:nvPr/>
        </p:nvPicPr>
        <p:blipFill>
          <a:blip r:embed="rId3"/>
          <a:stretch>
            <a:fillRect/>
          </a:stretch>
        </p:blipFill>
        <p:spPr>
          <a:xfrm>
            <a:off x="3877158" y="201209"/>
            <a:ext cx="1334145" cy="1334145"/>
          </a:xfrm>
          <a:prstGeom prst="rect">
            <a:avLst/>
          </a:prstGeom>
        </p:spPr>
      </p:pic>
      <p:pic>
        <p:nvPicPr>
          <p:cNvPr id="64" name="O3A">
            <a:extLst>
              <a:ext uri="{FF2B5EF4-FFF2-40B4-BE49-F238E27FC236}">
                <a16:creationId xmlns:a16="http://schemas.microsoft.com/office/drawing/2014/main" id="{92DC55EA-2A32-537F-DC1C-E293AC087170}"/>
              </a:ext>
            </a:extLst>
          </p:cNvPr>
          <p:cNvPicPr>
            <a:picLocks noChangeAspect="1"/>
          </p:cNvPicPr>
          <p:nvPr/>
        </p:nvPicPr>
        <p:blipFill>
          <a:blip r:embed="rId2"/>
          <a:stretch>
            <a:fillRect/>
          </a:stretch>
        </p:blipFill>
        <p:spPr>
          <a:xfrm>
            <a:off x="6179304" y="953901"/>
            <a:ext cx="609600" cy="609600"/>
          </a:xfrm>
          <a:prstGeom prst="rect">
            <a:avLst/>
          </a:prstGeom>
        </p:spPr>
      </p:pic>
      <p:pic>
        <p:nvPicPr>
          <p:cNvPr id="65" name="X3A">
            <a:extLst>
              <a:ext uri="{FF2B5EF4-FFF2-40B4-BE49-F238E27FC236}">
                <a16:creationId xmlns:a16="http://schemas.microsoft.com/office/drawing/2014/main" id="{30647DDF-ADB6-5AFB-83B1-94102EA68E7E}"/>
              </a:ext>
            </a:extLst>
          </p:cNvPr>
          <p:cNvPicPr>
            <a:picLocks noChangeAspect="1"/>
          </p:cNvPicPr>
          <p:nvPr/>
        </p:nvPicPr>
        <p:blipFill>
          <a:blip r:embed="rId3"/>
          <a:stretch>
            <a:fillRect/>
          </a:stretch>
        </p:blipFill>
        <p:spPr>
          <a:xfrm>
            <a:off x="5344978" y="829915"/>
            <a:ext cx="733586" cy="733586"/>
          </a:xfrm>
          <a:prstGeom prst="rect">
            <a:avLst/>
          </a:prstGeom>
        </p:spPr>
      </p:pic>
      <p:pic>
        <p:nvPicPr>
          <p:cNvPr id="66" name="O3">
            <a:extLst>
              <a:ext uri="{FF2B5EF4-FFF2-40B4-BE49-F238E27FC236}">
                <a16:creationId xmlns:a16="http://schemas.microsoft.com/office/drawing/2014/main" id="{E4741EC6-F085-18A8-B0D8-A7F3C2AA0DB9}"/>
              </a:ext>
            </a:extLst>
          </p:cNvPr>
          <p:cNvPicPr>
            <a:picLocks noChangeAspect="1"/>
          </p:cNvPicPr>
          <p:nvPr/>
        </p:nvPicPr>
        <p:blipFill>
          <a:blip r:embed="rId2"/>
          <a:stretch>
            <a:fillRect/>
          </a:stretch>
        </p:blipFill>
        <p:spPr>
          <a:xfrm>
            <a:off x="5406970" y="234682"/>
            <a:ext cx="1334145" cy="1334145"/>
          </a:xfrm>
          <a:prstGeom prst="rect">
            <a:avLst/>
          </a:prstGeom>
        </p:spPr>
      </p:pic>
      <p:pic>
        <p:nvPicPr>
          <p:cNvPr id="67" name="X3">
            <a:extLst>
              <a:ext uri="{FF2B5EF4-FFF2-40B4-BE49-F238E27FC236}">
                <a16:creationId xmlns:a16="http://schemas.microsoft.com/office/drawing/2014/main" id="{BCC5916E-F004-6C2D-B322-F71FCBF83302}"/>
              </a:ext>
            </a:extLst>
          </p:cNvPr>
          <p:cNvPicPr>
            <a:picLocks noChangeAspect="1"/>
          </p:cNvPicPr>
          <p:nvPr/>
        </p:nvPicPr>
        <p:blipFill>
          <a:blip r:embed="rId3"/>
          <a:stretch>
            <a:fillRect/>
          </a:stretch>
        </p:blipFill>
        <p:spPr>
          <a:xfrm>
            <a:off x="5509001" y="201209"/>
            <a:ext cx="1334145" cy="1334145"/>
          </a:xfrm>
          <a:prstGeom prst="rect">
            <a:avLst/>
          </a:prstGeom>
        </p:spPr>
      </p:pic>
      <p:pic>
        <p:nvPicPr>
          <p:cNvPr id="68" name="O6A">
            <a:extLst>
              <a:ext uri="{FF2B5EF4-FFF2-40B4-BE49-F238E27FC236}">
                <a16:creationId xmlns:a16="http://schemas.microsoft.com/office/drawing/2014/main" id="{287AAA9F-D345-AF76-0414-99EB5EAA0E5B}"/>
              </a:ext>
            </a:extLst>
          </p:cNvPr>
          <p:cNvPicPr>
            <a:picLocks noChangeAspect="1"/>
          </p:cNvPicPr>
          <p:nvPr/>
        </p:nvPicPr>
        <p:blipFill>
          <a:blip r:embed="rId2"/>
          <a:stretch>
            <a:fillRect/>
          </a:stretch>
        </p:blipFill>
        <p:spPr>
          <a:xfrm>
            <a:off x="6163806" y="2516647"/>
            <a:ext cx="609600" cy="609600"/>
          </a:xfrm>
          <a:prstGeom prst="rect">
            <a:avLst/>
          </a:prstGeom>
        </p:spPr>
      </p:pic>
      <p:pic>
        <p:nvPicPr>
          <p:cNvPr id="69" name="X6A">
            <a:extLst>
              <a:ext uri="{FF2B5EF4-FFF2-40B4-BE49-F238E27FC236}">
                <a16:creationId xmlns:a16="http://schemas.microsoft.com/office/drawing/2014/main" id="{C94F4ED2-0C7D-4FE3-24BA-C27F9089F73C}"/>
              </a:ext>
            </a:extLst>
          </p:cNvPr>
          <p:cNvPicPr>
            <a:picLocks noChangeAspect="1"/>
          </p:cNvPicPr>
          <p:nvPr/>
        </p:nvPicPr>
        <p:blipFill>
          <a:blip r:embed="rId3"/>
          <a:stretch>
            <a:fillRect/>
          </a:stretch>
        </p:blipFill>
        <p:spPr>
          <a:xfrm>
            <a:off x="5329480" y="2392661"/>
            <a:ext cx="733586" cy="733586"/>
          </a:xfrm>
          <a:prstGeom prst="rect">
            <a:avLst/>
          </a:prstGeom>
        </p:spPr>
      </p:pic>
      <p:pic>
        <p:nvPicPr>
          <p:cNvPr id="70" name="O6">
            <a:extLst>
              <a:ext uri="{FF2B5EF4-FFF2-40B4-BE49-F238E27FC236}">
                <a16:creationId xmlns:a16="http://schemas.microsoft.com/office/drawing/2014/main" id="{7AF9A86F-F391-3B71-3173-E795BEBD73DC}"/>
              </a:ext>
            </a:extLst>
          </p:cNvPr>
          <p:cNvPicPr>
            <a:picLocks noChangeAspect="1"/>
          </p:cNvPicPr>
          <p:nvPr/>
        </p:nvPicPr>
        <p:blipFill>
          <a:blip r:embed="rId2"/>
          <a:stretch>
            <a:fillRect/>
          </a:stretch>
        </p:blipFill>
        <p:spPr>
          <a:xfrm>
            <a:off x="5391472" y="1797428"/>
            <a:ext cx="1334145" cy="1334145"/>
          </a:xfrm>
          <a:prstGeom prst="rect">
            <a:avLst/>
          </a:prstGeom>
        </p:spPr>
      </p:pic>
      <p:pic>
        <p:nvPicPr>
          <p:cNvPr id="71" name="X6">
            <a:extLst>
              <a:ext uri="{FF2B5EF4-FFF2-40B4-BE49-F238E27FC236}">
                <a16:creationId xmlns:a16="http://schemas.microsoft.com/office/drawing/2014/main" id="{2E079F2A-7E3A-BE2E-F11C-1C1C3569C10E}"/>
              </a:ext>
            </a:extLst>
          </p:cNvPr>
          <p:cNvPicPr>
            <a:picLocks noChangeAspect="1"/>
          </p:cNvPicPr>
          <p:nvPr/>
        </p:nvPicPr>
        <p:blipFill>
          <a:blip r:embed="rId3"/>
          <a:stretch>
            <a:fillRect/>
          </a:stretch>
        </p:blipFill>
        <p:spPr>
          <a:xfrm>
            <a:off x="5493503" y="1763955"/>
            <a:ext cx="1334145" cy="1334145"/>
          </a:xfrm>
          <a:prstGeom prst="rect">
            <a:avLst/>
          </a:prstGeom>
        </p:spPr>
      </p:pic>
      <p:pic>
        <p:nvPicPr>
          <p:cNvPr id="72" name="O9A">
            <a:extLst>
              <a:ext uri="{FF2B5EF4-FFF2-40B4-BE49-F238E27FC236}">
                <a16:creationId xmlns:a16="http://schemas.microsoft.com/office/drawing/2014/main" id="{D563C9A4-B7F0-5D3F-298F-58325195CFCB}"/>
              </a:ext>
            </a:extLst>
          </p:cNvPr>
          <p:cNvPicPr>
            <a:picLocks noChangeAspect="1"/>
          </p:cNvPicPr>
          <p:nvPr/>
        </p:nvPicPr>
        <p:blipFill>
          <a:blip r:embed="rId2"/>
          <a:stretch>
            <a:fillRect/>
          </a:stretch>
        </p:blipFill>
        <p:spPr>
          <a:xfrm>
            <a:off x="6151860" y="4112866"/>
            <a:ext cx="609600" cy="609600"/>
          </a:xfrm>
          <a:prstGeom prst="rect">
            <a:avLst/>
          </a:prstGeom>
        </p:spPr>
      </p:pic>
      <p:pic>
        <p:nvPicPr>
          <p:cNvPr id="73" name="X9A">
            <a:extLst>
              <a:ext uri="{FF2B5EF4-FFF2-40B4-BE49-F238E27FC236}">
                <a16:creationId xmlns:a16="http://schemas.microsoft.com/office/drawing/2014/main" id="{143533A7-7E84-BC58-E394-02DB3C2F739C}"/>
              </a:ext>
            </a:extLst>
          </p:cNvPr>
          <p:cNvPicPr>
            <a:picLocks noChangeAspect="1"/>
          </p:cNvPicPr>
          <p:nvPr/>
        </p:nvPicPr>
        <p:blipFill>
          <a:blip r:embed="rId3"/>
          <a:stretch>
            <a:fillRect/>
          </a:stretch>
        </p:blipFill>
        <p:spPr>
          <a:xfrm>
            <a:off x="5317534" y="3988880"/>
            <a:ext cx="733586" cy="733586"/>
          </a:xfrm>
          <a:prstGeom prst="rect">
            <a:avLst/>
          </a:prstGeom>
        </p:spPr>
      </p:pic>
      <p:pic>
        <p:nvPicPr>
          <p:cNvPr id="74" name="O9">
            <a:extLst>
              <a:ext uri="{FF2B5EF4-FFF2-40B4-BE49-F238E27FC236}">
                <a16:creationId xmlns:a16="http://schemas.microsoft.com/office/drawing/2014/main" id="{F766CEFC-B1C2-4B91-4BAE-F0192DF20D72}"/>
              </a:ext>
            </a:extLst>
          </p:cNvPr>
          <p:cNvPicPr>
            <a:picLocks noChangeAspect="1"/>
          </p:cNvPicPr>
          <p:nvPr/>
        </p:nvPicPr>
        <p:blipFill>
          <a:blip r:embed="rId2"/>
          <a:stretch>
            <a:fillRect/>
          </a:stretch>
        </p:blipFill>
        <p:spPr>
          <a:xfrm>
            <a:off x="5379526" y="3393647"/>
            <a:ext cx="1334145" cy="1334145"/>
          </a:xfrm>
          <a:prstGeom prst="rect">
            <a:avLst/>
          </a:prstGeom>
        </p:spPr>
      </p:pic>
      <p:pic>
        <p:nvPicPr>
          <p:cNvPr id="75" name="X9">
            <a:extLst>
              <a:ext uri="{FF2B5EF4-FFF2-40B4-BE49-F238E27FC236}">
                <a16:creationId xmlns:a16="http://schemas.microsoft.com/office/drawing/2014/main" id="{D80ECB87-9018-1E6D-F77F-F4622E684A9B}"/>
              </a:ext>
            </a:extLst>
          </p:cNvPr>
          <p:cNvPicPr>
            <a:picLocks noChangeAspect="1"/>
          </p:cNvPicPr>
          <p:nvPr/>
        </p:nvPicPr>
        <p:blipFill>
          <a:blip r:embed="rId3"/>
          <a:stretch>
            <a:fillRect/>
          </a:stretch>
        </p:blipFill>
        <p:spPr>
          <a:xfrm>
            <a:off x="5481557" y="3360174"/>
            <a:ext cx="1334145" cy="1334145"/>
          </a:xfrm>
          <a:prstGeom prst="rect">
            <a:avLst/>
          </a:prstGeom>
        </p:spPr>
      </p:pic>
      <p:pic>
        <p:nvPicPr>
          <p:cNvPr id="76" name="O8A">
            <a:extLst>
              <a:ext uri="{FF2B5EF4-FFF2-40B4-BE49-F238E27FC236}">
                <a16:creationId xmlns:a16="http://schemas.microsoft.com/office/drawing/2014/main" id="{93B945AA-DF2C-2A90-9A2C-77C1D6CAACBC}"/>
              </a:ext>
            </a:extLst>
          </p:cNvPr>
          <p:cNvPicPr>
            <a:picLocks noChangeAspect="1"/>
          </p:cNvPicPr>
          <p:nvPr/>
        </p:nvPicPr>
        <p:blipFill>
          <a:blip r:embed="rId2"/>
          <a:stretch>
            <a:fillRect/>
          </a:stretch>
        </p:blipFill>
        <p:spPr>
          <a:xfrm>
            <a:off x="4497415" y="4101724"/>
            <a:ext cx="609600" cy="609600"/>
          </a:xfrm>
          <a:prstGeom prst="rect">
            <a:avLst/>
          </a:prstGeom>
        </p:spPr>
      </p:pic>
      <p:pic>
        <p:nvPicPr>
          <p:cNvPr id="77" name="X8A">
            <a:extLst>
              <a:ext uri="{FF2B5EF4-FFF2-40B4-BE49-F238E27FC236}">
                <a16:creationId xmlns:a16="http://schemas.microsoft.com/office/drawing/2014/main" id="{F2C0F76F-7D36-033F-7926-F7CED49BEA6C}"/>
              </a:ext>
            </a:extLst>
          </p:cNvPr>
          <p:cNvPicPr>
            <a:picLocks noChangeAspect="1"/>
          </p:cNvPicPr>
          <p:nvPr/>
        </p:nvPicPr>
        <p:blipFill>
          <a:blip r:embed="rId3"/>
          <a:stretch>
            <a:fillRect/>
          </a:stretch>
        </p:blipFill>
        <p:spPr>
          <a:xfrm>
            <a:off x="3663089" y="3977738"/>
            <a:ext cx="733586" cy="733586"/>
          </a:xfrm>
          <a:prstGeom prst="rect">
            <a:avLst/>
          </a:prstGeom>
        </p:spPr>
      </p:pic>
      <p:pic>
        <p:nvPicPr>
          <p:cNvPr id="78" name="O8">
            <a:extLst>
              <a:ext uri="{FF2B5EF4-FFF2-40B4-BE49-F238E27FC236}">
                <a16:creationId xmlns:a16="http://schemas.microsoft.com/office/drawing/2014/main" id="{8AD7C8FE-F24E-5659-267C-589E9F80EFF4}"/>
              </a:ext>
            </a:extLst>
          </p:cNvPr>
          <p:cNvPicPr>
            <a:picLocks noChangeAspect="1"/>
          </p:cNvPicPr>
          <p:nvPr/>
        </p:nvPicPr>
        <p:blipFill>
          <a:blip r:embed="rId2"/>
          <a:stretch>
            <a:fillRect/>
          </a:stretch>
        </p:blipFill>
        <p:spPr>
          <a:xfrm>
            <a:off x="3725081" y="3382505"/>
            <a:ext cx="1334145" cy="1334145"/>
          </a:xfrm>
          <a:prstGeom prst="rect">
            <a:avLst/>
          </a:prstGeom>
        </p:spPr>
      </p:pic>
      <p:pic>
        <p:nvPicPr>
          <p:cNvPr id="79" name="X8">
            <a:extLst>
              <a:ext uri="{FF2B5EF4-FFF2-40B4-BE49-F238E27FC236}">
                <a16:creationId xmlns:a16="http://schemas.microsoft.com/office/drawing/2014/main" id="{52F403A6-D297-E6E3-3CAF-61BF8098504A}"/>
              </a:ext>
            </a:extLst>
          </p:cNvPr>
          <p:cNvPicPr>
            <a:picLocks noChangeAspect="1"/>
          </p:cNvPicPr>
          <p:nvPr/>
        </p:nvPicPr>
        <p:blipFill>
          <a:blip r:embed="rId3"/>
          <a:stretch>
            <a:fillRect/>
          </a:stretch>
        </p:blipFill>
        <p:spPr>
          <a:xfrm>
            <a:off x="3827112" y="3349032"/>
            <a:ext cx="1334145" cy="1334145"/>
          </a:xfrm>
          <a:prstGeom prst="rect">
            <a:avLst/>
          </a:prstGeom>
        </p:spPr>
      </p:pic>
      <p:pic>
        <p:nvPicPr>
          <p:cNvPr id="80" name="O7A">
            <a:extLst>
              <a:ext uri="{FF2B5EF4-FFF2-40B4-BE49-F238E27FC236}">
                <a16:creationId xmlns:a16="http://schemas.microsoft.com/office/drawing/2014/main" id="{E19F2D46-6B05-09F9-D624-C63B8268BA21}"/>
              </a:ext>
            </a:extLst>
          </p:cNvPr>
          <p:cNvPicPr>
            <a:picLocks noChangeAspect="1"/>
          </p:cNvPicPr>
          <p:nvPr/>
        </p:nvPicPr>
        <p:blipFill>
          <a:blip r:embed="rId2"/>
          <a:stretch>
            <a:fillRect/>
          </a:stretch>
        </p:blipFill>
        <p:spPr>
          <a:xfrm>
            <a:off x="2890113" y="4112866"/>
            <a:ext cx="609600" cy="609600"/>
          </a:xfrm>
          <a:prstGeom prst="rect">
            <a:avLst/>
          </a:prstGeom>
        </p:spPr>
      </p:pic>
      <p:pic>
        <p:nvPicPr>
          <p:cNvPr id="81" name="X7A">
            <a:extLst>
              <a:ext uri="{FF2B5EF4-FFF2-40B4-BE49-F238E27FC236}">
                <a16:creationId xmlns:a16="http://schemas.microsoft.com/office/drawing/2014/main" id="{A7D906C2-34DC-53B7-04FB-30CC0D758B1D}"/>
              </a:ext>
            </a:extLst>
          </p:cNvPr>
          <p:cNvPicPr>
            <a:picLocks noChangeAspect="1"/>
          </p:cNvPicPr>
          <p:nvPr/>
        </p:nvPicPr>
        <p:blipFill>
          <a:blip r:embed="rId3"/>
          <a:stretch>
            <a:fillRect/>
          </a:stretch>
        </p:blipFill>
        <p:spPr>
          <a:xfrm>
            <a:off x="2055787" y="3988880"/>
            <a:ext cx="733586" cy="733586"/>
          </a:xfrm>
          <a:prstGeom prst="rect">
            <a:avLst/>
          </a:prstGeom>
        </p:spPr>
      </p:pic>
      <p:pic>
        <p:nvPicPr>
          <p:cNvPr id="82" name="O7">
            <a:extLst>
              <a:ext uri="{FF2B5EF4-FFF2-40B4-BE49-F238E27FC236}">
                <a16:creationId xmlns:a16="http://schemas.microsoft.com/office/drawing/2014/main" id="{DD56088B-4A49-7D71-9112-AA3C91E6807D}"/>
              </a:ext>
            </a:extLst>
          </p:cNvPr>
          <p:cNvPicPr>
            <a:picLocks noChangeAspect="1"/>
          </p:cNvPicPr>
          <p:nvPr/>
        </p:nvPicPr>
        <p:blipFill>
          <a:blip r:embed="rId2"/>
          <a:stretch>
            <a:fillRect/>
          </a:stretch>
        </p:blipFill>
        <p:spPr>
          <a:xfrm>
            <a:off x="2117779" y="3393647"/>
            <a:ext cx="1334145" cy="1334145"/>
          </a:xfrm>
          <a:prstGeom prst="rect">
            <a:avLst/>
          </a:prstGeom>
        </p:spPr>
      </p:pic>
      <p:pic>
        <p:nvPicPr>
          <p:cNvPr id="83" name="X7">
            <a:extLst>
              <a:ext uri="{FF2B5EF4-FFF2-40B4-BE49-F238E27FC236}">
                <a16:creationId xmlns:a16="http://schemas.microsoft.com/office/drawing/2014/main" id="{C6AB04BC-7950-8CF7-531C-F779BBD2584C}"/>
              </a:ext>
            </a:extLst>
          </p:cNvPr>
          <p:cNvPicPr>
            <a:picLocks noChangeAspect="1"/>
          </p:cNvPicPr>
          <p:nvPr/>
        </p:nvPicPr>
        <p:blipFill>
          <a:blip r:embed="rId3"/>
          <a:stretch>
            <a:fillRect/>
          </a:stretch>
        </p:blipFill>
        <p:spPr>
          <a:xfrm>
            <a:off x="2219810" y="3360174"/>
            <a:ext cx="1334145" cy="1334145"/>
          </a:xfrm>
          <a:prstGeom prst="rect">
            <a:avLst/>
          </a:prstGeom>
        </p:spPr>
      </p:pic>
      <p:pic>
        <p:nvPicPr>
          <p:cNvPr id="84" name="O4A">
            <a:extLst>
              <a:ext uri="{FF2B5EF4-FFF2-40B4-BE49-F238E27FC236}">
                <a16:creationId xmlns:a16="http://schemas.microsoft.com/office/drawing/2014/main" id="{4EDA012C-7A83-D559-8829-007B1F590E12}"/>
              </a:ext>
            </a:extLst>
          </p:cNvPr>
          <p:cNvPicPr>
            <a:picLocks noChangeAspect="1"/>
          </p:cNvPicPr>
          <p:nvPr/>
        </p:nvPicPr>
        <p:blipFill>
          <a:blip r:embed="rId2"/>
          <a:stretch>
            <a:fillRect/>
          </a:stretch>
        </p:blipFill>
        <p:spPr>
          <a:xfrm>
            <a:off x="2861374" y="2538277"/>
            <a:ext cx="609600" cy="609600"/>
          </a:xfrm>
          <a:prstGeom prst="rect">
            <a:avLst/>
          </a:prstGeom>
        </p:spPr>
      </p:pic>
      <p:pic>
        <p:nvPicPr>
          <p:cNvPr id="85" name="X4A">
            <a:extLst>
              <a:ext uri="{FF2B5EF4-FFF2-40B4-BE49-F238E27FC236}">
                <a16:creationId xmlns:a16="http://schemas.microsoft.com/office/drawing/2014/main" id="{677EEBC7-DD29-FF59-E13C-5F21BEE7042C}"/>
              </a:ext>
            </a:extLst>
          </p:cNvPr>
          <p:cNvPicPr>
            <a:picLocks noChangeAspect="1"/>
          </p:cNvPicPr>
          <p:nvPr/>
        </p:nvPicPr>
        <p:blipFill>
          <a:blip r:embed="rId3"/>
          <a:stretch>
            <a:fillRect/>
          </a:stretch>
        </p:blipFill>
        <p:spPr>
          <a:xfrm>
            <a:off x="2027048" y="2414291"/>
            <a:ext cx="733586" cy="733586"/>
          </a:xfrm>
          <a:prstGeom prst="rect">
            <a:avLst/>
          </a:prstGeom>
        </p:spPr>
      </p:pic>
      <p:pic>
        <p:nvPicPr>
          <p:cNvPr id="86" name="O4">
            <a:extLst>
              <a:ext uri="{FF2B5EF4-FFF2-40B4-BE49-F238E27FC236}">
                <a16:creationId xmlns:a16="http://schemas.microsoft.com/office/drawing/2014/main" id="{6F867489-6061-7EE9-36A5-3C87B5FE5E29}"/>
              </a:ext>
            </a:extLst>
          </p:cNvPr>
          <p:cNvPicPr>
            <a:picLocks noChangeAspect="1"/>
          </p:cNvPicPr>
          <p:nvPr/>
        </p:nvPicPr>
        <p:blipFill>
          <a:blip r:embed="rId2"/>
          <a:stretch>
            <a:fillRect/>
          </a:stretch>
        </p:blipFill>
        <p:spPr>
          <a:xfrm>
            <a:off x="2089040" y="1819058"/>
            <a:ext cx="1334145" cy="1334145"/>
          </a:xfrm>
          <a:prstGeom prst="rect">
            <a:avLst/>
          </a:prstGeom>
        </p:spPr>
      </p:pic>
      <p:pic>
        <p:nvPicPr>
          <p:cNvPr id="87" name="X4">
            <a:extLst>
              <a:ext uri="{FF2B5EF4-FFF2-40B4-BE49-F238E27FC236}">
                <a16:creationId xmlns:a16="http://schemas.microsoft.com/office/drawing/2014/main" id="{60DB5A8D-1559-DD86-AE04-66ADFD00476E}"/>
              </a:ext>
            </a:extLst>
          </p:cNvPr>
          <p:cNvPicPr>
            <a:picLocks noChangeAspect="1"/>
          </p:cNvPicPr>
          <p:nvPr/>
        </p:nvPicPr>
        <p:blipFill>
          <a:blip r:embed="rId3"/>
          <a:stretch>
            <a:fillRect/>
          </a:stretch>
        </p:blipFill>
        <p:spPr>
          <a:xfrm>
            <a:off x="2191071" y="1785585"/>
            <a:ext cx="1334145" cy="1334145"/>
          </a:xfrm>
          <a:prstGeom prst="rect">
            <a:avLst/>
          </a:prstGeom>
        </p:spPr>
      </p:pic>
      <p:sp>
        <p:nvSpPr>
          <p:cNvPr id="88" name="Arrow: Pentagon 87">
            <a:hlinkClick r:id="rId4" action="ppaction://hlinksldjump"/>
            <a:extLst>
              <a:ext uri="{FF2B5EF4-FFF2-40B4-BE49-F238E27FC236}">
                <a16:creationId xmlns:a16="http://schemas.microsoft.com/office/drawing/2014/main" id="{010DDD26-CDFE-586B-3C65-2FE4E6BD87A2}"/>
              </a:ext>
            </a:extLst>
          </p:cNvPr>
          <p:cNvSpPr/>
          <p:nvPr/>
        </p:nvSpPr>
        <p:spPr>
          <a:xfrm flipH="1">
            <a:off x="7548983" y="2185851"/>
            <a:ext cx="1144921" cy="595233"/>
          </a:xfrm>
          <a:prstGeom prst="homePlate">
            <a:avLst>
              <a:gd name="adj" fmla="val 38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accent1">
                    <a:lumMod val="10000"/>
                  </a:schemeClr>
                </a:solidFill>
              </a:rPr>
              <a:t>Chọn câu hỏi</a:t>
            </a:r>
          </a:p>
        </p:txBody>
      </p:sp>
    </p:spTree>
    <p:extLst>
      <p:ext uri="{BB962C8B-B14F-4D97-AF65-F5344CB8AC3E}">
        <p14:creationId xmlns:p14="http://schemas.microsoft.com/office/powerpoint/2010/main" val="39834328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90"/>
                                          </p:val>
                                        </p:tav>
                                        <p:tav tm="100000">
                                          <p:val>
                                            <p:fltVal val="0"/>
                                          </p:val>
                                        </p:tav>
                                      </p:tavLst>
                                    </p:anim>
                                    <p:animEffect transition="in" filter="fade">
                                      <p:cBhvr>
                                        <p:cTn id="10" dur="1000"/>
                                        <p:tgtEl>
                                          <p:spTgt spid="59"/>
                                        </p:tgtEl>
                                      </p:cBhvr>
                                    </p:animEffect>
                                  </p:childTnLst>
                                </p:cTn>
                              </p:par>
                              <p:par>
                                <p:cTn id="11" presetID="14" presetClass="exit" presetSubtype="10" fill="hold" nodeType="withEffect">
                                  <p:stCondLst>
                                    <p:cond delay="0"/>
                                  </p:stCondLst>
                                  <p:childTnLst>
                                    <p:animEffect transition="out" filter="randombar(horizontal)">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56"/>
                                        </p:tgtEl>
                                      </p:cBhvr>
                                    </p:animEffect>
                                    <p:set>
                                      <p:cBhvr>
                                        <p:cTn id="1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p:cTn id="22" dur="1000" fill="hold"/>
                                        <p:tgtEl>
                                          <p:spTgt spid="63"/>
                                        </p:tgtEl>
                                        <p:attrNameLst>
                                          <p:attrName>ppt_w</p:attrName>
                                        </p:attrNameLst>
                                      </p:cBhvr>
                                      <p:tavLst>
                                        <p:tav tm="0">
                                          <p:val>
                                            <p:fltVal val="0"/>
                                          </p:val>
                                        </p:tav>
                                        <p:tav tm="100000">
                                          <p:val>
                                            <p:strVal val="#ppt_w"/>
                                          </p:val>
                                        </p:tav>
                                      </p:tavLst>
                                    </p:anim>
                                    <p:anim calcmode="lin" valueType="num">
                                      <p:cBhvr>
                                        <p:cTn id="23" dur="1000" fill="hold"/>
                                        <p:tgtEl>
                                          <p:spTgt spid="63"/>
                                        </p:tgtEl>
                                        <p:attrNameLst>
                                          <p:attrName>ppt_h</p:attrName>
                                        </p:attrNameLst>
                                      </p:cBhvr>
                                      <p:tavLst>
                                        <p:tav tm="0">
                                          <p:val>
                                            <p:fltVal val="0"/>
                                          </p:val>
                                        </p:tav>
                                        <p:tav tm="100000">
                                          <p:val>
                                            <p:strVal val="#ppt_h"/>
                                          </p:val>
                                        </p:tav>
                                      </p:tavLst>
                                    </p:anim>
                                    <p:anim calcmode="lin" valueType="num">
                                      <p:cBhvr>
                                        <p:cTn id="24" dur="1000" fill="hold"/>
                                        <p:tgtEl>
                                          <p:spTgt spid="63"/>
                                        </p:tgtEl>
                                        <p:attrNameLst>
                                          <p:attrName>style.rotation</p:attrName>
                                        </p:attrNameLst>
                                      </p:cBhvr>
                                      <p:tavLst>
                                        <p:tav tm="0">
                                          <p:val>
                                            <p:fltVal val="90"/>
                                          </p:val>
                                        </p:tav>
                                        <p:tav tm="100000">
                                          <p:val>
                                            <p:fltVal val="0"/>
                                          </p:val>
                                        </p:tav>
                                      </p:tavLst>
                                    </p:anim>
                                    <p:animEffect transition="in" filter="fade">
                                      <p:cBhvr>
                                        <p:cTn id="25" dur="1000"/>
                                        <p:tgtEl>
                                          <p:spTgt spid="63"/>
                                        </p:tgtEl>
                                      </p:cBhvr>
                                    </p:animEffect>
                                  </p:childTnLst>
                                </p:cTn>
                              </p:par>
                              <p:par>
                                <p:cTn id="26" presetID="14" presetClass="exit" presetSubtype="10" fill="hold" nodeType="withEffect">
                                  <p:stCondLst>
                                    <p:cond delay="0"/>
                                  </p:stCondLst>
                                  <p:childTnLst>
                                    <p:animEffect transition="out" filter="randombar(horizont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60"/>
                                        </p:tgtEl>
                                      </p:cBhvr>
                                    </p:animEffect>
                                    <p:set>
                                      <p:cBhvr>
                                        <p:cTn id="3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1000" fill="hold"/>
                                        <p:tgtEl>
                                          <p:spTgt spid="67"/>
                                        </p:tgtEl>
                                        <p:attrNameLst>
                                          <p:attrName>ppt_w</p:attrName>
                                        </p:attrNameLst>
                                      </p:cBhvr>
                                      <p:tavLst>
                                        <p:tav tm="0">
                                          <p:val>
                                            <p:fltVal val="0"/>
                                          </p:val>
                                        </p:tav>
                                        <p:tav tm="100000">
                                          <p:val>
                                            <p:strVal val="#ppt_w"/>
                                          </p:val>
                                        </p:tav>
                                      </p:tavLst>
                                    </p:anim>
                                    <p:anim calcmode="lin" valueType="num">
                                      <p:cBhvr>
                                        <p:cTn id="38" dur="1000" fill="hold"/>
                                        <p:tgtEl>
                                          <p:spTgt spid="67"/>
                                        </p:tgtEl>
                                        <p:attrNameLst>
                                          <p:attrName>ppt_h</p:attrName>
                                        </p:attrNameLst>
                                      </p:cBhvr>
                                      <p:tavLst>
                                        <p:tav tm="0">
                                          <p:val>
                                            <p:fltVal val="0"/>
                                          </p:val>
                                        </p:tav>
                                        <p:tav tm="100000">
                                          <p:val>
                                            <p:strVal val="#ppt_h"/>
                                          </p:val>
                                        </p:tav>
                                      </p:tavLst>
                                    </p:anim>
                                    <p:anim calcmode="lin" valueType="num">
                                      <p:cBhvr>
                                        <p:cTn id="39" dur="1000" fill="hold"/>
                                        <p:tgtEl>
                                          <p:spTgt spid="67"/>
                                        </p:tgtEl>
                                        <p:attrNameLst>
                                          <p:attrName>style.rotation</p:attrName>
                                        </p:attrNameLst>
                                      </p:cBhvr>
                                      <p:tavLst>
                                        <p:tav tm="0">
                                          <p:val>
                                            <p:fltVal val="90"/>
                                          </p:val>
                                        </p:tav>
                                        <p:tav tm="100000">
                                          <p:val>
                                            <p:fltVal val="0"/>
                                          </p:val>
                                        </p:tav>
                                      </p:tavLst>
                                    </p:anim>
                                    <p:animEffect transition="in" filter="fade">
                                      <p:cBhvr>
                                        <p:cTn id="40" dur="1000"/>
                                        <p:tgtEl>
                                          <p:spTgt spid="67"/>
                                        </p:tgtEl>
                                      </p:cBhvr>
                                    </p:animEffect>
                                  </p:childTnLst>
                                </p:cTn>
                              </p:par>
                              <p:par>
                                <p:cTn id="41" presetID="14" presetClass="exit" presetSubtype="10" fill="hold" nodeType="withEffect">
                                  <p:stCondLst>
                                    <p:cond delay="0"/>
                                  </p:stCondLst>
                                  <p:childTnLst>
                                    <p:animEffect transition="out" filter="randombar(horizontal)">
                                      <p:cBhvr>
                                        <p:cTn id="42" dur="500"/>
                                        <p:tgtEl>
                                          <p:spTgt spid="65"/>
                                        </p:tgtEl>
                                      </p:cBhvr>
                                    </p:animEffect>
                                    <p:set>
                                      <p:cBhvr>
                                        <p:cTn id="43" dur="1" fill="hold">
                                          <p:stCondLst>
                                            <p:cond delay="499"/>
                                          </p:stCondLst>
                                        </p:cTn>
                                        <p:tgtEl>
                                          <p:spTgt spid="65"/>
                                        </p:tgtEl>
                                        <p:attrNameLst>
                                          <p:attrName>style.visibility</p:attrName>
                                        </p:attrNameLst>
                                      </p:cBhvr>
                                      <p:to>
                                        <p:strVal val="hidden"/>
                                      </p:to>
                                    </p:set>
                                  </p:childTnLst>
                                </p:cTn>
                              </p:par>
                              <p:par>
                                <p:cTn id="44" presetID="14" presetClass="exit" presetSubtype="10" fill="hold" nodeType="withEffect">
                                  <p:stCondLst>
                                    <p:cond delay="0"/>
                                  </p:stCondLst>
                                  <p:childTnLst>
                                    <p:animEffect transition="out" filter="randombar(horizontal)">
                                      <p:cBhvr>
                                        <p:cTn id="45" dur="500"/>
                                        <p:tgtEl>
                                          <p:spTgt spid="64"/>
                                        </p:tgtEl>
                                      </p:cBhvr>
                                    </p:animEffect>
                                    <p:set>
                                      <p:cBhvr>
                                        <p:cTn id="46"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7" restart="whenNotActive" fill="hold" evtFilter="cancelBubble" nodeType="interactiveSeq">
                <p:stCondLst>
                  <p:cond evt="onClick" delay="0">
                    <p:tgtEl>
                      <p:spTgt spid="85"/>
                    </p:tgtEl>
                  </p:cond>
                </p:stCondLst>
                <p:endSync evt="end" delay="0">
                  <p:rtn val="all"/>
                </p:endSync>
                <p:childTnLst>
                  <p:par>
                    <p:cTn id="48" fill="hold">
                      <p:stCondLst>
                        <p:cond delay="0"/>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anim calcmode="lin" valueType="num">
                                      <p:cBhvr>
                                        <p:cTn id="52" dur="1000" fill="hold"/>
                                        <p:tgtEl>
                                          <p:spTgt spid="87"/>
                                        </p:tgtEl>
                                        <p:attrNameLst>
                                          <p:attrName>ppt_w</p:attrName>
                                        </p:attrNameLst>
                                      </p:cBhvr>
                                      <p:tavLst>
                                        <p:tav tm="0">
                                          <p:val>
                                            <p:fltVal val="0"/>
                                          </p:val>
                                        </p:tav>
                                        <p:tav tm="100000">
                                          <p:val>
                                            <p:strVal val="#ppt_w"/>
                                          </p:val>
                                        </p:tav>
                                      </p:tavLst>
                                    </p:anim>
                                    <p:anim calcmode="lin" valueType="num">
                                      <p:cBhvr>
                                        <p:cTn id="53" dur="1000" fill="hold"/>
                                        <p:tgtEl>
                                          <p:spTgt spid="87"/>
                                        </p:tgtEl>
                                        <p:attrNameLst>
                                          <p:attrName>ppt_h</p:attrName>
                                        </p:attrNameLst>
                                      </p:cBhvr>
                                      <p:tavLst>
                                        <p:tav tm="0">
                                          <p:val>
                                            <p:fltVal val="0"/>
                                          </p:val>
                                        </p:tav>
                                        <p:tav tm="100000">
                                          <p:val>
                                            <p:strVal val="#ppt_h"/>
                                          </p:val>
                                        </p:tav>
                                      </p:tavLst>
                                    </p:anim>
                                    <p:anim calcmode="lin" valueType="num">
                                      <p:cBhvr>
                                        <p:cTn id="54" dur="1000" fill="hold"/>
                                        <p:tgtEl>
                                          <p:spTgt spid="87"/>
                                        </p:tgtEl>
                                        <p:attrNameLst>
                                          <p:attrName>style.rotation</p:attrName>
                                        </p:attrNameLst>
                                      </p:cBhvr>
                                      <p:tavLst>
                                        <p:tav tm="0">
                                          <p:val>
                                            <p:fltVal val="90"/>
                                          </p:val>
                                        </p:tav>
                                        <p:tav tm="100000">
                                          <p:val>
                                            <p:fltVal val="0"/>
                                          </p:val>
                                        </p:tav>
                                      </p:tavLst>
                                    </p:anim>
                                    <p:animEffect transition="in" filter="fade">
                                      <p:cBhvr>
                                        <p:cTn id="55" dur="1000"/>
                                        <p:tgtEl>
                                          <p:spTgt spid="87"/>
                                        </p:tgtEl>
                                      </p:cBhvr>
                                    </p:animEffect>
                                  </p:childTnLst>
                                </p:cTn>
                              </p:par>
                              <p:par>
                                <p:cTn id="56" presetID="14" presetClass="exit" presetSubtype="10" fill="hold" nodeType="withEffect">
                                  <p:stCondLst>
                                    <p:cond delay="0"/>
                                  </p:stCondLst>
                                  <p:childTnLst>
                                    <p:animEffect transition="out" filter="randombar(horizontal)">
                                      <p:cBhvr>
                                        <p:cTn id="57" dur="500"/>
                                        <p:tgtEl>
                                          <p:spTgt spid="85"/>
                                        </p:tgtEl>
                                      </p:cBhvr>
                                    </p:animEffect>
                                    <p:set>
                                      <p:cBhvr>
                                        <p:cTn id="58" dur="1" fill="hold">
                                          <p:stCondLst>
                                            <p:cond delay="499"/>
                                          </p:stCondLst>
                                        </p:cTn>
                                        <p:tgtEl>
                                          <p:spTgt spid="85"/>
                                        </p:tgtEl>
                                        <p:attrNameLst>
                                          <p:attrName>style.visibility</p:attrName>
                                        </p:attrNameLst>
                                      </p:cBhvr>
                                      <p:to>
                                        <p:strVal val="hidden"/>
                                      </p:to>
                                    </p:set>
                                  </p:childTnLst>
                                </p:cTn>
                              </p:par>
                              <p:par>
                                <p:cTn id="59" presetID="14" presetClass="exit" presetSubtype="10" fill="hold" nodeType="withEffect">
                                  <p:stCondLst>
                                    <p:cond delay="0"/>
                                  </p:stCondLst>
                                  <p:childTnLst>
                                    <p:animEffect transition="out" filter="randombar(horizontal)">
                                      <p:cBhvr>
                                        <p:cTn id="60" dur="500"/>
                                        <p:tgtEl>
                                          <p:spTgt spid="84"/>
                                        </p:tgtEl>
                                      </p:cBhvr>
                                    </p:animEffect>
                                    <p:set>
                                      <p:cBhvr>
                                        <p:cTn id="61"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1000" fill="hold"/>
                                        <p:tgtEl>
                                          <p:spTgt spid="55"/>
                                        </p:tgtEl>
                                        <p:attrNameLst>
                                          <p:attrName>ppt_w</p:attrName>
                                        </p:attrNameLst>
                                      </p:cBhvr>
                                      <p:tavLst>
                                        <p:tav tm="0">
                                          <p:val>
                                            <p:fltVal val="0"/>
                                          </p:val>
                                        </p:tav>
                                        <p:tav tm="100000">
                                          <p:val>
                                            <p:strVal val="#ppt_w"/>
                                          </p:val>
                                        </p:tav>
                                      </p:tavLst>
                                    </p:anim>
                                    <p:anim calcmode="lin" valueType="num">
                                      <p:cBhvr>
                                        <p:cTn id="68" dur="1000" fill="hold"/>
                                        <p:tgtEl>
                                          <p:spTgt spid="55"/>
                                        </p:tgtEl>
                                        <p:attrNameLst>
                                          <p:attrName>ppt_h</p:attrName>
                                        </p:attrNameLst>
                                      </p:cBhvr>
                                      <p:tavLst>
                                        <p:tav tm="0">
                                          <p:val>
                                            <p:fltVal val="0"/>
                                          </p:val>
                                        </p:tav>
                                        <p:tav tm="100000">
                                          <p:val>
                                            <p:strVal val="#ppt_h"/>
                                          </p:val>
                                        </p:tav>
                                      </p:tavLst>
                                    </p:anim>
                                    <p:anim calcmode="lin" valueType="num">
                                      <p:cBhvr>
                                        <p:cTn id="69" dur="1000" fill="hold"/>
                                        <p:tgtEl>
                                          <p:spTgt spid="55"/>
                                        </p:tgtEl>
                                        <p:attrNameLst>
                                          <p:attrName>style.rotation</p:attrName>
                                        </p:attrNameLst>
                                      </p:cBhvr>
                                      <p:tavLst>
                                        <p:tav tm="0">
                                          <p:val>
                                            <p:fltVal val="90"/>
                                          </p:val>
                                        </p:tav>
                                        <p:tav tm="100000">
                                          <p:val>
                                            <p:fltVal val="0"/>
                                          </p:val>
                                        </p:tav>
                                      </p:tavLst>
                                    </p:anim>
                                    <p:animEffect transition="in" filter="fade">
                                      <p:cBhvr>
                                        <p:cTn id="70" dur="1000"/>
                                        <p:tgtEl>
                                          <p:spTgt spid="55"/>
                                        </p:tgtEl>
                                      </p:cBhvr>
                                    </p:animEffect>
                                  </p:childTnLst>
                                </p:cTn>
                              </p:par>
                              <p:par>
                                <p:cTn id="71" presetID="14" presetClass="exit" presetSubtype="10" fill="hold" nodeType="withEffect">
                                  <p:stCondLst>
                                    <p:cond delay="0"/>
                                  </p:stCondLst>
                                  <p:childTnLst>
                                    <p:animEffect transition="out" filter="randombar(horizontal)">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par>
                                <p:cTn id="74" presetID="14" presetClass="exit" presetSubtype="10" fill="hold" nodeType="withEffect">
                                  <p:stCondLst>
                                    <p:cond delay="0"/>
                                  </p:stCondLst>
                                  <p:childTnLst>
                                    <p:animEffect transition="out" filter="randombar(horizontal)">
                                      <p:cBhvr>
                                        <p:cTn id="75" dur="500"/>
                                        <p:tgtEl>
                                          <p:spTgt spid="52"/>
                                        </p:tgtEl>
                                      </p:cBhvr>
                                    </p:animEffect>
                                    <p:set>
                                      <p:cBhvr>
                                        <p:cTn id="7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7" restart="whenNotActive" fill="hold" evtFilter="cancelBubble" nodeType="interactiveSeq">
                <p:stCondLst>
                  <p:cond evt="onClick" delay="0">
                    <p:tgtEl>
                      <p:spTgt spid="69"/>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p:cTn id="82" dur="1000" fill="hold"/>
                                        <p:tgtEl>
                                          <p:spTgt spid="71"/>
                                        </p:tgtEl>
                                        <p:attrNameLst>
                                          <p:attrName>ppt_w</p:attrName>
                                        </p:attrNameLst>
                                      </p:cBhvr>
                                      <p:tavLst>
                                        <p:tav tm="0">
                                          <p:val>
                                            <p:fltVal val="0"/>
                                          </p:val>
                                        </p:tav>
                                        <p:tav tm="100000">
                                          <p:val>
                                            <p:strVal val="#ppt_w"/>
                                          </p:val>
                                        </p:tav>
                                      </p:tavLst>
                                    </p:anim>
                                    <p:anim calcmode="lin" valueType="num">
                                      <p:cBhvr>
                                        <p:cTn id="83" dur="1000" fill="hold"/>
                                        <p:tgtEl>
                                          <p:spTgt spid="71"/>
                                        </p:tgtEl>
                                        <p:attrNameLst>
                                          <p:attrName>ppt_h</p:attrName>
                                        </p:attrNameLst>
                                      </p:cBhvr>
                                      <p:tavLst>
                                        <p:tav tm="0">
                                          <p:val>
                                            <p:fltVal val="0"/>
                                          </p:val>
                                        </p:tav>
                                        <p:tav tm="100000">
                                          <p:val>
                                            <p:strVal val="#ppt_h"/>
                                          </p:val>
                                        </p:tav>
                                      </p:tavLst>
                                    </p:anim>
                                    <p:anim calcmode="lin" valueType="num">
                                      <p:cBhvr>
                                        <p:cTn id="84" dur="1000" fill="hold"/>
                                        <p:tgtEl>
                                          <p:spTgt spid="71"/>
                                        </p:tgtEl>
                                        <p:attrNameLst>
                                          <p:attrName>style.rotation</p:attrName>
                                        </p:attrNameLst>
                                      </p:cBhvr>
                                      <p:tavLst>
                                        <p:tav tm="0">
                                          <p:val>
                                            <p:fltVal val="90"/>
                                          </p:val>
                                        </p:tav>
                                        <p:tav tm="100000">
                                          <p:val>
                                            <p:fltVal val="0"/>
                                          </p:val>
                                        </p:tav>
                                      </p:tavLst>
                                    </p:anim>
                                    <p:animEffect transition="in" filter="fade">
                                      <p:cBhvr>
                                        <p:cTn id="85" dur="1000"/>
                                        <p:tgtEl>
                                          <p:spTgt spid="71"/>
                                        </p:tgtEl>
                                      </p:cBhvr>
                                    </p:animEffect>
                                  </p:childTnLst>
                                </p:cTn>
                              </p:par>
                              <p:par>
                                <p:cTn id="86" presetID="14" presetClass="exit" presetSubtype="10" fill="hold" nodeType="withEffect">
                                  <p:stCondLst>
                                    <p:cond delay="0"/>
                                  </p:stCondLst>
                                  <p:childTnLst>
                                    <p:animEffect transition="out" filter="randombar(horizontal)">
                                      <p:cBhvr>
                                        <p:cTn id="87" dur="500"/>
                                        <p:tgtEl>
                                          <p:spTgt spid="69"/>
                                        </p:tgtEl>
                                      </p:cBhvr>
                                    </p:animEffect>
                                    <p:set>
                                      <p:cBhvr>
                                        <p:cTn id="88" dur="1" fill="hold">
                                          <p:stCondLst>
                                            <p:cond delay="499"/>
                                          </p:stCondLst>
                                        </p:cTn>
                                        <p:tgtEl>
                                          <p:spTgt spid="69"/>
                                        </p:tgtEl>
                                        <p:attrNameLst>
                                          <p:attrName>style.visibility</p:attrName>
                                        </p:attrNameLst>
                                      </p:cBhvr>
                                      <p:to>
                                        <p:strVal val="hidden"/>
                                      </p:to>
                                    </p:set>
                                  </p:childTnLst>
                                </p:cTn>
                              </p:par>
                              <p:par>
                                <p:cTn id="89" presetID="14" presetClass="exit" presetSubtype="10" fill="hold" nodeType="withEffect">
                                  <p:stCondLst>
                                    <p:cond delay="0"/>
                                  </p:stCondLst>
                                  <p:childTnLst>
                                    <p:animEffect transition="out" filter="randombar(horizontal)">
                                      <p:cBhvr>
                                        <p:cTn id="90" dur="500"/>
                                        <p:tgtEl>
                                          <p:spTgt spid="68"/>
                                        </p:tgtEl>
                                      </p:cBhvr>
                                    </p:animEffect>
                                    <p:set>
                                      <p:cBhvr>
                                        <p:cTn id="9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92" restart="whenNotActive" fill="hold" evtFilter="cancelBubble" nodeType="interactiveSeq">
                <p:stCondLst>
                  <p:cond evt="onClick" delay="0">
                    <p:tgtEl>
                      <p:spTgt spid="81"/>
                    </p:tgtEl>
                  </p:cond>
                </p:stCondLst>
                <p:endSync evt="end" delay="0">
                  <p:rtn val="all"/>
                </p:endSync>
                <p:childTnLst>
                  <p:par>
                    <p:cTn id="93" fill="hold">
                      <p:stCondLst>
                        <p:cond delay="0"/>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83"/>
                                        </p:tgtEl>
                                        <p:attrNameLst>
                                          <p:attrName>style.visibility</p:attrName>
                                        </p:attrNameLst>
                                      </p:cBhvr>
                                      <p:to>
                                        <p:strVal val="visible"/>
                                      </p:to>
                                    </p:set>
                                    <p:anim calcmode="lin" valueType="num">
                                      <p:cBhvr>
                                        <p:cTn id="97" dur="1000" fill="hold"/>
                                        <p:tgtEl>
                                          <p:spTgt spid="83"/>
                                        </p:tgtEl>
                                        <p:attrNameLst>
                                          <p:attrName>ppt_w</p:attrName>
                                        </p:attrNameLst>
                                      </p:cBhvr>
                                      <p:tavLst>
                                        <p:tav tm="0">
                                          <p:val>
                                            <p:fltVal val="0"/>
                                          </p:val>
                                        </p:tav>
                                        <p:tav tm="100000">
                                          <p:val>
                                            <p:strVal val="#ppt_w"/>
                                          </p:val>
                                        </p:tav>
                                      </p:tavLst>
                                    </p:anim>
                                    <p:anim calcmode="lin" valueType="num">
                                      <p:cBhvr>
                                        <p:cTn id="98" dur="1000" fill="hold"/>
                                        <p:tgtEl>
                                          <p:spTgt spid="83"/>
                                        </p:tgtEl>
                                        <p:attrNameLst>
                                          <p:attrName>ppt_h</p:attrName>
                                        </p:attrNameLst>
                                      </p:cBhvr>
                                      <p:tavLst>
                                        <p:tav tm="0">
                                          <p:val>
                                            <p:fltVal val="0"/>
                                          </p:val>
                                        </p:tav>
                                        <p:tav tm="100000">
                                          <p:val>
                                            <p:strVal val="#ppt_h"/>
                                          </p:val>
                                        </p:tav>
                                      </p:tavLst>
                                    </p:anim>
                                    <p:anim calcmode="lin" valueType="num">
                                      <p:cBhvr>
                                        <p:cTn id="99" dur="1000" fill="hold"/>
                                        <p:tgtEl>
                                          <p:spTgt spid="83"/>
                                        </p:tgtEl>
                                        <p:attrNameLst>
                                          <p:attrName>style.rotation</p:attrName>
                                        </p:attrNameLst>
                                      </p:cBhvr>
                                      <p:tavLst>
                                        <p:tav tm="0">
                                          <p:val>
                                            <p:fltVal val="90"/>
                                          </p:val>
                                        </p:tav>
                                        <p:tav tm="100000">
                                          <p:val>
                                            <p:fltVal val="0"/>
                                          </p:val>
                                        </p:tav>
                                      </p:tavLst>
                                    </p:anim>
                                    <p:animEffect transition="in" filter="fade">
                                      <p:cBhvr>
                                        <p:cTn id="100" dur="1000"/>
                                        <p:tgtEl>
                                          <p:spTgt spid="83"/>
                                        </p:tgtEl>
                                      </p:cBhvr>
                                    </p:animEffect>
                                  </p:childTnLst>
                                </p:cTn>
                              </p:par>
                              <p:par>
                                <p:cTn id="101" presetID="14" presetClass="exit" presetSubtype="10" fill="hold" nodeType="withEffect">
                                  <p:stCondLst>
                                    <p:cond delay="0"/>
                                  </p:stCondLst>
                                  <p:childTnLst>
                                    <p:animEffect transition="out" filter="randombar(horizontal)">
                                      <p:cBhvr>
                                        <p:cTn id="102" dur="500"/>
                                        <p:tgtEl>
                                          <p:spTgt spid="81"/>
                                        </p:tgtEl>
                                      </p:cBhvr>
                                    </p:animEffect>
                                    <p:set>
                                      <p:cBhvr>
                                        <p:cTn id="103" dur="1" fill="hold">
                                          <p:stCondLst>
                                            <p:cond delay="499"/>
                                          </p:stCondLst>
                                        </p:cTn>
                                        <p:tgtEl>
                                          <p:spTgt spid="81"/>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80"/>
                                        </p:tgtEl>
                                      </p:cBhvr>
                                    </p:animEffect>
                                    <p:set>
                                      <p:cBhvr>
                                        <p:cTn id="106"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07" restart="whenNotActive" fill="hold" evtFilter="cancelBubble" nodeType="interactiveSeq">
                <p:stCondLst>
                  <p:cond evt="onClick" delay="0">
                    <p:tgtEl>
                      <p:spTgt spid="77"/>
                    </p:tgtEl>
                  </p:cond>
                </p:stCondLst>
                <p:endSync evt="end" delay="0">
                  <p:rtn val="all"/>
                </p:endSync>
                <p:childTnLst>
                  <p:par>
                    <p:cTn id="108" fill="hold">
                      <p:stCondLst>
                        <p:cond delay="0"/>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79"/>
                                        </p:tgtEl>
                                        <p:attrNameLst>
                                          <p:attrName>style.visibility</p:attrName>
                                        </p:attrNameLst>
                                      </p:cBhvr>
                                      <p:to>
                                        <p:strVal val="visible"/>
                                      </p:to>
                                    </p:set>
                                    <p:anim calcmode="lin" valueType="num">
                                      <p:cBhvr>
                                        <p:cTn id="112" dur="1000" fill="hold"/>
                                        <p:tgtEl>
                                          <p:spTgt spid="79"/>
                                        </p:tgtEl>
                                        <p:attrNameLst>
                                          <p:attrName>ppt_w</p:attrName>
                                        </p:attrNameLst>
                                      </p:cBhvr>
                                      <p:tavLst>
                                        <p:tav tm="0">
                                          <p:val>
                                            <p:fltVal val="0"/>
                                          </p:val>
                                        </p:tav>
                                        <p:tav tm="100000">
                                          <p:val>
                                            <p:strVal val="#ppt_w"/>
                                          </p:val>
                                        </p:tav>
                                      </p:tavLst>
                                    </p:anim>
                                    <p:anim calcmode="lin" valueType="num">
                                      <p:cBhvr>
                                        <p:cTn id="113" dur="1000" fill="hold"/>
                                        <p:tgtEl>
                                          <p:spTgt spid="79"/>
                                        </p:tgtEl>
                                        <p:attrNameLst>
                                          <p:attrName>ppt_h</p:attrName>
                                        </p:attrNameLst>
                                      </p:cBhvr>
                                      <p:tavLst>
                                        <p:tav tm="0">
                                          <p:val>
                                            <p:fltVal val="0"/>
                                          </p:val>
                                        </p:tav>
                                        <p:tav tm="100000">
                                          <p:val>
                                            <p:strVal val="#ppt_h"/>
                                          </p:val>
                                        </p:tav>
                                      </p:tavLst>
                                    </p:anim>
                                    <p:anim calcmode="lin" valueType="num">
                                      <p:cBhvr>
                                        <p:cTn id="114" dur="1000" fill="hold"/>
                                        <p:tgtEl>
                                          <p:spTgt spid="79"/>
                                        </p:tgtEl>
                                        <p:attrNameLst>
                                          <p:attrName>style.rotation</p:attrName>
                                        </p:attrNameLst>
                                      </p:cBhvr>
                                      <p:tavLst>
                                        <p:tav tm="0">
                                          <p:val>
                                            <p:fltVal val="90"/>
                                          </p:val>
                                        </p:tav>
                                        <p:tav tm="100000">
                                          <p:val>
                                            <p:fltVal val="0"/>
                                          </p:val>
                                        </p:tav>
                                      </p:tavLst>
                                    </p:anim>
                                    <p:animEffect transition="in" filter="fade">
                                      <p:cBhvr>
                                        <p:cTn id="115" dur="1000"/>
                                        <p:tgtEl>
                                          <p:spTgt spid="79"/>
                                        </p:tgtEl>
                                      </p:cBhvr>
                                    </p:animEffect>
                                  </p:childTnLst>
                                </p:cTn>
                              </p:par>
                              <p:par>
                                <p:cTn id="116" presetID="14" presetClass="exit" presetSubtype="10" fill="hold" nodeType="withEffect">
                                  <p:stCondLst>
                                    <p:cond delay="0"/>
                                  </p:stCondLst>
                                  <p:childTnLst>
                                    <p:animEffect transition="out" filter="randombar(horizontal)">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76"/>
                                        </p:tgtEl>
                                      </p:cBhvr>
                                    </p:animEffect>
                                    <p:set>
                                      <p:cBhvr>
                                        <p:cTn id="12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22" restart="whenNotActive" fill="hold" evtFilter="cancelBubble" nodeType="interactiveSeq">
                <p:stCondLst>
                  <p:cond evt="onClick" delay="0">
                    <p:tgtEl>
                      <p:spTgt spid="73"/>
                    </p:tgtEl>
                  </p:cond>
                </p:stCondLst>
                <p:endSync evt="end" delay="0">
                  <p:rtn val="all"/>
                </p:endSync>
                <p:childTnLst>
                  <p:par>
                    <p:cTn id="123" fill="hold">
                      <p:stCondLst>
                        <p:cond delay="0"/>
                      </p:stCondLst>
                      <p:childTnLst>
                        <p:par>
                          <p:cTn id="124" fill="hold">
                            <p:stCondLst>
                              <p:cond delay="0"/>
                            </p:stCondLst>
                            <p:childTnLst>
                              <p:par>
                                <p:cTn id="125" presetID="31" presetClass="entr" presetSubtype="0" fill="hold" nodeType="clickEffect">
                                  <p:stCondLst>
                                    <p:cond delay="0"/>
                                  </p:stCondLst>
                                  <p:childTnLst>
                                    <p:set>
                                      <p:cBhvr>
                                        <p:cTn id="126" dur="1" fill="hold">
                                          <p:stCondLst>
                                            <p:cond delay="0"/>
                                          </p:stCondLst>
                                        </p:cTn>
                                        <p:tgtEl>
                                          <p:spTgt spid="75"/>
                                        </p:tgtEl>
                                        <p:attrNameLst>
                                          <p:attrName>style.visibility</p:attrName>
                                        </p:attrNameLst>
                                      </p:cBhvr>
                                      <p:to>
                                        <p:strVal val="visible"/>
                                      </p:to>
                                    </p:set>
                                    <p:anim calcmode="lin" valueType="num">
                                      <p:cBhvr>
                                        <p:cTn id="127" dur="1000" fill="hold"/>
                                        <p:tgtEl>
                                          <p:spTgt spid="75"/>
                                        </p:tgtEl>
                                        <p:attrNameLst>
                                          <p:attrName>ppt_w</p:attrName>
                                        </p:attrNameLst>
                                      </p:cBhvr>
                                      <p:tavLst>
                                        <p:tav tm="0">
                                          <p:val>
                                            <p:fltVal val="0"/>
                                          </p:val>
                                        </p:tav>
                                        <p:tav tm="100000">
                                          <p:val>
                                            <p:strVal val="#ppt_w"/>
                                          </p:val>
                                        </p:tav>
                                      </p:tavLst>
                                    </p:anim>
                                    <p:anim calcmode="lin" valueType="num">
                                      <p:cBhvr>
                                        <p:cTn id="128" dur="1000" fill="hold"/>
                                        <p:tgtEl>
                                          <p:spTgt spid="75"/>
                                        </p:tgtEl>
                                        <p:attrNameLst>
                                          <p:attrName>ppt_h</p:attrName>
                                        </p:attrNameLst>
                                      </p:cBhvr>
                                      <p:tavLst>
                                        <p:tav tm="0">
                                          <p:val>
                                            <p:fltVal val="0"/>
                                          </p:val>
                                        </p:tav>
                                        <p:tav tm="100000">
                                          <p:val>
                                            <p:strVal val="#ppt_h"/>
                                          </p:val>
                                        </p:tav>
                                      </p:tavLst>
                                    </p:anim>
                                    <p:anim calcmode="lin" valueType="num">
                                      <p:cBhvr>
                                        <p:cTn id="129" dur="1000" fill="hold"/>
                                        <p:tgtEl>
                                          <p:spTgt spid="75"/>
                                        </p:tgtEl>
                                        <p:attrNameLst>
                                          <p:attrName>style.rotation</p:attrName>
                                        </p:attrNameLst>
                                      </p:cBhvr>
                                      <p:tavLst>
                                        <p:tav tm="0">
                                          <p:val>
                                            <p:fltVal val="90"/>
                                          </p:val>
                                        </p:tav>
                                        <p:tav tm="100000">
                                          <p:val>
                                            <p:fltVal val="0"/>
                                          </p:val>
                                        </p:tav>
                                      </p:tavLst>
                                    </p:anim>
                                    <p:animEffect transition="in" filter="fade">
                                      <p:cBhvr>
                                        <p:cTn id="130" dur="1000"/>
                                        <p:tgtEl>
                                          <p:spTgt spid="75"/>
                                        </p:tgtEl>
                                      </p:cBhvr>
                                    </p:animEffect>
                                  </p:childTnLst>
                                </p:cTn>
                              </p:par>
                              <p:par>
                                <p:cTn id="131" presetID="14" presetClass="exit" presetSubtype="10" fill="hold" nodeType="withEffect">
                                  <p:stCondLst>
                                    <p:cond delay="0"/>
                                  </p:stCondLst>
                                  <p:childTnLst>
                                    <p:animEffect transition="out" filter="randombar(horizontal)">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4" presetClass="exit" presetSubtype="10" fill="hold" nodeType="withEffect">
                                  <p:stCondLst>
                                    <p:cond delay="0"/>
                                  </p:stCondLst>
                                  <p:childTnLst>
                                    <p:animEffect transition="out" filter="randombar(horizontal)">
                                      <p:cBhvr>
                                        <p:cTn id="135" dur="500"/>
                                        <p:tgtEl>
                                          <p:spTgt spid="72"/>
                                        </p:tgtEl>
                                      </p:cBhvr>
                                    </p:animEffect>
                                    <p:set>
                                      <p:cBhvr>
                                        <p:cTn id="136"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7" restart="whenNotActive" fill="hold" evtFilter="cancelBubble" nodeType="interactiveSeq">
                <p:stCondLst>
                  <p:cond evt="onClick" delay="0">
                    <p:tgtEl>
                      <p:spTgt spid="56"/>
                    </p:tgtEl>
                  </p:cond>
                </p:stCondLst>
                <p:endSync evt="end" delay="0">
                  <p:rtn val="all"/>
                </p:endSync>
                <p:childTnLst>
                  <p:par>
                    <p:cTn id="138" fill="hold">
                      <p:stCondLst>
                        <p:cond delay="0"/>
                      </p:stCondLst>
                      <p:childTnLst>
                        <p:par>
                          <p:cTn id="139" fill="hold">
                            <p:stCondLst>
                              <p:cond delay="0"/>
                            </p:stCondLst>
                            <p:childTnLst>
                              <p:par>
                                <p:cTn id="140" presetID="31" presetClass="entr" presetSubtype="0" fill="hold" nodeType="click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p:cTn id="142" dur="1000" fill="hold"/>
                                        <p:tgtEl>
                                          <p:spTgt spid="58"/>
                                        </p:tgtEl>
                                        <p:attrNameLst>
                                          <p:attrName>ppt_w</p:attrName>
                                        </p:attrNameLst>
                                      </p:cBhvr>
                                      <p:tavLst>
                                        <p:tav tm="0">
                                          <p:val>
                                            <p:fltVal val="0"/>
                                          </p:val>
                                        </p:tav>
                                        <p:tav tm="100000">
                                          <p:val>
                                            <p:strVal val="#ppt_w"/>
                                          </p:val>
                                        </p:tav>
                                      </p:tavLst>
                                    </p:anim>
                                    <p:anim calcmode="lin" valueType="num">
                                      <p:cBhvr>
                                        <p:cTn id="143" dur="1000" fill="hold"/>
                                        <p:tgtEl>
                                          <p:spTgt spid="58"/>
                                        </p:tgtEl>
                                        <p:attrNameLst>
                                          <p:attrName>ppt_h</p:attrName>
                                        </p:attrNameLst>
                                      </p:cBhvr>
                                      <p:tavLst>
                                        <p:tav tm="0">
                                          <p:val>
                                            <p:fltVal val="0"/>
                                          </p:val>
                                        </p:tav>
                                        <p:tav tm="100000">
                                          <p:val>
                                            <p:strVal val="#ppt_h"/>
                                          </p:val>
                                        </p:tav>
                                      </p:tavLst>
                                    </p:anim>
                                    <p:anim calcmode="lin" valueType="num">
                                      <p:cBhvr>
                                        <p:cTn id="144" dur="1000" fill="hold"/>
                                        <p:tgtEl>
                                          <p:spTgt spid="58"/>
                                        </p:tgtEl>
                                        <p:attrNameLst>
                                          <p:attrName>style.rotation</p:attrName>
                                        </p:attrNameLst>
                                      </p:cBhvr>
                                      <p:tavLst>
                                        <p:tav tm="0">
                                          <p:val>
                                            <p:fltVal val="90"/>
                                          </p:val>
                                        </p:tav>
                                        <p:tav tm="100000">
                                          <p:val>
                                            <p:fltVal val="0"/>
                                          </p:val>
                                        </p:tav>
                                      </p:tavLst>
                                    </p:anim>
                                    <p:animEffect transition="in" filter="fade">
                                      <p:cBhvr>
                                        <p:cTn id="145" dur="1000"/>
                                        <p:tgtEl>
                                          <p:spTgt spid="58"/>
                                        </p:tgtEl>
                                      </p:cBhvr>
                                    </p:animEffect>
                                  </p:childTnLst>
                                </p:cTn>
                              </p:par>
                              <p:par>
                                <p:cTn id="146" presetID="14" presetClass="exit" presetSubtype="10" fill="hold" nodeType="withEffect">
                                  <p:stCondLst>
                                    <p:cond delay="0"/>
                                  </p:stCondLst>
                                  <p:childTnLst>
                                    <p:animEffect transition="out" filter="randombar(horizontal)">
                                      <p:cBhvr>
                                        <p:cTn id="147" dur="500"/>
                                        <p:tgtEl>
                                          <p:spTgt spid="57"/>
                                        </p:tgtEl>
                                      </p:cBhvr>
                                    </p:animEffect>
                                    <p:set>
                                      <p:cBhvr>
                                        <p:cTn id="148" dur="1" fill="hold">
                                          <p:stCondLst>
                                            <p:cond delay="499"/>
                                          </p:stCondLst>
                                        </p:cTn>
                                        <p:tgtEl>
                                          <p:spTgt spid="57"/>
                                        </p:tgtEl>
                                        <p:attrNameLst>
                                          <p:attrName>style.visibility</p:attrName>
                                        </p:attrNameLst>
                                      </p:cBhvr>
                                      <p:to>
                                        <p:strVal val="hidden"/>
                                      </p:to>
                                    </p:set>
                                  </p:childTnLst>
                                </p:cTn>
                              </p:par>
                              <p:par>
                                <p:cTn id="149" presetID="14" presetClass="exit" presetSubtype="10" fill="hold" nodeType="withEffect">
                                  <p:stCondLst>
                                    <p:cond delay="0"/>
                                  </p:stCondLst>
                                  <p:childTnLst>
                                    <p:animEffect transition="out" filter="randombar(horizontal)">
                                      <p:cBhvr>
                                        <p:cTn id="150" dur="500"/>
                                        <p:tgtEl>
                                          <p:spTgt spid="56"/>
                                        </p:tgtEl>
                                      </p:cBhvr>
                                    </p:animEffect>
                                    <p:set>
                                      <p:cBhvr>
                                        <p:cTn id="15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2" restart="whenNotActive" fill="hold" evtFilter="cancelBubble" nodeType="interactiveSeq">
                <p:stCondLst>
                  <p:cond evt="onClick" delay="0">
                    <p:tgtEl>
                      <p:spTgt spid="60"/>
                    </p:tgtEl>
                  </p:cond>
                </p:stCondLst>
                <p:endSync evt="end" delay="0">
                  <p:rtn val="all"/>
                </p:endSync>
                <p:childTnLst>
                  <p:par>
                    <p:cTn id="153" fill="hold">
                      <p:stCondLst>
                        <p:cond delay="0"/>
                      </p:stCondLst>
                      <p:childTnLst>
                        <p:par>
                          <p:cTn id="154" fill="hold">
                            <p:stCondLst>
                              <p:cond delay="0"/>
                            </p:stCondLst>
                            <p:childTnLst>
                              <p:par>
                                <p:cTn id="155" presetID="31" presetClass="entr" presetSubtype="0" fill="hold" nodeType="clickEffect">
                                  <p:stCondLst>
                                    <p:cond delay="0"/>
                                  </p:stCondLst>
                                  <p:childTnLst>
                                    <p:set>
                                      <p:cBhvr>
                                        <p:cTn id="156" dur="1" fill="hold">
                                          <p:stCondLst>
                                            <p:cond delay="0"/>
                                          </p:stCondLst>
                                        </p:cTn>
                                        <p:tgtEl>
                                          <p:spTgt spid="62"/>
                                        </p:tgtEl>
                                        <p:attrNameLst>
                                          <p:attrName>style.visibility</p:attrName>
                                        </p:attrNameLst>
                                      </p:cBhvr>
                                      <p:to>
                                        <p:strVal val="visible"/>
                                      </p:to>
                                    </p:set>
                                    <p:anim calcmode="lin" valueType="num">
                                      <p:cBhvr>
                                        <p:cTn id="157" dur="1000" fill="hold"/>
                                        <p:tgtEl>
                                          <p:spTgt spid="62"/>
                                        </p:tgtEl>
                                        <p:attrNameLst>
                                          <p:attrName>ppt_w</p:attrName>
                                        </p:attrNameLst>
                                      </p:cBhvr>
                                      <p:tavLst>
                                        <p:tav tm="0">
                                          <p:val>
                                            <p:fltVal val="0"/>
                                          </p:val>
                                        </p:tav>
                                        <p:tav tm="100000">
                                          <p:val>
                                            <p:strVal val="#ppt_w"/>
                                          </p:val>
                                        </p:tav>
                                      </p:tavLst>
                                    </p:anim>
                                    <p:anim calcmode="lin" valueType="num">
                                      <p:cBhvr>
                                        <p:cTn id="158" dur="1000" fill="hold"/>
                                        <p:tgtEl>
                                          <p:spTgt spid="62"/>
                                        </p:tgtEl>
                                        <p:attrNameLst>
                                          <p:attrName>ppt_h</p:attrName>
                                        </p:attrNameLst>
                                      </p:cBhvr>
                                      <p:tavLst>
                                        <p:tav tm="0">
                                          <p:val>
                                            <p:fltVal val="0"/>
                                          </p:val>
                                        </p:tav>
                                        <p:tav tm="100000">
                                          <p:val>
                                            <p:strVal val="#ppt_h"/>
                                          </p:val>
                                        </p:tav>
                                      </p:tavLst>
                                    </p:anim>
                                    <p:anim calcmode="lin" valueType="num">
                                      <p:cBhvr>
                                        <p:cTn id="159" dur="1000" fill="hold"/>
                                        <p:tgtEl>
                                          <p:spTgt spid="62"/>
                                        </p:tgtEl>
                                        <p:attrNameLst>
                                          <p:attrName>style.rotation</p:attrName>
                                        </p:attrNameLst>
                                      </p:cBhvr>
                                      <p:tavLst>
                                        <p:tav tm="0">
                                          <p:val>
                                            <p:fltVal val="90"/>
                                          </p:val>
                                        </p:tav>
                                        <p:tav tm="100000">
                                          <p:val>
                                            <p:fltVal val="0"/>
                                          </p:val>
                                        </p:tav>
                                      </p:tavLst>
                                    </p:anim>
                                    <p:animEffect transition="in" filter="fade">
                                      <p:cBhvr>
                                        <p:cTn id="160" dur="1000"/>
                                        <p:tgtEl>
                                          <p:spTgt spid="62"/>
                                        </p:tgtEl>
                                      </p:cBhvr>
                                    </p:animEffect>
                                  </p:childTnLst>
                                </p:cTn>
                              </p:par>
                              <p:par>
                                <p:cTn id="161" presetID="14" presetClass="exit" presetSubtype="10" fill="hold" nodeType="withEffect">
                                  <p:stCondLst>
                                    <p:cond delay="0"/>
                                  </p:stCondLst>
                                  <p:childTnLst>
                                    <p:animEffect transition="out" filter="randombar(horizontal)">
                                      <p:cBhvr>
                                        <p:cTn id="162" dur="500"/>
                                        <p:tgtEl>
                                          <p:spTgt spid="61"/>
                                        </p:tgtEl>
                                      </p:cBhvr>
                                    </p:animEffect>
                                    <p:set>
                                      <p:cBhvr>
                                        <p:cTn id="163" dur="1" fill="hold">
                                          <p:stCondLst>
                                            <p:cond delay="499"/>
                                          </p:stCondLst>
                                        </p:cTn>
                                        <p:tgtEl>
                                          <p:spTgt spid="61"/>
                                        </p:tgtEl>
                                        <p:attrNameLst>
                                          <p:attrName>style.visibility</p:attrName>
                                        </p:attrNameLst>
                                      </p:cBhvr>
                                      <p:to>
                                        <p:strVal val="hidden"/>
                                      </p:to>
                                    </p:set>
                                  </p:childTnLst>
                                </p:cTn>
                              </p:par>
                              <p:par>
                                <p:cTn id="164" presetID="14" presetClass="exit" presetSubtype="10" fill="hold" nodeType="withEffect">
                                  <p:stCondLst>
                                    <p:cond delay="0"/>
                                  </p:stCondLst>
                                  <p:childTnLst>
                                    <p:animEffect transition="out" filter="randombar(horizontal)">
                                      <p:cBhvr>
                                        <p:cTn id="165" dur="500"/>
                                        <p:tgtEl>
                                          <p:spTgt spid="60"/>
                                        </p:tgtEl>
                                      </p:cBhvr>
                                    </p:animEffect>
                                    <p:set>
                                      <p:cBhvr>
                                        <p:cTn id="16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67" restart="whenNotActive" fill="hold" evtFilter="cancelBubble" nodeType="interactiveSeq">
                <p:stCondLst>
                  <p:cond evt="onClick" delay="0">
                    <p:tgtEl>
                      <p:spTgt spid="64"/>
                    </p:tgtEl>
                  </p:cond>
                </p:stCondLst>
                <p:endSync evt="end" delay="0">
                  <p:rtn val="all"/>
                </p:endSync>
                <p:childTnLst>
                  <p:par>
                    <p:cTn id="168" fill="hold">
                      <p:stCondLst>
                        <p:cond delay="0"/>
                      </p:stCondLst>
                      <p:childTnLst>
                        <p:par>
                          <p:cTn id="169" fill="hold">
                            <p:stCondLst>
                              <p:cond delay="0"/>
                            </p:stCondLst>
                            <p:childTnLst>
                              <p:par>
                                <p:cTn id="170" presetID="31" presetClass="entr" presetSubtype="0" fill="hold" nodeType="clickEffect">
                                  <p:stCondLst>
                                    <p:cond delay="0"/>
                                  </p:stCondLst>
                                  <p:childTnLst>
                                    <p:set>
                                      <p:cBhvr>
                                        <p:cTn id="171" dur="1" fill="hold">
                                          <p:stCondLst>
                                            <p:cond delay="0"/>
                                          </p:stCondLst>
                                        </p:cTn>
                                        <p:tgtEl>
                                          <p:spTgt spid="66"/>
                                        </p:tgtEl>
                                        <p:attrNameLst>
                                          <p:attrName>style.visibility</p:attrName>
                                        </p:attrNameLst>
                                      </p:cBhvr>
                                      <p:to>
                                        <p:strVal val="visible"/>
                                      </p:to>
                                    </p:set>
                                    <p:anim calcmode="lin" valueType="num">
                                      <p:cBhvr>
                                        <p:cTn id="172" dur="1000" fill="hold"/>
                                        <p:tgtEl>
                                          <p:spTgt spid="66"/>
                                        </p:tgtEl>
                                        <p:attrNameLst>
                                          <p:attrName>ppt_w</p:attrName>
                                        </p:attrNameLst>
                                      </p:cBhvr>
                                      <p:tavLst>
                                        <p:tav tm="0">
                                          <p:val>
                                            <p:fltVal val="0"/>
                                          </p:val>
                                        </p:tav>
                                        <p:tav tm="100000">
                                          <p:val>
                                            <p:strVal val="#ppt_w"/>
                                          </p:val>
                                        </p:tav>
                                      </p:tavLst>
                                    </p:anim>
                                    <p:anim calcmode="lin" valueType="num">
                                      <p:cBhvr>
                                        <p:cTn id="173" dur="1000" fill="hold"/>
                                        <p:tgtEl>
                                          <p:spTgt spid="66"/>
                                        </p:tgtEl>
                                        <p:attrNameLst>
                                          <p:attrName>ppt_h</p:attrName>
                                        </p:attrNameLst>
                                      </p:cBhvr>
                                      <p:tavLst>
                                        <p:tav tm="0">
                                          <p:val>
                                            <p:fltVal val="0"/>
                                          </p:val>
                                        </p:tav>
                                        <p:tav tm="100000">
                                          <p:val>
                                            <p:strVal val="#ppt_h"/>
                                          </p:val>
                                        </p:tav>
                                      </p:tavLst>
                                    </p:anim>
                                    <p:anim calcmode="lin" valueType="num">
                                      <p:cBhvr>
                                        <p:cTn id="174" dur="1000" fill="hold"/>
                                        <p:tgtEl>
                                          <p:spTgt spid="66"/>
                                        </p:tgtEl>
                                        <p:attrNameLst>
                                          <p:attrName>style.rotation</p:attrName>
                                        </p:attrNameLst>
                                      </p:cBhvr>
                                      <p:tavLst>
                                        <p:tav tm="0">
                                          <p:val>
                                            <p:fltVal val="90"/>
                                          </p:val>
                                        </p:tav>
                                        <p:tav tm="100000">
                                          <p:val>
                                            <p:fltVal val="0"/>
                                          </p:val>
                                        </p:tav>
                                      </p:tavLst>
                                    </p:anim>
                                    <p:animEffect transition="in" filter="fade">
                                      <p:cBhvr>
                                        <p:cTn id="175" dur="1000"/>
                                        <p:tgtEl>
                                          <p:spTgt spid="66"/>
                                        </p:tgtEl>
                                      </p:cBhvr>
                                    </p:animEffect>
                                  </p:childTnLst>
                                </p:cTn>
                              </p:par>
                              <p:par>
                                <p:cTn id="176" presetID="14" presetClass="exit" presetSubtype="10" fill="hold" nodeType="withEffect">
                                  <p:stCondLst>
                                    <p:cond delay="0"/>
                                  </p:stCondLst>
                                  <p:childTnLst>
                                    <p:animEffect transition="out" filter="randombar(horizontal)">
                                      <p:cBhvr>
                                        <p:cTn id="177" dur="500"/>
                                        <p:tgtEl>
                                          <p:spTgt spid="65"/>
                                        </p:tgtEl>
                                      </p:cBhvr>
                                    </p:animEffect>
                                    <p:set>
                                      <p:cBhvr>
                                        <p:cTn id="178" dur="1" fill="hold">
                                          <p:stCondLst>
                                            <p:cond delay="499"/>
                                          </p:stCondLst>
                                        </p:cTn>
                                        <p:tgtEl>
                                          <p:spTgt spid="65"/>
                                        </p:tgtEl>
                                        <p:attrNameLst>
                                          <p:attrName>style.visibility</p:attrName>
                                        </p:attrNameLst>
                                      </p:cBhvr>
                                      <p:to>
                                        <p:strVal val="hidden"/>
                                      </p:to>
                                    </p:set>
                                  </p:childTnLst>
                                </p:cTn>
                              </p:par>
                              <p:par>
                                <p:cTn id="179" presetID="14" presetClass="exit" presetSubtype="10" fill="hold" nodeType="withEffect">
                                  <p:stCondLst>
                                    <p:cond delay="0"/>
                                  </p:stCondLst>
                                  <p:childTnLst>
                                    <p:animEffect transition="out" filter="randombar(horizontal)">
                                      <p:cBhvr>
                                        <p:cTn id="180" dur="500"/>
                                        <p:tgtEl>
                                          <p:spTgt spid="64"/>
                                        </p:tgtEl>
                                      </p:cBhvr>
                                    </p:animEffect>
                                    <p:set>
                                      <p:cBhvr>
                                        <p:cTn id="18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82" restart="whenNotActive" fill="hold" evtFilter="cancelBubble" nodeType="interactiveSeq">
                <p:stCondLst>
                  <p:cond evt="onClick" delay="0">
                    <p:tgtEl>
                      <p:spTgt spid="84"/>
                    </p:tgtEl>
                  </p:cond>
                </p:stCondLst>
                <p:endSync evt="end" delay="0">
                  <p:rtn val="all"/>
                </p:endSync>
                <p:childTnLst>
                  <p:par>
                    <p:cTn id="183" fill="hold">
                      <p:stCondLst>
                        <p:cond delay="0"/>
                      </p:stCondLst>
                      <p:childTnLst>
                        <p:par>
                          <p:cTn id="184" fill="hold">
                            <p:stCondLst>
                              <p:cond delay="0"/>
                            </p:stCondLst>
                            <p:childTnLst>
                              <p:par>
                                <p:cTn id="185" presetID="31" presetClass="entr" presetSubtype="0" fill="hold" nodeType="clickEffect">
                                  <p:stCondLst>
                                    <p:cond delay="0"/>
                                  </p:stCondLst>
                                  <p:childTnLst>
                                    <p:set>
                                      <p:cBhvr>
                                        <p:cTn id="186" dur="1" fill="hold">
                                          <p:stCondLst>
                                            <p:cond delay="0"/>
                                          </p:stCondLst>
                                        </p:cTn>
                                        <p:tgtEl>
                                          <p:spTgt spid="86"/>
                                        </p:tgtEl>
                                        <p:attrNameLst>
                                          <p:attrName>style.visibility</p:attrName>
                                        </p:attrNameLst>
                                      </p:cBhvr>
                                      <p:to>
                                        <p:strVal val="visible"/>
                                      </p:to>
                                    </p:set>
                                    <p:anim calcmode="lin" valueType="num">
                                      <p:cBhvr>
                                        <p:cTn id="187" dur="1000" fill="hold"/>
                                        <p:tgtEl>
                                          <p:spTgt spid="86"/>
                                        </p:tgtEl>
                                        <p:attrNameLst>
                                          <p:attrName>ppt_w</p:attrName>
                                        </p:attrNameLst>
                                      </p:cBhvr>
                                      <p:tavLst>
                                        <p:tav tm="0">
                                          <p:val>
                                            <p:fltVal val="0"/>
                                          </p:val>
                                        </p:tav>
                                        <p:tav tm="100000">
                                          <p:val>
                                            <p:strVal val="#ppt_w"/>
                                          </p:val>
                                        </p:tav>
                                      </p:tavLst>
                                    </p:anim>
                                    <p:anim calcmode="lin" valueType="num">
                                      <p:cBhvr>
                                        <p:cTn id="188" dur="1000" fill="hold"/>
                                        <p:tgtEl>
                                          <p:spTgt spid="86"/>
                                        </p:tgtEl>
                                        <p:attrNameLst>
                                          <p:attrName>ppt_h</p:attrName>
                                        </p:attrNameLst>
                                      </p:cBhvr>
                                      <p:tavLst>
                                        <p:tav tm="0">
                                          <p:val>
                                            <p:fltVal val="0"/>
                                          </p:val>
                                        </p:tav>
                                        <p:tav tm="100000">
                                          <p:val>
                                            <p:strVal val="#ppt_h"/>
                                          </p:val>
                                        </p:tav>
                                      </p:tavLst>
                                    </p:anim>
                                    <p:anim calcmode="lin" valueType="num">
                                      <p:cBhvr>
                                        <p:cTn id="189" dur="1000" fill="hold"/>
                                        <p:tgtEl>
                                          <p:spTgt spid="86"/>
                                        </p:tgtEl>
                                        <p:attrNameLst>
                                          <p:attrName>style.rotation</p:attrName>
                                        </p:attrNameLst>
                                      </p:cBhvr>
                                      <p:tavLst>
                                        <p:tav tm="0">
                                          <p:val>
                                            <p:fltVal val="90"/>
                                          </p:val>
                                        </p:tav>
                                        <p:tav tm="100000">
                                          <p:val>
                                            <p:fltVal val="0"/>
                                          </p:val>
                                        </p:tav>
                                      </p:tavLst>
                                    </p:anim>
                                    <p:animEffect transition="in" filter="fade">
                                      <p:cBhvr>
                                        <p:cTn id="190" dur="1000"/>
                                        <p:tgtEl>
                                          <p:spTgt spid="86"/>
                                        </p:tgtEl>
                                      </p:cBhvr>
                                    </p:animEffect>
                                  </p:childTnLst>
                                </p:cTn>
                              </p:par>
                              <p:par>
                                <p:cTn id="191" presetID="14" presetClass="exit" presetSubtype="10" fill="hold" nodeType="withEffect">
                                  <p:stCondLst>
                                    <p:cond delay="0"/>
                                  </p:stCondLst>
                                  <p:childTnLst>
                                    <p:animEffect transition="out" filter="randombar(horizontal)">
                                      <p:cBhvr>
                                        <p:cTn id="192" dur="500"/>
                                        <p:tgtEl>
                                          <p:spTgt spid="85"/>
                                        </p:tgtEl>
                                      </p:cBhvr>
                                    </p:animEffect>
                                    <p:set>
                                      <p:cBhvr>
                                        <p:cTn id="193" dur="1" fill="hold">
                                          <p:stCondLst>
                                            <p:cond delay="499"/>
                                          </p:stCondLst>
                                        </p:cTn>
                                        <p:tgtEl>
                                          <p:spTgt spid="85"/>
                                        </p:tgtEl>
                                        <p:attrNameLst>
                                          <p:attrName>style.visibility</p:attrName>
                                        </p:attrNameLst>
                                      </p:cBhvr>
                                      <p:to>
                                        <p:strVal val="hidden"/>
                                      </p:to>
                                    </p:set>
                                  </p:childTnLst>
                                </p:cTn>
                              </p:par>
                              <p:par>
                                <p:cTn id="194" presetID="14" presetClass="exit" presetSubtype="10" fill="hold" nodeType="withEffect">
                                  <p:stCondLst>
                                    <p:cond delay="0"/>
                                  </p:stCondLst>
                                  <p:childTnLst>
                                    <p:animEffect transition="out" filter="randombar(horizontal)">
                                      <p:cBhvr>
                                        <p:cTn id="195" dur="500"/>
                                        <p:tgtEl>
                                          <p:spTgt spid="84"/>
                                        </p:tgtEl>
                                      </p:cBhvr>
                                    </p:animEffect>
                                    <p:set>
                                      <p:cBhvr>
                                        <p:cTn id="196"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52"/>
                    </p:tgtEl>
                  </p:cond>
                </p:stCondLst>
                <p:endSync evt="end" delay="0">
                  <p:rtn val="all"/>
                </p:endSync>
                <p:childTnLst>
                  <p:par>
                    <p:cTn id="198" fill="hold">
                      <p:stCondLst>
                        <p:cond delay="0"/>
                      </p:stCondLst>
                      <p:childTnLst>
                        <p:par>
                          <p:cTn id="199" fill="hold">
                            <p:stCondLst>
                              <p:cond delay="0"/>
                            </p:stCondLst>
                            <p:childTnLst>
                              <p:par>
                                <p:cTn id="200" presetID="31" presetClass="entr" presetSubtype="0" fill="hold" nodeType="clickEffect">
                                  <p:stCondLst>
                                    <p:cond delay="0"/>
                                  </p:stCondLst>
                                  <p:childTnLst>
                                    <p:set>
                                      <p:cBhvr>
                                        <p:cTn id="201" dur="1" fill="hold">
                                          <p:stCondLst>
                                            <p:cond delay="0"/>
                                          </p:stCondLst>
                                        </p:cTn>
                                        <p:tgtEl>
                                          <p:spTgt spid="54"/>
                                        </p:tgtEl>
                                        <p:attrNameLst>
                                          <p:attrName>style.visibility</p:attrName>
                                        </p:attrNameLst>
                                      </p:cBhvr>
                                      <p:to>
                                        <p:strVal val="visible"/>
                                      </p:to>
                                    </p:set>
                                    <p:anim calcmode="lin" valueType="num">
                                      <p:cBhvr>
                                        <p:cTn id="202" dur="1000" fill="hold"/>
                                        <p:tgtEl>
                                          <p:spTgt spid="54"/>
                                        </p:tgtEl>
                                        <p:attrNameLst>
                                          <p:attrName>ppt_w</p:attrName>
                                        </p:attrNameLst>
                                      </p:cBhvr>
                                      <p:tavLst>
                                        <p:tav tm="0">
                                          <p:val>
                                            <p:fltVal val="0"/>
                                          </p:val>
                                        </p:tav>
                                        <p:tav tm="100000">
                                          <p:val>
                                            <p:strVal val="#ppt_w"/>
                                          </p:val>
                                        </p:tav>
                                      </p:tavLst>
                                    </p:anim>
                                    <p:anim calcmode="lin" valueType="num">
                                      <p:cBhvr>
                                        <p:cTn id="203" dur="1000" fill="hold"/>
                                        <p:tgtEl>
                                          <p:spTgt spid="54"/>
                                        </p:tgtEl>
                                        <p:attrNameLst>
                                          <p:attrName>ppt_h</p:attrName>
                                        </p:attrNameLst>
                                      </p:cBhvr>
                                      <p:tavLst>
                                        <p:tav tm="0">
                                          <p:val>
                                            <p:fltVal val="0"/>
                                          </p:val>
                                        </p:tav>
                                        <p:tav tm="100000">
                                          <p:val>
                                            <p:strVal val="#ppt_h"/>
                                          </p:val>
                                        </p:tav>
                                      </p:tavLst>
                                    </p:anim>
                                    <p:anim calcmode="lin" valueType="num">
                                      <p:cBhvr>
                                        <p:cTn id="204" dur="1000" fill="hold"/>
                                        <p:tgtEl>
                                          <p:spTgt spid="54"/>
                                        </p:tgtEl>
                                        <p:attrNameLst>
                                          <p:attrName>style.rotation</p:attrName>
                                        </p:attrNameLst>
                                      </p:cBhvr>
                                      <p:tavLst>
                                        <p:tav tm="0">
                                          <p:val>
                                            <p:fltVal val="90"/>
                                          </p:val>
                                        </p:tav>
                                        <p:tav tm="100000">
                                          <p:val>
                                            <p:fltVal val="0"/>
                                          </p:val>
                                        </p:tav>
                                      </p:tavLst>
                                    </p:anim>
                                    <p:animEffect transition="in" filter="fade">
                                      <p:cBhvr>
                                        <p:cTn id="205" dur="1000"/>
                                        <p:tgtEl>
                                          <p:spTgt spid="54"/>
                                        </p:tgtEl>
                                      </p:cBhvr>
                                    </p:animEffect>
                                  </p:childTnLst>
                                </p:cTn>
                              </p:par>
                              <p:par>
                                <p:cTn id="206" presetID="14" presetClass="exit" presetSubtype="10" fill="hold" nodeType="withEffect">
                                  <p:stCondLst>
                                    <p:cond delay="0"/>
                                  </p:stCondLst>
                                  <p:childTnLst>
                                    <p:animEffect transition="out" filter="randombar(horizontal)">
                                      <p:cBhvr>
                                        <p:cTn id="207" dur="500"/>
                                        <p:tgtEl>
                                          <p:spTgt spid="53"/>
                                        </p:tgtEl>
                                      </p:cBhvr>
                                    </p:animEffect>
                                    <p:set>
                                      <p:cBhvr>
                                        <p:cTn id="208" dur="1" fill="hold">
                                          <p:stCondLst>
                                            <p:cond delay="499"/>
                                          </p:stCondLst>
                                        </p:cTn>
                                        <p:tgtEl>
                                          <p:spTgt spid="53"/>
                                        </p:tgtEl>
                                        <p:attrNameLst>
                                          <p:attrName>style.visibility</p:attrName>
                                        </p:attrNameLst>
                                      </p:cBhvr>
                                      <p:to>
                                        <p:strVal val="hidden"/>
                                      </p:to>
                                    </p:set>
                                  </p:childTnLst>
                                </p:cTn>
                              </p:par>
                              <p:par>
                                <p:cTn id="209" presetID="14" presetClass="exit" presetSubtype="10" fill="hold" nodeType="withEffect">
                                  <p:stCondLst>
                                    <p:cond delay="0"/>
                                  </p:stCondLst>
                                  <p:childTnLst>
                                    <p:animEffect transition="out" filter="randombar(horizontal)">
                                      <p:cBhvr>
                                        <p:cTn id="210" dur="500"/>
                                        <p:tgtEl>
                                          <p:spTgt spid="52"/>
                                        </p:tgtEl>
                                      </p:cBhvr>
                                    </p:animEffect>
                                    <p:set>
                                      <p:cBhvr>
                                        <p:cTn id="21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12" restart="whenNotActive" fill="hold" evtFilter="cancelBubble" nodeType="interactiveSeq">
                <p:stCondLst>
                  <p:cond evt="onClick" delay="0">
                    <p:tgtEl>
                      <p:spTgt spid="68"/>
                    </p:tgtEl>
                  </p:cond>
                </p:stCondLst>
                <p:endSync evt="end" delay="0">
                  <p:rtn val="all"/>
                </p:endSync>
                <p:childTnLst>
                  <p:par>
                    <p:cTn id="213" fill="hold">
                      <p:stCondLst>
                        <p:cond delay="0"/>
                      </p:stCondLst>
                      <p:childTnLst>
                        <p:par>
                          <p:cTn id="214" fill="hold">
                            <p:stCondLst>
                              <p:cond delay="0"/>
                            </p:stCondLst>
                            <p:childTnLst>
                              <p:par>
                                <p:cTn id="215" presetID="31" presetClass="entr" presetSubtype="0" fill="hold" nodeType="clickEffect">
                                  <p:stCondLst>
                                    <p:cond delay="0"/>
                                  </p:stCondLst>
                                  <p:childTnLst>
                                    <p:set>
                                      <p:cBhvr>
                                        <p:cTn id="216" dur="1" fill="hold">
                                          <p:stCondLst>
                                            <p:cond delay="0"/>
                                          </p:stCondLst>
                                        </p:cTn>
                                        <p:tgtEl>
                                          <p:spTgt spid="70"/>
                                        </p:tgtEl>
                                        <p:attrNameLst>
                                          <p:attrName>style.visibility</p:attrName>
                                        </p:attrNameLst>
                                      </p:cBhvr>
                                      <p:to>
                                        <p:strVal val="visible"/>
                                      </p:to>
                                    </p:set>
                                    <p:anim calcmode="lin" valueType="num">
                                      <p:cBhvr>
                                        <p:cTn id="217" dur="1000" fill="hold"/>
                                        <p:tgtEl>
                                          <p:spTgt spid="70"/>
                                        </p:tgtEl>
                                        <p:attrNameLst>
                                          <p:attrName>ppt_w</p:attrName>
                                        </p:attrNameLst>
                                      </p:cBhvr>
                                      <p:tavLst>
                                        <p:tav tm="0">
                                          <p:val>
                                            <p:fltVal val="0"/>
                                          </p:val>
                                        </p:tav>
                                        <p:tav tm="100000">
                                          <p:val>
                                            <p:strVal val="#ppt_w"/>
                                          </p:val>
                                        </p:tav>
                                      </p:tavLst>
                                    </p:anim>
                                    <p:anim calcmode="lin" valueType="num">
                                      <p:cBhvr>
                                        <p:cTn id="218" dur="1000" fill="hold"/>
                                        <p:tgtEl>
                                          <p:spTgt spid="70"/>
                                        </p:tgtEl>
                                        <p:attrNameLst>
                                          <p:attrName>ppt_h</p:attrName>
                                        </p:attrNameLst>
                                      </p:cBhvr>
                                      <p:tavLst>
                                        <p:tav tm="0">
                                          <p:val>
                                            <p:fltVal val="0"/>
                                          </p:val>
                                        </p:tav>
                                        <p:tav tm="100000">
                                          <p:val>
                                            <p:strVal val="#ppt_h"/>
                                          </p:val>
                                        </p:tav>
                                      </p:tavLst>
                                    </p:anim>
                                    <p:anim calcmode="lin" valueType="num">
                                      <p:cBhvr>
                                        <p:cTn id="219" dur="1000" fill="hold"/>
                                        <p:tgtEl>
                                          <p:spTgt spid="70"/>
                                        </p:tgtEl>
                                        <p:attrNameLst>
                                          <p:attrName>style.rotation</p:attrName>
                                        </p:attrNameLst>
                                      </p:cBhvr>
                                      <p:tavLst>
                                        <p:tav tm="0">
                                          <p:val>
                                            <p:fltVal val="90"/>
                                          </p:val>
                                        </p:tav>
                                        <p:tav tm="100000">
                                          <p:val>
                                            <p:fltVal val="0"/>
                                          </p:val>
                                        </p:tav>
                                      </p:tavLst>
                                    </p:anim>
                                    <p:animEffect transition="in" filter="fade">
                                      <p:cBhvr>
                                        <p:cTn id="220" dur="1000"/>
                                        <p:tgtEl>
                                          <p:spTgt spid="70"/>
                                        </p:tgtEl>
                                      </p:cBhvr>
                                    </p:animEffect>
                                  </p:childTnLst>
                                </p:cTn>
                              </p:par>
                              <p:par>
                                <p:cTn id="221" presetID="14" presetClass="exit" presetSubtype="10" fill="hold" nodeType="withEffect">
                                  <p:stCondLst>
                                    <p:cond delay="0"/>
                                  </p:stCondLst>
                                  <p:childTnLst>
                                    <p:animEffect transition="out" filter="randombar(horizontal)">
                                      <p:cBhvr>
                                        <p:cTn id="222" dur="500"/>
                                        <p:tgtEl>
                                          <p:spTgt spid="69"/>
                                        </p:tgtEl>
                                      </p:cBhvr>
                                    </p:animEffect>
                                    <p:set>
                                      <p:cBhvr>
                                        <p:cTn id="223" dur="1" fill="hold">
                                          <p:stCondLst>
                                            <p:cond delay="499"/>
                                          </p:stCondLst>
                                        </p:cTn>
                                        <p:tgtEl>
                                          <p:spTgt spid="69"/>
                                        </p:tgtEl>
                                        <p:attrNameLst>
                                          <p:attrName>style.visibility</p:attrName>
                                        </p:attrNameLst>
                                      </p:cBhvr>
                                      <p:to>
                                        <p:strVal val="hidden"/>
                                      </p:to>
                                    </p:set>
                                  </p:childTnLst>
                                </p:cTn>
                              </p:par>
                              <p:par>
                                <p:cTn id="224" presetID="14" presetClass="exit" presetSubtype="10" fill="hold" nodeType="withEffect">
                                  <p:stCondLst>
                                    <p:cond delay="0"/>
                                  </p:stCondLst>
                                  <p:childTnLst>
                                    <p:animEffect transition="out" filter="randombar(horizontal)">
                                      <p:cBhvr>
                                        <p:cTn id="225" dur="500"/>
                                        <p:tgtEl>
                                          <p:spTgt spid="68"/>
                                        </p:tgtEl>
                                      </p:cBhvr>
                                    </p:animEffect>
                                    <p:set>
                                      <p:cBhvr>
                                        <p:cTn id="226"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7" restart="whenNotActive" fill="hold" evtFilter="cancelBubble" nodeType="interactiveSeq">
                <p:stCondLst>
                  <p:cond evt="onClick" delay="0">
                    <p:tgtEl>
                      <p:spTgt spid="80"/>
                    </p:tgtEl>
                  </p:cond>
                </p:stCondLst>
                <p:endSync evt="end" delay="0">
                  <p:rtn val="all"/>
                </p:endSync>
                <p:childTnLst>
                  <p:par>
                    <p:cTn id="228" fill="hold">
                      <p:stCondLst>
                        <p:cond delay="0"/>
                      </p:stCondLst>
                      <p:childTnLst>
                        <p:par>
                          <p:cTn id="229" fill="hold">
                            <p:stCondLst>
                              <p:cond delay="0"/>
                            </p:stCondLst>
                            <p:childTnLst>
                              <p:par>
                                <p:cTn id="230" presetID="31" presetClass="entr" presetSubtype="0" fill="hold" nodeType="clickEffect">
                                  <p:stCondLst>
                                    <p:cond delay="0"/>
                                  </p:stCondLst>
                                  <p:childTnLst>
                                    <p:set>
                                      <p:cBhvr>
                                        <p:cTn id="231" dur="1" fill="hold">
                                          <p:stCondLst>
                                            <p:cond delay="0"/>
                                          </p:stCondLst>
                                        </p:cTn>
                                        <p:tgtEl>
                                          <p:spTgt spid="82"/>
                                        </p:tgtEl>
                                        <p:attrNameLst>
                                          <p:attrName>style.visibility</p:attrName>
                                        </p:attrNameLst>
                                      </p:cBhvr>
                                      <p:to>
                                        <p:strVal val="visible"/>
                                      </p:to>
                                    </p:set>
                                    <p:anim calcmode="lin" valueType="num">
                                      <p:cBhvr>
                                        <p:cTn id="232" dur="1000" fill="hold"/>
                                        <p:tgtEl>
                                          <p:spTgt spid="82"/>
                                        </p:tgtEl>
                                        <p:attrNameLst>
                                          <p:attrName>ppt_w</p:attrName>
                                        </p:attrNameLst>
                                      </p:cBhvr>
                                      <p:tavLst>
                                        <p:tav tm="0">
                                          <p:val>
                                            <p:fltVal val="0"/>
                                          </p:val>
                                        </p:tav>
                                        <p:tav tm="100000">
                                          <p:val>
                                            <p:strVal val="#ppt_w"/>
                                          </p:val>
                                        </p:tav>
                                      </p:tavLst>
                                    </p:anim>
                                    <p:anim calcmode="lin" valueType="num">
                                      <p:cBhvr>
                                        <p:cTn id="233" dur="1000" fill="hold"/>
                                        <p:tgtEl>
                                          <p:spTgt spid="82"/>
                                        </p:tgtEl>
                                        <p:attrNameLst>
                                          <p:attrName>ppt_h</p:attrName>
                                        </p:attrNameLst>
                                      </p:cBhvr>
                                      <p:tavLst>
                                        <p:tav tm="0">
                                          <p:val>
                                            <p:fltVal val="0"/>
                                          </p:val>
                                        </p:tav>
                                        <p:tav tm="100000">
                                          <p:val>
                                            <p:strVal val="#ppt_h"/>
                                          </p:val>
                                        </p:tav>
                                      </p:tavLst>
                                    </p:anim>
                                    <p:anim calcmode="lin" valueType="num">
                                      <p:cBhvr>
                                        <p:cTn id="234" dur="1000" fill="hold"/>
                                        <p:tgtEl>
                                          <p:spTgt spid="82"/>
                                        </p:tgtEl>
                                        <p:attrNameLst>
                                          <p:attrName>style.rotation</p:attrName>
                                        </p:attrNameLst>
                                      </p:cBhvr>
                                      <p:tavLst>
                                        <p:tav tm="0">
                                          <p:val>
                                            <p:fltVal val="90"/>
                                          </p:val>
                                        </p:tav>
                                        <p:tav tm="100000">
                                          <p:val>
                                            <p:fltVal val="0"/>
                                          </p:val>
                                        </p:tav>
                                      </p:tavLst>
                                    </p:anim>
                                    <p:animEffect transition="in" filter="fade">
                                      <p:cBhvr>
                                        <p:cTn id="235" dur="1000"/>
                                        <p:tgtEl>
                                          <p:spTgt spid="82"/>
                                        </p:tgtEl>
                                      </p:cBhvr>
                                    </p:animEffect>
                                  </p:childTnLst>
                                </p:cTn>
                              </p:par>
                              <p:par>
                                <p:cTn id="236" presetID="14" presetClass="exit" presetSubtype="10" fill="hold" nodeType="withEffect">
                                  <p:stCondLst>
                                    <p:cond delay="0"/>
                                  </p:stCondLst>
                                  <p:childTnLst>
                                    <p:animEffect transition="out" filter="randombar(horizontal)">
                                      <p:cBhvr>
                                        <p:cTn id="237" dur="500"/>
                                        <p:tgtEl>
                                          <p:spTgt spid="81"/>
                                        </p:tgtEl>
                                      </p:cBhvr>
                                    </p:animEffect>
                                    <p:set>
                                      <p:cBhvr>
                                        <p:cTn id="238" dur="1" fill="hold">
                                          <p:stCondLst>
                                            <p:cond delay="499"/>
                                          </p:stCondLst>
                                        </p:cTn>
                                        <p:tgtEl>
                                          <p:spTgt spid="81"/>
                                        </p:tgtEl>
                                        <p:attrNameLst>
                                          <p:attrName>style.visibility</p:attrName>
                                        </p:attrNameLst>
                                      </p:cBhvr>
                                      <p:to>
                                        <p:strVal val="hidden"/>
                                      </p:to>
                                    </p:set>
                                  </p:childTnLst>
                                </p:cTn>
                              </p:par>
                              <p:par>
                                <p:cTn id="239" presetID="14" presetClass="exit" presetSubtype="10" fill="hold" nodeType="withEffect">
                                  <p:stCondLst>
                                    <p:cond delay="0"/>
                                  </p:stCondLst>
                                  <p:childTnLst>
                                    <p:animEffect transition="out" filter="randombar(horizontal)">
                                      <p:cBhvr>
                                        <p:cTn id="240" dur="500"/>
                                        <p:tgtEl>
                                          <p:spTgt spid="80"/>
                                        </p:tgtEl>
                                      </p:cBhvr>
                                    </p:animEffect>
                                    <p:set>
                                      <p:cBhvr>
                                        <p:cTn id="241"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42" restart="whenNotActive" fill="hold" evtFilter="cancelBubble" nodeType="interactiveSeq">
                <p:stCondLst>
                  <p:cond evt="onClick" delay="0">
                    <p:tgtEl>
                      <p:spTgt spid="76"/>
                    </p:tgtEl>
                  </p:cond>
                </p:stCondLst>
                <p:endSync evt="end" delay="0">
                  <p:rtn val="all"/>
                </p:endSync>
                <p:childTnLst>
                  <p:par>
                    <p:cTn id="243" fill="hold">
                      <p:stCondLst>
                        <p:cond delay="0"/>
                      </p:stCondLst>
                      <p:childTnLst>
                        <p:par>
                          <p:cTn id="244" fill="hold">
                            <p:stCondLst>
                              <p:cond delay="0"/>
                            </p:stCondLst>
                            <p:childTnLst>
                              <p:par>
                                <p:cTn id="245" presetID="31" presetClass="entr" presetSubtype="0" fill="hold" nodeType="clickEffect">
                                  <p:stCondLst>
                                    <p:cond delay="0"/>
                                  </p:stCondLst>
                                  <p:childTnLst>
                                    <p:set>
                                      <p:cBhvr>
                                        <p:cTn id="246" dur="1" fill="hold">
                                          <p:stCondLst>
                                            <p:cond delay="0"/>
                                          </p:stCondLst>
                                        </p:cTn>
                                        <p:tgtEl>
                                          <p:spTgt spid="78"/>
                                        </p:tgtEl>
                                        <p:attrNameLst>
                                          <p:attrName>style.visibility</p:attrName>
                                        </p:attrNameLst>
                                      </p:cBhvr>
                                      <p:to>
                                        <p:strVal val="visible"/>
                                      </p:to>
                                    </p:set>
                                    <p:anim calcmode="lin" valueType="num">
                                      <p:cBhvr>
                                        <p:cTn id="247" dur="1000" fill="hold"/>
                                        <p:tgtEl>
                                          <p:spTgt spid="78"/>
                                        </p:tgtEl>
                                        <p:attrNameLst>
                                          <p:attrName>ppt_w</p:attrName>
                                        </p:attrNameLst>
                                      </p:cBhvr>
                                      <p:tavLst>
                                        <p:tav tm="0">
                                          <p:val>
                                            <p:fltVal val="0"/>
                                          </p:val>
                                        </p:tav>
                                        <p:tav tm="100000">
                                          <p:val>
                                            <p:strVal val="#ppt_w"/>
                                          </p:val>
                                        </p:tav>
                                      </p:tavLst>
                                    </p:anim>
                                    <p:anim calcmode="lin" valueType="num">
                                      <p:cBhvr>
                                        <p:cTn id="248" dur="1000" fill="hold"/>
                                        <p:tgtEl>
                                          <p:spTgt spid="78"/>
                                        </p:tgtEl>
                                        <p:attrNameLst>
                                          <p:attrName>ppt_h</p:attrName>
                                        </p:attrNameLst>
                                      </p:cBhvr>
                                      <p:tavLst>
                                        <p:tav tm="0">
                                          <p:val>
                                            <p:fltVal val="0"/>
                                          </p:val>
                                        </p:tav>
                                        <p:tav tm="100000">
                                          <p:val>
                                            <p:strVal val="#ppt_h"/>
                                          </p:val>
                                        </p:tav>
                                      </p:tavLst>
                                    </p:anim>
                                    <p:anim calcmode="lin" valueType="num">
                                      <p:cBhvr>
                                        <p:cTn id="249" dur="1000" fill="hold"/>
                                        <p:tgtEl>
                                          <p:spTgt spid="78"/>
                                        </p:tgtEl>
                                        <p:attrNameLst>
                                          <p:attrName>style.rotation</p:attrName>
                                        </p:attrNameLst>
                                      </p:cBhvr>
                                      <p:tavLst>
                                        <p:tav tm="0">
                                          <p:val>
                                            <p:fltVal val="90"/>
                                          </p:val>
                                        </p:tav>
                                        <p:tav tm="100000">
                                          <p:val>
                                            <p:fltVal val="0"/>
                                          </p:val>
                                        </p:tav>
                                      </p:tavLst>
                                    </p:anim>
                                    <p:animEffect transition="in" filter="fade">
                                      <p:cBhvr>
                                        <p:cTn id="250" dur="1000"/>
                                        <p:tgtEl>
                                          <p:spTgt spid="78"/>
                                        </p:tgtEl>
                                      </p:cBhvr>
                                    </p:animEffect>
                                  </p:childTnLst>
                                </p:cTn>
                              </p:par>
                              <p:par>
                                <p:cTn id="251" presetID="14" presetClass="exit" presetSubtype="10" fill="hold" nodeType="withEffect">
                                  <p:stCondLst>
                                    <p:cond delay="0"/>
                                  </p:stCondLst>
                                  <p:childTnLst>
                                    <p:animEffect transition="out" filter="randombar(horizontal)">
                                      <p:cBhvr>
                                        <p:cTn id="252" dur="500"/>
                                        <p:tgtEl>
                                          <p:spTgt spid="77"/>
                                        </p:tgtEl>
                                      </p:cBhvr>
                                    </p:animEffect>
                                    <p:set>
                                      <p:cBhvr>
                                        <p:cTn id="253" dur="1" fill="hold">
                                          <p:stCondLst>
                                            <p:cond delay="499"/>
                                          </p:stCondLst>
                                        </p:cTn>
                                        <p:tgtEl>
                                          <p:spTgt spid="77"/>
                                        </p:tgtEl>
                                        <p:attrNameLst>
                                          <p:attrName>style.visibility</p:attrName>
                                        </p:attrNameLst>
                                      </p:cBhvr>
                                      <p:to>
                                        <p:strVal val="hidden"/>
                                      </p:to>
                                    </p:set>
                                  </p:childTnLst>
                                </p:cTn>
                              </p:par>
                              <p:par>
                                <p:cTn id="254" presetID="14" presetClass="exit" presetSubtype="10" fill="hold" nodeType="withEffect">
                                  <p:stCondLst>
                                    <p:cond delay="0"/>
                                  </p:stCondLst>
                                  <p:childTnLst>
                                    <p:animEffect transition="out" filter="randombar(horizontal)">
                                      <p:cBhvr>
                                        <p:cTn id="255" dur="500"/>
                                        <p:tgtEl>
                                          <p:spTgt spid="76"/>
                                        </p:tgtEl>
                                      </p:cBhvr>
                                    </p:animEffect>
                                    <p:set>
                                      <p:cBhvr>
                                        <p:cTn id="256"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57" restart="whenNotActive" fill="hold" evtFilter="cancelBubble" nodeType="interactiveSeq">
                <p:stCondLst>
                  <p:cond evt="onClick" delay="0">
                    <p:tgtEl>
                      <p:spTgt spid="72"/>
                    </p:tgtEl>
                  </p:cond>
                </p:stCondLst>
                <p:endSync evt="end" delay="0">
                  <p:rtn val="all"/>
                </p:endSync>
                <p:childTnLst>
                  <p:par>
                    <p:cTn id="258" fill="hold">
                      <p:stCondLst>
                        <p:cond delay="0"/>
                      </p:stCondLst>
                      <p:childTnLst>
                        <p:par>
                          <p:cTn id="259" fill="hold">
                            <p:stCondLst>
                              <p:cond delay="0"/>
                            </p:stCondLst>
                            <p:childTnLst>
                              <p:par>
                                <p:cTn id="260" presetID="31" presetClass="entr" presetSubtype="0" fill="hold" nodeType="clickEffect">
                                  <p:stCondLst>
                                    <p:cond delay="0"/>
                                  </p:stCondLst>
                                  <p:childTnLst>
                                    <p:set>
                                      <p:cBhvr>
                                        <p:cTn id="261" dur="1" fill="hold">
                                          <p:stCondLst>
                                            <p:cond delay="0"/>
                                          </p:stCondLst>
                                        </p:cTn>
                                        <p:tgtEl>
                                          <p:spTgt spid="74"/>
                                        </p:tgtEl>
                                        <p:attrNameLst>
                                          <p:attrName>style.visibility</p:attrName>
                                        </p:attrNameLst>
                                      </p:cBhvr>
                                      <p:to>
                                        <p:strVal val="visible"/>
                                      </p:to>
                                    </p:set>
                                    <p:anim calcmode="lin" valueType="num">
                                      <p:cBhvr>
                                        <p:cTn id="262" dur="1000" fill="hold"/>
                                        <p:tgtEl>
                                          <p:spTgt spid="74"/>
                                        </p:tgtEl>
                                        <p:attrNameLst>
                                          <p:attrName>ppt_w</p:attrName>
                                        </p:attrNameLst>
                                      </p:cBhvr>
                                      <p:tavLst>
                                        <p:tav tm="0">
                                          <p:val>
                                            <p:fltVal val="0"/>
                                          </p:val>
                                        </p:tav>
                                        <p:tav tm="100000">
                                          <p:val>
                                            <p:strVal val="#ppt_w"/>
                                          </p:val>
                                        </p:tav>
                                      </p:tavLst>
                                    </p:anim>
                                    <p:anim calcmode="lin" valueType="num">
                                      <p:cBhvr>
                                        <p:cTn id="263" dur="1000" fill="hold"/>
                                        <p:tgtEl>
                                          <p:spTgt spid="74"/>
                                        </p:tgtEl>
                                        <p:attrNameLst>
                                          <p:attrName>ppt_h</p:attrName>
                                        </p:attrNameLst>
                                      </p:cBhvr>
                                      <p:tavLst>
                                        <p:tav tm="0">
                                          <p:val>
                                            <p:fltVal val="0"/>
                                          </p:val>
                                        </p:tav>
                                        <p:tav tm="100000">
                                          <p:val>
                                            <p:strVal val="#ppt_h"/>
                                          </p:val>
                                        </p:tav>
                                      </p:tavLst>
                                    </p:anim>
                                    <p:anim calcmode="lin" valueType="num">
                                      <p:cBhvr>
                                        <p:cTn id="264" dur="1000" fill="hold"/>
                                        <p:tgtEl>
                                          <p:spTgt spid="74"/>
                                        </p:tgtEl>
                                        <p:attrNameLst>
                                          <p:attrName>style.rotation</p:attrName>
                                        </p:attrNameLst>
                                      </p:cBhvr>
                                      <p:tavLst>
                                        <p:tav tm="0">
                                          <p:val>
                                            <p:fltVal val="90"/>
                                          </p:val>
                                        </p:tav>
                                        <p:tav tm="100000">
                                          <p:val>
                                            <p:fltVal val="0"/>
                                          </p:val>
                                        </p:tav>
                                      </p:tavLst>
                                    </p:anim>
                                    <p:animEffect transition="in" filter="fade">
                                      <p:cBhvr>
                                        <p:cTn id="265" dur="1000"/>
                                        <p:tgtEl>
                                          <p:spTgt spid="74"/>
                                        </p:tgtEl>
                                      </p:cBhvr>
                                    </p:animEffect>
                                  </p:childTnLst>
                                </p:cTn>
                              </p:par>
                              <p:par>
                                <p:cTn id="266" presetID="14" presetClass="exit" presetSubtype="10" fill="hold" nodeType="withEffect">
                                  <p:stCondLst>
                                    <p:cond delay="0"/>
                                  </p:stCondLst>
                                  <p:childTnLst>
                                    <p:animEffect transition="out" filter="randombar(horizontal)">
                                      <p:cBhvr>
                                        <p:cTn id="267" dur="500"/>
                                        <p:tgtEl>
                                          <p:spTgt spid="73"/>
                                        </p:tgtEl>
                                      </p:cBhvr>
                                    </p:animEffect>
                                    <p:set>
                                      <p:cBhvr>
                                        <p:cTn id="268" dur="1" fill="hold">
                                          <p:stCondLst>
                                            <p:cond delay="499"/>
                                          </p:stCondLst>
                                        </p:cTn>
                                        <p:tgtEl>
                                          <p:spTgt spid="73"/>
                                        </p:tgtEl>
                                        <p:attrNameLst>
                                          <p:attrName>style.visibility</p:attrName>
                                        </p:attrNameLst>
                                      </p:cBhvr>
                                      <p:to>
                                        <p:strVal val="hidden"/>
                                      </p:to>
                                    </p:set>
                                  </p:childTnLst>
                                </p:cTn>
                              </p:par>
                              <p:par>
                                <p:cTn id="269" presetID="14" presetClass="exit" presetSubtype="10" fill="hold" nodeType="withEffect">
                                  <p:stCondLst>
                                    <p:cond delay="0"/>
                                  </p:stCondLst>
                                  <p:childTnLst>
                                    <p:animEffect transition="out" filter="randombar(horizontal)">
                                      <p:cBhvr>
                                        <p:cTn id="270" dur="500"/>
                                        <p:tgtEl>
                                          <p:spTgt spid="72"/>
                                        </p:tgtEl>
                                      </p:cBhvr>
                                    </p:animEffect>
                                    <p:set>
                                      <p:cBhvr>
                                        <p:cTn id="27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oogle Shape;361;p15">
            <a:extLst>
              <a:ext uri="{FF2B5EF4-FFF2-40B4-BE49-F238E27FC236}">
                <a16:creationId xmlns:a16="http://schemas.microsoft.com/office/drawing/2014/main" id="{D17CE028-E1B8-FADD-088A-E8C7C1317152}"/>
              </a:ext>
            </a:extLst>
          </p:cNvPr>
          <p:cNvGrpSpPr/>
          <p:nvPr/>
        </p:nvGrpSpPr>
        <p:grpSpPr>
          <a:xfrm>
            <a:off x="1116830" y="990139"/>
            <a:ext cx="6909619" cy="3217654"/>
            <a:chOff x="3689050" y="919857"/>
            <a:chExt cx="1419425" cy="685950"/>
          </a:xfrm>
        </p:grpSpPr>
        <p:sp>
          <p:nvSpPr>
            <p:cNvPr id="41" name="Google Shape;362;p15">
              <a:extLst>
                <a:ext uri="{FF2B5EF4-FFF2-40B4-BE49-F238E27FC236}">
                  <a16:creationId xmlns:a16="http://schemas.microsoft.com/office/drawing/2014/main" id="{B1F58B94-E219-3FAF-1147-05E55F9661EA}"/>
                </a:ext>
              </a:extLst>
            </p:cNvPr>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3;p15">
              <a:extLst>
                <a:ext uri="{FF2B5EF4-FFF2-40B4-BE49-F238E27FC236}">
                  <a16:creationId xmlns:a16="http://schemas.microsoft.com/office/drawing/2014/main" id="{F2749002-99E6-2FAD-4577-5219D0C030C9}"/>
                </a:ext>
              </a:extLst>
            </p:cNvPr>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4;p15">
              <a:extLst>
                <a:ext uri="{FF2B5EF4-FFF2-40B4-BE49-F238E27FC236}">
                  <a16:creationId xmlns:a16="http://schemas.microsoft.com/office/drawing/2014/main" id="{2EAE317D-537D-1C00-C527-45BBB14A008D}"/>
                </a:ext>
              </a:extLst>
            </p:cNvPr>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p15">
              <a:extLst>
                <a:ext uri="{FF2B5EF4-FFF2-40B4-BE49-F238E27FC236}">
                  <a16:creationId xmlns:a16="http://schemas.microsoft.com/office/drawing/2014/main" id="{5C1F3A70-541D-6208-E18E-0BCD38AB746F}"/>
                </a:ext>
              </a:extLst>
            </p:cNvPr>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6;p15">
              <a:extLst>
                <a:ext uri="{FF2B5EF4-FFF2-40B4-BE49-F238E27FC236}">
                  <a16:creationId xmlns:a16="http://schemas.microsoft.com/office/drawing/2014/main" id="{F9080456-97E2-33D8-4521-7B6A980F2A74}"/>
                </a:ext>
              </a:extLst>
            </p:cNvPr>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7;p15">
              <a:extLst>
                <a:ext uri="{FF2B5EF4-FFF2-40B4-BE49-F238E27FC236}">
                  <a16:creationId xmlns:a16="http://schemas.microsoft.com/office/drawing/2014/main" id="{94D73820-0B01-4042-E818-B79FAAF3666A}"/>
                </a:ext>
              </a:extLst>
            </p:cNvPr>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8;p15">
              <a:extLst>
                <a:ext uri="{FF2B5EF4-FFF2-40B4-BE49-F238E27FC236}">
                  <a16:creationId xmlns:a16="http://schemas.microsoft.com/office/drawing/2014/main" id="{E85F2F9B-309B-1286-B70D-FA00299D2DD6}"/>
                </a:ext>
              </a:extLst>
            </p:cNvPr>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9;p15">
              <a:extLst>
                <a:ext uri="{FF2B5EF4-FFF2-40B4-BE49-F238E27FC236}">
                  <a16:creationId xmlns:a16="http://schemas.microsoft.com/office/drawing/2014/main" id="{D81B91BC-D2F8-9270-4962-5635A5303224}"/>
                </a:ext>
              </a:extLst>
            </p:cNvPr>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0;p15">
              <a:extLst>
                <a:ext uri="{FF2B5EF4-FFF2-40B4-BE49-F238E27FC236}">
                  <a16:creationId xmlns:a16="http://schemas.microsoft.com/office/drawing/2014/main" id="{24974396-0A62-C3A1-65E4-3B52A6160C52}"/>
                </a:ext>
              </a:extLst>
            </p:cNvPr>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1;p15">
              <a:extLst>
                <a:ext uri="{FF2B5EF4-FFF2-40B4-BE49-F238E27FC236}">
                  <a16:creationId xmlns:a16="http://schemas.microsoft.com/office/drawing/2014/main" id="{33DCF00A-36F7-037B-6A53-34AA5D4A6ADC}"/>
                </a:ext>
              </a:extLst>
            </p:cNvPr>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 name="Picture 88">
            <a:extLst>
              <a:ext uri="{FF2B5EF4-FFF2-40B4-BE49-F238E27FC236}">
                <a16:creationId xmlns:a16="http://schemas.microsoft.com/office/drawing/2014/main" id="{3C953723-C17B-51D3-7345-97599CF231DB}"/>
              </a:ext>
            </a:extLst>
          </p:cNvPr>
          <p:cNvPicPr>
            <a:picLocks noChangeAspect="1"/>
          </p:cNvPicPr>
          <p:nvPr/>
        </p:nvPicPr>
        <p:blipFill>
          <a:blip r:embed="rId2"/>
          <a:stretch>
            <a:fillRect/>
          </a:stretch>
        </p:blipFill>
        <p:spPr>
          <a:xfrm>
            <a:off x="7171266" y="-10584"/>
            <a:ext cx="1845733" cy="1845733"/>
          </a:xfrm>
          <a:prstGeom prst="rect">
            <a:avLst/>
          </a:prstGeom>
        </p:spPr>
      </p:pic>
      <p:sp>
        <p:nvSpPr>
          <p:cNvPr id="90" name="Subtitle 2">
            <a:extLst>
              <a:ext uri="{FF2B5EF4-FFF2-40B4-BE49-F238E27FC236}">
                <a16:creationId xmlns:a16="http://schemas.microsoft.com/office/drawing/2014/main" id="{201FA535-AB63-8E57-2A5E-E0F6A7C0EF16}"/>
              </a:ext>
            </a:extLst>
          </p:cNvPr>
          <p:cNvSpPr txBox="1">
            <a:spLocks/>
          </p:cNvSpPr>
          <p:nvPr/>
        </p:nvSpPr>
        <p:spPr>
          <a:xfrm flipH="1">
            <a:off x="1698300" y="1894350"/>
            <a:ext cx="5747400" cy="1354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a:solidFill>
                  <a:schemeClr val="bg2"/>
                </a:solidFill>
                <a:latin typeface="Fira Sans Black" panose="020B0A03050000020004" pitchFamily="34" charset="0"/>
              </a:rPr>
              <a:t>NHỊP ĐIỆU BÓNG BAY</a:t>
            </a:r>
          </a:p>
        </p:txBody>
      </p:sp>
      <p:pic>
        <p:nvPicPr>
          <p:cNvPr id="91" name="Picture 90">
            <a:extLst>
              <a:ext uri="{FF2B5EF4-FFF2-40B4-BE49-F238E27FC236}">
                <a16:creationId xmlns:a16="http://schemas.microsoft.com/office/drawing/2014/main" id="{1AAE7706-6584-DFAE-88E0-857E378EF9BB}"/>
              </a:ext>
            </a:extLst>
          </p:cNvPr>
          <p:cNvPicPr>
            <a:picLocks noChangeAspect="1"/>
          </p:cNvPicPr>
          <p:nvPr/>
        </p:nvPicPr>
        <p:blipFill>
          <a:blip r:embed="rId3"/>
          <a:stretch>
            <a:fillRect/>
          </a:stretch>
        </p:blipFill>
        <p:spPr>
          <a:xfrm>
            <a:off x="0" y="-10584"/>
            <a:ext cx="1761000" cy="1761000"/>
          </a:xfrm>
          <a:prstGeom prst="rect">
            <a:avLst/>
          </a:prstGeom>
        </p:spPr>
      </p:pic>
      <p:pic>
        <p:nvPicPr>
          <p:cNvPr id="92" name="Picture 91">
            <a:extLst>
              <a:ext uri="{FF2B5EF4-FFF2-40B4-BE49-F238E27FC236}">
                <a16:creationId xmlns:a16="http://schemas.microsoft.com/office/drawing/2014/main" id="{0EF956CD-FC95-726D-F4E7-0426110CBDCF}"/>
              </a:ext>
            </a:extLst>
          </p:cNvPr>
          <p:cNvPicPr>
            <a:picLocks noChangeAspect="1"/>
          </p:cNvPicPr>
          <p:nvPr/>
        </p:nvPicPr>
        <p:blipFill>
          <a:blip r:embed="rId4"/>
          <a:stretch>
            <a:fillRect/>
          </a:stretch>
        </p:blipFill>
        <p:spPr>
          <a:xfrm>
            <a:off x="7526866" y="3774153"/>
            <a:ext cx="1346199" cy="1346199"/>
          </a:xfrm>
          <a:prstGeom prst="rect">
            <a:avLst/>
          </a:prstGeom>
        </p:spPr>
      </p:pic>
      <p:pic>
        <p:nvPicPr>
          <p:cNvPr id="93" name="Picture 92">
            <a:extLst>
              <a:ext uri="{FF2B5EF4-FFF2-40B4-BE49-F238E27FC236}">
                <a16:creationId xmlns:a16="http://schemas.microsoft.com/office/drawing/2014/main" id="{17F1AF5E-2917-406A-75F0-351C1FADBDDB}"/>
              </a:ext>
            </a:extLst>
          </p:cNvPr>
          <p:cNvPicPr>
            <a:picLocks noChangeAspect="1"/>
          </p:cNvPicPr>
          <p:nvPr/>
        </p:nvPicPr>
        <p:blipFill>
          <a:blip r:embed="rId5"/>
          <a:stretch>
            <a:fillRect/>
          </a:stretch>
        </p:blipFill>
        <p:spPr>
          <a:xfrm>
            <a:off x="72702" y="3308486"/>
            <a:ext cx="1625598" cy="1625598"/>
          </a:xfrm>
          <a:prstGeom prst="rect">
            <a:avLst/>
          </a:prstGeom>
        </p:spPr>
      </p:pic>
    </p:spTree>
    <p:extLst>
      <p:ext uri="{BB962C8B-B14F-4D97-AF65-F5344CB8AC3E}">
        <p14:creationId xmlns:p14="http://schemas.microsoft.com/office/powerpoint/2010/main" val="3536772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80">
                                          <p:stCondLst>
                                            <p:cond delay="0"/>
                                          </p:stCondLst>
                                        </p:cTn>
                                        <p:tgtEl>
                                          <p:spTgt spid="89"/>
                                        </p:tgtEl>
                                      </p:cBhvr>
                                    </p:animEffect>
                                    <p:anim calcmode="lin" valueType="num">
                                      <p:cBhvr>
                                        <p:cTn id="8" dur="1822" tmFilter="0,0; 0.14,0.36; 0.43,0.73; 0.71,0.91; 1.0,1.0">
                                          <p:stCondLst>
                                            <p:cond delay="0"/>
                                          </p:stCondLst>
                                        </p:cTn>
                                        <p:tgtEl>
                                          <p:spTgt spid="8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9"/>
                                        </p:tgtEl>
                                        <p:attrNameLst>
                                          <p:attrName>ppt_y</p:attrName>
                                        </p:attrNameLst>
                                      </p:cBhvr>
                                      <p:tavLst>
                                        <p:tav tm="0" fmla="#ppt_y-sin(pi*$)/81">
                                          <p:val>
                                            <p:fltVal val="0"/>
                                          </p:val>
                                        </p:tav>
                                        <p:tav tm="100000">
                                          <p:val>
                                            <p:fltVal val="1"/>
                                          </p:val>
                                        </p:tav>
                                      </p:tavLst>
                                    </p:anim>
                                    <p:animScale>
                                      <p:cBhvr>
                                        <p:cTn id="13" dur="26">
                                          <p:stCondLst>
                                            <p:cond delay="650"/>
                                          </p:stCondLst>
                                        </p:cTn>
                                        <p:tgtEl>
                                          <p:spTgt spid="89"/>
                                        </p:tgtEl>
                                      </p:cBhvr>
                                      <p:to x="100000" y="60000"/>
                                    </p:animScale>
                                    <p:animScale>
                                      <p:cBhvr>
                                        <p:cTn id="14" dur="166" decel="50000">
                                          <p:stCondLst>
                                            <p:cond delay="676"/>
                                          </p:stCondLst>
                                        </p:cTn>
                                        <p:tgtEl>
                                          <p:spTgt spid="89"/>
                                        </p:tgtEl>
                                      </p:cBhvr>
                                      <p:to x="100000" y="100000"/>
                                    </p:animScale>
                                    <p:animScale>
                                      <p:cBhvr>
                                        <p:cTn id="15" dur="26">
                                          <p:stCondLst>
                                            <p:cond delay="1312"/>
                                          </p:stCondLst>
                                        </p:cTn>
                                        <p:tgtEl>
                                          <p:spTgt spid="89"/>
                                        </p:tgtEl>
                                      </p:cBhvr>
                                      <p:to x="100000" y="80000"/>
                                    </p:animScale>
                                    <p:animScale>
                                      <p:cBhvr>
                                        <p:cTn id="16" dur="166" decel="50000">
                                          <p:stCondLst>
                                            <p:cond delay="1338"/>
                                          </p:stCondLst>
                                        </p:cTn>
                                        <p:tgtEl>
                                          <p:spTgt spid="89"/>
                                        </p:tgtEl>
                                      </p:cBhvr>
                                      <p:to x="100000" y="100000"/>
                                    </p:animScale>
                                    <p:animScale>
                                      <p:cBhvr>
                                        <p:cTn id="17" dur="26">
                                          <p:stCondLst>
                                            <p:cond delay="1642"/>
                                          </p:stCondLst>
                                        </p:cTn>
                                        <p:tgtEl>
                                          <p:spTgt spid="89"/>
                                        </p:tgtEl>
                                      </p:cBhvr>
                                      <p:to x="100000" y="90000"/>
                                    </p:animScale>
                                    <p:animScale>
                                      <p:cBhvr>
                                        <p:cTn id="18" dur="166" decel="50000">
                                          <p:stCondLst>
                                            <p:cond delay="1668"/>
                                          </p:stCondLst>
                                        </p:cTn>
                                        <p:tgtEl>
                                          <p:spTgt spid="89"/>
                                        </p:tgtEl>
                                      </p:cBhvr>
                                      <p:to x="100000" y="100000"/>
                                    </p:animScale>
                                    <p:animScale>
                                      <p:cBhvr>
                                        <p:cTn id="19" dur="26">
                                          <p:stCondLst>
                                            <p:cond delay="1808"/>
                                          </p:stCondLst>
                                        </p:cTn>
                                        <p:tgtEl>
                                          <p:spTgt spid="89"/>
                                        </p:tgtEl>
                                      </p:cBhvr>
                                      <p:to x="100000" y="95000"/>
                                    </p:animScale>
                                    <p:animScale>
                                      <p:cBhvr>
                                        <p:cTn id="20" dur="166" decel="50000">
                                          <p:stCondLst>
                                            <p:cond delay="1834"/>
                                          </p:stCondLst>
                                        </p:cTn>
                                        <p:tgtEl>
                                          <p:spTgt spid="8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0">
                                            <p:txEl>
                                              <p:pRg st="0" end="0"/>
                                            </p:txEl>
                                          </p:spTgt>
                                        </p:tgtEl>
                                        <p:attrNameLst>
                                          <p:attrName>style.visibility</p:attrName>
                                        </p:attrNameLst>
                                      </p:cBhvr>
                                      <p:to>
                                        <p:strVal val="visible"/>
                                      </p:to>
                                    </p:set>
                                    <p:animEffect transition="in" filter="wipe(down)">
                                      <p:cBhvr>
                                        <p:cTn id="23" dur="580">
                                          <p:stCondLst>
                                            <p:cond delay="0"/>
                                          </p:stCondLst>
                                        </p:cTn>
                                        <p:tgtEl>
                                          <p:spTgt spid="90">
                                            <p:txEl>
                                              <p:pRg st="0" end="0"/>
                                            </p:txEl>
                                          </p:spTgt>
                                        </p:tgtEl>
                                      </p:cBhvr>
                                    </p:animEffect>
                                    <p:anim calcmode="lin" valueType="num">
                                      <p:cBhvr>
                                        <p:cTn id="24" dur="1822" tmFilter="0,0; 0.14,0.36; 0.43,0.73; 0.71,0.91; 1.0,1.0">
                                          <p:stCondLst>
                                            <p:cond delay="0"/>
                                          </p:stCondLst>
                                        </p:cTn>
                                        <p:tgtEl>
                                          <p:spTgt spid="90">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0">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0">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0">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0">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90">
                                            <p:txEl>
                                              <p:pRg st="0" end="0"/>
                                            </p:txEl>
                                          </p:spTgt>
                                        </p:tgtEl>
                                      </p:cBhvr>
                                      <p:to x="100000" y="60000"/>
                                    </p:animScale>
                                    <p:animScale>
                                      <p:cBhvr>
                                        <p:cTn id="30" dur="166" decel="50000">
                                          <p:stCondLst>
                                            <p:cond delay="676"/>
                                          </p:stCondLst>
                                        </p:cTn>
                                        <p:tgtEl>
                                          <p:spTgt spid="90">
                                            <p:txEl>
                                              <p:pRg st="0" end="0"/>
                                            </p:txEl>
                                          </p:spTgt>
                                        </p:tgtEl>
                                      </p:cBhvr>
                                      <p:to x="100000" y="100000"/>
                                    </p:animScale>
                                    <p:animScale>
                                      <p:cBhvr>
                                        <p:cTn id="31" dur="26">
                                          <p:stCondLst>
                                            <p:cond delay="1312"/>
                                          </p:stCondLst>
                                        </p:cTn>
                                        <p:tgtEl>
                                          <p:spTgt spid="90">
                                            <p:txEl>
                                              <p:pRg st="0" end="0"/>
                                            </p:txEl>
                                          </p:spTgt>
                                        </p:tgtEl>
                                      </p:cBhvr>
                                      <p:to x="100000" y="80000"/>
                                    </p:animScale>
                                    <p:animScale>
                                      <p:cBhvr>
                                        <p:cTn id="32" dur="166" decel="50000">
                                          <p:stCondLst>
                                            <p:cond delay="1338"/>
                                          </p:stCondLst>
                                        </p:cTn>
                                        <p:tgtEl>
                                          <p:spTgt spid="90">
                                            <p:txEl>
                                              <p:pRg st="0" end="0"/>
                                            </p:txEl>
                                          </p:spTgt>
                                        </p:tgtEl>
                                      </p:cBhvr>
                                      <p:to x="100000" y="100000"/>
                                    </p:animScale>
                                    <p:animScale>
                                      <p:cBhvr>
                                        <p:cTn id="33" dur="26">
                                          <p:stCondLst>
                                            <p:cond delay="1642"/>
                                          </p:stCondLst>
                                        </p:cTn>
                                        <p:tgtEl>
                                          <p:spTgt spid="90">
                                            <p:txEl>
                                              <p:pRg st="0" end="0"/>
                                            </p:txEl>
                                          </p:spTgt>
                                        </p:tgtEl>
                                      </p:cBhvr>
                                      <p:to x="100000" y="90000"/>
                                    </p:animScale>
                                    <p:animScale>
                                      <p:cBhvr>
                                        <p:cTn id="34" dur="166" decel="50000">
                                          <p:stCondLst>
                                            <p:cond delay="1668"/>
                                          </p:stCondLst>
                                        </p:cTn>
                                        <p:tgtEl>
                                          <p:spTgt spid="90">
                                            <p:txEl>
                                              <p:pRg st="0" end="0"/>
                                            </p:txEl>
                                          </p:spTgt>
                                        </p:tgtEl>
                                      </p:cBhvr>
                                      <p:to x="100000" y="100000"/>
                                    </p:animScale>
                                    <p:animScale>
                                      <p:cBhvr>
                                        <p:cTn id="35" dur="26">
                                          <p:stCondLst>
                                            <p:cond delay="1808"/>
                                          </p:stCondLst>
                                        </p:cTn>
                                        <p:tgtEl>
                                          <p:spTgt spid="90">
                                            <p:txEl>
                                              <p:pRg st="0" end="0"/>
                                            </p:txEl>
                                          </p:spTgt>
                                        </p:tgtEl>
                                      </p:cBhvr>
                                      <p:to x="100000" y="95000"/>
                                    </p:animScale>
                                    <p:animScale>
                                      <p:cBhvr>
                                        <p:cTn id="36" dur="166" decel="50000">
                                          <p:stCondLst>
                                            <p:cond delay="1834"/>
                                          </p:stCondLst>
                                        </p:cTn>
                                        <p:tgtEl>
                                          <p:spTgt spid="90">
                                            <p:txEl>
                                              <p:pRg st="0" end="0"/>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animEffect transition="in" filter="wipe(down)">
                                      <p:cBhvr>
                                        <p:cTn id="39" dur="580">
                                          <p:stCondLst>
                                            <p:cond delay="0"/>
                                          </p:stCondLst>
                                        </p:cTn>
                                        <p:tgtEl>
                                          <p:spTgt spid="91"/>
                                        </p:tgtEl>
                                      </p:cBhvr>
                                    </p:animEffect>
                                    <p:anim calcmode="lin" valueType="num">
                                      <p:cBhvr>
                                        <p:cTn id="40" dur="1822" tmFilter="0,0; 0.14,0.36; 0.43,0.73; 0.71,0.91; 1.0,1.0">
                                          <p:stCondLst>
                                            <p:cond delay="0"/>
                                          </p:stCondLst>
                                        </p:cTn>
                                        <p:tgtEl>
                                          <p:spTgt spid="9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1"/>
                                        </p:tgtEl>
                                        <p:attrNameLst>
                                          <p:attrName>ppt_y</p:attrName>
                                        </p:attrNameLst>
                                      </p:cBhvr>
                                      <p:tavLst>
                                        <p:tav tm="0" fmla="#ppt_y-sin(pi*$)/81">
                                          <p:val>
                                            <p:fltVal val="0"/>
                                          </p:val>
                                        </p:tav>
                                        <p:tav tm="100000">
                                          <p:val>
                                            <p:fltVal val="1"/>
                                          </p:val>
                                        </p:tav>
                                      </p:tavLst>
                                    </p:anim>
                                    <p:animScale>
                                      <p:cBhvr>
                                        <p:cTn id="45" dur="26">
                                          <p:stCondLst>
                                            <p:cond delay="650"/>
                                          </p:stCondLst>
                                        </p:cTn>
                                        <p:tgtEl>
                                          <p:spTgt spid="91"/>
                                        </p:tgtEl>
                                      </p:cBhvr>
                                      <p:to x="100000" y="60000"/>
                                    </p:animScale>
                                    <p:animScale>
                                      <p:cBhvr>
                                        <p:cTn id="46" dur="166" decel="50000">
                                          <p:stCondLst>
                                            <p:cond delay="676"/>
                                          </p:stCondLst>
                                        </p:cTn>
                                        <p:tgtEl>
                                          <p:spTgt spid="91"/>
                                        </p:tgtEl>
                                      </p:cBhvr>
                                      <p:to x="100000" y="100000"/>
                                    </p:animScale>
                                    <p:animScale>
                                      <p:cBhvr>
                                        <p:cTn id="47" dur="26">
                                          <p:stCondLst>
                                            <p:cond delay="1312"/>
                                          </p:stCondLst>
                                        </p:cTn>
                                        <p:tgtEl>
                                          <p:spTgt spid="91"/>
                                        </p:tgtEl>
                                      </p:cBhvr>
                                      <p:to x="100000" y="80000"/>
                                    </p:animScale>
                                    <p:animScale>
                                      <p:cBhvr>
                                        <p:cTn id="48" dur="166" decel="50000">
                                          <p:stCondLst>
                                            <p:cond delay="1338"/>
                                          </p:stCondLst>
                                        </p:cTn>
                                        <p:tgtEl>
                                          <p:spTgt spid="91"/>
                                        </p:tgtEl>
                                      </p:cBhvr>
                                      <p:to x="100000" y="100000"/>
                                    </p:animScale>
                                    <p:animScale>
                                      <p:cBhvr>
                                        <p:cTn id="49" dur="26">
                                          <p:stCondLst>
                                            <p:cond delay="1642"/>
                                          </p:stCondLst>
                                        </p:cTn>
                                        <p:tgtEl>
                                          <p:spTgt spid="91"/>
                                        </p:tgtEl>
                                      </p:cBhvr>
                                      <p:to x="100000" y="90000"/>
                                    </p:animScale>
                                    <p:animScale>
                                      <p:cBhvr>
                                        <p:cTn id="50" dur="166" decel="50000">
                                          <p:stCondLst>
                                            <p:cond delay="1668"/>
                                          </p:stCondLst>
                                        </p:cTn>
                                        <p:tgtEl>
                                          <p:spTgt spid="91"/>
                                        </p:tgtEl>
                                      </p:cBhvr>
                                      <p:to x="100000" y="100000"/>
                                    </p:animScale>
                                    <p:animScale>
                                      <p:cBhvr>
                                        <p:cTn id="51" dur="26">
                                          <p:stCondLst>
                                            <p:cond delay="1808"/>
                                          </p:stCondLst>
                                        </p:cTn>
                                        <p:tgtEl>
                                          <p:spTgt spid="91"/>
                                        </p:tgtEl>
                                      </p:cBhvr>
                                      <p:to x="100000" y="95000"/>
                                    </p:animScale>
                                    <p:animScale>
                                      <p:cBhvr>
                                        <p:cTn id="52" dur="166" decel="50000">
                                          <p:stCondLst>
                                            <p:cond delay="1834"/>
                                          </p:stCondLst>
                                        </p:cTn>
                                        <p:tgtEl>
                                          <p:spTgt spid="9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down)">
                                      <p:cBhvr>
                                        <p:cTn id="55" dur="580">
                                          <p:stCondLst>
                                            <p:cond delay="0"/>
                                          </p:stCondLst>
                                        </p:cTn>
                                        <p:tgtEl>
                                          <p:spTgt spid="92"/>
                                        </p:tgtEl>
                                      </p:cBhvr>
                                    </p:animEffect>
                                    <p:anim calcmode="lin" valueType="num">
                                      <p:cBhvr>
                                        <p:cTn id="56" dur="1822" tmFilter="0,0; 0.14,0.36; 0.43,0.73; 0.71,0.91; 1.0,1.0">
                                          <p:stCondLst>
                                            <p:cond delay="0"/>
                                          </p:stCondLst>
                                        </p:cTn>
                                        <p:tgtEl>
                                          <p:spTgt spid="9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2"/>
                                        </p:tgtEl>
                                        <p:attrNameLst>
                                          <p:attrName>ppt_y</p:attrName>
                                        </p:attrNameLst>
                                      </p:cBhvr>
                                      <p:tavLst>
                                        <p:tav tm="0" fmla="#ppt_y-sin(pi*$)/81">
                                          <p:val>
                                            <p:fltVal val="0"/>
                                          </p:val>
                                        </p:tav>
                                        <p:tav tm="100000">
                                          <p:val>
                                            <p:fltVal val="1"/>
                                          </p:val>
                                        </p:tav>
                                      </p:tavLst>
                                    </p:anim>
                                    <p:animScale>
                                      <p:cBhvr>
                                        <p:cTn id="61" dur="26">
                                          <p:stCondLst>
                                            <p:cond delay="650"/>
                                          </p:stCondLst>
                                        </p:cTn>
                                        <p:tgtEl>
                                          <p:spTgt spid="92"/>
                                        </p:tgtEl>
                                      </p:cBhvr>
                                      <p:to x="100000" y="60000"/>
                                    </p:animScale>
                                    <p:animScale>
                                      <p:cBhvr>
                                        <p:cTn id="62" dur="166" decel="50000">
                                          <p:stCondLst>
                                            <p:cond delay="676"/>
                                          </p:stCondLst>
                                        </p:cTn>
                                        <p:tgtEl>
                                          <p:spTgt spid="92"/>
                                        </p:tgtEl>
                                      </p:cBhvr>
                                      <p:to x="100000" y="100000"/>
                                    </p:animScale>
                                    <p:animScale>
                                      <p:cBhvr>
                                        <p:cTn id="63" dur="26">
                                          <p:stCondLst>
                                            <p:cond delay="1312"/>
                                          </p:stCondLst>
                                        </p:cTn>
                                        <p:tgtEl>
                                          <p:spTgt spid="92"/>
                                        </p:tgtEl>
                                      </p:cBhvr>
                                      <p:to x="100000" y="80000"/>
                                    </p:animScale>
                                    <p:animScale>
                                      <p:cBhvr>
                                        <p:cTn id="64" dur="166" decel="50000">
                                          <p:stCondLst>
                                            <p:cond delay="1338"/>
                                          </p:stCondLst>
                                        </p:cTn>
                                        <p:tgtEl>
                                          <p:spTgt spid="92"/>
                                        </p:tgtEl>
                                      </p:cBhvr>
                                      <p:to x="100000" y="100000"/>
                                    </p:animScale>
                                    <p:animScale>
                                      <p:cBhvr>
                                        <p:cTn id="65" dur="26">
                                          <p:stCondLst>
                                            <p:cond delay="1642"/>
                                          </p:stCondLst>
                                        </p:cTn>
                                        <p:tgtEl>
                                          <p:spTgt spid="92"/>
                                        </p:tgtEl>
                                      </p:cBhvr>
                                      <p:to x="100000" y="90000"/>
                                    </p:animScale>
                                    <p:animScale>
                                      <p:cBhvr>
                                        <p:cTn id="66" dur="166" decel="50000">
                                          <p:stCondLst>
                                            <p:cond delay="1668"/>
                                          </p:stCondLst>
                                        </p:cTn>
                                        <p:tgtEl>
                                          <p:spTgt spid="92"/>
                                        </p:tgtEl>
                                      </p:cBhvr>
                                      <p:to x="100000" y="100000"/>
                                    </p:animScale>
                                    <p:animScale>
                                      <p:cBhvr>
                                        <p:cTn id="67" dur="26">
                                          <p:stCondLst>
                                            <p:cond delay="1808"/>
                                          </p:stCondLst>
                                        </p:cTn>
                                        <p:tgtEl>
                                          <p:spTgt spid="92"/>
                                        </p:tgtEl>
                                      </p:cBhvr>
                                      <p:to x="100000" y="95000"/>
                                    </p:animScale>
                                    <p:animScale>
                                      <p:cBhvr>
                                        <p:cTn id="68" dur="166" decel="50000">
                                          <p:stCondLst>
                                            <p:cond delay="1834"/>
                                          </p:stCondLst>
                                        </p:cTn>
                                        <p:tgtEl>
                                          <p:spTgt spid="92"/>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wipe(down)">
                                      <p:cBhvr>
                                        <p:cTn id="71" dur="580">
                                          <p:stCondLst>
                                            <p:cond delay="0"/>
                                          </p:stCondLst>
                                        </p:cTn>
                                        <p:tgtEl>
                                          <p:spTgt spid="93"/>
                                        </p:tgtEl>
                                      </p:cBhvr>
                                    </p:animEffect>
                                    <p:anim calcmode="lin" valueType="num">
                                      <p:cBhvr>
                                        <p:cTn id="72"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77" dur="26">
                                          <p:stCondLst>
                                            <p:cond delay="650"/>
                                          </p:stCondLst>
                                        </p:cTn>
                                        <p:tgtEl>
                                          <p:spTgt spid="93"/>
                                        </p:tgtEl>
                                      </p:cBhvr>
                                      <p:to x="100000" y="60000"/>
                                    </p:animScale>
                                    <p:animScale>
                                      <p:cBhvr>
                                        <p:cTn id="78" dur="166" decel="50000">
                                          <p:stCondLst>
                                            <p:cond delay="676"/>
                                          </p:stCondLst>
                                        </p:cTn>
                                        <p:tgtEl>
                                          <p:spTgt spid="93"/>
                                        </p:tgtEl>
                                      </p:cBhvr>
                                      <p:to x="100000" y="100000"/>
                                    </p:animScale>
                                    <p:animScale>
                                      <p:cBhvr>
                                        <p:cTn id="79" dur="26">
                                          <p:stCondLst>
                                            <p:cond delay="1312"/>
                                          </p:stCondLst>
                                        </p:cTn>
                                        <p:tgtEl>
                                          <p:spTgt spid="93"/>
                                        </p:tgtEl>
                                      </p:cBhvr>
                                      <p:to x="100000" y="80000"/>
                                    </p:animScale>
                                    <p:animScale>
                                      <p:cBhvr>
                                        <p:cTn id="80" dur="166" decel="50000">
                                          <p:stCondLst>
                                            <p:cond delay="1338"/>
                                          </p:stCondLst>
                                        </p:cTn>
                                        <p:tgtEl>
                                          <p:spTgt spid="93"/>
                                        </p:tgtEl>
                                      </p:cBhvr>
                                      <p:to x="100000" y="100000"/>
                                    </p:animScale>
                                    <p:animScale>
                                      <p:cBhvr>
                                        <p:cTn id="81" dur="26">
                                          <p:stCondLst>
                                            <p:cond delay="1642"/>
                                          </p:stCondLst>
                                        </p:cTn>
                                        <p:tgtEl>
                                          <p:spTgt spid="93"/>
                                        </p:tgtEl>
                                      </p:cBhvr>
                                      <p:to x="100000" y="90000"/>
                                    </p:animScale>
                                    <p:animScale>
                                      <p:cBhvr>
                                        <p:cTn id="82" dur="166" decel="50000">
                                          <p:stCondLst>
                                            <p:cond delay="1668"/>
                                          </p:stCondLst>
                                        </p:cTn>
                                        <p:tgtEl>
                                          <p:spTgt spid="93"/>
                                        </p:tgtEl>
                                      </p:cBhvr>
                                      <p:to x="100000" y="100000"/>
                                    </p:animScale>
                                    <p:animScale>
                                      <p:cBhvr>
                                        <p:cTn id="83" dur="26">
                                          <p:stCondLst>
                                            <p:cond delay="1808"/>
                                          </p:stCondLst>
                                        </p:cTn>
                                        <p:tgtEl>
                                          <p:spTgt spid="93"/>
                                        </p:tgtEl>
                                      </p:cBhvr>
                                      <p:to x="100000" y="95000"/>
                                    </p:animScale>
                                    <p:animScale>
                                      <p:cBhvr>
                                        <p:cTn id="84" dur="166" decel="50000">
                                          <p:stCondLst>
                                            <p:cond delay="1834"/>
                                          </p:stCondLst>
                                        </p:cTn>
                                        <p:tgtEl>
                                          <p:spTgt spid="93"/>
                                        </p:tgtEl>
                                      </p:cBhvr>
                                      <p:to x="100000" y="100000"/>
                                    </p:animScale>
                                  </p:childTnLst>
                                </p:cTn>
                              </p:par>
                            </p:childTnLst>
                          </p:cTn>
                        </p:par>
                        <p:par>
                          <p:cTn id="85" fill="hold">
                            <p:stCondLst>
                              <p:cond delay="2000"/>
                            </p:stCondLst>
                            <p:childTnLst>
                              <p:par>
                                <p:cTn id="86" presetID="32" presetClass="emph" presetSubtype="0" repeatCount="indefinite" fill="remove" nodeType="afterEffect">
                                  <p:stCondLst>
                                    <p:cond delay="0"/>
                                  </p:stCondLst>
                                  <p:endCondLst>
                                    <p:cond evt="onNext" delay="0">
                                      <p:tgtEl>
                                        <p:sldTgt/>
                                      </p:tgtEl>
                                    </p:cond>
                                  </p:endCondLst>
                                  <p:childTnLst>
                                    <p:animRot by="120000">
                                      <p:cBhvr>
                                        <p:cTn id="87" dur="100" fill="hold">
                                          <p:stCondLst>
                                            <p:cond delay="0"/>
                                          </p:stCondLst>
                                        </p:cTn>
                                        <p:tgtEl>
                                          <p:spTgt spid="89"/>
                                        </p:tgtEl>
                                        <p:attrNameLst>
                                          <p:attrName>r</p:attrName>
                                        </p:attrNameLst>
                                      </p:cBhvr>
                                    </p:animRot>
                                    <p:animRot by="-240000">
                                      <p:cBhvr>
                                        <p:cTn id="88" dur="200" fill="hold">
                                          <p:stCondLst>
                                            <p:cond delay="200"/>
                                          </p:stCondLst>
                                        </p:cTn>
                                        <p:tgtEl>
                                          <p:spTgt spid="89"/>
                                        </p:tgtEl>
                                        <p:attrNameLst>
                                          <p:attrName>r</p:attrName>
                                        </p:attrNameLst>
                                      </p:cBhvr>
                                    </p:animRot>
                                    <p:animRot by="240000">
                                      <p:cBhvr>
                                        <p:cTn id="89" dur="200" fill="hold">
                                          <p:stCondLst>
                                            <p:cond delay="400"/>
                                          </p:stCondLst>
                                        </p:cTn>
                                        <p:tgtEl>
                                          <p:spTgt spid="89"/>
                                        </p:tgtEl>
                                        <p:attrNameLst>
                                          <p:attrName>r</p:attrName>
                                        </p:attrNameLst>
                                      </p:cBhvr>
                                    </p:animRot>
                                    <p:animRot by="-240000">
                                      <p:cBhvr>
                                        <p:cTn id="90" dur="200" fill="hold">
                                          <p:stCondLst>
                                            <p:cond delay="600"/>
                                          </p:stCondLst>
                                        </p:cTn>
                                        <p:tgtEl>
                                          <p:spTgt spid="89"/>
                                        </p:tgtEl>
                                        <p:attrNameLst>
                                          <p:attrName>r</p:attrName>
                                        </p:attrNameLst>
                                      </p:cBhvr>
                                    </p:animRot>
                                    <p:animRot by="120000">
                                      <p:cBhvr>
                                        <p:cTn id="91" dur="200" fill="hold">
                                          <p:stCondLst>
                                            <p:cond delay="800"/>
                                          </p:stCondLst>
                                        </p:cTn>
                                        <p:tgtEl>
                                          <p:spTgt spid="89"/>
                                        </p:tgtEl>
                                        <p:attrNameLst>
                                          <p:attrName>r</p:attrName>
                                        </p:attrNameLst>
                                      </p:cBhvr>
                                    </p:animRot>
                                  </p:childTnLst>
                                </p:cTn>
                              </p:par>
                              <p:par>
                                <p:cTn id="92" presetID="32" presetClass="emph" presetSubtype="0" repeatCount="indefinite" fill="remove" nodeType="withEffect">
                                  <p:stCondLst>
                                    <p:cond delay="0"/>
                                  </p:stCondLst>
                                  <p:endCondLst>
                                    <p:cond evt="onNext" delay="0">
                                      <p:tgtEl>
                                        <p:sldTgt/>
                                      </p:tgtEl>
                                    </p:cond>
                                  </p:endCondLst>
                                  <p:childTnLst>
                                    <p:animRot by="120000">
                                      <p:cBhvr>
                                        <p:cTn id="93" dur="100" fill="hold">
                                          <p:stCondLst>
                                            <p:cond delay="0"/>
                                          </p:stCondLst>
                                        </p:cTn>
                                        <p:tgtEl>
                                          <p:spTgt spid="91"/>
                                        </p:tgtEl>
                                        <p:attrNameLst>
                                          <p:attrName>r</p:attrName>
                                        </p:attrNameLst>
                                      </p:cBhvr>
                                    </p:animRot>
                                    <p:animRot by="-240000">
                                      <p:cBhvr>
                                        <p:cTn id="94" dur="200" fill="hold">
                                          <p:stCondLst>
                                            <p:cond delay="200"/>
                                          </p:stCondLst>
                                        </p:cTn>
                                        <p:tgtEl>
                                          <p:spTgt spid="91"/>
                                        </p:tgtEl>
                                        <p:attrNameLst>
                                          <p:attrName>r</p:attrName>
                                        </p:attrNameLst>
                                      </p:cBhvr>
                                    </p:animRot>
                                    <p:animRot by="240000">
                                      <p:cBhvr>
                                        <p:cTn id="95" dur="200" fill="hold">
                                          <p:stCondLst>
                                            <p:cond delay="400"/>
                                          </p:stCondLst>
                                        </p:cTn>
                                        <p:tgtEl>
                                          <p:spTgt spid="91"/>
                                        </p:tgtEl>
                                        <p:attrNameLst>
                                          <p:attrName>r</p:attrName>
                                        </p:attrNameLst>
                                      </p:cBhvr>
                                    </p:animRot>
                                    <p:animRot by="-240000">
                                      <p:cBhvr>
                                        <p:cTn id="96" dur="200" fill="hold">
                                          <p:stCondLst>
                                            <p:cond delay="600"/>
                                          </p:stCondLst>
                                        </p:cTn>
                                        <p:tgtEl>
                                          <p:spTgt spid="91"/>
                                        </p:tgtEl>
                                        <p:attrNameLst>
                                          <p:attrName>r</p:attrName>
                                        </p:attrNameLst>
                                      </p:cBhvr>
                                    </p:animRot>
                                    <p:animRot by="120000">
                                      <p:cBhvr>
                                        <p:cTn id="97" dur="200" fill="hold">
                                          <p:stCondLst>
                                            <p:cond delay="800"/>
                                          </p:stCondLst>
                                        </p:cTn>
                                        <p:tgtEl>
                                          <p:spTgt spid="91"/>
                                        </p:tgtEl>
                                        <p:attrNameLst>
                                          <p:attrName>r</p:attrName>
                                        </p:attrNameLst>
                                      </p:cBhvr>
                                    </p:animRot>
                                  </p:childTnLst>
                                </p:cTn>
                              </p:par>
                              <p:par>
                                <p:cTn id="98" presetID="32" presetClass="emph" presetSubtype="0" repeatCount="indefinite" fill="remove" nodeType="withEffect">
                                  <p:stCondLst>
                                    <p:cond delay="0"/>
                                  </p:stCondLst>
                                  <p:endCondLst>
                                    <p:cond evt="onNext" delay="0">
                                      <p:tgtEl>
                                        <p:sldTgt/>
                                      </p:tgtEl>
                                    </p:cond>
                                  </p:endCondLst>
                                  <p:childTnLst>
                                    <p:animRot by="120000">
                                      <p:cBhvr>
                                        <p:cTn id="99" dur="100" fill="hold">
                                          <p:stCondLst>
                                            <p:cond delay="0"/>
                                          </p:stCondLst>
                                        </p:cTn>
                                        <p:tgtEl>
                                          <p:spTgt spid="92"/>
                                        </p:tgtEl>
                                        <p:attrNameLst>
                                          <p:attrName>r</p:attrName>
                                        </p:attrNameLst>
                                      </p:cBhvr>
                                    </p:animRot>
                                    <p:animRot by="-240000">
                                      <p:cBhvr>
                                        <p:cTn id="100" dur="200" fill="hold">
                                          <p:stCondLst>
                                            <p:cond delay="200"/>
                                          </p:stCondLst>
                                        </p:cTn>
                                        <p:tgtEl>
                                          <p:spTgt spid="92"/>
                                        </p:tgtEl>
                                        <p:attrNameLst>
                                          <p:attrName>r</p:attrName>
                                        </p:attrNameLst>
                                      </p:cBhvr>
                                    </p:animRot>
                                    <p:animRot by="240000">
                                      <p:cBhvr>
                                        <p:cTn id="101" dur="200" fill="hold">
                                          <p:stCondLst>
                                            <p:cond delay="400"/>
                                          </p:stCondLst>
                                        </p:cTn>
                                        <p:tgtEl>
                                          <p:spTgt spid="92"/>
                                        </p:tgtEl>
                                        <p:attrNameLst>
                                          <p:attrName>r</p:attrName>
                                        </p:attrNameLst>
                                      </p:cBhvr>
                                    </p:animRot>
                                    <p:animRot by="-240000">
                                      <p:cBhvr>
                                        <p:cTn id="102" dur="200" fill="hold">
                                          <p:stCondLst>
                                            <p:cond delay="600"/>
                                          </p:stCondLst>
                                        </p:cTn>
                                        <p:tgtEl>
                                          <p:spTgt spid="92"/>
                                        </p:tgtEl>
                                        <p:attrNameLst>
                                          <p:attrName>r</p:attrName>
                                        </p:attrNameLst>
                                      </p:cBhvr>
                                    </p:animRot>
                                    <p:animRot by="120000">
                                      <p:cBhvr>
                                        <p:cTn id="103" dur="200" fill="hold">
                                          <p:stCondLst>
                                            <p:cond delay="800"/>
                                          </p:stCondLst>
                                        </p:cTn>
                                        <p:tgtEl>
                                          <p:spTgt spid="92"/>
                                        </p:tgtEl>
                                        <p:attrNameLst>
                                          <p:attrName>r</p:attrName>
                                        </p:attrNameLst>
                                      </p:cBhvr>
                                    </p:animRot>
                                  </p:childTnLst>
                                </p:cTn>
                              </p:par>
                              <p:par>
                                <p:cTn id="104" presetID="32" presetClass="emph" presetSubtype="0" repeatCount="indefinite" fill="remove" nodeType="withEffect">
                                  <p:stCondLst>
                                    <p:cond delay="0"/>
                                  </p:stCondLst>
                                  <p:endCondLst>
                                    <p:cond evt="onNext" delay="0">
                                      <p:tgtEl>
                                        <p:sldTgt/>
                                      </p:tgtEl>
                                    </p:cond>
                                  </p:endCondLst>
                                  <p:childTnLst>
                                    <p:animRot by="120000">
                                      <p:cBhvr>
                                        <p:cTn id="105" dur="100" fill="hold">
                                          <p:stCondLst>
                                            <p:cond delay="0"/>
                                          </p:stCondLst>
                                        </p:cTn>
                                        <p:tgtEl>
                                          <p:spTgt spid="93"/>
                                        </p:tgtEl>
                                        <p:attrNameLst>
                                          <p:attrName>r</p:attrName>
                                        </p:attrNameLst>
                                      </p:cBhvr>
                                    </p:animRot>
                                    <p:animRot by="-240000">
                                      <p:cBhvr>
                                        <p:cTn id="106" dur="200" fill="hold">
                                          <p:stCondLst>
                                            <p:cond delay="200"/>
                                          </p:stCondLst>
                                        </p:cTn>
                                        <p:tgtEl>
                                          <p:spTgt spid="93"/>
                                        </p:tgtEl>
                                        <p:attrNameLst>
                                          <p:attrName>r</p:attrName>
                                        </p:attrNameLst>
                                      </p:cBhvr>
                                    </p:animRot>
                                    <p:animRot by="240000">
                                      <p:cBhvr>
                                        <p:cTn id="107" dur="200" fill="hold">
                                          <p:stCondLst>
                                            <p:cond delay="400"/>
                                          </p:stCondLst>
                                        </p:cTn>
                                        <p:tgtEl>
                                          <p:spTgt spid="93"/>
                                        </p:tgtEl>
                                        <p:attrNameLst>
                                          <p:attrName>r</p:attrName>
                                        </p:attrNameLst>
                                      </p:cBhvr>
                                    </p:animRot>
                                    <p:animRot by="-240000">
                                      <p:cBhvr>
                                        <p:cTn id="108" dur="200" fill="hold">
                                          <p:stCondLst>
                                            <p:cond delay="600"/>
                                          </p:stCondLst>
                                        </p:cTn>
                                        <p:tgtEl>
                                          <p:spTgt spid="93"/>
                                        </p:tgtEl>
                                        <p:attrNameLst>
                                          <p:attrName>r</p:attrName>
                                        </p:attrNameLst>
                                      </p:cBhvr>
                                    </p:animRot>
                                    <p:animRot by="120000">
                                      <p:cBhvr>
                                        <p:cTn id="109" dur="200" fill="hold">
                                          <p:stCondLst>
                                            <p:cond delay="800"/>
                                          </p:stCondLst>
                                        </p:cTn>
                                        <p:tgtEl>
                                          <p:spTgt spid="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A1BAB96E-ADEC-8C3F-8CCF-FA68611CE9D1}"/>
              </a:ext>
            </a:extLst>
          </p:cNvPr>
          <p:cNvSpPr txBox="1">
            <a:spLocks/>
          </p:cNvSpPr>
          <p:nvPr/>
        </p:nvSpPr>
        <p:spPr>
          <a:xfrm>
            <a:off x="2203493" y="223922"/>
            <a:ext cx="4712100" cy="576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a:solidFill>
                  <a:schemeClr val="bg2"/>
                </a:solidFill>
                <a:latin typeface="Fira Sans Black" panose="020B0A03050000020004" pitchFamily="34" charset="0"/>
              </a:rPr>
              <a:t>LUẬT CHƠI</a:t>
            </a:r>
          </a:p>
        </p:txBody>
      </p:sp>
      <p:sp>
        <p:nvSpPr>
          <p:cNvPr id="41" name="TextBox 40">
            <a:extLst>
              <a:ext uri="{FF2B5EF4-FFF2-40B4-BE49-F238E27FC236}">
                <a16:creationId xmlns:a16="http://schemas.microsoft.com/office/drawing/2014/main" id="{E8D385F4-080C-79D8-260B-542E7621516D}"/>
              </a:ext>
            </a:extLst>
          </p:cNvPr>
          <p:cNvSpPr txBox="1"/>
          <p:nvPr/>
        </p:nvSpPr>
        <p:spPr>
          <a:xfrm>
            <a:off x="906112" y="3996248"/>
            <a:ext cx="7603515"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Thể</a:t>
            </a:r>
            <a:r>
              <a:rPr kumimoji="0" lang="en-US" b="1"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1"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lệ</a:t>
            </a:r>
            <a:r>
              <a:rPr kumimoji="0" lang="en-US" b="1"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Khi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nhạc</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bắt</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đầu</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học</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sinh</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lần</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lượt</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truyền</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quả</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bóng</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từ</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trái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sang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phải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từ</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trên</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xuống</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dưới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và</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ngược</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lại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Khi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nhạc</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dừng</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học</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sinh</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nào</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cầm</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quả</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bóng</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sẽ</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trả</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lời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câu</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 </a:t>
            </a:r>
            <a:r>
              <a:rPr kumimoji="0" lang="en-US" b="0" i="0" u="none" strike="noStrike" kern="1200" cap="none" spc="0" normalizeH="0" baseline="0" noProof="0" dirty="0" err="1">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hỏi</a:t>
            </a:r>
            <a:r>
              <a:rPr kumimoji="0" lang="en-US" b="0" i="0" u="none" strike="noStrike" kern="1200" cap="none" spc="0" normalizeH="0" baseline="0" noProof="0" dirty="0">
                <a:ln>
                  <a:noFill/>
                </a:ln>
                <a:solidFill>
                  <a:prstClr val="black"/>
                </a:solidFill>
                <a:effectLst/>
                <a:uLnTx/>
                <a:uFillTx/>
                <a:latin typeface="Cascadia Code SemiBold" panose="020B0609020000020004" pitchFamily="49" charset="0"/>
                <a:ea typeface="Cascadia Code SemiBold" panose="020B0609020000020004" pitchFamily="49" charset="0"/>
                <a:cs typeface="Cascadia Code SemiBold" panose="020B0609020000020004" pitchFamily="49" charset="0"/>
                <a:sym typeface="Arial"/>
              </a:rPr>
              <a:t>.</a:t>
            </a:r>
          </a:p>
        </p:txBody>
      </p:sp>
      <p:pic>
        <p:nvPicPr>
          <p:cNvPr id="42" name="Picture 41">
            <a:hlinkClick r:id="rId7" action="ppaction://hlinksldjump"/>
            <a:extLst>
              <a:ext uri="{FF2B5EF4-FFF2-40B4-BE49-F238E27FC236}">
                <a16:creationId xmlns:a16="http://schemas.microsoft.com/office/drawing/2014/main" id="{34ECB91A-3AFE-B152-DF2F-26F3A8898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2320" y="1436287"/>
            <a:ext cx="457203" cy="457203"/>
          </a:xfrm>
          <a:prstGeom prst="rect">
            <a:avLst/>
          </a:prstGeom>
          <a:effectLst>
            <a:glow rad="50800">
              <a:schemeClr val="bg1"/>
            </a:glow>
          </a:effectLst>
        </p:spPr>
      </p:pic>
      <p:pic>
        <p:nvPicPr>
          <p:cNvPr id="43" name="Picture 42">
            <a:hlinkClick r:id="rId9" action="ppaction://hlinksldjump"/>
            <a:extLst>
              <a:ext uri="{FF2B5EF4-FFF2-40B4-BE49-F238E27FC236}">
                <a16:creationId xmlns:a16="http://schemas.microsoft.com/office/drawing/2014/main" id="{70F47CD5-D917-EE00-CC02-18C3EC77D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3206" y="1436287"/>
            <a:ext cx="457203" cy="457203"/>
          </a:xfrm>
          <a:prstGeom prst="rect">
            <a:avLst/>
          </a:prstGeom>
          <a:effectLst>
            <a:glow rad="50800">
              <a:schemeClr val="bg1"/>
            </a:glow>
          </a:effectLst>
        </p:spPr>
      </p:pic>
      <p:pic>
        <p:nvPicPr>
          <p:cNvPr id="44" name="Picture 43">
            <a:hlinkClick r:id="rId10" action="ppaction://hlinksldjump"/>
            <a:extLst>
              <a:ext uri="{FF2B5EF4-FFF2-40B4-BE49-F238E27FC236}">
                <a16:creationId xmlns:a16="http://schemas.microsoft.com/office/drawing/2014/main" id="{D11F7B7B-C38E-5F67-D37A-F52BD9ADF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0099" y="1436287"/>
            <a:ext cx="457203" cy="457203"/>
          </a:xfrm>
          <a:prstGeom prst="rect">
            <a:avLst/>
          </a:prstGeom>
          <a:effectLst>
            <a:glow rad="50800">
              <a:schemeClr val="bg1"/>
            </a:glow>
          </a:effectLst>
        </p:spPr>
      </p:pic>
      <p:pic>
        <p:nvPicPr>
          <p:cNvPr id="45" name="Picture 44">
            <a:hlinkClick r:id="rId11" action="ppaction://hlinksldjump"/>
            <a:extLst>
              <a:ext uri="{FF2B5EF4-FFF2-40B4-BE49-F238E27FC236}">
                <a16:creationId xmlns:a16="http://schemas.microsoft.com/office/drawing/2014/main" id="{566E03D1-F79C-BA05-1FC2-AD259CE15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2364" y="1436287"/>
            <a:ext cx="457203" cy="457203"/>
          </a:xfrm>
          <a:prstGeom prst="rect">
            <a:avLst/>
          </a:prstGeom>
          <a:effectLst>
            <a:glow rad="50800">
              <a:schemeClr val="bg1"/>
            </a:glow>
          </a:effectLst>
        </p:spPr>
      </p:pic>
      <p:pic>
        <p:nvPicPr>
          <p:cNvPr id="46" name="VICKY NHUNG - VIỆT NAM NHỮNG CHUYẾN ĐI (OFFICIAL MV) - VÌ CUỘC ĐỜI LÀ NHỮNG CHUYẾN ĐI">
            <a:hlinkClick r:id="" action="ppaction://media"/>
            <a:extLst>
              <a:ext uri="{FF2B5EF4-FFF2-40B4-BE49-F238E27FC236}">
                <a16:creationId xmlns:a16="http://schemas.microsoft.com/office/drawing/2014/main" id="{DBFDCBFE-4049-37FE-2612-18A60DDAD2F0}"/>
              </a:ext>
            </a:extLst>
          </p:cNvPr>
          <p:cNvPicPr>
            <a:picLocks noChangeAspect="1"/>
          </p:cNvPicPr>
          <p:nvPr>
            <a:audioFile r:link="rId1"/>
            <p:extLst>
              <p:ext uri="{DAA4B4D4-6D71-4841-9C94-3DE7FCFB9230}">
                <p14:media xmlns:p14="http://schemas.microsoft.com/office/powerpoint/2010/main" r:embed="rId2">
                  <p14:trim st="45694" end="126402.0625"/>
                </p14:media>
              </p:ext>
            </p:extLst>
          </p:nvPr>
        </p:nvPicPr>
        <p:blipFill rotWithShape="1">
          <a:blip r:embed="rId12"/>
          <a:srcRect l="22228" t="23636" r="60337" b="52236"/>
          <a:stretch/>
        </p:blipFill>
        <p:spPr>
          <a:xfrm>
            <a:off x="936692" y="1998133"/>
            <a:ext cx="1266801" cy="1753126"/>
          </a:xfrm>
          <a:prstGeom prst="rect">
            <a:avLst/>
          </a:prstGeom>
          <a:effectLst>
            <a:outerShdw blurRad="50800" dist="38100" dir="2700000" algn="tl" rotWithShape="0">
              <a:prstClr val="black">
                <a:alpha val="40000"/>
              </a:prstClr>
            </a:outerShdw>
          </a:effectLst>
        </p:spPr>
      </p:pic>
      <p:pic>
        <p:nvPicPr>
          <p:cNvPr id="47" name="tâm">
            <a:hlinkClick r:id="" action="ppaction://media"/>
            <a:extLst>
              <a:ext uri="{FF2B5EF4-FFF2-40B4-BE49-F238E27FC236}">
                <a16:creationId xmlns:a16="http://schemas.microsoft.com/office/drawing/2014/main" id="{988A885C-A701-3143-912F-AD8BF9B5FC2C}"/>
              </a:ext>
            </a:extLst>
          </p:cNvPr>
          <p:cNvPicPr>
            <a:picLocks noChangeAspect="1"/>
          </p:cNvPicPr>
          <p:nvPr>
            <a:audioFile r:link="rId1"/>
            <p:extLst>
              <p:ext uri="{DAA4B4D4-6D71-4841-9C94-3DE7FCFB9230}">
                <p14:media xmlns:p14="http://schemas.microsoft.com/office/powerpoint/2010/main" r:embed="rId3">
                  <p14:trim st="11124"/>
                </p14:media>
              </p:ext>
            </p:extLst>
          </p:nvPr>
        </p:nvPicPr>
        <p:blipFill rotWithShape="1">
          <a:blip r:embed="rId12"/>
          <a:srcRect l="41149" t="23390" r="41646" b="54086"/>
          <a:stretch/>
        </p:blipFill>
        <p:spPr>
          <a:xfrm>
            <a:off x="2929650" y="1954788"/>
            <a:ext cx="1339101" cy="1753126"/>
          </a:xfrm>
          <a:prstGeom prst="rect">
            <a:avLst/>
          </a:prstGeom>
          <a:effectLst>
            <a:outerShdw blurRad="50800" dist="38100" dir="2700000" algn="tl" rotWithShape="0">
              <a:prstClr val="black">
                <a:alpha val="40000"/>
              </a:prstClr>
            </a:outerShdw>
          </a:effectLst>
        </p:spPr>
      </p:pic>
      <p:pic>
        <p:nvPicPr>
          <p:cNvPr id="48" name="Đen - Nấu ăn cho em ft. PiaLinh (M-V)">
            <a:hlinkClick r:id="" action="ppaction://media"/>
            <a:extLst>
              <a:ext uri="{FF2B5EF4-FFF2-40B4-BE49-F238E27FC236}">
                <a16:creationId xmlns:a16="http://schemas.microsoft.com/office/drawing/2014/main" id="{E1CA6AA3-386E-B272-A244-8F29388CCE4F}"/>
              </a:ext>
            </a:extLst>
          </p:cNvPr>
          <p:cNvPicPr>
            <a:picLocks noChangeAspect="1"/>
          </p:cNvPicPr>
          <p:nvPr>
            <a:audioFile r:link="rId1"/>
            <p:extLst>
              <p:ext uri="{DAA4B4D4-6D71-4841-9C94-3DE7FCFB9230}">
                <p14:media xmlns:p14="http://schemas.microsoft.com/office/powerpoint/2010/main" r:embed="rId4">
                  <p14:trim st="25435"/>
                </p14:media>
              </p:ext>
            </p:extLst>
          </p:nvPr>
        </p:nvPicPr>
        <p:blipFill rotWithShape="1">
          <a:blip r:embed="rId12"/>
          <a:srcRect l="58423" t="23337" r="23912" b="54230"/>
          <a:stretch/>
        </p:blipFill>
        <p:spPr>
          <a:xfrm>
            <a:off x="5023961" y="1954787"/>
            <a:ext cx="1408148" cy="1788303"/>
          </a:xfrm>
          <a:prstGeom prst="rect">
            <a:avLst/>
          </a:prstGeom>
          <a:effectLst>
            <a:outerShdw blurRad="50800" dist="38100" dir="2700000" algn="tl" rotWithShape="0">
              <a:prstClr val="black">
                <a:alpha val="40000"/>
              </a:prstClr>
            </a:outerShdw>
          </a:effectLst>
        </p:spPr>
      </p:pic>
      <p:pic>
        <p:nvPicPr>
          <p:cNvPr id="49" name="PHƯƠNG MỸ CHI x DTAP - HAI ĐỨA TRẺ ft. SUBOI - OFFICIAL VISUALIZER">
            <a:hlinkClick r:id="" action="ppaction://media"/>
            <a:extLst>
              <a:ext uri="{FF2B5EF4-FFF2-40B4-BE49-F238E27FC236}">
                <a16:creationId xmlns:a16="http://schemas.microsoft.com/office/drawing/2014/main" id="{0A1308A2-3740-0A28-CF10-165205515EDB}"/>
              </a:ext>
            </a:extLst>
          </p:cNvPr>
          <p:cNvPicPr>
            <a:picLocks noChangeAspect="1"/>
          </p:cNvPicPr>
          <p:nvPr>
            <a:audioFile r:link="rId1"/>
            <p:extLst>
              <p:ext uri="{DAA4B4D4-6D71-4841-9C94-3DE7FCFB9230}">
                <p14:media xmlns:p14="http://schemas.microsoft.com/office/powerpoint/2010/main" r:embed="rId5">
                  <p14:trim st="18085"/>
                </p14:media>
              </p:ext>
            </p:extLst>
          </p:nvPr>
        </p:nvPicPr>
        <p:blipFill rotWithShape="1">
          <a:blip r:embed="rId12"/>
          <a:srcRect l="76865" t="22192" r="5829" b="54129"/>
          <a:stretch/>
        </p:blipFill>
        <p:spPr>
          <a:xfrm>
            <a:off x="7101479" y="1893490"/>
            <a:ext cx="1408148" cy="1926653"/>
          </a:xfrm>
          <a:prstGeom prst="rect">
            <a:avLst/>
          </a:prstGeom>
          <a:effectLst>
            <a:outerShdw blurRad="50800" dist="38100" dir="2700000" algn="tl" rotWithShape="0">
              <a:prstClr val="black">
                <a:alpha val="40000"/>
              </a:prstClr>
            </a:outerShdw>
          </a:effectLst>
        </p:spPr>
      </p:pic>
      <p:sp>
        <p:nvSpPr>
          <p:cNvPr id="50" name="Arrow: Right 49">
            <a:hlinkClick r:id="rId13" action="ppaction://hlinksldjump"/>
            <a:extLst>
              <a:ext uri="{FF2B5EF4-FFF2-40B4-BE49-F238E27FC236}">
                <a16:creationId xmlns:a16="http://schemas.microsoft.com/office/drawing/2014/main" id="{755AE632-2F4B-E7BB-6985-AF60A174F0A6}"/>
              </a:ext>
            </a:extLst>
          </p:cNvPr>
          <p:cNvSpPr/>
          <p:nvPr/>
        </p:nvSpPr>
        <p:spPr>
          <a:xfrm>
            <a:off x="7611263" y="4426955"/>
            <a:ext cx="1253249" cy="462680"/>
          </a:xfrm>
          <a:prstGeom prst="rightArrow">
            <a:avLst>
              <a:gd name="adj1" fmla="val 6664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25000"/>
                  </a:schemeClr>
                </a:solidFill>
                <a:latin typeface="Fira Sans Black" panose="020B0A03050000020004" pitchFamily="34" charset="0"/>
              </a:rPr>
              <a:t>DẶN DÒ</a:t>
            </a:r>
          </a:p>
        </p:txBody>
      </p:sp>
    </p:spTree>
    <p:extLst>
      <p:ext uri="{BB962C8B-B14F-4D97-AF65-F5344CB8AC3E}">
        <p14:creationId xmlns:p14="http://schemas.microsoft.com/office/powerpoint/2010/main" val="3432960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41">
                                            <p:txEl>
                                              <p:pRg st="0" end="0"/>
                                            </p:txEl>
                                          </p:spTgt>
                                        </p:tgtEl>
                                        <p:attrNameLst>
                                          <p:attrName>style.visibility</p:attrName>
                                        </p:attrNameLst>
                                      </p:cBhvr>
                                      <p:to>
                                        <p:strVal val="visible"/>
                                      </p:to>
                                    </p:set>
                                    <p:anim calcmode="lin" valueType="num">
                                      <p:cBhvr>
                                        <p:cTn id="7" dur="10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1">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1000" fill="hold"/>
                                        <p:tgtEl>
                                          <p:spTgt spid="47"/>
                                        </p:tgtEl>
                                        <p:attrNameLst>
                                          <p:attrName>ppt_w</p:attrName>
                                        </p:attrNameLst>
                                      </p:cBhvr>
                                      <p:tavLst>
                                        <p:tav tm="0">
                                          <p:val>
                                            <p:fltVal val="0"/>
                                          </p:val>
                                        </p:tav>
                                        <p:tav tm="100000">
                                          <p:val>
                                            <p:strVal val="#ppt_w"/>
                                          </p:val>
                                        </p:tav>
                                      </p:tavLst>
                                    </p:anim>
                                    <p:anim calcmode="lin" valueType="num">
                                      <p:cBhvr>
                                        <p:cTn id="14" dur="1000" fill="hold"/>
                                        <p:tgtEl>
                                          <p:spTgt spid="47"/>
                                        </p:tgtEl>
                                        <p:attrNameLst>
                                          <p:attrName>ppt_h</p:attrName>
                                        </p:attrNameLst>
                                      </p:cBhvr>
                                      <p:tavLst>
                                        <p:tav tm="0">
                                          <p:val>
                                            <p:fltVal val="0"/>
                                          </p:val>
                                        </p:tav>
                                        <p:tav tm="100000">
                                          <p:val>
                                            <p:strVal val="#ppt_h"/>
                                          </p:val>
                                        </p:tav>
                                      </p:tavLst>
                                    </p:anim>
                                    <p:anim calcmode="lin" valueType="num">
                                      <p:cBhvr>
                                        <p:cTn id="15" dur="1000" fill="hold"/>
                                        <p:tgtEl>
                                          <p:spTgt spid="47"/>
                                        </p:tgtEl>
                                        <p:attrNameLst>
                                          <p:attrName>style.rotation</p:attrName>
                                        </p:attrNameLst>
                                      </p:cBhvr>
                                      <p:tavLst>
                                        <p:tav tm="0">
                                          <p:val>
                                            <p:fltVal val="90"/>
                                          </p:val>
                                        </p:tav>
                                        <p:tav tm="100000">
                                          <p:val>
                                            <p:fltVal val="0"/>
                                          </p:val>
                                        </p:tav>
                                      </p:tavLst>
                                    </p:anim>
                                    <p:animEffect transition="in" filter="fade">
                                      <p:cBhvr>
                                        <p:cTn id="16" dur="1000"/>
                                        <p:tgtEl>
                                          <p:spTgt spid="47"/>
                                        </p:tgtEl>
                                      </p:cBhvr>
                                    </p:animEffect>
                                  </p:childTnLst>
                                </p:cTn>
                              </p:par>
                              <p:par>
                                <p:cTn id="17" presetID="3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1000" fill="hold"/>
                                        <p:tgtEl>
                                          <p:spTgt spid="46"/>
                                        </p:tgtEl>
                                        <p:attrNameLst>
                                          <p:attrName>ppt_w</p:attrName>
                                        </p:attrNameLst>
                                      </p:cBhvr>
                                      <p:tavLst>
                                        <p:tav tm="0">
                                          <p:val>
                                            <p:fltVal val="0"/>
                                          </p:val>
                                        </p:tav>
                                        <p:tav tm="100000">
                                          <p:val>
                                            <p:strVal val="#ppt_w"/>
                                          </p:val>
                                        </p:tav>
                                      </p:tavLst>
                                    </p:anim>
                                    <p:anim calcmode="lin" valueType="num">
                                      <p:cBhvr>
                                        <p:cTn id="20" dur="1000" fill="hold"/>
                                        <p:tgtEl>
                                          <p:spTgt spid="46"/>
                                        </p:tgtEl>
                                        <p:attrNameLst>
                                          <p:attrName>ppt_h</p:attrName>
                                        </p:attrNameLst>
                                      </p:cBhvr>
                                      <p:tavLst>
                                        <p:tav tm="0">
                                          <p:val>
                                            <p:fltVal val="0"/>
                                          </p:val>
                                        </p:tav>
                                        <p:tav tm="100000">
                                          <p:val>
                                            <p:strVal val="#ppt_h"/>
                                          </p:val>
                                        </p:tav>
                                      </p:tavLst>
                                    </p:anim>
                                    <p:anim calcmode="lin" valueType="num">
                                      <p:cBhvr>
                                        <p:cTn id="21" dur="1000" fill="hold"/>
                                        <p:tgtEl>
                                          <p:spTgt spid="46"/>
                                        </p:tgtEl>
                                        <p:attrNameLst>
                                          <p:attrName>style.rotation</p:attrName>
                                        </p:attrNameLst>
                                      </p:cBhvr>
                                      <p:tavLst>
                                        <p:tav tm="0">
                                          <p:val>
                                            <p:fltVal val="90"/>
                                          </p:val>
                                        </p:tav>
                                        <p:tav tm="100000">
                                          <p:val>
                                            <p:fltVal val="0"/>
                                          </p:val>
                                        </p:tav>
                                      </p:tavLst>
                                    </p:anim>
                                    <p:animEffect transition="in" filter="fade">
                                      <p:cBhvr>
                                        <p:cTn id="22" dur="1000"/>
                                        <p:tgtEl>
                                          <p:spTgt spid="46"/>
                                        </p:tgtEl>
                                      </p:cBhvr>
                                    </p:animEffect>
                                  </p:childTnLst>
                                </p:cTn>
                              </p:par>
                              <p:par>
                                <p:cTn id="23" presetID="3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 calcmode="lin" valueType="num">
                                      <p:cBhvr>
                                        <p:cTn id="27" dur="1000" fill="hold"/>
                                        <p:tgtEl>
                                          <p:spTgt spid="48"/>
                                        </p:tgtEl>
                                        <p:attrNameLst>
                                          <p:attrName>style.rotation</p:attrName>
                                        </p:attrNameLst>
                                      </p:cBhvr>
                                      <p:tavLst>
                                        <p:tav tm="0">
                                          <p:val>
                                            <p:fltVal val="90"/>
                                          </p:val>
                                        </p:tav>
                                        <p:tav tm="100000">
                                          <p:val>
                                            <p:fltVal val="0"/>
                                          </p:val>
                                        </p:tav>
                                      </p:tavLst>
                                    </p:anim>
                                    <p:animEffect transition="in" filter="fade">
                                      <p:cBhvr>
                                        <p:cTn id="28" dur="1000"/>
                                        <p:tgtEl>
                                          <p:spTgt spid="48"/>
                                        </p:tgtEl>
                                      </p:cBhvr>
                                    </p:animEffect>
                                  </p:childTnLst>
                                </p:cTn>
                              </p:par>
                              <p:par>
                                <p:cTn id="29" presetID="3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1000" fill="hold"/>
                                        <p:tgtEl>
                                          <p:spTgt spid="49"/>
                                        </p:tgtEl>
                                        <p:attrNameLst>
                                          <p:attrName>ppt_w</p:attrName>
                                        </p:attrNameLst>
                                      </p:cBhvr>
                                      <p:tavLst>
                                        <p:tav tm="0">
                                          <p:val>
                                            <p:fltVal val="0"/>
                                          </p:val>
                                        </p:tav>
                                        <p:tav tm="100000">
                                          <p:val>
                                            <p:strVal val="#ppt_w"/>
                                          </p:val>
                                        </p:tav>
                                      </p:tavLst>
                                    </p:anim>
                                    <p:anim calcmode="lin" valueType="num">
                                      <p:cBhvr>
                                        <p:cTn id="32" dur="1000" fill="hold"/>
                                        <p:tgtEl>
                                          <p:spTgt spid="49"/>
                                        </p:tgtEl>
                                        <p:attrNameLst>
                                          <p:attrName>ppt_h</p:attrName>
                                        </p:attrNameLst>
                                      </p:cBhvr>
                                      <p:tavLst>
                                        <p:tav tm="0">
                                          <p:val>
                                            <p:fltVal val="0"/>
                                          </p:val>
                                        </p:tav>
                                        <p:tav tm="100000">
                                          <p:val>
                                            <p:strVal val="#ppt_h"/>
                                          </p:val>
                                        </p:tav>
                                      </p:tavLst>
                                    </p:anim>
                                    <p:anim calcmode="lin" valueType="num">
                                      <p:cBhvr>
                                        <p:cTn id="33" dur="1000" fill="hold"/>
                                        <p:tgtEl>
                                          <p:spTgt spid="49"/>
                                        </p:tgtEl>
                                        <p:attrNameLst>
                                          <p:attrName>style.rotation</p:attrName>
                                        </p:attrNameLst>
                                      </p:cBhvr>
                                      <p:tavLst>
                                        <p:tav tm="0">
                                          <p:val>
                                            <p:fltVal val="90"/>
                                          </p:val>
                                        </p:tav>
                                        <p:tav tm="100000">
                                          <p:val>
                                            <p:fltVal val="0"/>
                                          </p:val>
                                        </p:tav>
                                      </p:tavLst>
                                    </p:anim>
                                    <p:animEffect transition="in" filter="fade">
                                      <p:cBhvr>
                                        <p:cTn id="34" dur="1000"/>
                                        <p:tgtEl>
                                          <p:spTgt spid="4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 calcmode="lin" valueType="num">
                                      <p:cBhvr>
                                        <p:cTn id="39" dur="1000" fill="hold"/>
                                        <p:tgtEl>
                                          <p:spTgt spid="40"/>
                                        </p:tgtEl>
                                        <p:attrNameLst>
                                          <p:attrName>style.rotation</p:attrName>
                                        </p:attrNameLst>
                                      </p:cBhvr>
                                      <p:tavLst>
                                        <p:tav tm="0">
                                          <p:val>
                                            <p:fltVal val="90"/>
                                          </p:val>
                                        </p:tav>
                                        <p:tav tm="100000">
                                          <p:val>
                                            <p:fltVal val="0"/>
                                          </p:val>
                                        </p:tav>
                                      </p:tavLst>
                                    </p:anim>
                                    <p:animEffect transition="in" filter="fade">
                                      <p:cBhvr>
                                        <p:cTn id="40" dur="1000"/>
                                        <p:tgtEl>
                                          <p:spTgt spid="40"/>
                                        </p:tgtEl>
                                      </p:cBhvr>
                                    </p:animEffect>
                                  </p:childTnLst>
                                </p:cTn>
                              </p:par>
                              <p:par>
                                <p:cTn id="41" presetID="3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1000" fill="hold"/>
                                        <p:tgtEl>
                                          <p:spTgt spid="42"/>
                                        </p:tgtEl>
                                        <p:attrNameLst>
                                          <p:attrName>ppt_w</p:attrName>
                                        </p:attrNameLst>
                                      </p:cBhvr>
                                      <p:tavLst>
                                        <p:tav tm="0">
                                          <p:val>
                                            <p:fltVal val="0"/>
                                          </p:val>
                                        </p:tav>
                                        <p:tav tm="100000">
                                          <p:val>
                                            <p:strVal val="#ppt_w"/>
                                          </p:val>
                                        </p:tav>
                                      </p:tavLst>
                                    </p:anim>
                                    <p:anim calcmode="lin" valueType="num">
                                      <p:cBhvr>
                                        <p:cTn id="44" dur="1000" fill="hold"/>
                                        <p:tgtEl>
                                          <p:spTgt spid="42"/>
                                        </p:tgtEl>
                                        <p:attrNameLst>
                                          <p:attrName>ppt_h</p:attrName>
                                        </p:attrNameLst>
                                      </p:cBhvr>
                                      <p:tavLst>
                                        <p:tav tm="0">
                                          <p:val>
                                            <p:fltVal val="0"/>
                                          </p:val>
                                        </p:tav>
                                        <p:tav tm="100000">
                                          <p:val>
                                            <p:strVal val="#ppt_h"/>
                                          </p:val>
                                        </p:tav>
                                      </p:tavLst>
                                    </p:anim>
                                    <p:anim calcmode="lin" valueType="num">
                                      <p:cBhvr>
                                        <p:cTn id="45" dur="1000" fill="hold"/>
                                        <p:tgtEl>
                                          <p:spTgt spid="42"/>
                                        </p:tgtEl>
                                        <p:attrNameLst>
                                          <p:attrName>style.rotation</p:attrName>
                                        </p:attrNameLst>
                                      </p:cBhvr>
                                      <p:tavLst>
                                        <p:tav tm="0">
                                          <p:val>
                                            <p:fltVal val="90"/>
                                          </p:val>
                                        </p:tav>
                                        <p:tav tm="100000">
                                          <p:val>
                                            <p:fltVal val="0"/>
                                          </p:val>
                                        </p:tav>
                                      </p:tavLst>
                                    </p:anim>
                                    <p:animEffect transition="in" filter="fade">
                                      <p:cBhvr>
                                        <p:cTn id="46" dur="1000"/>
                                        <p:tgtEl>
                                          <p:spTgt spid="42"/>
                                        </p:tgtEl>
                                      </p:cBhvr>
                                    </p:animEffect>
                                  </p:childTnLst>
                                </p:cTn>
                              </p:par>
                              <p:par>
                                <p:cTn id="47" presetID="3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fltVal val="0"/>
                                          </p:val>
                                        </p:tav>
                                        <p:tav tm="100000">
                                          <p:val>
                                            <p:strVal val="#ppt_w"/>
                                          </p:val>
                                        </p:tav>
                                      </p:tavLst>
                                    </p:anim>
                                    <p:anim calcmode="lin" valueType="num">
                                      <p:cBhvr>
                                        <p:cTn id="50" dur="1000" fill="hold"/>
                                        <p:tgtEl>
                                          <p:spTgt spid="43"/>
                                        </p:tgtEl>
                                        <p:attrNameLst>
                                          <p:attrName>ppt_h</p:attrName>
                                        </p:attrNameLst>
                                      </p:cBhvr>
                                      <p:tavLst>
                                        <p:tav tm="0">
                                          <p:val>
                                            <p:fltVal val="0"/>
                                          </p:val>
                                        </p:tav>
                                        <p:tav tm="100000">
                                          <p:val>
                                            <p:strVal val="#ppt_h"/>
                                          </p:val>
                                        </p:tav>
                                      </p:tavLst>
                                    </p:anim>
                                    <p:anim calcmode="lin" valueType="num">
                                      <p:cBhvr>
                                        <p:cTn id="51" dur="1000" fill="hold"/>
                                        <p:tgtEl>
                                          <p:spTgt spid="43"/>
                                        </p:tgtEl>
                                        <p:attrNameLst>
                                          <p:attrName>style.rotation</p:attrName>
                                        </p:attrNameLst>
                                      </p:cBhvr>
                                      <p:tavLst>
                                        <p:tav tm="0">
                                          <p:val>
                                            <p:fltVal val="90"/>
                                          </p:val>
                                        </p:tav>
                                        <p:tav tm="100000">
                                          <p:val>
                                            <p:fltVal val="0"/>
                                          </p:val>
                                        </p:tav>
                                      </p:tavLst>
                                    </p:anim>
                                    <p:animEffect transition="in" filter="fade">
                                      <p:cBhvr>
                                        <p:cTn id="52" dur="1000"/>
                                        <p:tgtEl>
                                          <p:spTgt spid="43"/>
                                        </p:tgtEl>
                                      </p:cBhvr>
                                    </p:animEffect>
                                  </p:childTnLst>
                                </p:cTn>
                              </p:par>
                              <p:par>
                                <p:cTn id="53" presetID="3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1000" fill="hold"/>
                                        <p:tgtEl>
                                          <p:spTgt spid="44"/>
                                        </p:tgtEl>
                                        <p:attrNameLst>
                                          <p:attrName>ppt_w</p:attrName>
                                        </p:attrNameLst>
                                      </p:cBhvr>
                                      <p:tavLst>
                                        <p:tav tm="0">
                                          <p:val>
                                            <p:fltVal val="0"/>
                                          </p:val>
                                        </p:tav>
                                        <p:tav tm="100000">
                                          <p:val>
                                            <p:strVal val="#ppt_w"/>
                                          </p:val>
                                        </p:tav>
                                      </p:tavLst>
                                    </p:anim>
                                    <p:anim calcmode="lin" valueType="num">
                                      <p:cBhvr>
                                        <p:cTn id="56" dur="1000" fill="hold"/>
                                        <p:tgtEl>
                                          <p:spTgt spid="44"/>
                                        </p:tgtEl>
                                        <p:attrNameLst>
                                          <p:attrName>ppt_h</p:attrName>
                                        </p:attrNameLst>
                                      </p:cBhvr>
                                      <p:tavLst>
                                        <p:tav tm="0">
                                          <p:val>
                                            <p:fltVal val="0"/>
                                          </p:val>
                                        </p:tav>
                                        <p:tav tm="100000">
                                          <p:val>
                                            <p:strVal val="#ppt_h"/>
                                          </p:val>
                                        </p:tav>
                                      </p:tavLst>
                                    </p:anim>
                                    <p:anim calcmode="lin" valueType="num">
                                      <p:cBhvr>
                                        <p:cTn id="57" dur="1000" fill="hold"/>
                                        <p:tgtEl>
                                          <p:spTgt spid="44"/>
                                        </p:tgtEl>
                                        <p:attrNameLst>
                                          <p:attrName>style.rotation</p:attrName>
                                        </p:attrNameLst>
                                      </p:cBhvr>
                                      <p:tavLst>
                                        <p:tav tm="0">
                                          <p:val>
                                            <p:fltVal val="90"/>
                                          </p:val>
                                        </p:tav>
                                        <p:tav tm="100000">
                                          <p:val>
                                            <p:fltVal val="0"/>
                                          </p:val>
                                        </p:tav>
                                      </p:tavLst>
                                    </p:anim>
                                    <p:animEffect transition="in" filter="fade">
                                      <p:cBhvr>
                                        <p:cTn id="58" dur="1000"/>
                                        <p:tgtEl>
                                          <p:spTgt spid="44"/>
                                        </p:tgtEl>
                                      </p:cBhvr>
                                    </p:animEffect>
                                  </p:childTnLst>
                                </p:cTn>
                              </p:par>
                              <p:par>
                                <p:cTn id="59" presetID="3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anim calcmode="lin" valueType="num">
                                      <p:cBhvr>
                                        <p:cTn id="61" dur="1000" fill="hold"/>
                                        <p:tgtEl>
                                          <p:spTgt spid="45"/>
                                        </p:tgtEl>
                                        <p:attrNameLst>
                                          <p:attrName>ppt_w</p:attrName>
                                        </p:attrNameLst>
                                      </p:cBhvr>
                                      <p:tavLst>
                                        <p:tav tm="0">
                                          <p:val>
                                            <p:fltVal val="0"/>
                                          </p:val>
                                        </p:tav>
                                        <p:tav tm="100000">
                                          <p:val>
                                            <p:strVal val="#ppt_w"/>
                                          </p:val>
                                        </p:tav>
                                      </p:tavLst>
                                    </p:anim>
                                    <p:anim calcmode="lin" valueType="num">
                                      <p:cBhvr>
                                        <p:cTn id="62" dur="1000" fill="hold"/>
                                        <p:tgtEl>
                                          <p:spTgt spid="45"/>
                                        </p:tgtEl>
                                        <p:attrNameLst>
                                          <p:attrName>ppt_h</p:attrName>
                                        </p:attrNameLst>
                                      </p:cBhvr>
                                      <p:tavLst>
                                        <p:tav tm="0">
                                          <p:val>
                                            <p:fltVal val="0"/>
                                          </p:val>
                                        </p:tav>
                                        <p:tav tm="100000">
                                          <p:val>
                                            <p:strVal val="#ppt_h"/>
                                          </p:val>
                                        </p:tav>
                                      </p:tavLst>
                                    </p:anim>
                                    <p:anim calcmode="lin" valueType="num">
                                      <p:cBhvr>
                                        <p:cTn id="63" dur="1000" fill="hold"/>
                                        <p:tgtEl>
                                          <p:spTgt spid="45"/>
                                        </p:tgtEl>
                                        <p:attrNameLst>
                                          <p:attrName>style.rotation</p:attrName>
                                        </p:attrNameLst>
                                      </p:cBhvr>
                                      <p:tavLst>
                                        <p:tav tm="0">
                                          <p:val>
                                            <p:fltVal val="90"/>
                                          </p:val>
                                        </p:tav>
                                        <p:tav tm="100000">
                                          <p:val>
                                            <p:fltVal val="0"/>
                                          </p:val>
                                        </p:tav>
                                      </p:tavLst>
                                    </p:anim>
                                    <p:animEffect transition="in" filter="fade">
                                      <p:cBhvr>
                                        <p:cTn id="64" dur="1000"/>
                                        <p:tgtEl>
                                          <p:spTgt spid="4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p:cTn id="67" dur="1000" fill="hold"/>
                                        <p:tgtEl>
                                          <p:spTgt spid="50"/>
                                        </p:tgtEl>
                                        <p:attrNameLst>
                                          <p:attrName>ppt_w</p:attrName>
                                        </p:attrNameLst>
                                      </p:cBhvr>
                                      <p:tavLst>
                                        <p:tav tm="0">
                                          <p:val>
                                            <p:fltVal val="0"/>
                                          </p:val>
                                        </p:tav>
                                        <p:tav tm="100000">
                                          <p:val>
                                            <p:strVal val="#ppt_w"/>
                                          </p:val>
                                        </p:tav>
                                      </p:tavLst>
                                    </p:anim>
                                    <p:anim calcmode="lin" valueType="num">
                                      <p:cBhvr>
                                        <p:cTn id="68" dur="1000" fill="hold"/>
                                        <p:tgtEl>
                                          <p:spTgt spid="50"/>
                                        </p:tgtEl>
                                        <p:attrNameLst>
                                          <p:attrName>ppt_h</p:attrName>
                                        </p:attrNameLst>
                                      </p:cBhvr>
                                      <p:tavLst>
                                        <p:tav tm="0">
                                          <p:val>
                                            <p:fltVal val="0"/>
                                          </p:val>
                                        </p:tav>
                                        <p:tav tm="100000">
                                          <p:val>
                                            <p:strVal val="#ppt_h"/>
                                          </p:val>
                                        </p:tav>
                                      </p:tavLst>
                                    </p:anim>
                                    <p:anim calcmode="lin" valueType="num">
                                      <p:cBhvr>
                                        <p:cTn id="69" dur="1000" fill="hold"/>
                                        <p:tgtEl>
                                          <p:spTgt spid="50"/>
                                        </p:tgtEl>
                                        <p:attrNameLst>
                                          <p:attrName>style.rotation</p:attrName>
                                        </p:attrNameLst>
                                      </p:cBhvr>
                                      <p:tavLst>
                                        <p:tav tm="0">
                                          <p:val>
                                            <p:fltVal val="90"/>
                                          </p:val>
                                        </p:tav>
                                        <p:tav tm="100000">
                                          <p:val>
                                            <p:fltVal val="0"/>
                                          </p:val>
                                        </p:tav>
                                      </p:tavLst>
                                    </p:anim>
                                    <p:animEffect transition="in" filter="fade">
                                      <p:cBhvr>
                                        <p:cTn id="70" dur="10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mph" presetSubtype="2" fill="hold" grpId="1" nodeType="clickEffect">
                                  <p:stCondLst>
                                    <p:cond delay="0"/>
                                  </p:stCondLst>
                                  <p:iterate type="lt">
                                    <p:tmPct val="0"/>
                                  </p:iterate>
                                  <p:childTnLst>
                                    <p:animClr clrSpc="rgb" dir="cw">
                                      <p:cBhvr override="childStyle">
                                        <p:cTn id="74" dur="2000" fill="hold"/>
                                        <p:tgtEl>
                                          <p:spTgt spid="41">
                                            <p:txEl>
                                              <p:pRg st="0" end="0"/>
                                            </p:txEl>
                                          </p:spTgt>
                                        </p:tgtEl>
                                        <p:attrNameLst>
                                          <p:attrName>style.color</p:attrName>
                                        </p:attrNameLst>
                                      </p:cBhvr>
                                      <p:to>
                                        <a:srgbClr val="4C02D4"/>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47"/>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97075" fill="hold"/>
                                        <p:tgtEl>
                                          <p:spTgt spid="47"/>
                                        </p:tgtEl>
                                      </p:cBhvr>
                                    </p:cmd>
                                  </p:childTnLst>
                                </p:cTn>
                              </p:par>
                            </p:childTnLst>
                          </p:cTn>
                        </p:par>
                      </p:childTnLst>
                    </p:cTn>
                  </p:par>
                  <p:par>
                    <p:cTn id="80" fill="hold">
                      <p:stCondLst>
                        <p:cond delay="indefinite"/>
                      </p:stCondLst>
                      <p:childTnLst>
                        <p:par>
                          <p:cTn id="81" fill="hold">
                            <p:stCondLst>
                              <p:cond delay="0"/>
                            </p:stCondLst>
                            <p:childTnLst>
                              <p:par>
                                <p:cTn id="82" presetID="2" presetClass="mediacall" presetSubtype="0" fill="hold" nodeType="clickEffect">
                                  <p:stCondLst>
                                    <p:cond delay="0"/>
                                  </p:stCondLst>
                                  <p:childTnLst>
                                    <p:cmd type="call" cmd="togglePause">
                                      <p:cBhvr>
                                        <p:cTn id="83" dur="1" fill="hold"/>
                                        <p:tgtEl>
                                          <p:spTgt spid="47"/>
                                        </p:tgtEl>
                                      </p:cBhvr>
                                    </p:cmd>
                                  </p:child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46"/>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51770" fill="hold"/>
                                        <p:tgtEl>
                                          <p:spTgt spid="46"/>
                                        </p:tgtEl>
                                      </p:cBhvr>
                                    </p:cmd>
                                  </p:childTnLst>
                                </p:cTn>
                              </p:par>
                            </p:childTnLst>
                          </p:cTn>
                        </p:par>
                      </p:childTnLst>
                    </p:cTn>
                  </p:par>
                  <p:par>
                    <p:cTn id="89" fill="hold">
                      <p:stCondLst>
                        <p:cond delay="indefinite"/>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46"/>
                                        </p:tgtEl>
                                      </p:cBhvr>
                                    </p:cmd>
                                  </p:childTnLst>
                                </p:cTn>
                              </p:par>
                            </p:childTnLst>
                          </p:cTn>
                        </p:par>
                      </p:childTnLst>
                    </p:cTn>
                  </p:par>
                </p:childTnLst>
              </p:cTn>
              <p:nextCondLst>
                <p:cond evt="onClick" delay="0">
                  <p:tgtEl>
                    <p:spTgt spid="46"/>
                  </p:tgtEl>
                </p:cond>
              </p:nextCondLst>
            </p:seq>
            <p:seq concurrent="1" nextAc="seek">
              <p:cTn id="93" restart="whenNotActive" fill="hold" evtFilter="cancelBubble" nodeType="interactiveSeq">
                <p:stCondLst>
                  <p:cond evt="onClick" delay="0">
                    <p:tgtEl>
                      <p:spTgt spid="48"/>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clickEffect">
                                  <p:stCondLst>
                                    <p:cond delay="0"/>
                                  </p:stCondLst>
                                  <p:childTnLst>
                                    <p:cmd type="call" cmd="playFrom(0.0)">
                                      <p:cBhvr>
                                        <p:cTn id="97" dur="231322" fill="hold"/>
                                        <p:tgtEl>
                                          <p:spTgt spid="48"/>
                                        </p:tgtEl>
                                      </p:cBhvr>
                                    </p:cmd>
                                  </p:childTnLst>
                                </p:cTn>
                              </p:par>
                            </p:childTnLst>
                          </p:cTn>
                        </p:par>
                      </p:childTnLst>
                    </p:cTn>
                  </p:par>
                  <p:par>
                    <p:cTn id="98" fill="hold">
                      <p:stCondLst>
                        <p:cond delay="indefinite"/>
                      </p:stCondLst>
                      <p:childTnLst>
                        <p:par>
                          <p:cTn id="99" fill="hold">
                            <p:stCondLst>
                              <p:cond delay="0"/>
                            </p:stCondLst>
                            <p:childTnLst>
                              <p:par>
                                <p:cTn id="100" presetID="2" presetClass="mediacall" presetSubtype="0" fill="hold" nodeType="clickEffect">
                                  <p:stCondLst>
                                    <p:cond delay="0"/>
                                  </p:stCondLst>
                                  <p:childTnLst>
                                    <p:cmd type="call" cmd="togglePause">
                                      <p:cBhvr>
                                        <p:cTn id="101" dur="1" fill="hold"/>
                                        <p:tgtEl>
                                          <p:spTgt spid="48"/>
                                        </p:tgtEl>
                                      </p:cBhvr>
                                    </p:cmd>
                                  </p:childTnLst>
                                </p:cTn>
                              </p:par>
                            </p:childTnLst>
                          </p:cTn>
                        </p:par>
                      </p:childTnLst>
                    </p:cTn>
                  </p:par>
                </p:childTnLst>
              </p:cTn>
              <p:nextCondLst>
                <p:cond evt="onClick" delay="0">
                  <p:tgtEl>
                    <p:spTgt spid="48"/>
                  </p:tgtEl>
                </p:cond>
              </p:nextCondLst>
            </p:seq>
            <p:seq concurrent="1" nextAc="seek">
              <p:cTn id="102" restart="whenNotActive" fill="hold" evtFilter="cancelBubble" nodeType="interactiveSeq">
                <p:stCondLst>
                  <p:cond evt="onClick" delay="0">
                    <p:tgtEl>
                      <p:spTgt spid="49"/>
                    </p:tgtEl>
                  </p:cond>
                </p:stCondLst>
                <p:endSync evt="end" delay="0">
                  <p:rtn val="all"/>
                </p:endSync>
                <p:childTnLst>
                  <p:par>
                    <p:cTn id="103" fill="hold">
                      <p:stCondLst>
                        <p:cond delay="0"/>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225323" fill="hold"/>
                                        <p:tgtEl>
                                          <p:spTgt spid="49"/>
                                        </p:tgtEl>
                                      </p:cBhvr>
                                    </p:cmd>
                                  </p:childTnLst>
                                </p:cTn>
                              </p:par>
                            </p:childTnLst>
                          </p:cTn>
                        </p:par>
                      </p:childTnLst>
                    </p:cTn>
                  </p:par>
                  <p:par>
                    <p:cTn id="107" fill="hold">
                      <p:stCondLst>
                        <p:cond delay="indefinite"/>
                      </p:stCondLst>
                      <p:childTnLst>
                        <p:par>
                          <p:cTn id="108" fill="hold">
                            <p:stCondLst>
                              <p:cond delay="0"/>
                            </p:stCondLst>
                            <p:childTnLst>
                              <p:par>
                                <p:cTn id="109" presetID="2" presetClass="mediacall" presetSubtype="0" fill="hold" nodeType="clickEffect">
                                  <p:stCondLst>
                                    <p:cond delay="0"/>
                                  </p:stCondLst>
                                  <p:childTnLst>
                                    <p:cmd type="call" cmd="togglePause">
                                      <p:cBhvr>
                                        <p:cTn id="110" dur="1" fill="hold"/>
                                        <p:tgtEl>
                                          <p:spTgt spid="49"/>
                                        </p:tgtEl>
                                      </p:cBhvr>
                                    </p:cmd>
                                  </p:childTnLst>
                                </p:cTn>
                              </p:par>
                            </p:childTnLst>
                          </p:cTn>
                        </p:par>
                      </p:childTnLst>
                    </p:cTn>
                  </p:par>
                </p:childTnLst>
              </p:cTn>
              <p:nextCondLst>
                <p:cond evt="onClick" delay="0">
                  <p:tgtEl>
                    <p:spTgt spid="49"/>
                  </p:tgtEl>
                </p:cond>
              </p:nextCondLst>
            </p:seq>
            <p:audio>
              <p:cMediaNode vol="80000">
                <p:cTn id="111" fill="hold" display="0">
                  <p:stCondLst>
                    <p:cond delay="indefinite"/>
                  </p:stCondLst>
                  <p:endCondLst>
                    <p:cond evt="onStopAudio" delay="0">
                      <p:tgtEl>
                        <p:sldTgt/>
                      </p:tgtEl>
                    </p:cond>
                  </p:endCondLst>
                </p:cTn>
                <p:tgtEl>
                  <p:spTgt spid="46"/>
                </p:tgtEl>
              </p:cMediaNode>
            </p:audio>
            <p:audio>
              <p:cMediaNode vol="80000">
                <p:cTn id="112" fill="hold" display="0">
                  <p:stCondLst>
                    <p:cond delay="indefinite"/>
                  </p:stCondLst>
                  <p:endCondLst>
                    <p:cond evt="onStopAudio" delay="0">
                      <p:tgtEl>
                        <p:sldTgt/>
                      </p:tgtEl>
                    </p:cond>
                  </p:endCondLst>
                </p:cTn>
                <p:tgtEl>
                  <p:spTgt spid="47"/>
                </p:tgtEl>
              </p:cMediaNode>
            </p:audio>
            <p:audio>
              <p:cMediaNode vol="80000">
                <p:cTn id="113" fill="hold" display="0">
                  <p:stCondLst>
                    <p:cond delay="indefinite"/>
                  </p:stCondLst>
                  <p:endCondLst>
                    <p:cond evt="onStopAudio" delay="0">
                      <p:tgtEl>
                        <p:sldTgt/>
                      </p:tgtEl>
                    </p:cond>
                  </p:endCondLst>
                </p:cTn>
                <p:tgtEl>
                  <p:spTgt spid="48"/>
                </p:tgtEl>
              </p:cMediaNode>
            </p:audio>
            <p:audio>
              <p:cMediaNode vol="80000">
                <p:cTn id="114" fill="hold" display="0">
                  <p:stCondLst>
                    <p:cond delay="indefinite"/>
                  </p:stCondLst>
                  <p:endCondLst>
                    <p:cond evt="onStopAudio" delay="0">
                      <p:tgtEl>
                        <p:sldTgt/>
                      </p:tgtEl>
                    </p:cond>
                  </p:endCondLst>
                </p:cTn>
                <p:tgtEl>
                  <p:spTgt spid="49"/>
                </p:tgtEl>
              </p:cMediaNode>
            </p:audio>
          </p:childTnLst>
        </p:cTn>
      </p:par>
    </p:tnLst>
    <p:bldLst>
      <p:bldP spid="40" grpId="0"/>
      <p:bldP spid="41" grpId="0" build="allAtOnce"/>
      <p:bldP spid="41" grpId="1" build="allAtOnce"/>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D16C84-2F98-957C-12F9-12437022F3C3}"/>
              </a:ext>
            </a:extLst>
          </p:cNvPr>
          <p:cNvSpPr txBox="1"/>
          <p:nvPr/>
        </p:nvSpPr>
        <p:spPr>
          <a:xfrm>
            <a:off x="3787964" y="75863"/>
            <a:ext cx="2497311" cy="769441"/>
          </a:xfrm>
          <a:prstGeom prst="rect">
            <a:avLst/>
          </a:prstGeom>
          <a:noFill/>
        </p:spPr>
        <p:txBody>
          <a:bodyPr wrap="square" rtlCol="0">
            <a:spAutoFit/>
          </a:bodyPr>
          <a:lstStyle/>
          <a:p>
            <a:r>
              <a:rPr lang="en-US" sz="4400">
                <a:solidFill>
                  <a:schemeClr val="accent1">
                    <a:lumMod val="25000"/>
                  </a:schemeClr>
                </a:solidFill>
                <a:latin typeface="Fira Sans Black" panose="020B0A03050000020004" pitchFamily="34" charset="0"/>
              </a:rPr>
              <a:t>DẶN DÒ</a:t>
            </a:r>
          </a:p>
        </p:txBody>
      </p:sp>
      <p:sp>
        <p:nvSpPr>
          <p:cNvPr id="3" name="TextBox 2">
            <a:extLst>
              <a:ext uri="{FF2B5EF4-FFF2-40B4-BE49-F238E27FC236}">
                <a16:creationId xmlns:a16="http://schemas.microsoft.com/office/drawing/2014/main" id="{581B20A6-DDE5-01CD-31C0-D375A32CD918}"/>
              </a:ext>
            </a:extLst>
          </p:cNvPr>
          <p:cNvSpPr txBox="1"/>
          <p:nvPr/>
        </p:nvSpPr>
        <p:spPr>
          <a:xfrm>
            <a:off x="704454" y="845303"/>
            <a:ext cx="5580821" cy="3724751"/>
          </a:xfrm>
          <a:prstGeom prst="verticalScroll">
            <a:avLst/>
          </a:prstGeom>
          <a:solidFill>
            <a:schemeClr val="accent2">
              <a:lumMod val="40000"/>
              <a:lumOff val="60000"/>
            </a:schemeClr>
          </a:solidFill>
          <a:ln>
            <a:solidFill>
              <a:srgbClr val="002060"/>
            </a:solidFill>
          </a:ln>
        </p:spPr>
        <p:txBody>
          <a:bodyPr wrap="square">
            <a:spAutoFit/>
          </a:bodyPr>
          <a:lstStyle/>
          <a:p>
            <a:pPr marL="457200" indent="-457200" algn="just">
              <a:buBlip>
                <a:blip r:embed="rId2"/>
              </a:buBlip>
            </a:pPr>
            <a:r>
              <a:rPr lang="en-US" sz="3200">
                <a:latin typeface="Roboto Black" panose="02000000000000000000" pitchFamily="2" charset="0"/>
                <a:ea typeface="Roboto Black" panose="02000000000000000000" pitchFamily="2" charset="0"/>
                <a:cs typeface="Roboto Black" panose="02000000000000000000" pitchFamily="2" charset="0"/>
              </a:rPr>
              <a:t>Ôn tập kiến thức đã học ngày hôm nay</a:t>
            </a:r>
          </a:p>
          <a:p>
            <a:pPr marL="457200" indent="-457200" algn="just">
              <a:buBlip>
                <a:blip r:embed="rId2"/>
              </a:buBlip>
            </a:pPr>
            <a:r>
              <a:rPr lang="en-US" sz="3200">
                <a:latin typeface="Roboto Black" panose="02000000000000000000" pitchFamily="2" charset="0"/>
                <a:ea typeface="Roboto Black" panose="02000000000000000000" pitchFamily="2" charset="0"/>
                <a:cs typeface="Roboto Black" panose="02000000000000000000" pitchFamily="2" charset="0"/>
              </a:rPr>
              <a:t>Làm bài tập trong SGK</a:t>
            </a:r>
          </a:p>
          <a:p>
            <a:pPr marL="457200" indent="-457200" algn="just">
              <a:buBlip>
                <a:blip r:embed="rId2"/>
              </a:buBlip>
            </a:pPr>
            <a:r>
              <a:rPr lang="en-US" sz="3200">
                <a:latin typeface="Roboto Black" panose="02000000000000000000" pitchFamily="2" charset="0"/>
                <a:ea typeface="Roboto Black" panose="02000000000000000000" pitchFamily="2" charset="0"/>
                <a:cs typeface="Roboto Black" panose="02000000000000000000" pitchFamily="2" charset="0"/>
              </a:rPr>
              <a:t>Tìm hiểu nội dung tiếp theo: Phiên mã</a:t>
            </a:r>
          </a:p>
        </p:txBody>
      </p:sp>
      <p:pic>
        <p:nvPicPr>
          <p:cNvPr id="4" name="Picture 3">
            <a:extLst>
              <a:ext uri="{FF2B5EF4-FFF2-40B4-BE49-F238E27FC236}">
                <a16:creationId xmlns:a16="http://schemas.microsoft.com/office/drawing/2014/main" id="{0266C0B5-6EAA-9350-6C7E-3452A1297D97}"/>
              </a:ext>
            </a:extLst>
          </p:cNvPr>
          <p:cNvPicPr>
            <a:picLocks noChangeAspect="1"/>
          </p:cNvPicPr>
          <p:nvPr/>
        </p:nvPicPr>
        <p:blipFill>
          <a:blip r:embed="rId3"/>
          <a:stretch>
            <a:fillRect/>
          </a:stretch>
        </p:blipFill>
        <p:spPr>
          <a:xfrm flipH="1">
            <a:off x="6520823" y="2858174"/>
            <a:ext cx="1685764" cy="1685764"/>
          </a:xfrm>
          <a:prstGeom prst="rect">
            <a:avLst/>
          </a:prstGeom>
        </p:spPr>
      </p:pic>
      <p:pic>
        <p:nvPicPr>
          <p:cNvPr id="5" name="Picture 4">
            <a:extLst>
              <a:ext uri="{FF2B5EF4-FFF2-40B4-BE49-F238E27FC236}">
                <a16:creationId xmlns:a16="http://schemas.microsoft.com/office/drawing/2014/main" id="{BC2E840F-4BE8-971B-8D2D-4E0C09116D2B}"/>
              </a:ext>
            </a:extLst>
          </p:cNvPr>
          <p:cNvPicPr>
            <a:picLocks noChangeAspect="1"/>
          </p:cNvPicPr>
          <p:nvPr/>
        </p:nvPicPr>
        <p:blipFill>
          <a:blip r:embed="rId4"/>
          <a:stretch>
            <a:fillRect/>
          </a:stretch>
        </p:blipFill>
        <p:spPr>
          <a:xfrm>
            <a:off x="6287865" y="599562"/>
            <a:ext cx="2151681" cy="2151681"/>
          </a:xfrm>
          <a:prstGeom prst="rect">
            <a:avLst/>
          </a:prstGeom>
        </p:spPr>
      </p:pic>
    </p:spTree>
    <p:extLst>
      <p:ext uri="{BB962C8B-B14F-4D97-AF65-F5344CB8AC3E}">
        <p14:creationId xmlns:p14="http://schemas.microsoft.com/office/powerpoint/2010/main" val="3815472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50"/>
          <p:cNvSpPr/>
          <p:nvPr/>
        </p:nvSpPr>
        <p:spPr>
          <a:xfrm rot="5400000">
            <a:off x="8049990" y="2446619"/>
            <a:ext cx="52213" cy="52278"/>
          </a:xfrm>
          <a:custGeom>
            <a:avLst/>
            <a:gdLst/>
            <a:ahLst/>
            <a:cxnLst/>
            <a:rect l="l" t="t" r="r" b="b"/>
            <a:pathLst>
              <a:path w="824" h="825" extrusionOk="0">
                <a:moveTo>
                  <a:pt x="414" y="1"/>
                </a:moveTo>
                <a:cubicBezTo>
                  <a:pt x="184" y="1"/>
                  <a:pt x="0" y="184"/>
                  <a:pt x="0" y="415"/>
                </a:cubicBezTo>
                <a:cubicBezTo>
                  <a:pt x="0" y="641"/>
                  <a:pt x="184" y="824"/>
                  <a:pt x="414" y="824"/>
                </a:cubicBezTo>
                <a:cubicBezTo>
                  <a:pt x="640" y="824"/>
                  <a:pt x="824" y="641"/>
                  <a:pt x="824" y="415"/>
                </a:cubicBezTo>
                <a:cubicBezTo>
                  <a:pt x="824" y="184"/>
                  <a:pt x="640" y="1"/>
                  <a:pt x="41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0"/>
          <p:cNvSpPr/>
          <p:nvPr/>
        </p:nvSpPr>
        <p:spPr>
          <a:xfrm rot="5400000">
            <a:off x="7194239" y="2508654"/>
            <a:ext cx="51959" cy="51898"/>
          </a:xfrm>
          <a:custGeom>
            <a:avLst/>
            <a:gdLst/>
            <a:ahLst/>
            <a:cxnLst/>
            <a:rect l="l" t="t" r="r" b="b"/>
            <a:pathLst>
              <a:path w="820" h="819" extrusionOk="0">
                <a:moveTo>
                  <a:pt x="410" y="0"/>
                </a:moveTo>
                <a:cubicBezTo>
                  <a:pt x="184" y="0"/>
                  <a:pt x="1" y="183"/>
                  <a:pt x="1" y="409"/>
                </a:cubicBezTo>
                <a:cubicBezTo>
                  <a:pt x="1" y="635"/>
                  <a:pt x="184" y="818"/>
                  <a:pt x="410" y="818"/>
                </a:cubicBezTo>
                <a:cubicBezTo>
                  <a:pt x="636" y="818"/>
                  <a:pt x="819" y="635"/>
                  <a:pt x="819" y="409"/>
                </a:cubicBezTo>
                <a:cubicBezTo>
                  <a:pt x="819" y="183"/>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0"/>
          <p:cNvSpPr/>
          <p:nvPr/>
        </p:nvSpPr>
        <p:spPr>
          <a:xfrm rot="5400000">
            <a:off x="8369035" y="2099568"/>
            <a:ext cx="51896" cy="52215"/>
          </a:xfrm>
          <a:custGeom>
            <a:avLst/>
            <a:gdLst/>
            <a:ahLst/>
            <a:cxnLst/>
            <a:rect l="l" t="t" r="r" b="b"/>
            <a:pathLst>
              <a:path w="819" h="824" extrusionOk="0">
                <a:moveTo>
                  <a:pt x="410" y="0"/>
                </a:moveTo>
                <a:cubicBezTo>
                  <a:pt x="184" y="0"/>
                  <a:pt x="0" y="183"/>
                  <a:pt x="0" y="409"/>
                </a:cubicBezTo>
                <a:cubicBezTo>
                  <a:pt x="0" y="640"/>
                  <a:pt x="184" y="823"/>
                  <a:pt x="410" y="823"/>
                </a:cubicBezTo>
                <a:cubicBezTo>
                  <a:pt x="635" y="823"/>
                  <a:pt x="819" y="640"/>
                  <a:pt x="819" y="409"/>
                </a:cubicBezTo>
                <a:cubicBezTo>
                  <a:pt x="819" y="183"/>
                  <a:pt x="635"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0"/>
          <p:cNvSpPr/>
          <p:nvPr/>
        </p:nvSpPr>
        <p:spPr>
          <a:xfrm rot="5400000">
            <a:off x="8197980" y="2712341"/>
            <a:ext cx="51896" cy="52278"/>
          </a:xfrm>
          <a:custGeom>
            <a:avLst/>
            <a:gdLst/>
            <a:ahLst/>
            <a:cxnLst/>
            <a:rect l="l" t="t" r="r" b="b"/>
            <a:pathLst>
              <a:path w="819" h="825" extrusionOk="0">
                <a:moveTo>
                  <a:pt x="409" y="1"/>
                </a:moveTo>
                <a:cubicBezTo>
                  <a:pt x="184" y="1"/>
                  <a:pt x="0" y="184"/>
                  <a:pt x="0" y="415"/>
                </a:cubicBezTo>
                <a:cubicBezTo>
                  <a:pt x="0" y="641"/>
                  <a:pt x="184" y="824"/>
                  <a:pt x="409" y="824"/>
                </a:cubicBezTo>
                <a:cubicBezTo>
                  <a:pt x="635" y="824"/>
                  <a:pt x="819" y="641"/>
                  <a:pt x="819" y="415"/>
                </a:cubicBezTo>
                <a:cubicBezTo>
                  <a:pt x="819" y="184"/>
                  <a:pt x="635" y="1"/>
                  <a:pt x="40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0"/>
          <p:cNvSpPr/>
          <p:nvPr/>
        </p:nvSpPr>
        <p:spPr>
          <a:xfrm rot="5400000">
            <a:off x="8469691" y="2363706"/>
            <a:ext cx="57282" cy="50314"/>
          </a:xfrm>
          <a:custGeom>
            <a:avLst/>
            <a:gdLst/>
            <a:ahLst/>
            <a:cxnLst/>
            <a:rect l="l" t="t" r="r" b="b"/>
            <a:pathLst>
              <a:path w="904" h="794" extrusionOk="0">
                <a:moveTo>
                  <a:pt x="452" y="0"/>
                </a:moveTo>
                <a:cubicBezTo>
                  <a:pt x="376" y="0"/>
                  <a:pt x="298" y="22"/>
                  <a:pt x="231" y="68"/>
                </a:cubicBezTo>
                <a:cubicBezTo>
                  <a:pt x="47" y="191"/>
                  <a:pt x="0" y="440"/>
                  <a:pt x="123" y="619"/>
                </a:cubicBezTo>
                <a:cubicBezTo>
                  <a:pt x="201" y="732"/>
                  <a:pt x="325" y="794"/>
                  <a:pt x="450" y="794"/>
                </a:cubicBezTo>
                <a:cubicBezTo>
                  <a:pt x="527" y="794"/>
                  <a:pt x="605" y="771"/>
                  <a:pt x="673" y="722"/>
                </a:cubicBezTo>
                <a:cubicBezTo>
                  <a:pt x="856" y="600"/>
                  <a:pt x="903" y="355"/>
                  <a:pt x="781" y="172"/>
                </a:cubicBezTo>
                <a:cubicBezTo>
                  <a:pt x="705" y="61"/>
                  <a:pt x="579" y="0"/>
                  <a:pt x="45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0"/>
          <p:cNvSpPr/>
          <p:nvPr/>
        </p:nvSpPr>
        <p:spPr>
          <a:xfrm rot="5400000">
            <a:off x="8360826" y="2245778"/>
            <a:ext cx="275194" cy="286484"/>
          </a:xfrm>
          <a:custGeom>
            <a:avLst/>
            <a:gdLst/>
            <a:ahLst/>
            <a:cxnLst/>
            <a:rect l="l" t="t" r="r" b="b"/>
            <a:pathLst>
              <a:path w="4343" h="4521" extrusionOk="0">
                <a:moveTo>
                  <a:pt x="2090" y="61"/>
                </a:moveTo>
                <a:cubicBezTo>
                  <a:pt x="2305" y="61"/>
                  <a:pt x="2518" y="548"/>
                  <a:pt x="2639" y="1251"/>
                </a:cubicBezTo>
                <a:cubicBezTo>
                  <a:pt x="2470" y="1336"/>
                  <a:pt x="2291" y="1440"/>
                  <a:pt x="2103" y="1552"/>
                </a:cubicBezTo>
                <a:cubicBezTo>
                  <a:pt x="1934" y="1487"/>
                  <a:pt x="1769" y="1425"/>
                  <a:pt x="1614" y="1378"/>
                </a:cubicBezTo>
                <a:cubicBezTo>
                  <a:pt x="1675" y="616"/>
                  <a:pt x="1854" y="66"/>
                  <a:pt x="2084" y="61"/>
                </a:cubicBezTo>
                <a:cubicBezTo>
                  <a:pt x="2086" y="61"/>
                  <a:pt x="2088" y="61"/>
                  <a:pt x="2090" y="61"/>
                </a:cubicBezTo>
                <a:close/>
                <a:moveTo>
                  <a:pt x="2649" y="1308"/>
                </a:moveTo>
                <a:cubicBezTo>
                  <a:pt x="2677" y="1473"/>
                  <a:pt x="2700" y="1642"/>
                  <a:pt x="2715" y="1821"/>
                </a:cubicBezTo>
                <a:cubicBezTo>
                  <a:pt x="2620" y="1774"/>
                  <a:pt x="2526" y="1727"/>
                  <a:pt x="2423" y="1684"/>
                </a:cubicBezTo>
                <a:cubicBezTo>
                  <a:pt x="2338" y="1647"/>
                  <a:pt x="2254" y="1614"/>
                  <a:pt x="2174" y="1581"/>
                </a:cubicBezTo>
                <a:cubicBezTo>
                  <a:pt x="2334" y="1477"/>
                  <a:pt x="2493" y="1388"/>
                  <a:pt x="2649" y="1308"/>
                </a:cubicBezTo>
                <a:close/>
                <a:moveTo>
                  <a:pt x="1609" y="1435"/>
                </a:moveTo>
                <a:cubicBezTo>
                  <a:pt x="1750" y="1482"/>
                  <a:pt x="1896" y="1534"/>
                  <a:pt x="2042" y="1590"/>
                </a:cubicBezTo>
                <a:cubicBezTo>
                  <a:pt x="1967" y="1637"/>
                  <a:pt x="1891" y="1689"/>
                  <a:pt x="1816" y="1741"/>
                </a:cubicBezTo>
                <a:cubicBezTo>
                  <a:pt x="1736" y="1792"/>
                  <a:pt x="1666" y="1844"/>
                  <a:pt x="1590" y="1896"/>
                </a:cubicBezTo>
                <a:cubicBezTo>
                  <a:pt x="1590" y="1741"/>
                  <a:pt x="1600" y="1585"/>
                  <a:pt x="1609" y="1435"/>
                </a:cubicBezTo>
                <a:close/>
                <a:moveTo>
                  <a:pt x="3768" y="938"/>
                </a:moveTo>
                <a:cubicBezTo>
                  <a:pt x="3877" y="938"/>
                  <a:pt x="3956" y="965"/>
                  <a:pt x="3994" y="1021"/>
                </a:cubicBezTo>
                <a:cubicBezTo>
                  <a:pt x="4116" y="1204"/>
                  <a:pt x="3811" y="1647"/>
                  <a:pt x="3279" y="2126"/>
                </a:cubicBezTo>
                <a:cubicBezTo>
                  <a:pt x="3124" y="2032"/>
                  <a:pt x="2954" y="1938"/>
                  <a:pt x="2776" y="1849"/>
                </a:cubicBezTo>
                <a:cubicBezTo>
                  <a:pt x="2757" y="1651"/>
                  <a:pt x="2733" y="1458"/>
                  <a:pt x="2705" y="1284"/>
                </a:cubicBezTo>
                <a:cubicBezTo>
                  <a:pt x="3144" y="1065"/>
                  <a:pt x="3530" y="938"/>
                  <a:pt x="3768" y="938"/>
                </a:cubicBezTo>
                <a:close/>
                <a:moveTo>
                  <a:pt x="542" y="1233"/>
                </a:moveTo>
                <a:cubicBezTo>
                  <a:pt x="796" y="1233"/>
                  <a:pt x="1150" y="1300"/>
                  <a:pt x="1553" y="1421"/>
                </a:cubicBezTo>
                <a:cubicBezTo>
                  <a:pt x="1539" y="1585"/>
                  <a:pt x="1534" y="1759"/>
                  <a:pt x="1534" y="1943"/>
                </a:cubicBezTo>
                <a:cubicBezTo>
                  <a:pt x="1360" y="2070"/>
                  <a:pt x="1200" y="2202"/>
                  <a:pt x="1054" y="2329"/>
                </a:cubicBezTo>
                <a:cubicBezTo>
                  <a:pt x="443" y="1952"/>
                  <a:pt x="66" y="1571"/>
                  <a:pt x="151" y="1374"/>
                </a:cubicBezTo>
                <a:cubicBezTo>
                  <a:pt x="194" y="1278"/>
                  <a:pt x="334" y="1233"/>
                  <a:pt x="542" y="1233"/>
                </a:cubicBezTo>
                <a:close/>
                <a:moveTo>
                  <a:pt x="2780" y="1919"/>
                </a:moveTo>
                <a:cubicBezTo>
                  <a:pt x="2940" y="1999"/>
                  <a:pt x="3091" y="2079"/>
                  <a:pt x="3232" y="2164"/>
                </a:cubicBezTo>
                <a:cubicBezTo>
                  <a:pt x="3100" y="2282"/>
                  <a:pt x="2959" y="2394"/>
                  <a:pt x="2804" y="2512"/>
                </a:cubicBezTo>
                <a:cubicBezTo>
                  <a:pt x="2804" y="2423"/>
                  <a:pt x="2804" y="2329"/>
                  <a:pt x="2799" y="2239"/>
                </a:cubicBezTo>
                <a:cubicBezTo>
                  <a:pt x="2795" y="2126"/>
                  <a:pt x="2790" y="2023"/>
                  <a:pt x="2780" y="1919"/>
                </a:cubicBezTo>
                <a:close/>
                <a:moveTo>
                  <a:pt x="1534" y="2013"/>
                </a:moveTo>
                <a:cubicBezTo>
                  <a:pt x="1534" y="2103"/>
                  <a:pt x="1534" y="2192"/>
                  <a:pt x="1539" y="2286"/>
                </a:cubicBezTo>
                <a:cubicBezTo>
                  <a:pt x="1543" y="2394"/>
                  <a:pt x="1548" y="2503"/>
                  <a:pt x="1557" y="2606"/>
                </a:cubicBezTo>
                <a:cubicBezTo>
                  <a:pt x="1398" y="2526"/>
                  <a:pt x="1247" y="2441"/>
                  <a:pt x="1106" y="2357"/>
                </a:cubicBezTo>
                <a:cubicBezTo>
                  <a:pt x="1238" y="2244"/>
                  <a:pt x="1379" y="2126"/>
                  <a:pt x="1534" y="2013"/>
                </a:cubicBezTo>
                <a:close/>
                <a:moveTo>
                  <a:pt x="2112" y="1618"/>
                </a:moveTo>
                <a:cubicBezTo>
                  <a:pt x="2207" y="1656"/>
                  <a:pt x="2305" y="1694"/>
                  <a:pt x="2399" y="1736"/>
                </a:cubicBezTo>
                <a:cubicBezTo>
                  <a:pt x="2512" y="1788"/>
                  <a:pt x="2616" y="1835"/>
                  <a:pt x="2719" y="1886"/>
                </a:cubicBezTo>
                <a:cubicBezTo>
                  <a:pt x="2729" y="2004"/>
                  <a:pt x="2738" y="2122"/>
                  <a:pt x="2743" y="2239"/>
                </a:cubicBezTo>
                <a:cubicBezTo>
                  <a:pt x="2747" y="2347"/>
                  <a:pt x="2747" y="2451"/>
                  <a:pt x="2747" y="2554"/>
                </a:cubicBezTo>
                <a:cubicBezTo>
                  <a:pt x="2663" y="2616"/>
                  <a:pt x="2578" y="2677"/>
                  <a:pt x="2493" y="2738"/>
                </a:cubicBezTo>
                <a:cubicBezTo>
                  <a:pt x="2404" y="2794"/>
                  <a:pt x="2315" y="2851"/>
                  <a:pt x="2230" y="2907"/>
                </a:cubicBezTo>
                <a:cubicBezTo>
                  <a:pt x="2131" y="2870"/>
                  <a:pt x="2037" y="2832"/>
                  <a:pt x="1938" y="2785"/>
                </a:cubicBezTo>
                <a:cubicBezTo>
                  <a:pt x="1830" y="2738"/>
                  <a:pt x="1722" y="2686"/>
                  <a:pt x="1619" y="2634"/>
                </a:cubicBezTo>
                <a:cubicBezTo>
                  <a:pt x="1609" y="2521"/>
                  <a:pt x="1600" y="2404"/>
                  <a:pt x="1595" y="2286"/>
                </a:cubicBezTo>
                <a:cubicBezTo>
                  <a:pt x="1590" y="2178"/>
                  <a:pt x="1590" y="2075"/>
                  <a:pt x="1590" y="1971"/>
                </a:cubicBezTo>
                <a:cubicBezTo>
                  <a:pt x="1675" y="1910"/>
                  <a:pt x="1760" y="1849"/>
                  <a:pt x="1849" y="1788"/>
                </a:cubicBezTo>
                <a:cubicBezTo>
                  <a:pt x="1934" y="1727"/>
                  <a:pt x="2023" y="1670"/>
                  <a:pt x="2112" y="1618"/>
                </a:cubicBezTo>
                <a:close/>
                <a:moveTo>
                  <a:pt x="2747" y="2625"/>
                </a:moveTo>
                <a:cubicBezTo>
                  <a:pt x="2747" y="2785"/>
                  <a:pt x="2743" y="2940"/>
                  <a:pt x="2729" y="3086"/>
                </a:cubicBezTo>
                <a:cubicBezTo>
                  <a:pt x="2588" y="3044"/>
                  <a:pt x="2442" y="2992"/>
                  <a:pt x="2296" y="2935"/>
                </a:cubicBezTo>
                <a:cubicBezTo>
                  <a:pt x="2371" y="2884"/>
                  <a:pt x="2446" y="2837"/>
                  <a:pt x="2526" y="2785"/>
                </a:cubicBezTo>
                <a:cubicBezTo>
                  <a:pt x="2602" y="2733"/>
                  <a:pt x="2677" y="2677"/>
                  <a:pt x="2747" y="2625"/>
                </a:cubicBezTo>
                <a:close/>
                <a:moveTo>
                  <a:pt x="1623" y="2705"/>
                </a:moveTo>
                <a:lnTo>
                  <a:pt x="1623" y="2705"/>
                </a:lnTo>
                <a:cubicBezTo>
                  <a:pt x="1717" y="2752"/>
                  <a:pt x="1816" y="2794"/>
                  <a:pt x="1915" y="2841"/>
                </a:cubicBezTo>
                <a:cubicBezTo>
                  <a:pt x="2000" y="2879"/>
                  <a:pt x="2084" y="2912"/>
                  <a:pt x="2169" y="2945"/>
                </a:cubicBezTo>
                <a:cubicBezTo>
                  <a:pt x="2004" y="3044"/>
                  <a:pt x="1844" y="3133"/>
                  <a:pt x="1689" y="3213"/>
                </a:cubicBezTo>
                <a:cubicBezTo>
                  <a:pt x="1661" y="3053"/>
                  <a:pt x="1642" y="2884"/>
                  <a:pt x="1623" y="2705"/>
                </a:cubicBezTo>
                <a:close/>
                <a:moveTo>
                  <a:pt x="3284" y="2197"/>
                </a:moveTo>
                <a:cubicBezTo>
                  <a:pt x="3895" y="2573"/>
                  <a:pt x="4276" y="2954"/>
                  <a:pt x="4187" y="3152"/>
                </a:cubicBezTo>
                <a:cubicBezTo>
                  <a:pt x="4144" y="3246"/>
                  <a:pt x="4003" y="3290"/>
                  <a:pt x="3793" y="3290"/>
                </a:cubicBezTo>
                <a:cubicBezTo>
                  <a:pt x="3539" y="3290"/>
                  <a:pt x="3186" y="3226"/>
                  <a:pt x="2785" y="3105"/>
                </a:cubicBezTo>
                <a:cubicBezTo>
                  <a:pt x="2799" y="2940"/>
                  <a:pt x="2804" y="2766"/>
                  <a:pt x="2804" y="2583"/>
                </a:cubicBezTo>
                <a:cubicBezTo>
                  <a:pt x="2978" y="2456"/>
                  <a:pt x="3138" y="2324"/>
                  <a:pt x="3284" y="2197"/>
                </a:cubicBezTo>
                <a:close/>
                <a:moveTo>
                  <a:pt x="1064" y="2399"/>
                </a:moveTo>
                <a:cubicBezTo>
                  <a:pt x="1214" y="2493"/>
                  <a:pt x="1383" y="2583"/>
                  <a:pt x="1562" y="2672"/>
                </a:cubicBezTo>
                <a:cubicBezTo>
                  <a:pt x="1581" y="2874"/>
                  <a:pt x="1605" y="3062"/>
                  <a:pt x="1633" y="3241"/>
                </a:cubicBezTo>
                <a:cubicBezTo>
                  <a:pt x="1196" y="3459"/>
                  <a:pt x="815" y="3586"/>
                  <a:pt x="577" y="3586"/>
                </a:cubicBezTo>
                <a:cubicBezTo>
                  <a:pt x="467" y="3586"/>
                  <a:pt x="387" y="3558"/>
                  <a:pt x="349" y="3500"/>
                </a:cubicBezTo>
                <a:cubicBezTo>
                  <a:pt x="222" y="3321"/>
                  <a:pt x="527" y="2879"/>
                  <a:pt x="1064" y="2399"/>
                </a:cubicBezTo>
                <a:close/>
                <a:moveTo>
                  <a:pt x="2235" y="2973"/>
                </a:moveTo>
                <a:cubicBezTo>
                  <a:pt x="2404" y="3039"/>
                  <a:pt x="2569" y="3095"/>
                  <a:pt x="2724" y="3147"/>
                </a:cubicBezTo>
                <a:cubicBezTo>
                  <a:pt x="2663" y="3909"/>
                  <a:pt x="2484" y="4455"/>
                  <a:pt x="2254" y="4464"/>
                </a:cubicBezTo>
                <a:cubicBezTo>
                  <a:pt x="2252" y="4464"/>
                  <a:pt x="2250" y="4464"/>
                  <a:pt x="2248" y="4464"/>
                </a:cubicBezTo>
                <a:cubicBezTo>
                  <a:pt x="2033" y="4464"/>
                  <a:pt x="1824" y="3973"/>
                  <a:pt x="1699" y="3274"/>
                </a:cubicBezTo>
                <a:cubicBezTo>
                  <a:pt x="1873" y="3189"/>
                  <a:pt x="2051" y="3086"/>
                  <a:pt x="2235" y="2973"/>
                </a:cubicBezTo>
                <a:close/>
                <a:moveTo>
                  <a:pt x="2087" y="0"/>
                </a:moveTo>
                <a:cubicBezTo>
                  <a:pt x="2084" y="0"/>
                  <a:pt x="2082" y="0"/>
                  <a:pt x="2080" y="0"/>
                </a:cubicBezTo>
                <a:cubicBezTo>
                  <a:pt x="1821" y="14"/>
                  <a:pt x="1623" y="565"/>
                  <a:pt x="1557" y="1360"/>
                </a:cubicBezTo>
                <a:cubicBezTo>
                  <a:pt x="1163" y="1241"/>
                  <a:pt x="816" y="1178"/>
                  <a:pt x="559" y="1178"/>
                </a:cubicBezTo>
                <a:cubicBezTo>
                  <a:pt x="316" y="1178"/>
                  <a:pt x="152" y="1234"/>
                  <a:pt x="99" y="1350"/>
                </a:cubicBezTo>
                <a:cubicBezTo>
                  <a:pt x="1" y="1576"/>
                  <a:pt x="372" y="1976"/>
                  <a:pt x="1007" y="2366"/>
                </a:cubicBezTo>
                <a:cubicBezTo>
                  <a:pt x="452" y="2870"/>
                  <a:pt x="156" y="3326"/>
                  <a:pt x="297" y="3533"/>
                </a:cubicBezTo>
                <a:cubicBezTo>
                  <a:pt x="346" y="3605"/>
                  <a:pt x="444" y="3639"/>
                  <a:pt x="578" y="3639"/>
                </a:cubicBezTo>
                <a:cubicBezTo>
                  <a:pt x="829" y="3639"/>
                  <a:pt x="1209" y="3520"/>
                  <a:pt x="1647" y="3302"/>
                </a:cubicBezTo>
                <a:cubicBezTo>
                  <a:pt x="1773" y="4034"/>
                  <a:pt x="2005" y="4521"/>
                  <a:pt x="2251" y="4521"/>
                </a:cubicBezTo>
                <a:cubicBezTo>
                  <a:pt x="2254" y="4521"/>
                  <a:pt x="2256" y="4521"/>
                  <a:pt x="2258" y="4521"/>
                </a:cubicBezTo>
                <a:cubicBezTo>
                  <a:pt x="2517" y="4511"/>
                  <a:pt x="2715" y="3961"/>
                  <a:pt x="2780" y="3166"/>
                </a:cubicBezTo>
                <a:cubicBezTo>
                  <a:pt x="3175" y="3285"/>
                  <a:pt x="3523" y="3347"/>
                  <a:pt x="3781" y="3347"/>
                </a:cubicBezTo>
                <a:cubicBezTo>
                  <a:pt x="4024" y="3347"/>
                  <a:pt x="4188" y="3292"/>
                  <a:pt x="4239" y="3175"/>
                </a:cubicBezTo>
                <a:cubicBezTo>
                  <a:pt x="4342" y="2945"/>
                  <a:pt x="3966" y="2550"/>
                  <a:pt x="3331" y="2155"/>
                </a:cubicBezTo>
                <a:cubicBezTo>
                  <a:pt x="3886" y="1656"/>
                  <a:pt x="4182" y="1200"/>
                  <a:pt x="4041" y="993"/>
                </a:cubicBezTo>
                <a:cubicBezTo>
                  <a:pt x="3992" y="919"/>
                  <a:pt x="3895" y="884"/>
                  <a:pt x="3760" y="884"/>
                </a:cubicBezTo>
                <a:cubicBezTo>
                  <a:pt x="3510" y="884"/>
                  <a:pt x="3131" y="1006"/>
                  <a:pt x="2696" y="1223"/>
                </a:cubicBezTo>
                <a:cubicBezTo>
                  <a:pt x="2565" y="492"/>
                  <a:pt x="2338" y="0"/>
                  <a:pt x="208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0"/>
          <p:cNvSpPr/>
          <p:nvPr/>
        </p:nvSpPr>
        <p:spPr>
          <a:xfrm rot="5400000">
            <a:off x="7454639" y="2720895"/>
            <a:ext cx="76925" cy="67930"/>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0"/>
          <p:cNvSpPr/>
          <p:nvPr/>
        </p:nvSpPr>
        <p:spPr>
          <a:xfrm rot="5400000">
            <a:off x="7025723" y="2980840"/>
            <a:ext cx="388998" cy="358407"/>
          </a:xfrm>
          <a:custGeom>
            <a:avLst/>
            <a:gdLst/>
            <a:ahLst/>
            <a:cxnLst/>
            <a:rect l="l" t="t" r="r" b="b"/>
            <a:pathLst>
              <a:path w="6139" h="5656" extrusionOk="0">
                <a:moveTo>
                  <a:pt x="4165" y="76"/>
                </a:moveTo>
                <a:cubicBezTo>
                  <a:pt x="4195" y="76"/>
                  <a:pt x="4222" y="82"/>
                  <a:pt x="4248" y="93"/>
                </a:cubicBezTo>
                <a:cubicBezTo>
                  <a:pt x="4530" y="215"/>
                  <a:pt x="4492" y="991"/>
                  <a:pt x="4201" y="1984"/>
                </a:cubicBezTo>
                <a:cubicBezTo>
                  <a:pt x="4015" y="1972"/>
                  <a:pt x="3823" y="1964"/>
                  <a:pt x="3624" y="1964"/>
                </a:cubicBezTo>
                <a:cubicBezTo>
                  <a:pt x="3581" y="1964"/>
                  <a:pt x="3538" y="1964"/>
                  <a:pt x="3495" y="1965"/>
                </a:cubicBezTo>
                <a:cubicBezTo>
                  <a:pt x="3316" y="1730"/>
                  <a:pt x="3142" y="1513"/>
                  <a:pt x="2968" y="1320"/>
                </a:cubicBezTo>
                <a:cubicBezTo>
                  <a:pt x="3420" y="571"/>
                  <a:pt x="3882" y="76"/>
                  <a:pt x="4165" y="76"/>
                </a:cubicBezTo>
                <a:close/>
                <a:moveTo>
                  <a:pt x="2926" y="1396"/>
                </a:moveTo>
                <a:cubicBezTo>
                  <a:pt x="3081" y="1570"/>
                  <a:pt x="3241" y="1758"/>
                  <a:pt x="3396" y="1965"/>
                </a:cubicBezTo>
                <a:cubicBezTo>
                  <a:pt x="3274" y="1965"/>
                  <a:pt x="3152" y="1970"/>
                  <a:pt x="3029" y="1974"/>
                </a:cubicBezTo>
                <a:cubicBezTo>
                  <a:pt x="2879" y="1984"/>
                  <a:pt x="2738" y="1993"/>
                  <a:pt x="2597" y="2002"/>
                </a:cubicBezTo>
                <a:cubicBezTo>
                  <a:pt x="2700" y="1786"/>
                  <a:pt x="2813" y="1584"/>
                  <a:pt x="2926" y="1396"/>
                </a:cubicBezTo>
                <a:close/>
                <a:moveTo>
                  <a:pt x="1505" y="338"/>
                </a:moveTo>
                <a:cubicBezTo>
                  <a:pt x="1795" y="338"/>
                  <a:pt x="2314" y="722"/>
                  <a:pt x="2870" y="1330"/>
                </a:cubicBezTo>
                <a:cubicBezTo>
                  <a:pt x="2747" y="1542"/>
                  <a:pt x="2625" y="1767"/>
                  <a:pt x="2503" y="2012"/>
                </a:cubicBezTo>
                <a:cubicBezTo>
                  <a:pt x="2235" y="2040"/>
                  <a:pt x="1976" y="2073"/>
                  <a:pt x="1736" y="2115"/>
                </a:cubicBezTo>
                <a:cubicBezTo>
                  <a:pt x="1298" y="1250"/>
                  <a:pt x="1129" y="544"/>
                  <a:pt x="1374" y="375"/>
                </a:cubicBezTo>
                <a:cubicBezTo>
                  <a:pt x="1410" y="350"/>
                  <a:pt x="1454" y="338"/>
                  <a:pt x="1505" y="338"/>
                </a:cubicBezTo>
                <a:close/>
                <a:moveTo>
                  <a:pt x="3552" y="2040"/>
                </a:moveTo>
                <a:cubicBezTo>
                  <a:pt x="3768" y="2040"/>
                  <a:pt x="3980" y="2050"/>
                  <a:pt x="4177" y="2059"/>
                </a:cubicBezTo>
                <a:cubicBezTo>
                  <a:pt x="4116" y="2252"/>
                  <a:pt x="4050" y="2449"/>
                  <a:pt x="3975" y="2652"/>
                </a:cubicBezTo>
                <a:cubicBezTo>
                  <a:pt x="3909" y="2548"/>
                  <a:pt x="3838" y="2445"/>
                  <a:pt x="3768" y="2341"/>
                </a:cubicBezTo>
                <a:cubicBezTo>
                  <a:pt x="3697" y="2238"/>
                  <a:pt x="3627" y="2139"/>
                  <a:pt x="3552" y="2040"/>
                </a:cubicBezTo>
                <a:close/>
                <a:moveTo>
                  <a:pt x="2465" y="2097"/>
                </a:moveTo>
                <a:cubicBezTo>
                  <a:pt x="2404" y="2224"/>
                  <a:pt x="2343" y="2355"/>
                  <a:pt x="2286" y="2487"/>
                </a:cubicBezTo>
                <a:cubicBezTo>
                  <a:pt x="2235" y="2605"/>
                  <a:pt x="2187" y="2717"/>
                  <a:pt x="2145" y="2830"/>
                </a:cubicBezTo>
                <a:cubicBezTo>
                  <a:pt x="2009" y="2614"/>
                  <a:pt x="1882" y="2398"/>
                  <a:pt x="1774" y="2191"/>
                </a:cubicBezTo>
                <a:cubicBezTo>
                  <a:pt x="1995" y="2153"/>
                  <a:pt x="2225" y="2120"/>
                  <a:pt x="2465" y="2097"/>
                </a:cubicBezTo>
                <a:close/>
                <a:moveTo>
                  <a:pt x="4257" y="2068"/>
                </a:moveTo>
                <a:cubicBezTo>
                  <a:pt x="5287" y="2144"/>
                  <a:pt x="6030" y="2379"/>
                  <a:pt x="6045" y="2685"/>
                </a:cubicBezTo>
                <a:cubicBezTo>
                  <a:pt x="6059" y="2981"/>
                  <a:pt x="5395" y="3277"/>
                  <a:pt x="4441" y="3451"/>
                </a:cubicBezTo>
                <a:cubicBezTo>
                  <a:pt x="4323" y="3221"/>
                  <a:pt x="4182" y="2981"/>
                  <a:pt x="4027" y="2732"/>
                </a:cubicBezTo>
                <a:cubicBezTo>
                  <a:pt x="4116" y="2501"/>
                  <a:pt x="4191" y="2280"/>
                  <a:pt x="4257" y="2068"/>
                </a:cubicBezTo>
                <a:close/>
                <a:moveTo>
                  <a:pt x="3994" y="2821"/>
                </a:moveTo>
                <a:cubicBezTo>
                  <a:pt x="4130" y="3042"/>
                  <a:pt x="4252" y="3258"/>
                  <a:pt x="4361" y="3465"/>
                </a:cubicBezTo>
                <a:cubicBezTo>
                  <a:pt x="4144" y="3503"/>
                  <a:pt x="3914" y="3536"/>
                  <a:pt x="3669" y="3559"/>
                </a:cubicBezTo>
                <a:cubicBezTo>
                  <a:pt x="3730" y="3432"/>
                  <a:pt x="3791" y="3301"/>
                  <a:pt x="3853" y="3164"/>
                </a:cubicBezTo>
                <a:cubicBezTo>
                  <a:pt x="3900" y="3051"/>
                  <a:pt x="3947" y="2939"/>
                  <a:pt x="3994" y="2821"/>
                </a:cubicBezTo>
                <a:close/>
                <a:moveTo>
                  <a:pt x="1694" y="2205"/>
                </a:moveTo>
                <a:cubicBezTo>
                  <a:pt x="1811" y="2435"/>
                  <a:pt x="1952" y="2675"/>
                  <a:pt x="2108" y="2924"/>
                </a:cubicBezTo>
                <a:cubicBezTo>
                  <a:pt x="2023" y="3150"/>
                  <a:pt x="1943" y="3376"/>
                  <a:pt x="1877" y="3588"/>
                </a:cubicBezTo>
                <a:cubicBezTo>
                  <a:pt x="852" y="3512"/>
                  <a:pt x="104" y="3277"/>
                  <a:pt x="90" y="2967"/>
                </a:cubicBezTo>
                <a:cubicBezTo>
                  <a:pt x="76" y="2670"/>
                  <a:pt x="739" y="2379"/>
                  <a:pt x="1694" y="2205"/>
                </a:cubicBezTo>
                <a:close/>
                <a:moveTo>
                  <a:pt x="2159" y="3004"/>
                </a:moveTo>
                <a:cubicBezTo>
                  <a:pt x="2225" y="3108"/>
                  <a:pt x="2296" y="3211"/>
                  <a:pt x="2366" y="3315"/>
                </a:cubicBezTo>
                <a:cubicBezTo>
                  <a:pt x="2437" y="3418"/>
                  <a:pt x="2507" y="3517"/>
                  <a:pt x="2583" y="3611"/>
                </a:cubicBezTo>
                <a:cubicBezTo>
                  <a:pt x="2366" y="3611"/>
                  <a:pt x="2159" y="3606"/>
                  <a:pt x="1957" y="3592"/>
                </a:cubicBezTo>
                <a:cubicBezTo>
                  <a:pt x="2018" y="3404"/>
                  <a:pt x="2084" y="3207"/>
                  <a:pt x="2159" y="3004"/>
                </a:cubicBezTo>
                <a:close/>
                <a:moveTo>
                  <a:pt x="3457" y="2040"/>
                </a:moveTo>
                <a:cubicBezTo>
                  <a:pt x="3537" y="2153"/>
                  <a:pt x="3622" y="2266"/>
                  <a:pt x="3707" y="2388"/>
                </a:cubicBezTo>
                <a:cubicBezTo>
                  <a:pt x="3787" y="2506"/>
                  <a:pt x="3867" y="2623"/>
                  <a:pt x="3937" y="2741"/>
                </a:cubicBezTo>
                <a:cubicBezTo>
                  <a:pt x="3890" y="2873"/>
                  <a:pt x="3838" y="3004"/>
                  <a:pt x="3777" y="3136"/>
                </a:cubicBezTo>
                <a:cubicBezTo>
                  <a:pt x="3716" y="3282"/>
                  <a:pt x="3650" y="3428"/>
                  <a:pt x="3580" y="3569"/>
                </a:cubicBezTo>
                <a:cubicBezTo>
                  <a:pt x="3425" y="3583"/>
                  <a:pt x="3265" y="3592"/>
                  <a:pt x="3105" y="3602"/>
                </a:cubicBezTo>
                <a:cubicBezTo>
                  <a:pt x="2959" y="3606"/>
                  <a:pt x="2818" y="3611"/>
                  <a:pt x="2681" y="3611"/>
                </a:cubicBezTo>
                <a:cubicBezTo>
                  <a:pt x="2597" y="3503"/>
                  <a:pt x="2512" y="3385"/>
                  <a:pt x="2432" y="3268"/>
                </a:cubicBezTo>
                <a:cubicBezTo>
                  <a:pt x="2347" y="3150"/>
                  <a:pt x="2272" y="3033"/>
                  <a:pt x="2197" y="2915"/>
                </a:cubicBezTo>
                <a:cubicBezTo>
                  <a:pt x="2244" y="2783"/>
                  <a:pt x="2300" y="2652"/>
                  <a:pt x="2357" y="2520"/>
                </a:cubicBezTo>
                <a:cubicBezTo>
                  <a:pt x="2418" y="2369"/>
                  <a:pt x="2489" y="2228"/>
                  <a:pt x="2554" y="2087"/>
                </a:cubicBezTo>
                <a:cubicBezTo>
                  <a:pt x="2710" y="2073"/>
                  <a:pt x="2870" y="2059"/>
                  <a:pt x="3029" y="2054"/>
                </a:cubicBezTo>
                <a:cubicBezTo>
                  <a:pt x="3175" y="2045"/>
                  <a:pt x="3316" y="2045"/>
                  <a:pt x="3457" y="2040"/>
                </a:cubicBezTo>
                <a:close/>
                <a:moveTo>
                  <a:pt x="3542" y="3649"/>
                </a:moveTo>
                <a:lnTo>
                  <a:pt x="3542" y="3649"/>
                </a:lnTo>
                <a:cubicBezTo>
                  <a:pt x="3434" y="3865"/>
                  <a:pt x="3321" y="4072"/>
                  <a:pt x="3208" y="4260"/>
                </a:cubicBezTo>
                <a:cubicBezTo>
                  <a:pt x="3053" y="4086"/>
                  <a:pt x="2893" y="3898"/>
                  <a:pt x="2738" y="3691"/>
                </a:cubicBezTo>
                <a:cubicBezTo>
                  <a:pt x="2860" y="3686"/>
                  <a:pt x="2982" y="3686"/>
                  <a:pt x="3109" y="3682"/>
                </a:cubicBezTo>
                <a:cubicBezTo>
                  <a:pt x="3255" y="3672"/>
                  <a:pt x="3401" y="3663"/>
                  <a:pt x="3542" y="3649"/>
                </a:cubicBezTo>
                <a:close/>
                <a:moveTo>
                  <a:pt x="4398" y="3541"/>
                </a:moveTo>
                <a:cubicBezTo>
                  <a:pt x="4836" y="4406"/>
                  <a:pt x="5005" y="5112"/>
                  <a:pt x="4760" y="5276"/>
                </a:cubicBezTo>
                <a:cubicBezTo>
                  <a:pt x="4724" y="5302"/>
                  <a:pt x="4679" y="5315"/>
                  <a:pt x="4626" y="5315"/>
                </a:cubicBezTo>
                <a:cubicBezTo>
                  <a:pt x="4335" y="5315"/>
                  <a:pt x="3819" y="4931"/>
                  <a:pt x="3265" y="4321"/>
                </a:cubicBezTo>
                <a:cubicBezTo>
                  <a:pt x="3387" y="4114"/>
                  <a:pt x="3514" y="3889"/>
                  <a:pt x="3632" y="3644"/>
                </a:cubicBezTo>
                <a:cubicBezTo>
                  <a:pt x="3900" y="3616"/>
                  <a:pt x="4158" y="3583"/>
                  <a:pt x="4398" y="3541"/>
                </a:cubicBezTo>
                <a:close/>
                <a:moveTo>
                  <a:pt x="1938" y="3672"/>
                </a:moveTo>
                <a:cubicBezTo>
                  <a:pt x="2159" y="3686"/>
                  <a:pt x="2394" y="3691"/>
                  <a:pt x="2639" y="3691"/>
                </a:cubicBezTo>
                <a:cubicBezTo>
                  <a:pt x="2818" y="3926"/>
                  <a:pt x="2992" y="4138"/>
                  <a:pt x="3166" y="4331"/>
                </a:cubicBezTo>
                <a:cubicBezTo>
                  <a:pt x="2715" y="5084"/>
                  <a:pt x="2256" y="5580"/>
                  <a:pt x="1970" y="5580"/>
                </a:cubicBezTo>
                <a:cubicBezTo>
                  <a:pt x="1940" y="5580"/>
                  <a:pt x="1912" y="5574"/>
                  <a:pt x="1886" y="5563"/>
                </a:cubicBezTo>
                <a:cubicBezTo>
                  <a:pt x="1604" y="5441"/>
                  <a:pt x="1647" y="4660"/>
                  <a:pt x="1938" y="3672"/>
                </a:cubicBezTo>
                <a:close/>
                <a:moveTo>
                  <a:pt x="4172" y="0"/>
                </a:moveTo>
                <a:cubicBezTo>
                  <a:pt x="3855" y="0"/>
                  <a:pt x="3382" y="488"/>
                  <a:pt x="2912" y="1259"/>
                </a:cubicBezTo>
                <a:cubicBezTo>
                  <a:pt x="2346" y="642"/>
                  <a:pt x="1822" y="265"/>
                  <a:pt x="1499" y="265"/>
                </a:cubicBezTo>
                <a:cubicBezTo>
                  <a:pt x="1432" y="265"/>
                  <a:pt x="1375" y="281"/>
                  <a:pt x="1327" y="314"/>
                </a:cubicBezTo>
                <a:cubicBezTo>
                  <a:pt x="1049" y="507"/>
                  <a:pt x="1200" y="1226"/>
                  <a:pt x="1656" y="2129"/>
                </a:cubicBezTo>
                <a:cubicBezTo>
                  <a:pt x="659" y="2313"/>
                  <a:pt x="0" y="2633"/>
                  <a:pt x="14" y="2971"/>
                </a:cubicBezTo>
                <a:cubicBezTo>
                  <a:pt x="28" y="3324"/>
                  <a:pt x="776" y="3588"/>
                  <a:pt x="1854" y="3668"/>
                </a:cubicBezTo>
                <a:cubicBezTo>
                  <a:pt x="1548" y="4702"/>
                  <a:pt x="1529" y="5493"/>
                  <a:pt x="1854" y="5634"/>
                </a:cubicBezTo>
                <a:cubicBezTo>
                  <a:pt x="1888" y="5649"/>
                  <a:pt x="1924" y="5656"/>
                  <a:pt x="1963" y="5656"/>
                </a:cubicBezTo>
                <a:cubicBezTo>
                  <a:pt x="2283" y="5656"/>
                  <a:pt x="2753" y="5168"/>
                  <a:pt x="3222" y="4392"/>
                </a:cubicBezTo>
                <a:cubicBezTo>
                  <a:pt x="3792" y="5013"/>
                  <a:pt x="4317" y="5391"/>
                  <a:pt x="4638" y="5391"/>
                </a:cubicBezTo>
                <a:cubicBezTo>
                  <a:pt x="4703" y="5391"/>
                  <a:pt x="4760" y="5375"/>
                  <a:pt x="4807" y="5342"/>
                </a:cubicBezTo>
                <a:cubicBezTo>
                  <a:pt x="5085" y="5149"/>
                  <a:pt x="4934" y="4430"/>
                  <a:pt x="4478" y="3526"/>
                </a:cubicBezTo>
                <a:cubicBezTo>
                  <a:pt x="5475" y="3338"/>
                  <a:pt x="6139" y="3023"/>
                  <a:pt x="6120" y="2685"/>
                </a:cubicBezTo>
                <a:cubicBezTo>
                  <a:pt x="6106" y="2332"/>
                  <a:pt x="5358" y="2068"/>
                  <a:pt x="4281" y="1988"/>
                </a:cubicBezTo>
                <a:cubicBezTo>
                  <a:pt x="4586" y="954"/>
                  <a:pt x="4605" y="163"/>
                  <a:pt x="4281" y="22"/>
                </a:cubicBezTo>
                <a:cubicBezTo>
                  <a:pt x="4247" y="7"/>
                  <a:pt x="4211" y="0"/>
                  <a:pt x="41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0"/>
          <p:cNvSpPr/>
          <p:nvPr/>
        </p:nvSpPr>
        <p:spPr>
          <a:xfrm rot="5400000">
            <a:off x="7519146" y="2401915"/>
            <a:ext cx="30479" cy="30480"/>
          </a:xfrm>
          <a:custGeom>
            <a:avLst/>
            <a:gdLst/>
            <a:ahLst/>
            <a:cxnLst/>
            <a:rect l="l" t="t" r="r" b="b"/>
            <a:pathLst>
              <a:path w="481" h="481" extrusionOk="0">
                <a:moveTo>
                  <a:pt x="241" y="1"/>
                </a:moveTo>
                <a:cubicBezTo>
                  <a:pt x="109" y="1"/>
                  <a:pt x="1" y="109"/>
                  <a:pt x="1" y="241"/>
                </a:cubicBezTo>
                <a:cubicBezTo>
                  <a:pt x="1" y="372"/>
                  <a:pt x="109" y="480"/>
                  <a:pt x="241" y="480"/>
                </a:cubicBezTo>
                <a:cubicBezTo>
                  <a:pt x="372" y="480"/>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0"/>
          <p:cNvSpPr/>
          <p:nvPr/>
        </p:nvSpPr>
        <p:spPr>
          <a:xfrm rot="5400000">
            <a:off x="7953864" y="2611306"/>
            <a:ext cx="30162" cy="30480"/>
          </a:xfrm>
          <a:custGeom>
            <a:avLst/>
            <a:gdLst/>
            <a:ahLst/>
            <a:cxnLst/>
            <a:rect l="l" t="t" r="r" b="b"/>
            <a:pathLst>
              <a:path w="476" h="481" extrusionOk="0">
                <a:moveTo>
                  <a:pt x="236" y="1"/>
                </a:moveTo>
                <a:cubicBezTo>
                  <a:pt x="104" y="1"/>
                  <a:pt x="1" y="109"/>
                  <a:pt x="1" y="241"/>
                </a:cubicBezTo>
                <a:cubicBezTo>
                  <a:pt x="1" y="372"/>
                  <a:pt x="104" y="480"/>
                  <a:pt x="236" y="480"/>
                </a:cubicBezTo>
                <a:cubicBezTo>
                  <a:pt x="372" y="480"/>
                  <a:pt x="476" y="372"/>
                  <a:pt x="476" y="241"/>
                </a:cubicBezTo>
                <a:cubicBezTo>
                  <a:pt x="476" y="109"/>
                  <a:pt x="372"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0" name="Google Shape;1640;p50"/>
          <p:cNvGrpSpPr/>
          <p:nvPr/>
        </p:nvGrpSpPr>
        <p:grpSpPr>
          <a:xfrm>
            <a:off x="6853543" y="599301"/>
            <a:ext cx="1580728" cy="1207487"/>
            <a:chOff x="6853543" y="599301"/>
            <a:chExt cx="1580728" cy="1207487"/>
          </a:xfrm>
        </p:grpSpPr>
        <p:sp>
          <p:nvSpPr>
            <p:cNvPr id="1641" name="Google Shape;1641;p50"/>
            <p:cNvSpPr/>
            <p:nvPr/>
          </p:nvSpPr>
          <p:spPr>
            <a:xfrm rot="5400000">
              <a:off x="7253010" y="1118262"/>
              <a:ext cx="58739" cy="52151"/>
            </a:xfrm>
            <a:custGeom>
              <a:avLst/>
              <a:gdLst/>
              <a:ahLst/>
              <a:cxnLst/>
              <a:rect l="l" t="t" r="r" b="b"/>
              <a:pathLst>
                <a:path w="927" h="823" extrusionOk="0">
                  <a:moveTo>
                    <a:pt x="467" y="0"/>
                  </a:moveTo>
                  <a:cubicBezTo>
                    <a:pt x="299" y="0"/>
                    <a:pt x="139" y="106"/>
                    <a:pt x="76" y="273"/>
                  </a:cubicBezTo>
                  <a:cubicBezTo>
                    <a:pt x="0" y="484"/>
                    <a:pt x="113" y="720"/>
                    <a:pt x="325" y="800"/>
                  </a:cubicBezTo>
                  <a:cubicBezTo>
                    <a:pt x="370" y="815"/>
                    <a:pt x="417" y="823"/>
                    <a:pt x="462" y="823"/>
                  </a:cubicBezTo>
                  <a:cubicBezTo>
                    <a:pt x="633" y="823"/>
                    <a:pt x="792" y="717"/>
                    <a:pt x="852" y="550"/>
                  </a:cubicBezTo>
                  <a:cubicBezTo>
                    <a:pt x="927" y="334"/>
                    <a:pt x="814" y="99"/>
                    <a:pt x="602" y="23"/>
                  </a:cubicBezTo>
                  <a:cubicBezTo>
                    <a:pt x="558" y="8"/>
                    <a:pt x="512" y="0"/>
                    <a:pt x="46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0"/>
            <p:cNvSpPr/>
            <p:nvPr/>
          </p:nvSpPr>
          <p:spPr>
            <a:xfrm rot="5400000">
              <a:off x="7635516" y="842972"/>
              <a:ext cx="30479" cy="30163"/>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0"/>
            <p:cNvSpPr/>
            <p:nvPr/>
          </p:nvSpPr>
          <p:spPr>
            <a:xfrm rot="5400000">
              <a:off x="6849780" y="1418828"/>
              <a:ext cx="391722" cy="384197"/>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0"/>
            <p:cNvSpPr/>
            <p:nvPr/>
          </p:nvSpPr>
          <p:spPr>
            <a:xfrm rot="5400000">
              <a:off x="8083665" y="1313421"/>
              <a:ext cx="357442" cy="343769"/>
            </a:xfrm>
            <a:custGeom>
              <a:avLst/>
              <a:gdLst/>
              <a:ahLst/>
              <a:cxnLst/>
              <a:rect l="l" t="t" r="r" b="b"/>
              <a:pathLst>
                <a:path w="5641" h="5425" extrusionOk="0">
                  <a:moveTo>
                    <a:pt x="2994" y="1"/>
                  </a:moveTo>
                  <a:cubicBezTo>
                    <a:pt x="2799" y="1"/>
                    <a:pt x="2635" y="157"/>
                    <a:pt x="2626" y="354"/>
                  </a:cubicBezTo>
                  <a:cubicBezTo>
                    <a:pt x="2621" y="518"/>
                    <a:pt x="2724" y="664"/>
                    <a:pt x="2875" y="716"/>
                  </a:cubicBezTo>
                  <a:lnTo>
                    <a:pt x="2644" y="2071"/>
                  </a:lnTo>
                  <a:cubicBezTo>
                    <a:pt x="2635" y="2071"/>
                    <a:pt x="2626" y="2066"/>
                    <a:pt x="2616" y="2066"/>
                  </a:cubicBezTo>
                  <a:cubicBezTo>
                    <a:pt x="2607" y="2066"/>
                    <a:pt x="2597" y="2065"/>
                    <a:pt x="2588" y="2065"/>
                  </a:cubicBezTo>
                  <a:cubicBezTo>
                    <a:pt x="2345" y="2065"/>
                    <a:pt x="2131" y="2181"/>
                    <a:pt x="1995" y="2362"/>
                  </a:cubicBezTo>
                  <a:lnTo>
                    <a:pt x="763" y="1586"/>
                  </a:lnTo>
                  <a:cubicBezTo>
                    <a:pt x="782" y="1544"/>
                    <a:pt x="791" y="1502"/>
                    <a:pt x="796" y="1450"/>
                  </a:cubicBezTo>
                  <a:cubicBezTo>
                    <a:pt x="805" y="1233"/>
                    <a:pt x="636" y="1050"/>
                    <a:pt x="419" y="1041"/>
                  </a:cubicBezTo>
                  <a:cubicBezTo>
                    <a:pt x="414" y="1040"/>
                    <a:pt x="408" y="1040"/>
                    <a:pt x="402" y="1040"/>
                  </a:cubicBezTo>
                  <a:cubicBezTo>
                    <a:pt x="193" y="1040"/>
                    <a:pt x="19" y="1206"/>
                    <a:pt x="10" y="1417"/>
                  </a:cubicBezTo>
                  <a:cubicBezTo>
                    <a:pt x="1" y="1633"/>
                    <a:pt x="170" y="1817"/>
                    <a:pt x="387" y="1826"/>
                  </a:cubicBezTo>
                  <a:cubicBezTo>
                    <a:pt x="392" y="1826"/>
                    <a:pt x="397" y="1826"/>
                    <a:pt x="402" y="1826"/>
                  </a:cubicBezTo>
                  <a:cubicBezTo>
                    <a:pt x="518" y="1826"/>
                    <a:pt x="625" y="1775"/>
                    <a:pt x="697" y="1694"/>
                  </a:cubicBezTo>
                  <a:lnTo>
                    <a:pt x="1929" y="2466"/>
                  </a:lnTo>
                  <a:cubicBezTo>
                    <a:pt x="1882" y="2560"/>
                    <a:pt x="1854" y="2663"/>
                    <a:pt x="1849" y="2776"/>
                  </a:cubicBezTo>
                  <a:cubicBezTo>
                    <a:pt x="1840" y="2969"/>
                    <a:pt x="1911" y="3153"/>
                    <a:pt x="2028" y="3289"/>
                  </a:cubicBezTo>
                  <a:lnTo>
                    <a:pt x="1026" y="4324"/>
                  </a:lnTo>
                  <a:cubicBezTo>
                    <a:pt x="951" y="4272"/>
                    <a:pt x="862" y="4234"/>
                    <a:pt x="763" y="4234"/>
                  </a:cubicBezTo>
                  <a:cubicBezTo>
                    <a:pt x="754" y="4234"/>
                    <a:pt x="746" y="4234"/>
                    <a:pt x="737" y="4234"/>
                  </a:cubicBezTo>
                  <a:cubicBezTo>
                    <a:pt x="485" y="4234"/>
                    <a:pt x="278" y="4436"/>
                    <a:pt x="269" y="4686"/>
                  </a:cubicBezTo>
                  <a:cubicBezTo>
                    <a:pt x="260" y="4949"/>
                    <a:pt x="462" y="5170"/>
                    <a:pt x="725" y="5180"/>
                  </a:cubicBezTo>
                  <a:cubicBezTo>
                    <a:pt x="734" y="5180"/>
                    <a:pt x="742" y="5181"/>
                    <a:pt x="751" y="5181"/>
                  </a:cubicBezTo>
                  <a:cubicBezTo>
                    <a:pt x="1003" y="5181"/>
                    <a:pt x="1210" y="4979"/>
                    <a:pt x="1219" y="4728"/>
                  </a:cubicBezTo>
                  <a:cubicBezTo>
                    <a:pt x="1224" y="4606"/>
                    <a:pt x="1181" y="4498"/>
                    <a:pt x="1116" y="4413"/>
                  </a:cubicBezTo>
                  <a:lnTo>
                    <a:pt x="2118" y="3378"/>
                  </a:lnTo>
                  <a:cubicBezTo>
                    <a:pt x="2240" y="3472"/>
                    <a:pt x="2390" y="3534"/>
                    <a:pt x="2555" y="3543"/>
                  </a:cubicBezTo>
                  <a:cubicBezTo>
                    <a:pt x="2564" y="3543"/>
                    <a:pt x="2573" y="3543"/>
                    <a:pt x="2581" y="3543"/>
                  </a:cubicBezTo>
                  <a:cubicBezTo>
                    <a:pt x="2713" y="3543"/>
                    <a:pt x="2840" y="3511"/>
                    <a:pt x="2945" y="3449"/>
                  </a:cubicBezTo>
                  <a:lnTo>
                    <a:pt x="3863" y="4794"/>
                  </a:lnTo>
                  <a:cubicBezTo>
                    <a:pt x="3797" y="4855"/>
                    <a:pt x="3754" y="4945"/>
                    <a:pt x="3750" y="5043"/>
                  </a:cubicBezTo>
                  <a:cubicBezTo>
                    <a:pt x="3740" y="5246"/>
                    <a:pt x="3900" y="5420"/>
                    <a:pt x="4102" y="5424"/>
                  </a:cubicBezTo>
                  <a:cubicBezTo>
                    <a:pt x="4108" y="5425"/>
                    <a:pt x="4114" y="5425"/>
                    <a:pt x="4119" y="5425"/>
                  </a:cubicBezTo>
                  <a:cubicBezTo>
                    <a:pt x="4314" y="5425"/>
                    <a:pt x="4479" y="5268"/>
                    <a:pt x="4488" y="5072"/>
                  </a:cubicBezTo>
                  <a:cubicBezTo>
                    <a:pt x="4498" y="4869"/>
                    <a:pt x="4338" y="4695"/>
                    <a:pt x="4135" y="4691"/>
                  </a:cubicBezTo>
                  <a:cubicBezTo>
                    <a:pt x="4127" y="4690"/>
                    <a:pt x="4120" y="4690"/>
                    <a:pt x="4112" y="4690"/>
                  </a:cubicBezTo>
                  <a:cubicBezTo>
                    <a:pt x="4060" y="4690"/>
                    <a:pt x="4011" y="4703"/>
                    <a:pt x="3966" y="4724"/>
                  </a:cubicBezTo>
                  <a:lnTo>
                    <a:pt x="3049" y="3378"/>
                  </a:lnTo>
                  <a:cubicBezTo>
                    <a:pt x="3209" y="3247"/>
                    <a:pt x="3312" y="3054"/>
                    <a:pt x="3322" y="2837"/>
                  </a:cubicBezTo>
                  <a:cubicBezTo>
                    <a:pt x="3326" y="2762"/>
                    <a:pt x="3317" y="2687"/>
                    <a:pt x="3298" y="2621"/>
                  </a:cubicBezTo>
                  <a:lnTo>
                    <a:pt x="4714" y="2122"/>
                  </a:lnTo>
                  <a:cubicBezTo>
                    <a:pt x="4789" y="2278"/>
                    <a:pt x="4940" y="2386"/>
                    <a:pt x="5123" y="2391"/>
                  </a:cubicBezTo>
                  <a:cubicBezTo>
                    <a:pt x="5129" y="2391"/>
                    <a:pt x="5135" y="2391"/>
                    <a:pt x="5141" y="2391"/>
                  </a:cubicBezTo>
                  <a:cubicBezTo>
                    <a:pt x="5401" y="2391"/>
                    <a:pt x="5622" y="2187"/>
                    <a:pt x="5631" y="1925"/>
                  </a:cubicBezTo>
                  <a:cubicBezTo>
                    <a:pt x="5641" y="1657"/>
                    <a:pt x="5434" y="1431"/>
                    <a:pt x="5166" y="1417"/>
                  </a:cubicBezTo>
                  <a:cubicBezTo>
                    <a:pt x="5160" y="1417"/>
                    <a:pt x="5154" y="1417"/>
                    <a:pt x="5148" y="1417"/>
                  </a:cubicBezTo>
                  <a:cubicBezTo>
                    <a:pt x="4887" y="1417"/>
                    <a:pt x="4667" y="1620"/>
                    <a:pt x="4658" y="1883"/>
                  </a:cubicBezTo>
                  <a:cubicBezTo>
                    <a:pt x="4658" y="1925"/>
                    <a:pt x="4662" y="1967"/>
                    <a:pt x="4672" y="2005"/>
                  </a:cubicBezTo>
                  <a:lnTo>
                    <a:pt x="3256" y="2503"/>
                  </a:lnTo>
                  <a:cubicBezTo>
                    <a:pt x="3166" y="2301"/>
                    <a:pt x="2988" y="2146"/>
                    <a:pt x="2771" y="2089"/>
                  </a:cubicBezTo>
                  <a:lnTo>
                    <a:pt x="2997" y="735"/>
                  </a:lnTo>
                  <a:cubicBezTo>
                    <a:pt x="3195" y="735"/>
                    <a:pt x="3355" y="584"/>
                    <a:pt x="3364" y="382"/>
                  </a:cubicBezTo>
                  <a:cubicBezTo>
                    <a:pt x="3373" y="180"/>
                    <a:pt x="3213" y="10"/>
                    <a:pt x="3011" y="1"/>
                  </a:cubicBezTo>
                  <a:cubicBezTo>
                    <a:pt x="3006" y="1"/>
                    <a:pt x="3000" y="1"/>
                    <a:pt x="2994"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0"/>
            <p:cNvSpPr/>
            <p:nvPr/>
          </p:nvSpPr>
          <p:spPr>
            <a:xfrm rot="5400000">
              <a:off x="7528397" y="1402265"/>
              <a:ext cx="30479" cy="30480"/>
            </a:xfrm>
            <a:custGeom>
              <a:avLst/>
              <a:gdLst/>
              <a:ahLst/>
              <a:cxnLst/>
              <a:rect l="l" t="t" r="r" b="b"/>
              <a:pathLst>
                <a:path w="481" h="481" extrusionOk="0">
                  <a:moveTo>
                    <a:pt x="241" y="1"/>
                  </a:moveTo>
                  <a:cubicBezTo>
                    <a:pt x="109" y="1"/>
                    <a:pt x="1" y="109"/>
                    <a:pt x="1" y="241"/>
                  </a:cubicBezTo>
                  <a:cubicBezTo>
                    <a:pt x="1" y="372"/>
                    <a:pt x="109" y="481"/>
                    <a:pt x="241" y="481"/>
                  </a:cubicBezTo>
                  <a:cubicBezTo>
                    <a:pt x="372" y="481"/>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0"/>
            <p:cNvSpPr/>
            <p:nvPr/>
          </p:nvSpPr>
          <p:spPr>
            <a:xfrm rot="5400000">
              <a:off x="7635516" y="1288556"/>
              <a:ext cx="30479" cy="30163"/>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0"/>
            <p:cNvSpPr/>
            <p:nvPr/>
          </p:nvSpPr>
          <p:spPr>
            <a:xfrm rot="5400000">
              <a:off x="7246135" y="799060"/>
              <a:ext cx="30479" cy="30416"/>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0"/>
            <p:cNvSpPr/>
            <p:nvPr/>
          </p:nvSpPr>
          <p:spPr>
            <a:xfrm rot="5400000">
              <a:off x="7798714" y="645557"/>
              <a:ext cx="52213" cy="52215"/>
            </a:xfrm>
            <a:custGeom>
              <a:avLst/>
              <a:gdLst/>
              <a:ahLst/>
              <a:cxnLst/>
              <a:rect l="l" t="t" r="r" b="b"/>
              <a:pathLst>
                <a:path w="824" h="824" extrusionOk="0">
                  <a:moveTo>
                    <a:pt x="414" y="0"/>
                  </a:moveTo>
                  <a:cubicBezTo>
                    <a:pt x="184" y="0"/>
                    <a:pt x="0" y="188"/>
                    <a:pt x="0" y="414"/>
                  </a:cubicBezTo>
                  <a:cubicBezTo>
                    <a:pt x="0" y="640"/>
                    <a:pt x="184" y="823"/>
                    <a:pt x="414" y="823"/>
                  </a:cubicBezTo>
                  <a:cubicBezTo>
                    <a:pt x="640" y="823"/>
                    <a:pt x="823" y="640"/>
                    <a:pt x="823" y="414"/>
                  </a:cubicBezTo>
                  <a:cubicBezTo>
                    <a:pt x="823" y="188"/>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0"/>
            <p:cNvSpPr/>
            <p:nvPr/>
          </p:nvSpPr>
          <p:spPr>
            <a:xfrm rot="5400000">
              <a:off x="7009307" y="599173"/>
              <a:ext cx="51959" cy="52215"/>
            </a:xfrm>
            <a:custGeom>
              <a:avLst/>
              <a:gdLst/>
              <a:ahLst/>
              <a:cxnLst/>
              <a:rect l="l" t="t" r="r" b="b"/>
              <a:pathLst>
                <a:path w="820" h="824" extrusionOk="0">
                  <a:moveTo>
                    <a:pt x="410" y="0"/>
                  </a:moveTo>
                  <a:cubicBezTo>
                    <a:pt x="184" y="0"/>
                    <a:pt x="1" y="184"/>
                    <a:pt x="1" y="410"/>
                  </a:cubicBezTo>
                  <a:cubicBezTo>
                    <a:pt x="1" y="640"/>
                    <a:pt x="184" y="823"/>
                    <a:pt x="410" y="823"/>
                  </a:cubicBezTo>
                  <a:cubicBezTo>
                    <a:pt x="636" y="823"/>
                    <a:pt x="819" y="640"/>
                    <a:pt x="819" y="410"/>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0" name="Google Shape;1650;p50"/>
          <p:cNvSpPr/>
          <p:nvPr/>
        </p:nvSpPr>
        <p:spPr>
          <a:xfrm rot="-1800018">
            <a:off x="5122440" y="2761074"/>
            <a:ext cx="5819236" cy="2914881"/>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0"/>
          <p:cNvSpPr txBox="1">
            <a:spLocks noGrp="1"/>
          </p:cNvSpPr>
          <p:nvPr>
            <p:ph type="title"/>
          </p:nvPr>
        </p:nvSpPr>
        <p:spPr>
          <a:xfrm>
            <a:off x="720000" y="445025"/>
            <a:ext cx="5708700" cy="115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PHẨM CHẤT</a:t>
            </a:r>
            <a:endParaRPr b="0">
              <a:latin typeface="Montserrat Medium"/>
              <a:ea typeface="Montserrat Medium"/>
              <a:cs typeface="Montserrat Medium"/>
              <a:sym typeface="Montserrat Medium"/>
            </a:endParaRPr>
          </a:p>
        </p:txBody>
      </p:sp>
      <p:sp>
        <p:nvSpPr>
          <p:cNvPr id="1652" name="Google Shape;1652;p50"/>
          <p:cNvSpPr txBox="1">
            <a:spLocks noGrp="1"/>
          </p:cNvSpPr>
          <p:nvPr>
            <p:ph type="subTitle" idx="1"/>
          </p:nvPr>
        </p:nvSpPr>
        <p:spPr>
          <a:xfrm>
            <a:off x="761230" y="3465584"/>
            <a:ext cx="4403851" cy="100982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V</a:t>
            </a:r>
            <a:r>
              <a:rPr lang="vi-VN" sz="1800"/>
              <a:t>ận dụng được kiến thức, kĩ năng đã học để giải thích một số ứng dụng của quá trình tái bản DNA</a:t>
            </a:r>
            <a:r>
              <a:rPr lang="en-US" sz="1800"/>
              <a:t>.</a:t>
            </a:r>
            <a:endParaRPr sz="1800"/>
          </a:p>
        </p:txBody>
      </p:sp>
      <p:sp>
        <p:nvSpPr>
          <p:cNvPr id="1653" name="Google Shape;1653;p50"/>
          <p:cNvSpPr txBox="1">
            <a:spLocks noGrp="1"/>
          </p:cNvSpPr>
          <p:nvPr>
            <p:ph type="subTitle" idx="2"/>
          </p:nvPr>
        </p:nvSpPr>
        <p:spPr>
          <a:xfrm>
            <a:off x="729919" y="1647122"/>
            <a:ext cx="4846087" cy="12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Năng lực tự chủ và tự học</a:t>
            </a:r>
          </a:p>
          <a:p>
            <a:pPr marL="0" lvl="0" indent="0" algn="l" rtl="0">
              <a:spcBef>
                <a:spcPts val="0"/>
              </a:spcBef>
              <a:spcAft>
                <a:spcPts val="0"/>
              </a:spcAft>
              <a:buNone/>
            </a:pPr>
            <a:r>
              <a:rPr lang="en-US" sz="1800"/>
              <a:t>Năng lực giao tiếp và hợp tác</a:t>
            </a:r>
          </a:p>
          <a:p>
            <a:pPr marL="0" lvl="0" indent="0" algn="l" rtl="0">
              <a:spcBef>
                <a:spcPts val="0"/>
              </a:spcBef>
              <a:spcAft>
                <a:spcPts val="0"/>
              </a:spcAft>
              <a:buNone/>
            </a:pPr>
            <a:r>
              <a:rPr lang="en-US" sz="1800"/>
              <a:t>Năng lực sử dụng ngôn ngữ</a:t>
            </a:r>
          </a:p>
          <a:p>
            <a:pPr marL="0" lvl="0" indent="0" algn="l" rtl="0">
              <a:spcBef>
                <a:spcPts val="0"/>
              </a:spcBef>
              <a:spcAft>
                <a:spcPts val="0"/>
              </a:spcAft>
              <a:buNone/>
            </a:pPr>
            <a:r>
              <a:rPr lang="en-US" sz="1800"/>
              <a:t>Năng lực giải quyết vấn đề và sáng tạo</a:t>
            </a:r>
          </a:p>
        </p:txBody>
      </p:sp>
      <p:sp>
        <p:nvSpPr>
          <p:cNvPr id="1654" name="Google Shape;1654;p50"/>
          <p:cNvSpPr txBox="1">
            <a:spLocks noGrp="1"/>
          </p:cNvSpPr>
          <p:nvPr>
            <p:ph type="subTitle" idx="3"/>
          </p:nvPr>
        </p:nvSpPr>
        <p:spPr>
          <a:xfrm>
            <a:off x="729920" y="1176538"/>
            <a:ext cx="2853284" cy="55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Năng lực chung</a:t>
            </a:r>
            <a:endParaRPr/>
          </a:p>
        </p:txBody>
      </p:sp>
      <p:grpSp>
        <p:nvGrpSpPr>
          <p:cNvPr id="1655" name="Google Shape;1655;p50"/>
          <p:cNvGrpSpPr/>
          <p:nvPr/>
        </p:nvGrpSpPr>
        <p:grpSpPr>
          <a:xfrm>
            <a:off x="6979976" y="2364780"/>
            <a:ext cx="1448929" cy="2243730"/>
            <a:chOff x="7554003" y="2113754"/>
            <a:chExt cx="371330" cy="575021"/>
          </a:xfrm>
        </p:grpSpPr>
        <p:grpSp>
          <p:nvGrpSpPr>
            <p:cNvPr id="1656" name="Google Shape;1656;p50"/>
            <p:cNvGrpSpPr/>
            <p:nvPr/>
          </p:nvGrpSpPr>
          <p:grpSpPr>
            <a:xfrm>
              <a:off x="7650277" y="2113754"/>
              <a:ext cx="186558" cy="544556"/>
              <a:chOff x="7650277" y="2113754"/>
              <a:chExt cx="186558" cy="544556"/>
            </a:xfrm>
          </p:grpSpPr>
          <p:sp>
            <p:nvSpPr>
              <p:cNvPr id="1657" name="Google Shape;1657;p50"/>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0"/>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0"/>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50"/>
            <p:cNvGrpSpPr/>
            <p:nvPr/>
          </p:nvGrpSpPr>
          <p:grpSpPr>
            <a:xfrm>
              <a:off x="7682425" y="2230764"/>
              <a:ext cx="122262" cy="310535"/>
              <a:chOff x="7682425" y="2230764"/>
              <a:chExt cx="122262" cy="310535"/>
            </a:xfrm>
          </p:grpSpPr>
          <p:sp>
            <p:nvSpPr>
              <p:cNvPr id="1661" name="Google Shape;1661;p50"/>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0"/>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0"/>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0"/>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0"/>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0"/>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7" name="Google Shape;1667;p50"/>
            <p:cNvGrpSpPr/>
            <p:nvPr/>
          </p:nvGrpSpPr>
          <p:grpSpPr>
            <a:xfrm>
              <a:off x="7682425" y="2230764"/>
              <a:ext cx="110379" cy="310535"/>
              <a:chOff x="7682425" y="2230764"/>
              <a:chExt cx="110379" cy="310535"/>
            </a:xfrm>
          </p:grpSpPr>
          <p:sp>
            <p:nvSpPr>
              <p:cNvPr id="1668" name="Google Shape;1668;p50"/>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0"/>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0"/>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0"/>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0"/>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0"/>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4" name="Google Shape;1674;p50"/>
            <p:cNvGrpSpPr/>
            <p:nvPr/>
          </p:nvGrpSpPr>
          <p:grpSpPr>
            <a:xfrm>
              <a:off x="7650277" y="2113754"/>
              <a:ext cx="186558" cy="544557"/>
              <a:chOff x="7650277" y="2113754"/>
              <a:chExt cx="186558" cy="544557"/>
            </a:xfrm>
          </p:grpSpPr>
          <p:sp>
            <p:nvSpPr>
              <p:cNvPr id="1675" name="Google Shape;1675;p50"/>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0"/>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7" name="Google Shape;1677;p50"/>
            <p:cNvGrpSpPr/>
            <p:nvPr/>
          </p:nvGrpSpPr>
          <p:grpSpPr>
            <a:xfrm>
              <a:off x="7554003" y="2175659"/>
              <a:ext cx="371330" cy="513115"/>
              <a:chOff x="7554003" y="2175659"/>
              <a:chExt cx="371330" cy="513115"/>
            </a:xfrm>
          </p:grpSpPr>
          <p:sp>
            <p:nvSpPr>
              <p:cNvPr id="1678" name="Google Shape;1678;p50"/>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0"/>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0"/>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0"/>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0"/>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0"/>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0"/>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0"/>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0"/>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0"/>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0"/>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0"/>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0"/>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0"/>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0"/>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93" name="Google Shape;1693;p50"/>
          <p:cNvSpPr txBox="1">
            <a:spLocks noGrp="1"/>
          </p:cNvSpPr>
          <p:nvPr>
            <p:ph type="subTitle" idx="4"/>
          </p:nvPr>
        </p:nvSpPr>
        <p:spPr>
          <a:xfrm>
            <a:off x="761232" y="2995000"/>
            <a:ext cx="2820218" cy="558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Năng lực KHTN</a:t>
            </a:r>
            <a:endParaRPr/>
          </a:p>
        </p:txBody>
      </p:sp>
      <p:pic>
        <p:nvPicPr>
          <p:cNvPr id="3" name="Picture 2">
            <a:extLst>
              <a:ext uri="{FF2B5EF4-FFF2-40B4-BE49-F238E27FC236}">
                <a16:creationId xmlns:a16="http://schemas.microsoft.com/office/drawing/2014/main" id="{E366400D-1D21-48DE-CD75-B650F4DE9843}"/>
              </a:ext>
            </a:extLst>
          </p:cNvPr>
          <p:cNvPicPr>
            <a:picLocks noChangeAspect="1"/>
          </p:cNvPicPr>
          <p:nvPr/>
        </p:nvPicPr>
        <p:blipFill>
          <a:blip r:embed="rId3"/>
          <a:stretch>
            <a:fillRect/>
          </a:stretch>
        </p:blipFill>
        <p:spPr>
          <a:xfrm>
            <a:off x="4366499" y="599301"/>
            <a:ext cx="1966377" cy="1966377"/>
          </a:xfrm>
          <a:prstGeom prst="rect">
            <a:avLst/>
          </a:prstGeom>
        </p:spPr>
      </p:pic>
      <p:pic>
        <p:nvPicPr>
          <p:cNvPr id="5" name="Picture 4">
            <a:extLst>
              <a:ext uri="{FF2B5EF4-FFF2-40B4-BE49-F238E27FC236}">
                <a16:creationId xmlns:a16="http://schemas.microsoft.com/office/drawing/2014/main" id="{615CE9FD-C9FA-5C53-F759-6ED73947620D}"/>
              </a:ext>
            </a:extLst>
          </p:cNvPr>
          <p:cNvPicPr>
            <a:picLocks noChangeAspect="1"/>
          </p:cNvPicPr>
          <p:nvPr/>
        </p:nvPicPr>
        <p:blipFill>
          <a:blip r:embed="rId4"/>
          <a:stretch>
            <a:fillRect/>
          </a:stretch>
        </p:blipFill>
        <p:spPr>
          <a:xfrm>
            <a:off x="5051430" y="3082912"/>
            <a:ext cx="1275609" cy="1275609"/>
          </a:xfrm>
          <a:prstGeom prst="rect">
            <a:avLst/>
          </a:prstGeom>
        </p:spPr>
      </p:pic>
    </p:spTree>
    <p:extLst>
      <p:ext uri="{BB962C8B-B14F-4D97-AF65-F5344CB8AC3E}">
        <p14:creationId xmlns:p14="http://schemas.microsoft.com/office/powerpoint/2010/main" val="9469318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423" name="Google Shape;2423;p65"/>
          <p:cNvSpPr/>
          <p:nvPr/>
        </p:nvSpPr>
        <p:spPr>
          <a:xfrm rot="-10799933">
            <a:off x="4423484" y="4342970"/>
            <a:ext cx="6619417" cy="3886828"/>
          </a:xfrm>
          <a:custGeom>
            <a:avLst/>
            <a:gdLst/>
            <a:ahLst/>
            <a:cxnLst/>
            <a:rect l="l" t="t" r="r" b="b"/>
            <a:pathLst>
              <a:path w="51389" h="26865" extrusionOk="0">
                <a:moveTo>
                  <a:pt x="40568" y="0"/>
                </a:moveTo>
                <a:cubicBezTo>
                  <a:pt x="34171" y="0"/>
                  <a:pt x="26758" y="5166"/>
                  <a:pt x="22574" y="6118"/>
                </a:cubicBezTo>
                <a:cubicBezTo>
                  <a:pt x="21975" y="6255"/>
                  <a:pt x="21362" y="6312"/>
                  <a:pt x="20738" y="6312"/>
                </a:cubicBezTo>
                <a:cubicBezTo>
                  <a:pt x="17460" y="6312"/>
                  <a:pt x="13884" y="4729"/>
                  <a:pt x="10493" y="4729"/>
                </a:cubicBezTo>
                <a:cubicBezTo>
                  <a:pt x="8590" y="4729"/>
                  <a:pt x="6746" y="5227"/>
                  <a:pt x="5043" y="6781"/>
                </a:cubicBezTo>
                <a:cubicBezTo>
                  <a:pt x="1" y="11386"/>
                  <a:pt x="5810" y="21429"/>
                  <a:pt x="11219" y="24049"/>
                </a:cubicBezTo>
                <a:cubicBezTo>
                  <a:pt x="15173" y="25965"/>
                  <a:pt x="19897" y="26865"/>
                  <a:pt x="24608" y="26865"/>
                </a:cubicBezTo>
                <a:cubicBezTo>
                  <a:pt x="32525" y="26865"/>
                  <a:pt x="40404" y="24322"/>
                  <a:pt x="44521" y="19787"/>
                </a:cubicBezTo>
                <a:cubicBezTo>
                  <a:pt x="49089" y="14759"/>
                  <a:pt x="51389" y="5982"/>
                  <a:pt x="46233" y="1875"/>
                </a:cubicBezTo>
                <a:cubicBezTo>
                  <a:pt x="44539" y="524"/>
                  <a:pt x="42605" y="0"/>
                  <a:pt x="4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5"/>
          <p:cNvSpPr txBox="1">
            <a:spLocks noGrp="1"/>
          </p:cNvSpPr>
          <p:nvPr>
            <p:ph type="title"/>
          </p:nvPr>
        </p:nvSpPr>
        <p:spPr>
          <a:xfrm>
            <a:off x="1421359" y="3355091"/>
            <a:ext cx="5654718" cy="76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4400"/>
              <a:t>XIN CHÂN THÀNH CẢM ƠN </a:t>
            </a:r>
            <a:br>
              <a:rPr lang="vi-VN" sz="4400"/>
            </a:br>
            <a:r>
              <a:rPr lang="vi-VN" sz="4400"/>
              <a:t>QUÝ THẦY CÔ VÀ CÁC EM </a:t>
            </a:r>
            <a:br>
              <a:rPr lang="vi-VN" sz="4400"/>
            </a:br>
            <a:r>
              <a:rPr lang="vi-VN" sz="4400"/>
              <a:t>ĐÃ LẮNG NGHE!</a:t>
            </a:r>
            <a:endParaRPr sz="4400"/>
          </a:p>
        </p:txBody>
      </p:sp>
      <p:grpSp>
        <p:nvGrpSpPr>
          <p:cNvPr id="2426" name="Google Shape;2426;p65"/>
          <p:cNvGrpSpPr/>
          <p:nvPr/>
        </p:nvGrpSpPr>
        <p:grpSpPr>
          <a:xfrm rot="-5400000">
            <a:off x="-207046" y="1077837"/>
            <a:ext cx="1844283" cy="758619"/>
            <a:chOff x="8862156" y="3414505"/>
            <a:chExt cx="2146262" cy="882834"/>
          </a:xfrm>
        </p:grpSpPr>
        <p:sp>
          <p:nvSpPr>
            <p:cNvPr id="2427" name="Google Shape;2427;p65"/>
            <p:cNvSpPr/>
            <p:nvPr/>
          </p:nvSpPr>
          <p:spPr>
            <a:xfrm>
              <a:off x="8862156" y="3414505"/>
              <a:ext cx="2146262" cy="882834"/>
            </a:xfrm>
            <a:custGeom>
              <a:avLst/>
              <a:gdLst/>
              <a:ahLst/>
              <a:cxnLst/>
              <a:rect l="l" t="t" r="r" b="b"/>
              <a:pathLst>
                <a:path w="33576" h="13811" extrusionOk="0">
                  <a:moveTo>
                    <a:pt x="1148" y="1"/>
                  </a:moveTo>
                  <a:cubicBezTo>
                    <a:pt x="518" y="1"/>
                    <a:pt x="1" y="518"/>
                    <a:pt x="1" y="1149"/>
                  </a:cubicBezTo>
                  <a:lnTo>
                    <a:pt x="1" y="12663"/>
                  </a:lnTo>
                  <a:cubicBezTo>
                    <a:pt x="1" y="13298"/>
                    <a:pt x="518" y="13811"/>
                    <a:pt x="1148" y="13811"/>
                  </a:cubicBezTo>
                  <a:lnTo>
                    <a:pt x="32428" y="13811"/>
                  </a:lnTo>
                  <a:cubicBezTo>
                    <a:pt x="33063" y="13811"/>
                    <a:pt x="33576" y="13298"/>
                    <a:pt x="33576" y="12663"/>
                  </a:cubicBezTo>
                  <a:lnTo>
                    <a:pt x="33576" y="1149"/>
                  </a:lnTo>
                  <a:cubicBezTo>
                    <a:pt x="33576" y="518"/>
                    <a:pt x="33063" y="1"/>
                    <a:pt x="32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5"/>
            <p:cNvSpPr/>
            <p:nvPr/>
          </p:nvSpPr>
          <p:spPr>
            <a:xfrm>
              <a:off x="8995689" y="3517675"/>
              <a:ext cx="228523" cy="228267"/>
            </a:xfrm>
            <a:custGeom>
              <a:avLst/>
              <a:gdLst/>
              <a:ahLst/>
              <a:cxnLst/>
              <a:rect l="l" t="t" r="r" b="b"/>
              <a:pathLst>
                <a:path w="3575" h="3571" extrusionOk="0">
                  <a:moveTo>
                    <a:pt x="710" y="0"/>
                  </a:moveTo>
                  <a:cubicBezTo>
                    <a:pt x="320" y="0"/>
                    <a:pt x="0" y="320"/>
                    <a:pt x="0" y="711"/>
                  </a:cubicBezTo>
                  <a:lnTo>
                    <a:pt x="0" y="2860"/>
                  </a:lnTo>
                  <a:cubicBezTo>
                    <a:pt x="0" y="3255"/>
                    <a:pt x="320" y="3570"/>
                    <a:pt x="710" y="3570"/>
                  </a:cubicBezTo>
                  <a:lnTo>
                    <a:pt x="2865" y="3570"/>
                  </a:lnTo>
                  <a:cubicBezTo>
                    <a:pt x="3255" y="3570"/>
                    <a:pt x="3575" y="3255"/>
                    <a:pt x="3575" y="2860"/>
                  </a:cubicBezTo>
                  <a:lnTo>
                    <a:pt x="3575" y="711"/>
                  </a:lnTo>
                  <a:cubicBezTo>
                    <a:pt x="3575" y="320"/>
                    <a:pt x="3255"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5"/>
            <p:cNvSpPr/>
            <p:nvPr/>
          </p:nvSpPr>
          <p:spPr>
            <a:xfrm>
              <a:off x="8995689" y="3807496"/>
              <a:ext cx="416199" cy="218679"/>
            </a:xfrm>
            <a:custGeom>
              <a:avLst/>
              <a:gdLst/>
              <a:ahLst/>
              <a:cxnLst/>
              <a:rect l="l" t="t" r="r" b="b"/>
              <a:pathLst>
                <a:path w="6511" h="3421" extrusionOk="0">
                  <a:moveTo>
                    <a:pt x="682" y="1"/>
                  </a:moveTo>
                  <a:cubicBezTo>
                    <a:pt x="306" y="1"/>
                    <a:pt x="0" y="306"/>
                    <a:pt x="0" y="683"/>
                  </a:cubicBezTo>
                  <a:lnTo>
                    <a:pt x="0" y="2738"/>
                  </a:lnTo>
                  <a:cubicBezTo>
                    <a:pt x="0" y="3115"/>
                    <a:pt x="306" y="3420"/>
                    <a:pt x="682" y="3420"/>
                  </a:cubicBezTo>
                  <a:lnTo>
                    <a:pt x="5828" y="3420"/>
                  </a:lnTo>
                  <a:cubicBezTo>
                    <a:pt x="6204" y="3420"/>
                    <a:pt x="6510" y="3115"/>
                    <a:pt x="6510" y="2738"/>
                  </a:cubicBezTo>
                  <a:lnTo>
                    <a:pt x="6510" y="683"/>
                  </a:lnTo>
                  <a:cubicBezTo>
                    <a:pt x="6510" y="306"/>
                    <a:pt x="6204" y="1"/>
                    <a:pt x="582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5"/>
            <p:cNvSpPr/>
            <p:nvPr/>
          </p:nvSpPr>
          <p:spPr>
            <a:xfrm>
              <a:off x="9292160" y="3592527"/>
              <a:ext cx="258630" cy="21989"/>
            </a:xfrm>
            <a:custGeom>
              <a:avLst/>
              <a:gdLst/>
              <a:ahLst/>
              <a:cxnLst/>
              <a:rect l="l" t="t" r="r" b="b"/>
              <a:pathLst>
                <a:path w="4046" h="344" extrusionOk="0">
                  <a:moveTo>
                    <a:pt x="0" y="1"/>
                  </a:moveTo>
                  <a:lnTo>
                    <a:pt x="0" y="344"/>
                  </a:lnTo>
                  <a:lnTo>
                    <a:pt x="4045" y="344"/>
                  </a:lnTo>
                  <a:lnTo>
                    <a:pt x="4045" y="1"/>
                  </a:lnTo>
                  <a:close/>
                </a:path>
              </a:pathLst>
            </a:custGeom>
            <a:solidFill>
              <a:srgbClr val="F7F9FB">
                <a:alpha val="21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5"/>
            <p:cNvSpPr/>
            <p:nvPr/>
          </p:nvSpPr>
          <p:spPr>
            <a:xfrm>
              <a:off x="9292160" y="3658367"/>
              <a:ext cx="401753" cy="21989"/>
            </a:xfrm>
            <a:custGeom>
              <a:avLst/>
              <a:gdLst/>
              <a:ahLst/>
              <a:cxnLst/>
              <a:rect l="l" t="t" r="r" b="b"/>
              <a:pathLst>
                <a:path w="6285" h="344" extrusionOk="0">
                  <a:moveTo>
                    <a:pt x="0" y="1"/>
                  </a:moveTo>
                  <a:lnTo>
                    <a:pt x="0" y="344"/>
                  </a:lnTo>
                  <a:lnTo>
                    <a:pt x="6284" y="344"/>
                  </a:lnTo>
                  <a:lnTo>
                    <a:pt x="628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5"/>
            <p:cNvSpPr/>
            <p:nvPr/>
          </p:nvSpPr>
          <p:spPr>
            <a:xfrm>
              <a:off x="9292160" y="3724206"/>
              <a:ext cx="401753" cy="21734"/>
            </a:xfrm>
            <a:custGeom>
              <a:avLst/>
              <a:gdLst/>
              <a:ahLst/>
              <a:cxnLst/>
              <a:rect l="l" t="t" r="r" b="b"/>
              <a:pathLst>
                <a:path w="6285" h="340" extrusionOk="0">
                  <a:moveTo>
                    <a:pt x="0" y="1"/>
                  </a:moveTo>
                  <a:lnTo>
                    <a:pt x="0" y="339"/>
                  </a:lnTo>
                  <a:lnTo>
                    <a:pt x="6284" y="339"/>
                  </a:lnTo>
                  <a:lnTo>
                    <a:pt x="6284"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5"/>
            <p:cNvSpPr/>
            <p:nvPr/>
          </p:nvSpPr>
          <p:spPr>
            <a:xfrm>
              <a:off x="8995689" y="4058582"/>
              <a:ext cx="258950" cy="21989"/>
            </a:xfrm>
            <a:custGeom>
              <a:avLst/>
              <a:gdLst/>
              <a:ahLst/>
              <a:cxnLst/>
              <a:rect l="l" t="t" r="r" b="b"/>
              <a:pathLst>
                <a:path w="4051" h="344" extrusionOk="0">
                  <a:moveTo>
                    <a:pt x="0" y="0"/>
                  </a:moveTo>
                  <a:lnTo>
                    <a:pt x="0" y="344"/>
                  </a:lnTo>
                  <a:lnTo>
                    <a:pt x="4050" y="344"/>
                  </a:lnTo>
                  <a:lnTo>
                    <a:pt x="4050"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5"/>
            <p:cNvSpPr/>
            <p:nvPr/>
          </p:nvSpPr>
          <p:spPr>
            <a:xfrm>
              <a:off x="8995689" y="4124421"/>
              <a:ext cx="402009" cy="21989"/>
            </a:xfrm>
            <a:custGeom>
              <a:avLst/>
              <a:gdLst/>
              <a:ahLst/>
              <a:cxnLst/>
              <a:rect l="l" t="t" r="r" b="b"/>
              <a:pathLst>
                <a:path w="6289" h="344" extrusionOk="0">
                  <a:moveTo>
                    <a:pt x="0" y="0"/>
                  </a:moveTo>
                  <a:lnTo>
                    <a:pt x="0" y="344"/>
                  </a:lnTo>
                  <a:lnTo>
                    <a:pt x="6289" y="344"/>
                  </a:lnTo>
                  <a:lnTo>
                    <a:pt x="6289"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5"/>
            <p:cNvSpPr/>
            <p:nvPr/>
          </p:nvSpPr>
          <p:spPr>
            <a:xfrm>
              <a:off x="8995689" y="4190261"/>
              <a:ext cx="402009" cy="21989"/>
            </a:xfrm>
            <a:custGeom>
              <a:avLst/>
              <a:gdLst/>
              <a:ahLst/>
              <a:cxnLst/>
              <a:rect l="l" t="t" r="r" b="b"/>
              <a:pathLst>
                <a:path w="6289" h="344" extrusionOk="0">
                  <a:moveTo>
                    <a:pt x="0" y="0"/>
                  </a:moveTo>
                  <a:lnTo>
                    <a:pt x="0" y="344"/>
                  </a:lnTo>
                  <a:lnTo>
                    <a:pt x="6289" y="344"/>
                  </a:lnTo>
                  <a:lnTo>
                    <a:pt x="6289"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5"/>
            <p:cNvSpPr/>
            <p:nvPr/>
          </p:nvSpPr>
          <p:spPr>
            <a:xfrm>
              <a:off x="9024518" y="3838499"/>
              <a:ext cx="167860" cy="88149"/>
            </a:xfrm>
            <a:custGeom>
              <a:avLst/>
              <a:gdLst/>
              <a:ahLst/>
              <a:cxnLst/>
              <a:rect l="l" t="t" r="r" b="b"/>
              <a:pathLst>
                <a:path w="2626" h="1379" extrusionOk="0">
                  <a:moveTo>
                    <a:pt x="274" y="0"/>
                  </a:moveTo>
                  <a:cubicBezTo>
                    <a:pt x="123" y="0"/>
                    <a:pt x="1" y="122"/>
                    <a:pt x="1" y="273"/>
                  </a:cubicBezTo>
                  <a:lnTo>
                    <a:pt x="1" y="1106"/>
                  </a:lnTo>
                  <a:cubicBezTo>
                    <a:pt x="1" y="1256"/>
                    <a:pt x="123" y="1378"/>
                    <a:pt x="274" y="1378"/>
                  </a:cubicBezTo>
                  <a:lnTo>
                    <a:pt x="2353" y="1378"/>
                  </a:lnTo>
                  <a:cubicBezTo>
                    <a:pt x="2503" y="1378"/>
                    <a:pt x="2625" y="1256"/>
                    <a:pt x="2625" y="1106"/>
                  </a:cubicBezTo>
                  <a:lnTo>
                    <a:pt x="2625" y="273"/>
                  </a:lnTo>
                  <a:cubicBezTo>
                    <a:pt x="2625" y="122"/>
                    <a:pt x="2503" y="0"/>
                    <a:pt x="2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5"/>
            <p:cNvSpPr/>
            <p:nvPr/>
          </p:nvSpPr>
          <p:spPr>
            <a:xfrm>
              <a:off x="9394371" y="3870332"/>
              <a:ext cx="34646" cy="34646"/>
            </a:xfrm>
            <a:custGeom>
              <a:avLst/>
              <a:gdLst/>
              <a:ahLst/>
              <a:cxnLst/>
              <a:rect l="l" t="t" r="r" b="b"/>
              <a:pathLst>
                <a:path w="542" h="542" extrusionOk="0">
                  <a:moveTo>
                    <a:pt x="273" y="1"/>
                  </a:moveTo>
                  <a:cubicBezTo>
                    <a:pt x="123" y="1"/>
                    <a:pt x="0" y="123"/>
                    <a:pt x="0" y="269"/>
                  </a:cubicBezTo>
                  <a:cubicBezTo>
                    <a:pt x="0" y="419"/>
                    <a:pt x="123" y="542"/>
                    <a:pt x="273" y="542"/>
                  </a:cubicBezTo>
                  <a:cubicBezTo>
                    <a:pt x="424" y="542"/>
                    <a:pt x="541" y="419"/>
                    <a:pt x="541" y="269"/>
                  </a:cubicBezTo>
                  <a:cubicBezTo>
                    <a:pt x="541" y="123"/>
                    <a:pt x="424" y="1"/>
                    <a:pt x="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5"/>
            <p:cNvSpPr/>
            <p:nvPr/>
          </p:nvSpPr>
          <p:spPr>
            <a:xfrm>
              <a:off x="9394371" y="3928692"/>
              <a:ext cx="34646" cy="34646"/>
            </a:xfrm>
            <a:custGeom>
              <a:avLst/>
              <a:gdLst/>
              <a:ahLst/>
              <a:cxnLst/>
              <a:rect l="l" t="t" r="r" b="b"/>
              <a:pathLst>
                <a:path w="542" h="542" extrusionOk="0">
                  <a:moveTo>
                    <a:pt x="273" y="0"/>
                  </a:moveTo>
                  <a:cubicBezTo>
                    <a:pt x="123" y="0"/>
                    <a:pt x="0" y="123"/>
                    <a:pt x="0" y="273"/>
                  </a:cubicBezTo>
                  <a:cubicBezTo>
                    <a:pt x="0" y="419"/>
                    <a:pt x="123" y="541"/>
                    <a:pt x="273" y="541"/>
                  </a:cubicBezTo>
                  <a:cubicBezTo>
                    <a:pt x="424" y="541"/>
                    <a:pt x="541" y="419"/>
                    <a:pt x="541" y="273"/>
                  </a:cubicBezTo>
                  <a:cubicBezTo>
                    <a:pt x="541" y="123"/>
                    <a:pt x="424" y="0"/>
                    <a:pt x="2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5"/>
            <p:cNvSpPr/>
            <p:nvPr/>
          </p:nvSpPr>
          <p:spPr>
            <a:xfrm>
              <a:off x="9489679" y="3819833"/>
              <a:ext cx="187996" cy="187996"/>
            </a:xfrm>
            <a:custGeom>
              <a:avLst/>
              <a:gdLst/>
              <a:ahLst/>
              <a:cxnLst/>
              <a:rect l="l" t="t" r="r" b="b"/>
              <a:pathLst>
                <a:path w="2941" h="2941" extrusionOk="0">
                  <a:moveTo>
                    <a:pt x="1473" y="476"/>
                  </a:moveTo>
                  <a:cubicBezTo>
                    <a:pt x="2018" y="476"/>
                    <a:pt x="2460" y="922"/>
                    <a:pt x="2460" y="1468"/>
                  </a:cubicBezTo>
                  <a:cubicBezTo>
                    <a:pt x="2460" y="2018"/>
                    <a:pt x="2018" y="2461"/>
                    <a:pt x="1473" y="2461"/>
                  </a:cubicBezTo>
                  <a:cubicBezTo>
                    <a:pt x="922" y="2461"/>
                    <a:pt x="480" y="2018"/>
                    <a:pt x="480" y="1468"/>
                  </a:cubicBezTo>
                  <a:cubicBezTo>
                    <a:pt x="480" y="922"/>
                    <a:pt x="922" y="476"/>
                    <a:pt x="1473" y="476"/>
                  </a:cubicBezTo>
                  <a:close/>
                  <a:moveTo>
                    <a:pt x="1473" y="1"/>
                  </a:moveTo>
                  <a:cubicBezTo>
                    <a:pt x="659" y="1"/>
                    <a:pt x="0" y="659"/>
                    <a:pt x="0" y="1468"/>
                  </a:cubicBezTo>
                  <a:cubicBezTo>
                    <a:pt x="0" y="2282"/>
                    <a:pt x="659" y="2940"/>
                    <a:pt x="1473" y="2940"/>
                  </a:cubicBezTo>
                  <a:cubicBezTo>
                    <a:pt x="2282" y="2940"/>
                    <a:pt x="2940" y="2282"/>
                    <a:pt x="2940" y="1468"/>
                  </a:cubicBezTo>
                  <a:cubicBezTo>
                    <a:pt x="2940" y="659"/>
                    <a:pt x="2282" y="1"/>
                    <a:pt x="1473"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5"/>
            <p:cNvSpPr/>
            <p:nvPr/>
          </p:nvSpPr>
          <p:spPr>
            <a:xfrm>
              <a:off x="10598853" y="3937705"/>
              <a:ext cx="243609" cy="243609"/>
            </a:xfrm>
            <a:custGeom>
              <a:avLst/>
              <a:gdLst/>
              <a:ahLst/>
              <a:cxnLst/>
              <a:rect l="l" t="t" r="r" b="b"/>
              <a:pathLst>
                <a:path w="3811" h="3811" extrusionOk="0">
                  <a:moveTo>
                    <a:pt x="1905" y="621"/>
                  </a:moveTo>
                  <a:cubicBezTo>
                    <a:pt x="2615" y="621"/>
                    <a:pt x="3189" y="1200"/>
                    <a:pt x="3189" y="1905"/>
                  </a:cubicBezTo>
                  <a:cubicBezTo>
                    <a:pt x="3189" y="2616"/>
                    <a:pt x="2615" y="3194"/>
                    <a:pt x="1905" y="3194"/>
                  </a:cubicBezTo>
                  <a:cubicBezTo>
                    <a:pt x="1200" y="3194"/>
                    <a:pt x="621" y="2616"/>
                    <a:pt x="621" y="1905"/>
                  </a:cubicBezTo>
                  <a:cubicBezTo>
                    <a:pt x="621" y="1200"/>
                    <a:pt x="1200" y="621"/>
                    <a:pt x="1905" y="621"/>
                  </a:cubicBezTo>
                  <a:close/>
                  <a:moveTo>
                    <a:pt x="1905" y="0"/>
                  </a:moveTo>
                  <a:cubicBezTo>
                    <a:pt x="856" y="0"/>
                    <a:pt x="0" y="856"/>
                    <a:pt x="0" y="1905"/>
                  </a:cubicBezTo>
                  <a:cubicBezTo>
                    <a:pt x="0" y="2959"/>
                    <a:pt x="856" y="3810"/>
                    <a:pt x="1905" y="3810"/>
                  </a:cubicBezTo>
                  <a:cubicBezTo>
                    <a:pt x="2954" y="3810"/>
                    <a:pt x="3810" y="2959"/>
                    <a:pt x="3810" y="1905"/>
                  </a:cubicBezTo>
                  <a:cubicBezTo>
                    <a:pt x="3810" y="856"/>
                    <a:pt x="2954" y="0"/>
                    <a:pt x="1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1" name="Google Shape;2441;p65"/>
            <p:cNvGrpSpPr/>
            <p:nvPr/>
          </p:nvGrpSpPr>
          <p:grpSpPr>
            <a:xfrm>
              <a:off x="9744281" y="3643321"/>
              <a:ext cx="503702" cy="507153"/>
              <a:chOff x="4560490" y="1914307"/>
              <a:chExt cx="265260" cy="267077"/>
            </a:xfrm>
          </p:grpSpPr>
          <p:sp>
            <p:nvSpPr>
              <p:cNvPr id="2442" name="Google Shape;2442;p65"/>
              <p:cNvSpPr/>
              <p:nvPr/>
            </p:nvSpPr>
            <p:spPr>
              <a:xfrm>
                <a:off x="4593749" y="1957227"/>
                <a:ext cx="179589" cy="179589"/>
              </a:xfrm>
              <a:custGeom>
                <a:avLst/>
                <a:gdLst/>
                <a:ahLst/>
                <a:cxnLst/>
                <a:rect l="l" t="t" r="r" b="b"/>
                <a:pathLst>
                  <a:path w="5335" h="5335" extrusionOk="0">
                    <a:moveTo>
                      <a:pt x="2667" y="0"/>
                    </a:moveTo>
                    <a:cubicBezTo>
                      <a:pt x="1195" y="0"/>
                      <a:pt x="0" y="1195"/>
                      <a:pt x="0" y="2667"/>
                    </a:cubicBezTo>
                    <a:cubicBezTo>
                      <a:pt x="0" y="4139"/>
                      <a:pt x="1195" y="5334"/>
                      <a:pt x="2667" y="5334"/>
                    </a:cubicBezTo>
                    <a:cubicBezTo>
                      <a:pt x="4139" y="5334"/>
                      <a:pt x="5334" y="4139"/>
                      <a:pt x="5334" y="2667"/>
                    </a:cubicBezTo>
                    <a:cubicBezTo>
                      <a:pt x="5334" y="1195"/>
                      <a:pt x="4139" y="0"/>
                      <a:pt x="2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5"/>
              <p:cNvSpPr/>
              <p:nvPr/>
            </p:nvSpPr>
            <p:spPr>
              <a:xfrm>
                <a:off x="4679722" y="1920636"/>
                <a:ext cx="3838" cy="52614"/>
              </a:xfrm>
              <a:custGeom>
                <a:avLst/>
                <a:gdLst/>
                <a:ahLst/>
                <a:cxnLst/>
                <a:rect l="l" t="t" r="r" b="b"/>
                <a:pathLst>
                  <a:path w="114" h="1563" extrusionOk="0">
                    <a:moveTo>
                      <a:pt x="0" y="1"/>
                    </a:moveTo>
                    <a:lnTo>
                      <a:pt x="0" y="1562"/>
                    </a:lnTo>
                    <a:lnTo>
                      <a:pt x="113" y="1562"/>
                    </a:lnTo>
                    <a:lnTo>
                      <a:pt x="1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5"/>
              <p:cNvSpPr/>
              <p:nvPr/>
            </p:nvSpPr>
            <p:spPr>
              <a:xfrm>
                <a:off x="4675279" y="1914307"/>
                <a:ext cx="12691" cy="12691"/>
              </a:xfrm>
              <a:custGeom>
                <a:avLst/>
                <a:gdLst/>
                <a:ahLst/>
                <a:cxnLst/>
                <a:rect l="l" t="t" r="r" b="b"/>
                <a:pathLst>
                  <a:path w="377" h="377" extrusionOk="0">
                    <a:moveTo>
                      <a:pt x="189" y="0"/>
                    </a:moveTo>
                    <a:cubicBezTo>
                      <a:pt x="85" y="0"/>
                      <a:pt x="1" y="85"/>
                      <a:pt x="1" y="189"/>
                    </a:cubicBezTo>
                    <a:cubicBezTo>
                      <a:pt x="1" y="292"/>
                      <a:pt x="85" y="377"/>
                      <a:pt x="189" y="377"/>
                    </a:cubicBezTo>
                    <a:cubicBezTo>
                      <a:pt x="292" y="377"/>
                      <a:pt x="377" y="292"/>
                      <a:pt x="377" y="189"/>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5"/>
              <p:cNvSpPr/>
              <p:nvPr/>
            </p:nvSpPr>
            <p:spPr>
              <a:xfrm>
                <a:off x="4734356" y="1944873"/>
                <a:ext cx="40092" cy="40092"/>
              </a:xfrm>
              <a:custGeom>
                <a:avLst/>
                <a:gdLst/>
                <a:ahLst/>
                <a:cxnLst/>
                <a:rect l="l" t="t" r="r" b="b"/>
                <a:pathLst>
                  <a:path w="1191" h="1191" extrusionOk="0">
                    <a:moveTo>
                      <a:pt x="1105" y="0"/>
                    </a:moveTo>
                    <a:lnTo>
                      <a:pt x="0" y="1110"/>
                    </a:lnTo>
                    <a:lnTo>
                      <a:pt x="80" y="1190"/>
                    </a:lnTo>
                    <a:lnTo>
                      <a:pt x="1190" y="85"/>
                    </a:lnTo>
                    <a:lnTo>
                      <a:pt x="1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5"/>
              <p:cNvSpPr/>
              <p:nvPr/>
            </p:nvSpPr>
            <p:spPr>
              <a:xfrm>
                <a:off x="4765999" y="1939958"/>
                <a:ext cx="13970" cy="12691"/>
              </a:xfrm>
              <a:custGeom>
                <a:avLst/>
                <a:gdLst/>
                <a:ahLst/>
                <a:cxnLst/>
                <a:rect l="l" t="t" r="r" b="b"/>
                <a:pathLst>
                  <a:path w="415" h="377" extrusionOk="0">
                    <a:moveTo>
                      <a:pt x="208" y="0"/>
                    </a:moveTo>
                    <a:cubicBezTo>
                      <a:pt x="159" y="0"/>
                      <a:pt x="111" y="19"/>
                      <a:pt x="76" y="57"/>
                    </a:cubicBezTo>
                    <a:cubicBezTo>
                      <a:pt x="1" y="127"/>
                      <a:pt x="1" y="250"/>
                      <a:pt x="76" y="320"/>
                    </a:cubicBezTo>
                    <a:cubicBezTo>
                      <a:pt x="111" y="358"/>
                      <a:pt x="159" y="377"/>
                      <a:pt x="208" y="377"/>
                    </a:cubicBezTo>
                    <a:cubicBezTo>
                      <a:pt x="256" y="377"/>
                      <a:pt x="304" y="358"/>
                      <a:pt x="339" y="320"/>
                    </a:cubicBezTo>
                    <a:cubicBezTo>
                      <a:pt x="415" y="250"/>
                      <a:pt x="415" y="127"/>
                      <a:pt x="339" y="57"/>
                    </a:cubicBezTo>
                    <a:cubicBezTo>
                      <a:pt x="304" y="19"/>
                      <a:pt x="256" y="0"/>
                      <a:pt x="2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5"/>
              <p:cNvSpPr/>
              <p:nvPr/>
            </p:nvSpPr>
            <p:spPr>
              <a:xfrm>
                <a:off x="4766639" y="2031957"/>
                <a:ext cx="52749" cy="3972"/>
              </a:xfrm>
              <a:custGeom>
                <a:avLst/>
                <a:gdLst/>
                <a:ahLst/>
                <a:cxnLst/>
                <a:rect l="l" t="t" r="r" b="b"/>
                <a:pathLst>
                  <a:path w="1567" h="118" extrusionOk="0">
                    <a:moveTo>
                      <a:pt x="1" y="0"/>
                    </a:moveTo>
                    <a:lnTo>
                      <a:pt x="1" y="118"/>
                    </a:lnTo>
                    <a:lnTo>
                      <a:pt x="1567" y="118"/>
                    </a:lnTo>
                    <a:lnTo>
                      <a:pt x="15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5"/>
              <p:cNvSpPr/>
              <p:nvPr/>
            </p:nvSpPr>
            <p:spPr>
              <a:xfrm>
                <a:off x="4813025" y="2027682"/>
                <a:ext cx="12724" cy="12691"/>
              </a:xfrm>
              <a:custGeom>
                <a:avLst/>
                <a:gdLst/>
                <a:ahLst/>
                <a:cxnLst/>
                <a:rect l="l" t="t" r="r" b="b"/>
                <a:pathLst>
                  <a:path w="378" h="377" extrusionOk="0">
                    <a:moveTo>
                      <a:pt x="189" y="0"/>
                    </a:moveTo>
                    <a:cubicBezTo>
                      <a:pt x="85" y="0"/>
                      <a:pt x="1" y="85"/>
                      <a:pt x="1" y="188"/>
                    </a:cubicBezTo>
                    <a:cubicBezTo>
                      <a:pt x="1" y="292"/>
                      <a:pt x="85" y="377"/>
                      <a:pt x="189" y="377"/>
                    </a:cubicBezTo>
                    <a:cubicBezTo>
                      <a:pt x="292" y="377"/>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5"/>
              <p:cNvSpPr/>
              <p:nvPr/>
            </p:nvSpPr>
            <p:spPr>
              <a:xfrm>
                <a:off x="4731158" y="2097329"/>
                <a:ext cx="36793" cy="43122"/>
              </a:xfrm>
              <a:custGeom>
                <a:avLst/>
                <a:gdLst/>
                <a:ahLst/>
                <a:cxnLst/>
                <a:rect l="l" t="t" r="r" b="b"/>
                <a:pathLst>
                  <a:path w="1093" h="1281" extrusionOk="0">
                    <a:moveTo>
                      <a:pt x="90" y="1"/>
                    </a:moveTo>
                    <a:lnTo>
                      <a:pt x="1" y="76"/>
                    </a:lnTo>
                    <a:lnTo>
                      <a:pt x="1003" y="1280"/>
                    </a:lnTo>
                    <a:lnTo>
                      <a:pt x="1092" y="1205"/>
                    </a:ln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5"/>
              <p:cNvSpPr/>
              <p:nvPr/>
            </p:nvSpPr>
            <p:spPr>
              <a:xfrm>
                <a:off x="4759368" y="2132810"/>
                <a:ext cx="14105" cy="12691"/>
              </a:xfrm>
              <a:custGeom>
                <a:avLst/>
                <a:gdLst/>
                <a:ahLst/>
                <a:cxnLst/>
                <a:rect l="l" t="t" r="r" b="b"/>
                <a:pathLst>
                  <a:path w="419" h="377" extrusionOk="0">
                    <a:moveTo>
                      <a:pt x="208" y="1"/>
                    </a:moveTo>
                    <a:cubicBezTo>
                      <a:pt x="166" y="1"/>
                      <a:pt x="124" y="14"/>
                      <a:pt x="90" y="43"/>
                    </a:cubicBezTo>
                    <a:cubicBezTo>
                      <a:pt x="10" y="109"/>
                      <a:pt x="0" y="231"/>
                      <a:pt x="66" y="306"/>
                    </a:cubicBezTo>
                    <a:cubicBezTo>
                      <a:pt x="104" y="352"/>
                      <a:pt x="158" y="376"/>
                      <a:pt x="213" y="376"/>
                    </a:cubicBezTo>
                    <a:cubicBezTo>
                      <a:pt x="254" y="376"/>
                      <a:pt x="295" y="363"/>
                      <a:pt x="329" y="335"/>
                    </a:cubicBezTo>
                    <a:cubicBezTo>
                      <a:pt x="409" y="269"/>
                      <a:pt x="419" y="146"/>
                      <a:pt x="353" y="66"/>
                    </a:cubicBezTo>
                    <a:cubicBezTo>
                      <a:pt x="316" y="24"/>
                      <a:pt x="262" y="1"/>
                      <a:pt x="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5"/>
              <p:cNvSpPr/>
              <p:nvPr/>
            </p:nvSpPr>
            <p:spPr>
              <a:xfrm>
                <a:off x="4596105" y="2097195"/>
                <a:ext cx="41540" cy="38510"/>
              </a:xfrm>
              <a:custGeom>
                <a:avLst/>
                <a:gdLst/>
                <a:ahLst/>
                <a:cxnLst/>
                <a:rect l="l" t="t" r="r" b="b"/>
                <a:pathLst>
                  <a:path w="1234" h="1144" extrusionOk="0">
                    <a:moveTo>
                      <a:pt x="1158" y="0"/>
                    </a:moveTo>
                    <a:lnTo>
                      <a:pt x="1" y="1059"/>
                    </a:lnTo>
                    <a:lnTo>
                      <a:pt x="76" y="1143"/>
                    </a:lnTo>
                    <a:lnTo>
                      <a:pt x="1233" y="90"/>
                    </a:lnTo>
                    <a:lnTo>
                      <a:pt x="1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5"/>
              <p:cNvSpPr/>
              <p:nvPr/>
            </p:nvSpPr>
            <p:spPr>
              <a:xfrm>
                <a:off x="4590416" y="2127929"/>
                <a:ext cx="13970" cy="12623"/>
              </a:xfrm>
              <a:custGeom>
                <a:avLst/>
                <a:gdLst/>
                <a:ahLst/>
                <a:cxnLst/>
                <a:rect l="l" t="t" r="r" b="b"/>
                <a:pathLst>
                  <a:path w="415" h="375" extrusionOk="0">
                    <a:moveTo>
                      <a:pt x="206" y="1"/>
                    </a:moveTo>
                    <a:cubicBezTo>
                      <a:pt x="161" y="1"/>
                      <a:pt x="115" y="16"/>
                      <a:pt x="80" y="47"/>
                    </a:cubicBezTo>
                    <a:cubicBezTo>
                      <a:pt x="5" y="117"/>
                      <a:pt x="0" y="235"/>
                      <a:pt x="71" y="315"/>
                    </a:cubicBezTo>
                    <a:cubicBezTo>
                      <a:pt x="108" y="354"/>
                      <a:pt x="158" y="374"/>
                      <a:pt x="208" y="374"/>
                    </a:cubicBezTo>
                    <a:cubicBezTo>
                      <a:pt x="253" y="374"/>
                      <a:pt x="299" y="358"/>
                      <a:pt x="334" y="324"/>
                    </a:cubicBezTo>
                    <a:cubicBezTo>
                      <a:pt x="410" y="254"/>
                      <a:pt x="414" y="136"/>
                      <a:pt x="348" y="61"/>
                    </a:cubicBezTo>
                    <a:cubicBezTo>
                      <a:pt x="311" y="21"/>
                      <a:pt x="258" y="1"/>
                      <a:pt x="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5"/>
              <p:cNvSpPr/>
              <p:nvPr/>
            </p:nvSpPr>
            <p:spPr>
              <a:xfrm>
                <a:off x="4677164" y="2109852"/>
                <a:ext cx="3838" cy="52749"/>
              </a:xfrm>
              <a:custGeom>
                <a:avLst/>
                <a:gdLst/>
                <a:ahLst/>
                <a:cxnLst/>
                <a:rect l="l" t="t" r="r" b="b"/>
                <a:pathLst>
                  <a:path w="114" h="1567" extrusionOk="0">
                    <a:moveTo>
                      <a:pt x="1" y="1"/>
                    </a:moveTo>
                    <a:lnTo>
                      <a:pt x="1" y="1567"/>
                    </a:lnTo>
                    <a:lnTo>
                      <a:pt x="114" y="1567"/>
                    </a:lnTo>
                    <a:lnTo>
                      <a:pt x="1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5"/>
              <p:cNvSpPr/>
              <p:nvPr/>
            </p:nvSpPr>
            <p:spPr>
              <a:xfrm>
                <a:off x="4672754" y="2156239"/>
                <a:ext cx="12691" cy="12691"/>
              </a:xfrm>
              <a:custGeom>
                <a:avLst/>
                <a:gdLst/>
                <a:ahLst/>
                <a:cxnLst/>
                <a:rect l="l" t="t" r="r" b="b"/>
                <a:pathLst>
                  <a:path w="377" h="377" extrusionOk="0">
                    <a:moveTo>
                      <a:pt x="188" y="1"/>
                    </a:moveTo>
                    <a:cubicBezTo>
                      <a:pt x="85" y="1"/>
                      <a:pt x="0" y="85"/>
                      <a:pt x="0" y="189"/>
                    </a:cubicBezTo>
                    <a:cubicBezTo>
                      <a:pt x="0" y="292"/>
                      <a:pt x="85" y="377"/>
                      <a:pt x="188" y="377"/>
                    </a:cubicBezTo>
                    <a:cubicBezTo>
                      <a:pt x="292" y="377"/>
                      <a:pt x="377" y="292"/>
                      <a:pt x="377" y="189"/>
                    </a:cubicBezTo>
                    <a:cubicBezTo>
                      <a:pt x="377" y="85"/>
                      <a:pt x="292"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5"/>
              <p:cNvSpPr/>
              <p:nvPr/>
            </p:nvSpPr>
            <p:spPr>
              <a:xfrm>
                <a:off x="4583448" y="2074069"/>
                <a:ext cx="51638" cy="18716"/>
              </a:xfrm>
              <a:custGeom>
                <a:avLst/>
                <a:gdLst/>
                <a:ahLst/>
                <a:cxnLst/>
                <a:rect l="l" t="t" r="r" b="b"/>
                <a:pathLst>
                  <a:path w="1534" h="556" extrusionOk="0">
                    <a:moveTo>
                      <a:pt x="1501" y="0"/>
                    </a:moveTo>
                    <a:lnTo>
                      <a:pt x="0" y="447"/>
                    </a:lnTo>
                    <a:lnTo>
                      <a:pt x="33" y="556"/>
                    </a:lnTo>
                    <a:lnTo>
                      <a:pt x="1534" y="109"/>
                    </a:lnTo>
                    <a:lnTo>
                      <a:pt x="15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5"/>
              <p:cNvSpPr/>
              <p:nvPr/>
            </p:nvSpPr>
            <p:spPr>
              <a:xfrm>
                <a:off x="4576951" y="2084605"/>
                <a:ext cx="14138" cy="12691"/>
              </a:xfrm>
              <a:custGeom>
                <a:avLst/>
                <a:gdLst/>
                <a:ahLst/>
                <a:cxnLst/>
                <a:rect l="l" t="t" r="r" b="b"/>
                <a:pathLst>
                  <a:path w="420" h="377" extrusionOk="0">
                    <a:moveTo>
                      <a:pt x="209" y="0"/>
                    </a:moveTo>
                    <a:cubicBezTo>
                      <a:pt x="192" y="0"/>
                      <a:pt x="174" y="2"/>
                      <a:pt x="156" y="7"/>
                    </a:cubicBezTo>
                    <a:cubicBezTo>
                      <a:pt x="57" y="36"/>
                      <a:pt x="1" y="144"/>
                      <a:pt x="33" y="243"/>
                    </a:cubicBezTo>
                    <a:cubicBezTo>
                      <a:pt x="57" y="324"/>
                      <a:pt x="131" y="377"/>
                      <a:pt x="212" y="377"/>
                    </a:cubicBezTo>
                    <a:cubicBezTo>
                      <a:pt x="229" y="377"/>
                      <a:pt x="247" y="374"/>
                      <a:pt x="264" y="370"/>
                    </a:cubicBezTo>
                    <a:cubicBezTo>
                      <a:pt x="363" y="337"/>
                      <a:pt x="419" y="233"/>
                      <a:pt x="391" y="134"/>
                    </a:cubicBezTo>
                    <a:cubicBezTo>
                      <a:pt x="368" y="53"/>
                      <a:pt x="293" y="0"/>
                      <a:pt x="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5"/>
              <p:cNvSpPr/>
              <p:nvPr/>
            </p:nvSpPr>
            <p:spPr>
              <a:xfrm>
                <a:off x="4632696" y="2123956"/>
                <a:ext cx="18716" cy="51638"/>
              </a:xfrm>
              <a:custGeom>
                <a:avLst/>
                <a:gdLst/>
                <a:ahLst/>
                <a:cxnLst/>
                <a:rect l="l" t="t" r="r" b="b"/>
                <a:pathLst>
                  <a:path w="556" h="1534" extrusionOk="0">
                    <a:moveTo>
                      <a:pt x="447" y="0"/>
                    </a:moveTo>
                    <a:lnTo>
                      <a:pt x="0" y="1501"/>
                    </a:lnTo>
                    <a:lnTo>
                      <a:pt x="108" y="1534"/>
                    </a:lnTo>
                    <a:lnTo>
                      <a:pt x="555" y="33"/>
                    </a:lnTo>
                    <a:lnTo>
                      <a:pt x="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5"/>
              <p:cNvSpPr/>
              <p:nvPr/>
            </p:nvSpPr>
            <p:spPr>
              <a:xfrm>
                <a:off x="4627478" y="2168660"/>
                <a:ext cx="14105" cy="12724"/>
              </a:xfrm>
              <a:custGeom>
                <a:avLst/>
                <a:gdLst/>
                <a:ahLst/>
                <a:cxnLst/>
                <a:rect l="l" t="t" r="r" b="b"/>
                <a:pathLst>
                  <a:path w="419" h="378" extrusionOk="0">
                    <a:moveTo>
                      <a:pt x="211" y="1"/>
                    </a:moveTo>
                    <a:cubicBezTo>
                      <a:pt x="129" y="1"/>
                      <a:pt x="52" y="53"/>
                      <a:pt x="28" y="135"/>
                    </a:cubicBezTo>
                    <a:cubicBezTo>
                      <a:pt x="0" y="234"/>
                      <a:pt x="56" y="337"/>
                      <a:pt x="155" y="370"/>
                    </a:cubicBezTo>
                    <a:cubicBezTo>
                      <a:pt x="172" y="375"/>
                      <a:pt x="190" y="377"/>
                      <a:pt x="207" y="377"/>
                    </a:cubicBezTo>
                    <a:cubicBezTo>
                      <a:pt x="288" y="377"/>
                      <a:pt x="363" y="325"/>
                      <a:pt x="390" y="243"/>
                    </a:cubicBezTo>
                    <a:cubicBezTo>
                      <a:pt x="419" y="144"/>
                      <a:pt x="362" y="36"/>
                      <a:pt x="263" y="8"/>
                    </a:cubicBezTo>
                    <a:cubicBezTo>
                      <a:pt x="246" y="3"/>
                      <a:pt x="229"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5"/>
              <p:cNvSpPr/>
              <p:nvPr/>
            </p:nvSpPr>
            <p:spPr>
              <a:xfrm>
                <a:off x="4566819" y="2045085"/>
                <a:ext cx="52614" cy="3838"/>
              </a:xfrm>
              <a:custGeom>
                <a:avLst/>
                <a:gdLst/>
                <a:ahLst/>
                <a:cxnLst/>
                <a:rect l="l" t="t" r="r" b="b"/>
                <a:pathLst>
                  <a:path w="1563" h="114" extrusionOk="0">
                    <a:moveTo>
                      <a:pt x="1" y="1"/>
                    </a:moveTo>
                    <a:lnTo>
                      <a:pt x="1" y="114"/>
                    </a:lnTo>
                    <a:lnTo>
                      <a:pt x="1562" y="114"/>
                    </a:lnTo>
                    <a:lnTo>
                      <a:pt x="15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5"/>
              <p:cNvSpPr/>
              <p:nvPr/>
            </p:nvSpPr>
            <p:spPr>
              <a:xfrm>
                <a:off x="4560490" y="2040676"/>
                <a:ext cx="12691" cy="12691"/>
              </a:xfrm>
              <a:custGeom>
                <a:avLst/>
                <a:gdLst/>
                <a:ahLst/>
                <a:cxnLst/>
                <a:rect l="l" t="t" r="r" b="b"/>
                <a:pathLst>
                  <a:path w="377" h="377" extrusionOk="0">
                    <a:moveTo>
                      <a:pt x="189" y="0"/>
                    </a:moveTo>
                    <a:cubicBezTo>
                      <a:pt x="85" y="0"/>
                      <a:pt x="0" y="85"/>
                      <a:pt x="0" y="188"/>
                    </a:cubicBezTo>
                    <a:cubicBezTo>
                      <a:pt x="0" y="292"/>
                      <a:pt x="85" y="376"/>
                      <a:pt x="189" y="376"/>
                    </a:cubicBezTo>
                    <a:cubicBezTo>
                      <a:pt x="292" y="376"/>
                      <a:pt x="377" y="292"/>
                      <a:pt x="377" y="188"/>
                    </a:cubicBezTo>
                    <a:cubicBezTo>
                      <a:pt x="377" y="85"/>
                      <a:pt x="292" y="0"/>
                      <a:pt x="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5"/>
              <p:cNvSpPr/>
              <p:nvPr/>
            </p:nvSpPr>
            <p:spPr>
              <a:xfrm>
                <a:off x="4706147" y="1937265"/>
                <a:ext cx="16663" cy="52110"/>
              </a:xfrm>
              <a:custGeom>
                <a:avLst/>
                <a:gdLst/>
                <a:ahLst/>
                <a:cxnLst/>
                <a:rect l="l" t="t" r="r" b="b"/>
                <a:pathLst>
                  <a:path w="495" h="1548" extrusionOk="0">
                    <a:moveTo>
                      <a:pt x="386" y="0"/>
                    </a:moveTo>
                    <a:lnTo>
                      <a:pt x="1" y="1520"/>
                    </a:lnTo>
                    <a:lnTo>
                      <a:pt x="114" y="1548"/>
                    </a:lnTo>
                    <a:lnTo>
                      <a:pt x="495" y="29"/>
                    </a:lnTo>
                    <a:lnTo>
                      <a:pt x="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5"/>
              <p:cNvSpPr/>
              <p:nvPr/>
            </p:nvSpPr>
            <p:spPr>
              <a:xfrm>
                <a:off x="4713923" y="1931408"/>
                <a:ext cx="13970" cy="12724"/>
              </a:xfrm>
              <a:custGeom>
                <a:avLst/>
                <a:gdLst/>
                <a:ahLst/>
                <a:cxnLst/>
                <a:rect l="l" t="t" r="r" b="b"/>
                <a:pathLst>
                  <a:path w="415" h="378" extrusionOk="0">
                    <a:moveTo>
                      <a:pt x="211" y="0"/>
                    </a:moveTo>
                    <a:cubicBezTo>
                      <a:pt x="127" y="0"/>
                      <a:pt x="49" y="57"/>
                      <a:pt x="28" y="142"/>
                    </a:cubicBezTo>
                    <a:cubicBezTo>
                      <a:pt x="0" y="245"/>
                      <a:pt x="61" y="344"/>
                      <a:pt x="165" y="372"/>
                    </a:cubicBezTo>
                    <a:cubicBezTo>
                      <a:pt x="179" y="375"/>
                      <a:pt x="194" y="377"/>
                      <a:pt x="208" y="377"/>
                    </a:cubicBezTo>
                    <a:cubicBezTo>
                      <a:pt x="292" y="377"/>
                      <a:pt x="371" y="320"/>
                      <a:pt x="391" y="236"/>
                    </a:cubicBezTo>
                    <a:cubicBezTo>
                      <a:pt x="414" y="137"/>
                      <a:pt x="353" y="33"/>
                      <a:pt x="254" y="5"/>
                    </a:cubicBezTo>
                    <a:cubicBezTo>
                      <a:pt x="240" y="2"/>
                      <a:pt x="22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5"/>
              <p:cNvSpPr/>
              <p:nvPr/>
            </p:nvSpPr>
            <p:spPr>
              <a:xfrm>
                <a:off x="4630777" y="1945815"/>
                <a:ext cx="31710" cy="46421"/>
              </a:xfrm>
              <a:custGeom>
                <a:avLst/>
                <a:gdLst/>
                <a:ahLst/>
                <a:cxnLst/>
                <a:rect l="l" t="t" r="r" b="b"/>
                <a:pathLst>
                  <a:path w="942" h="1379" extrusionOk="0">
                    <a:moveTo>
                      <a:pt x="95" y="0"/>
                    </a:moveTo>
                    <a:lnTo>
                      <a:pt x="1" y="62"/>
                    </a:lnTo>
                    <a:lnTo>
                      <a:pt x="843" y="1379"/>
                    </a:lnTo>
                    <a:lnTo>
                      <a:pt x="942" y="1313"/>
                    </a:lnTo>
                    <a:lnTo>
                      <a:pt x="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5"/>
              <p:cNvSpPr/>
              <p:nvPr/>
            </p:nvSpPr>
            <p:spPr>
              <a:xfrm>
                <a:off x="4625088" y="1940497"/>
                <a:ext cx="14441" cy="12657"/>
              </a:xfrm>
              <a:custGeom>
                <a:avLst/>
                <a:gdLst/>
                <a:ahLst/>
                <a:cxnLst/>
                <a:rect l="l" t="t" r="r" b="b"/>
                <a:pathLst>
                  <a:path w="429" h="376" extrusionOk="0">
                    <a:moveTo>
                      <a:pt x="217" y="1"/>
                    </a:moveTo>
                    <a:cubicBezTo>
                      <a:pt x="182" y="1"/>
                      <a:pt x="146" y="11"/>
                      <a:pt x="113" y="31"/>
                    </a:cubicBezTo>
                    <a:cubicBezTo>
                      <a:pt x="29" y="88"/>
                      <a:pt x="0" y="201"/>
                      <a:pt x="57" y="290"/>
                    </a:cubicBezTo>
                    <a:cubicBezTo>
                      <a:pt x="93" y="345"/>
                      <a:pt x="155" y="376"/>
                      <a:pt x="217" y="376"/>
                    </a:cubicBezTo>
                    <a:cubicBezTo>
                      <a:pt x="251" y="376"/>
                      <a:pt x="286" y="367"/>
                      <a:pt x="316" y="347"/>
                    </a:cubicBezTo>
                    <a:cubicBezTo>
                      <a:pt x="405" y="290"/>
                      <a:pt x="428" y="173"/>
                      <a:pt x="372" y="88"/>
                    </a:cubicBezTo>
                    <a:cubicBezTo>
                      <a:pt x="336" y="31"/>
                      <a:pt x="278" y="1"/>
                      <a:pt x="2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5"/>
              <p:cNvSpPr/>
              <p:nvPr/>
            </p:nvSpPr>
            <p:spPr>
              <a:xfrm>
                <a:off x="4747182" y="2058247"/>
                <a:ext cx="46421" cy="31676"/>
              </a:xfrm>
              <a:custGeom>
                <a:avLst/>
                <a:gdLst/>
                <a:ahLst/>
                <a:cxnLst/>
                <a:rect l="l" t="t" r="r" b="b"/>
                <a:pathLst>
                  <a:path w="1379" h="941" extrusionOk="0">
                    <a:moveTo>
                      <a:pt x="61" y="0"/>
                    </a:moveTo>
                    <a:lnTo>
                      <a:pt x="0" y="99"/>
                    </a:lnTo>
                    <a:lnTo>
                      <a:pt x="1317" y="941"/>
                    </a:lnTo>
                    <a:lnTo>
                      <a:pt x="1378" y="842"/>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5"/>
              <p:cNvSpPr/>
              <p:nvPr/>
            </p:nvSpPr>
            <p:spPr>
              <a:xfrm>
                <a:off x="4785321" y="2081912"/>
                <a:ext cx="14441" cy="12657"/>
              </a:xfrm>
              <a:custGeom>
                <a:avLst/>
                <a:gdLst/>
                <a:ahLst/>
                <a:cxnLst/>
                <a:rect l="l" t="t" r="r" b="b"/>
                <a:pathLst>
                  <a:path w="429" h="376" extrusionOk="0">
                    <a:moveTo>
                      <a:pt x="212" y="0"/>
                    </a:moveTo>
                    <a:cubicBezTo>
                      <a:pt x="152" y="0"/>
                      <a:pt x="93" y="31"/>
                      <a:pt x="57" y="87"/>
                    </a:cubicBezTo>
                    <a:cubicBezTo>
                      <a:pt x="1" y="177"/>
                      <a:pt x="29" y="290"/>
                      <a:pt x="113" y="346"/>
                    </a:cubicBezTo>
                    <a:cubicBezTo>
                      <a:pt x="145" y="366"/>
                      <a:pt x="180" y="375"/>
                      <a:pt x="214" y="375"/>
                    </a:cubicBezTo>
                    <a:cubicBezTo>
                      <a:pt x="276" y="375"/>
                      <a:pt x="336" y="344"/>
                      <a:pt x="372" y="290"/>
                    </a:cubicBezTo>
                    <a:cubicBezTo>
                      <a:pt x="429" y="200"/>
                      <a:pt x="405" y="87"/>
                      <a:pt x="316" y="31"/>
                    </a:cubicBezTo>
                    <a:cubicBezTo>
                      <a:pt x="283" y="10"/>
                      <a:pt x="247" y="0"/>
                      <a:pt x="2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5"/>
              <p:cNvSpPr/>
              <p:nvPr/>
            </p:nvSpPr>
            <p:spPr>
              <a:xfrm>
                <a:off x="4707729" y="2117931"/>
                <a:ext cx="22049" cy="50696"/>
              </a:xfrm>
              <a:custGeom>
                <a:avLst/>
                <a:gdLst/>
                <a:ahLst/>
                <a:cxnLst/>
                <a:rect l="l" t="t" r="r" b="b"/>
                <a:pathLst>
                  <a:path w="655" h="1506" extrusionOk="0">
                    <a:moveTo>
                      <a:pt x="109" y="0"/>
                    </a:moveTo>
                    <a:lnTo>
                      <a:pt x="1" y="38"/>
                    </a:lnTo>
                    <a:lnTo>
                      <a:pt x="546" y="1506"/>
                    </a:lnTo>
                    <a:lnTo>
                      <a:pt x="655" y="1468"/>
                    </a:lnTo>
                    <a:lnTo>
                      <a:pt x="1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5"/>
              <p:cNvSpPr/>
              <p:nvPr/>
            </p:nvSpPr>
            <p:spPr>
              <a:xfrm>
                <a:off x="4720723" y="2161591"/>
                <a:ext cx="14273" cy="12691"/>
              </a:xfrm>
              <a:custGeom>
                <a:avLst/>
                <a:gdLst/>
                <a:ahLst/>
                <a:cxnLst/>
                <a:rect l="l" t="t" r="r" b="b"/>
                <a:pathLst>
                  <a:path w="424" h="377" extrusionOk="0">
                    <a:moveTo>
                      <a:pt x="210" y="1"/>
                    </a:moveTo>
                    <a:cubicBezTo>
                      <a:pt x="189" y="1"/>
                      <a:pt x="167" y="4"/>
                      <a:pt x="146" y="11"/>
                    </a:cubicBezTo>
                    <a:cubicBezTo>
                      <a:pt x="52" y="49"/>
                      <a:pt x="0" y="157"/>
                      <a:pt x="38" y="256"/>
                    </a:cubicBezTo>
                    <a:cubicBezTo>
                      <a:pt x="64" y="329"/>
                      <a:pt x="135" y="376"/>
                      <a:pt x="211" y="376"/>
                    </a:cubicBezTo>
                    <a:cubicBezTo>
                      <a:pt x="233" y="376"/>
                      <a:pt x="256" y="372"/>
                      <a:pt x="278" y="364"/>
                    </a:cubicBezTo>
                    <a:cubicBezTo>
                      <a:pt x="377" y="331"/>
                      <a:pt x="424" y="223"/>
                      <a:pt x="391" y="124"/>
                    </a:cubicBezTo>
                    <a:cubicBezTo>
                      <a:pt x="361" y="46"/>
                      <a:pt x="288"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5"/>
              <p:cNvSpPr/>
              <p:nvPr/>
            </p:nvSpPr>
            <p:spPr>
              <a:xfrm>
                <a:off x="4577591" y="1968605"/>
                <a:ext cx="43088" cy="36625"/>
              </a:xfrm>
              <a:custGeom>
                <a:avLst/>
                <a:gdLst/>
                <a:ahLst/>
                <a:cxnLst/>
                <a:rect l="l" t="t" r="r" b="b"/>
                <a:pathLst>
                  <a:path w="1280" h="1088" extrusionOk="0">
                    <a:moveTo>
                      <a:pt x="76" y="1"/>
                    </a:moveTo>
                    <a:lnTo>
                      <a:pt x="0" y="90"/>
                    </a:lnTo>
                    <a:lnTo>
                      <a:pt x="1205" y="1087"/>
                    </a:lnTo>
                    <a:lnTo>
                      <a:pt x="1280" y="998"/>
                    </a:lnTo>
                    <a:lnTo>
                      <a:pt x="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5"/>
              <p:cNvSpPr/>
              <p:nvPr/>
            </p:nvSpPr>
            <p:spPr>
              <a:xfrm>
                <a:off x="4571733" y="1963757"/>
                <a:ext cx="14273" cy="12691"/>
              </a:xfrm>
              <a:custGeom>
                <a:avLst/>
                <a:gdLst/>
                <a:ahLst/>
                <a:cxnLst/>
                <a:rect l="l" t="t" r="r" b="b"/>
                <a:pathLst>
                  <a:path w="424" h="377" extrusionOk="0">
                    <a:moveTo>
                      <a:pt x="210" y="0"/>
                    </a:moveTo>
                    <a:cubicBezTo>
                      <a:pt x="157" y="0"/>
                      <a:pt x="103" y="25"/>
                      <a:pt x="66" y="70"/>
                    </a:cubicBezTo>
                    <a:cubicBezTo>
                      <a:pt x="0" y="150"/>
                      <a:pt x="10" y="267"/>
                      <a:pt x="90" y="333"/>
                    </a:cubicBezTo>
                    <a:cubicBezTo>
                      <a:pt x="125" y="362"/>
                      <a:pt x="169" y="377"/>
                      <a:pt x="212" y="377"/>
                    </a:cubicBezTo>
                    <a:cubicBezTo>
                      <a:pt x="267" y="377"/>
                      <a:pt x="321" y="354"/>
                      <a:pt x="358" y="309"/>
                    </a:cubicBezTo>
                    <a:cubicBezTo>
                      <a:pt x="424" y="229"/>
                      <a:pt x="410" y="112"/>
                      <a:pt x="330" y="46"/>
                    </a:cubicBezTo>
                    <a:cubicBezTo>
                      <a:pt x="295" y="15"/>
                      <a:pt x="252"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5"/>
              <p:cNvSpPr/>
              <p:nvPr/>
            </p:nvSpPr>
            <p:spPr>
              <a:xfrm>
                <a:off x="4740988" y="1993313"/>
                <a:ext cx="46118" cy="32484"/>
              </a:xfrm>
              <a:custGeom>
                <a:avLst/>
                <a:gdLst/>
                <a:ahLst/>
                <a:cxnLst/>
                <a:rect l="l" t="t" r="r" b="b"/>
                <a:pathLst>
                  <a:path w="1370" h="965" extrusionOk="0">
                    <a:moveTo>
                      <a:pt x="1303" y="1"/>
                    </a:moveTo>
                    <a:lnTo>
                      <a:pt x="1" y="866"/>
                    </a:lnTo>
                    <a:lnTo>
                      <a:pt x="66" y="965"/>
                    </a:lnTo>
                    <a:lnTo>
                      <a:pt x="1369" y="95"/>
                    </a:lnTo>
                    <a:lnTo>
                      <a:pt x="13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5"/>
              <p:cNvSpPr/>
              <p:nvPr/>
            </p:nvSpPr>
            <p:spPr>
              <a:xfrm>
                <a:off x="4778824" y="1988634"/>
                <a:ext cx="14307" cy="12724"/>
              </a:xfrm>
              <a:custGeom>
                <a:avLst/>
                <a:gdLst/>
                <a:ahLst/>
                <a:cxnLst/>
                <a:rect l="l" t="t" r="r" b="b"/>
                <a:pathLst>
                  <a:path w="425" h="378" extrusionOk="0">
                    <a:moveTo>
                      <a:pt x="211" y="1"/>
                    </a:moveTo>
                    <a:cubicBezTo>
                      <a:pt x="176" y="1"/>
                      <a:pt x="140" y="11"/>
                      <a:pt x="109" y="31"/>
                    </a:cubicBezTo>
                    <a:cubicBezTo>
                      <a:pt x="24" y="88"/>
                      <a:pt x="1" y="205"/>
                      <a:pt x="57" y="290"/>
                    </a:cubicBezTo>
                    <a:cubicBezTo>
                      <a:pt x="93" y="347"/>
                      <a:pt x="154" y="377"/>
                      <a:pt x="215" y="377"/>
                    </a:cubicBezTo>
                    <a:cubicBezTo>
                      <a:pt x="250" y="377"/>
                      <a:pt x="285" y="367"/>
                      <a:pt x="316" y="347"/>
                    </a:cubicBezTo>
                    <a:cubicBezTo>
                      <a:pt x="405" y="285"/>
                      <a:pt x="424" y="173"/>
                      <a:pt x="368" y="83"/>
                    </a:cubicBezTo>
                    <a:cubicBezTo>
                      <a:pt x="332" y="30"/>
                      <a:pt x="272" y="1"/>
                      <a:pt x="2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3" name="Google Shape;2473;p65"/>
            <p:cNvSpPr/>
            <p:nvPr/>
          </p:nvSpPr>
          <p:spPr>
            <a:xfrm>
              <a:off x="9841761" y="3782823"/>
              <a:ext cx="224943" cy="225007"/>
            </a:xfrm>
            <a:custGeom>
              <a:avLst/>
              <a:gdLst/>
              <a:ahLst/>
              <a:cxnLst/>
              <a:rect l="l" t="t" r="r" b="b"/>
              <a:pathLst>
                <a:path w="3519" h="3520" extrusionOk="0">
                  <a:moveTo>
                    <a:pt x="1760" y="1"/>
                  </a:moveTo>
                  <a:cubicBezTo>
                    <a:pt x="791" y="1"/>
                    <a:pt x="0" y="786"/>
                    <a:pt x="0" y="1760"/>
                  </a:cubicBezTo>
                  <a:cubicBezTo>
                    <a:pt x="0" y="2729"/>
                    <a:pt x="791" y="3519"/>
                    <a:pt x="1760" y="3519"/>
                  </a:cubicBezTo>
                  <a:cubicBezTo>
                    <a:pt x="2733" y="3519"/>
                    <a:pt x="3519" y="2729"/>
                    <a:pt x="3519" y="1760"/>
                  </a:cubicBezTo>
                  <a:cubicBezTo>
                    <a:pt x="3519" y="786"/>
                    <a:pt x="2733"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5"/>
            <p:cNvSpPr/>
            <p:nvPr/>
          </p:nvSpPr>
          <p:spPr>
            <a:xfrm>
              <a:off x="10568746" y="3591952"/>
              <a:ext cx="50882" cy="226733"/>
            </a:xfrm>
            <a:custGeom>
              <a:avLst/>
              <a:gdLst/>
              <a:ahLst/>
              <a:cxnLst/>
              <a:rect l="l" t="t" r="r" b="b"/>
              <a:pathLst>
                <a:path w="796" h="3547" extrusionOk="0">
                  <a:moveTo>
                    <a:pt x="1" y="0"/>
                  </a:moveTo>
                  <a:lnTo>
                    <a:pt x="1" y="3547"/>
                  </a:lnTo>
                  <a:lnTo>
                    <a:pt x="796" y="3547"/>
                  </a:lnTo>
                  <a:lnTo>
                    <a:pt x="796"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5"/>
            <p:cNvSpPr/>
            <p:nvPr/>
          </p:nvSpPr>
          <p:spPr>
            <a:xfrm>
              <a:off x="10652356" y="3705285"/>
              <a:ext cx="50882" cy="113399"/>
            </a:xfrm>
            <a:custGeom>
              <a:avLst/>
              <a:gdLst/>
              <a:ahLst/>
              <a:cxnLst/>
              <a:rect l="l" t="t" r="r" b="b"/>
              <a:pathLst>
                <a:path w="796" h="1774" extrusionOk="0">
                  <a:moveTo>
                    <a:pt x="0" y="0"/>
                  </a:moveTo>
                  <a:lnTo>
                    <a:pt x="0" y="1774"/>
                  </a:lnTo>
                  <a:lnTo>
                    <a:pt x="795" y="1774"/>
                  </a:lnTo>
                  <a:lnTo>
                    <a:pt x="7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5"/>
            <p:cNvSpPr/>
            <p:nvPr/>
          </p:nvSpPr>
          <p:spPr>
            <a:xfrm>
              <a:off x="10819256" y="3772659"/>
              <a:ext cx="50818" cy="46024"/>
            </a:xfrm>
            <a:custGeom>
              <a:avLst/>
              <a:gdLst/>
              <a:ahLst/>
              <a:cxnLst/>
              <a:rect l="l" t="t" r="r" b="b"/>
              <a:pathLst>
                <a:path w="795" h="720" extrusionOk="0">
                  <a:moveTo>
                    <a:pt x="0" y="0"/>
                  </a:moveTo>
                  <a:lnTo>
                    <a:pt x="0" y="720"/>
                  </a:lnTo>
                  <a:lnTo>
                    <a:pt x="795" y="720"/>
                  </a:lnTo>
                  <a:lnTo>
                    <a:pt x="7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5"/>
            <p:cNvSpPr/>
            <p:nvPr/>
          </p:nvSpPr>
          <p:spPr>
            <a:xfrm>
              <a:off x="10735966" y="3641811"/>
              <a:ext cx="50882" cy="176874"/>
            </a:xfrm>
            <a:custGeom>
              <a:avLst/>
              <a:gdLst/>
              <a:ahLst/>
              <a:cxnLst/>
              <a:rect l="l" t="t" r="r" b="b"/>
              <a:pathLst>
                <a:path w="796" h="2767" extrusionOk="0">
                  <a:moveTo>
                    <a:pt x="0" y="1"/>
                  </a:moveTo>
                  <a:lnTo>
                    <a:pt x="0" y="2767"/>
                  </a:lnTo>
                  <a:lnTo>
                    <a:pt x="795" y="2767"/>
                  </a:lnTo>
                  <a:lnTo>
                    <a:pt x="795"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5"/>
            <p:cNvSpPr/>
            <p:nvPr/>
          </p:nvSpPr>
          <p:spPr>
            <a:xfrm>
              <a:off x="10540492" y="3585304"/>
              <a:ext cx="334443" cy="261379"/>
            </a:xfrm>
            <a:custGeom>
              <a:avLst/>
              <a:gdLst/>
              <a:ahLst/>
              <a:cxnLst/>
              <a:rect l="l" t="t" r="r" b="b"/>
              <a:pathLst>
                <a:path w="5232" h="4089" extrusionOk="0">
                  <a:moveTo>
                    <a:pt x="1" y="1"/>
                  </a:moveTo>
                  <a:lnTo>
                    <a:pt x="1" y="4088"/>
                  </a:lnTo>
                  <a:lnTo>
                    <a:pt x="5231" y="4088"/>
                  </a:lnTo>
                  <a:lnTo>
                    <a:pt x="5231" y="3966"/>
                  </a:lnTo>
                  <a:lnTo>
                    <a:pt x="128" y="3966"/>
                  </a:lnTo>
                  <a:lnTo>
                    <a:pt x="12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5"/>
            <p:cNvSpPr/>
            <p:nvPr/>
          </p:nvSpPr>
          <p:spPr>
            <a:xfrm>
              <a:off x="10289151" y="3592527"/>
              <a:ext cx="150665" cy="26847"/>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5"/>
            <p:cNvSpPr/>
            <p:nvPr/>
          </p:nvSpPr>
          <p:spPr>
            <a:xfrm>
              <a:off x="10289151" y="3659262"/>
              <a:ext cx="150665" cy="26847"/>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5"/>
            <p:cNvSpPr/>
            <p:nvPr/>
          </p:nvSpPr>
          <p:spPr>
            <a:xfrm>
              <a:off x="10289151" y="3726316"/>
              <a:ext cx="150665" cy="26847"/>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5"/>
            <p:cNvSpPr/>
            <p:nvPr/>
          </p:nvSpPr>
          <p:spPr>
            <a:xfrm>
              <a:off x="10289151" y="3793050"/>
              <a:ext cx="150665" cy="26847"/>
            </a:xfrm>
            <a:custGeom>
              <a:avLst/>
              <a:gdLst/>
              <a:ahLst/>
              <a:cxnLst/>
              <a:rect l="l" t="t" r="r" b="b"/>
              <a:pathLst>
                <a:path w="2357" h="420" extrusionOk="0">
                  <a:moveTo>
                    <a:pt x="0" y="1"/>
                  </a:moveTo>
                  <a:lnTo>
                    <a:pt x="0" y="420"/>
                  </a:lnTo>
                  <a:lnTo>
                    <a:pt x="2357" y="420"/>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5"/>
            <p:cNvSpPr/>
            <p:nvPr/>
          </p:nvSpPr>
          <p:spPr>
            <a:xfrm>
              <a:off x="10289151" y="3860104"/>
              <a:ext cx="150665" cy="26847"/>
            </a:xfrm>
            <a:custGeom>
              <a:avLst/>
              <a:gdLst/>
              <a:ahLst/>
              <a:cxnLst/>
              <a:rect l="l" t="t" r="r" b="b"/>
              <a:pathLst>
                <a:path w="2357" h="420" extrusionOk="0">
                  <a:moveTo>
                    <a:pt x="0" y="1"/>
                  </a:moveTo>
                  <a:lnTo>
                    <a:pt x="0" y="419"/>
                  </a:lnTo>
                  <a:lnTo>
                    <a:pt x="2357" y="419"/>
                  </a:lnTo>
                  <a:lnTo>
                    <a:pt x="2357"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5"/>
            <p:cNvSpPr/>
            <p:nvPr/>
          </p:nvSpPr>
          <p:spPr>
            <a:xfrm>
              <a:off x="10289151" y="3926903"/>
              <a:ext cx="150665" cy="26784"/>
            </a:xfrm>
            <a:custGeom>
              <a:avLst/>
              <a:gdLst/>
              <a:ahLst/>
              <a:cxnLst/>
              <a:rect l="l" t="t" r="r" b="b"/>
              <a:pathLst>
                <a:path w="2357" h="419" extrusionOk="0">
                  <a:moveTo>
                    <a:pt x="0" y="0"/>
                  </a:moveTo>
                  <a:lnTo>
                    <a:pt x="0" y="419"/>
                  </a:lnTo>
                  <a:lnTo>
                    <a:pt x="2357" y="419"/>
                  </a:lnTo>
                  <a:lnTo>
                    <a:pt x="2357"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5" name="Google Shape;2485;p65"/>
            <p:cNvGrpSpPr/>
            <p:nvPr/>
          </p:nvGrpSpPr>
          <p:grpSpPr>
            <a:xfrm>
              <a:off x="9493516" y="3494512"/>
              <a:ext cx="1081234" cy="723144"/>
              <a:chOff x="4428432" y="1835941"/>
              <a:chExt cx="569400" cy="380822"/>
            </a:xfrm>
          </p:grpSpPr>
          <p:sp>
            <p:nvSpPr>
              <p:cNvPr id="2486" name="Google Shape;2486;p65"/>
              <p:cNvSpPr/>
              <p:nvPr/>
            </p:nvSpPr>
            <p:spPr>
              <a:xfrm>
                <a:off x="4576480" y="1839240"/>
                <a:ext cx="204129" cy="72408"/>
              </a:xfrm>
              <a:custGeom>
                <a:avLst/>
                <a:gdLst/>
                <a:ahLst/>
                <a:cxnLst/>
                <a:rect l="l" t="t" r="r" b="b"/>
                <a:pathLst>
                  <a:path w="6064" h="2151" extrusionOk="0">
                    <a:moveTo>
                      <a:pt x="4102" y="1"/>
                    </a:moveTo>
                    <a:lnTo>
                      <a:pt x="2423" y="2000"/>
                    </a:lnTo>
                    <a:lnTo>
                      <a:pt x="974" y="227"/>
                    </a:lnTo>
                    <a:lnTo>
                      <a:pt x="0" y="1483"/>
                    </a:lnTo>
                    <a:lnTo>
                      <a:pt x="76" y="1544"/>
                    </a:lnTo>
                    <a:lnTo>
                      <a:pt x="974" y="377"/>
                    </a:lnTo>
                    <a:lnTo>
                      <a:pt x="2423" y="2150"/>
                    </a:lnTo>
                    <a:lnTo>
                      <a:pt x="4107" y="147"/>
                    </a:lnTo>
                    <a:lnTo>
                      <a:pt x="5363" y="1577"/>
                    </a:lnTo>
                    <a:lnTo>
                      <a:pt x="6063" y="1022"/>
                    </a:lnTo>
                    <a:lnTo>
                      <a:pt x="6007" y="946"/>
                    </a:lnTo>
                    <a:lnTo>
                      <a:pt x="5372" y="1450"/>
                    </a:lnTo>
                    <a:lnTo>
                      <a:pt x="4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65"/>
              <p:cNvSpPr/>
              <p:nvPr/>
            </p:nvSpPr>
            <p:spPr>
              <a:xfrm>
                <a:off x="4602770" y="1844626"/>
                <a:ext cx="11412" cy="11614"/>
              </a:xfrm>
              <a:custGeom>
                <a:avLst/>
                <a:gdLst/>
                <a:ahLst/>
                <a:cxnLst/>
                <a:rect l="l" t="t" r="r" b="b"/>
                <a:pathLst>
                  <a:path w="339" h="345" extrusionOk="0">
                    <a:moveTo>
                      <a:pt x="170" y="1"/>
                    </a:moveTo>
                    <a:cubicBezTo>
                      <a:pt x="76" y="1"/>
                      <a:pt x="0" y="81"/>
                      <a:pt x="0" y="175"/>
                    </a:cubicBezTo>
                    <a:cubicBezTo>
                      <a:pt x="0" y="269"/>
                      <a:pt x="76" y="344"/>
                      <a:pt x="170" y="344"/>
                    </a:cubicBezTo>
                    <a:cubicBezTo>
                      <a:pt x="264" y="344"/>
                      <a:pt x="339" y="269"/>
                      <a:pt x="339" y="175"/>
                    </a:cubicBezTo>
                    <a:cubicBezTo>
                      <a:pt x="339" y="81"/>
                      <a:pt x="264" y="1"/>
                      <a:pt x="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65"/>
              <p:cNvSpPr/>
              <p:nvPr/>
            </p:nvSpPr>
            <p:spPr>
              <a:xfrm>
                <a:off x="4708840" y="1835941"/>
                <a:ext cx="11614" cy="11580"/>
              </a:xfrm>
              <a:custGeom>
                <a:avLst/>
                <a:gdLst/>
                <a:ahLst/>
                <a:cxnLst/>
                <a:rect l="l" t="t" r="r" b="b"/>
                <a:pathLst>
                  <a:path w="345" h="344" extrusionOk="0">
                    <a:moveTo>
                      <a:pt x="170" y="0"/>
                    </a:moveTo>
                    <a:cubicBezTo>
                      <a:pt x="76" y="0"/>
                      <a:pt x="1" y="75"/>
                      <a:pt x="1" y="169"/>
                    </a:cubicBezTo>
                    <a:cubicBezTo>
                      <a:pt x="1" y="264"/>
                      <a:pt x="76" y="343"/>
                      <a:pt x="170" y="343"/>
                    </a:cubicBezTo>
                    <a:cubicBezTo>
                      <a:pt x="269" y="343"/>
                      <a:pt x="344" y="264"/>
                      <a:pt x="344" y="169"/>
                    </a:cubicBezTo>
                    <a:cubicBezTo>
                      <a:pt x="344" y="75"/>
                      <a:pt x="269"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5"/>
              <p:cNvSpPr/>
              <p:nvPr/>
            </p:nvSpPr>
            <p:spPr>
              <a:xfrm>
                <a:off x="4752534" y="1884381"/>
                <a:ext cx="11614" cy="11580"/>
              </a:xfrm>
              <a:custGeom>
                <a:avLst/>
                <a:gdLst/>
                <a:ahLst/>
                <a:cxnLst/>
                <a:rect l="l" t="t" r="r" b="b"/>
                <a:pathLst>
                  <a:path w="345" h="344" extrusionOk="0">
                    <a:moveTo>
                      <a:pt x="170" y="0"/>
                    </a:moveTo>
                    <a:cubicBezTo>
                      <a:pt x="76" y="0"/>
                      <a:pt x="1" y="76"/>
                      <a:pt x="1" y="170"/>
                    </a:cubicBezTo>
                    <a:cubicBezTo>
                      <a:pt x="1" y="264"/>
                      <a:pt x="76" y="344"/>
                      <a:pt x="170" y="344"/>
                    </a:cubicBezTo>
                    <a:cubicBezTo>
                      <a:pt x="264" y="344"/>
                      <a:pt x="344" y="264"/>
                      <a:pt x="344" y="170"/>
                    </a:cubicBezTo>
                    <a:cubicBezTo>
                      <a:pt x="344" y="76"/>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65"/>
              <p:cNvSpPr/>
              <p:nvPr/>
            </p:nvSpPr>
            <p:spPr>
              <a:xfrm>
                <a:off x="4654072" y="1902761"/>
                <a:ext cx="11580" cy="11580"/>
              </a:xfrm>
              <a:custGeom>
                <a:avLst/>
                <a:gdLst/>
                <a:ahLst/>
                <a:cxnLst/>
                <a:rect l="l" t="t" r="r" b="b"/>
                <a:pathLst>
                  <a:path w="344" h="344" extrusionOk="0">
                    <a:moveTo>
                      <a:pt x="174" y="0"/>
                    </a:moveTo>
                    <a:cubicBezTo>
                      <a:pt x="80" y="0"/>
                      <a:pt x="0" y="75"/>
                      <a:pt x="0" y="169"/>
                    </a:cubicBezTo>
                    <a:cubicBezTo>
                      <a:pt x="0" y="263"/>
                      <a:pt x="80" y="343"/>
                      <a:pt x="174" y="343"/>
                    </a:cubicBezTo>
                    <a:cubicBezTo>
                      <a:pt x="268" y="343"/>
                      <a:pt x="344" y="263"/>
                      <a:pt x="344" y="169"/>
                    </a:cubicBezTo>
                    <a:cubicBezTo>
                      <a:pt x="344" y="75"/>
                      <a:pt x="268" y="0"/>
                      <a:pt x="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65"/>
              <p:cNvSpPr/>
              <p:nvPr/>
            </p:nvSpPr>
            <p:spPr>
              <a:xfrm>
                <a:off x="4428432" y="2165428"/>
                <a:ext cx="138420" cy="49114"/>
              </a:xfrm>
              <a:custGeom>
                <a:avLst/>
                <a:gdLst/>
                <a:ahLst/>
                <a:cxnLst/>
                <a:rect l="l" t="t" r="r" b="b"/>
                <a:pathLst>
                  <a:path w="4112" h="1459" extrusionOk="0">
                    <a:moveTo>
                      <a:pt x="2470" y="1"/>
                    </a:moveTo>
                    <a:lnTo>
                      <a:pt x="1332" y="1360"/>
                    </a:lnTo>
                    <a:lnTo>
                      <a:pt x="480" y="386"/>
                    </a:lnTo>
                    <a:lnTo>
                      <a:pt x="0" y="767"/>
                    </a:lnTo>
                    <a:lnTo>
                      <a:pt x="43" y="814"/>
                    </a:lnTo>
                    <a:lnTo>
                      <a:pt x="471" y="476"/>
                    </a:lnTo>
                    <a:lnTo>
                      <a:pt x="1332" y="1459"/>
                    </a:lnTo>
                    <a:lnTo>
                      <a:pt x="2470" y="99"/>
                    </a:lnTo>
                    <a:lnTo>
                      <a:pt x="3448" y="1303"/>
                    </a:lnTo>
                    <a:lnTo>
                      <a:pt x="4112" y="452"/>
                    </a:lnTo>
                    <a:lnTo>
                      <a:pt x="4060" y="414"/>
                    </a:lnTo>
                    <a:lnTo>
                      <a:pt x="3448" y="1200"/>
                    </a:lnTo>
                    <a:lnTo>
                      <a:pt x="247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5"/>
              <p:cNvSpPr/>
              <p:nvPr/>
            </p:nvSpPr>
            <p:spPr>
              <a:xfrm>
                <a:off x="4541168" y="2202962"/>
                <a:ext cx="7776" cy="7776"/>
              </a:xfrm>
              <a:custGeom>
                <a:avLst/>
                <a:gdLst/>
                <a:ahLst/>
                <a:cxnLst/>
                <a:rect l="l" t="t" r="r" b="b"/>
                <a:pathLst>
                  <a:path w="231" h="231" extrusionOk="0">
                    <a:moveTo>
                      <a:pt x="118" y="0"/>
                    </a:moveTo>
                    <a:cubicBezTo>
                      <a:pt x="52" y="0"/>
                      <a:pt x="1" y="52"/>
                      <a:pt x="1" y="118"/>
                    </a:cubicBezTo>
                    <a:cubicBezTo>
                      <a:pt x="1" y="179"/>
                      <a:pt x="52" y="231"/>
                      <a:pt x="118" y="231"/>
                    </a:cubicBezTo>
                    <a:cubicBezTo>
                      <a:pt x="179" y="231"/>
                      <a:pt x="231" y="179"/>
                      <a:pt x="231" y="118"/>
                    </a:cubicBezTo>
                    <a:cubicBezTo>
                      <a:pt x="231" y="52"/>
                      <a:pt x="179" y="0"/>
                      <a:pt x="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5"/>
              <p:cNvSpPr/>
              <p:nvPr/>
            </p:nvSpPr>
            <p:spPr>
              <a:xfrm>
                <a:off x="4469299" y="2208988"/>
                <a:ext cx="7776" cy="7776"/>
              </a:xfrm>
              <a:custGeom>
                <a:avLst/>
                <a:gdLst/>
                <a:ahLst/>
                <a:cxnLst/>
                <a:rect l="l" t="t" r="r" b="b"/>
                <a:pathLst>
                  <a:path w="231" h="231" extrusionOk="0">
                    <a:moveTo>
                      <a:pt x="118" y="0"/>
                    </a:moveTo>
                    <a:cubicBezTo>
                      <a:pt x="52" y="0"/>
                      <a:pt x="0" y="52"/>
                      <a:pt x="0" y="113"/>
                    </a:cubicBezTo>
                    <a:cubicBezTo>
                      <a:pt x="0" y="179"/>
                      <a:pt x="52" y="231"/>
                      <a:pt x="118" y="231"/>
                    </a:cubicBezTo>
                    <a:cubicBezTo>
                      <a:pt x="179" y="231"/>
                      <a:pt x="231" y="179"/>
                      <a:pt x="231" y="113"/>
                    </a:cubicBezTo>
                    <a:cubicBezTo>
                      <a:pt x="231" y="52"/>
                      <a:pt x="179" y="0"/>
                      <a:pt x="1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5"/>
              <p:cNvSpPr/>
              <p:nvPr/>
            </p:nvSpPr>
            <p:spPr>
              <a:xfrm>
                <a:off x="4439676" y="2176032"/>
                <a:ext cx="7776" cy="7810"/>
              </a:xfrm>
              <a:custGeom>
                <a:avLst/>
                <a:gdLst/>
                <a:ahLst/>
                <a:cxnLst/>
                <a:rect l="l" t="t" r="r" b="b"/>
                <a:pathLst>
                  <a:path w="231" h="232" extrusionOk="0">
                    <a:moveTo>
                      <a:pt x="118" y="1"/>
                    </a:moveTo>
                    <a:cubicBezTo>
                      <a:pt x="52" y="1"/>
                      <a:pt x="0" y="52"/>
                      <a:pt x="0" y="118"/>
                    </a:cubicBezTo>
                    <a:cubicBezTo>
                      <a:pt x="0" y="179"/>
                      <a:pt x="52" y="231"/>
                      <a:pt x="118" y="231"/>
                    </a:cubicBezTo>
                    <a:cubicBezTo>
                      <a:pt x="179" y="231"/>
                      <a:pt x="231" y="179"/>
                      <a:pt x="231" y="118"/>
                    </a:cubicBezTo>
                    <a:cubicBezTo>
                      <a:pt x="231" y="52"/>
                      <a:pt x="179" y="1"/>
                      <a:pt x="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5"/>
              <p:cNvSpPr/>
              <p:nvPr/>
            </p:nvSpPr>
            <p:spPr>
              <a:xfrm>
                <a:off x="4506327" y="2163678"/>
                <a:ext cx="7944" cy="7810"/>
              </a:xfrm>
              <a:custGeom>
                <a:avLst/>
                <a:gdLst/>
                <a:ahLst/>
                <a:cxnLst/>
                <a:rect l="l" t="t" r="r" b="b"/>
                <a:pathLst>
                  <a:path w="236" h="232" extrusionOk="0">
                    <a:moveTo>
                      <a:pt x="118" y="1"/>
                    </a:moveTo>
                    <a:cubicBezTo>
                      <a:pt x="52" y="1"/>
                      <a:pt x="1" y="53"/>
                      <a:pt x="1" y="114"/>
                    </a:cubicBezTo>
                    <a:cubicBezTo>
                      <a:pt x="1" y="180"/>
                      <a:pt x="52" y="231"/>
                      <a:pt x="118" y="231"/>
                    </a:cubicBezTo>
                    <a:cubicBezTo>
                      <a:pt x="184" y="231"/>
                      <a:pt x="236" y="180"/>
                      <a:pt x="236" y="114"/>
                    </a:cubicBezTo>
                    <a:cubicBezTo>
                      <a:pt x="236" y="53"/>
                      <a:pt x="184" y="1"/>
                      <a:pt x="1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5"/>
              <p:cNvSpPr/>
              <p:nvPr/>
            </p:nvSpPr>
            <p:spPr>
              <a:xfrm>
                <a:off x="4793568" y="2133449"/>
                <a:ext cx="204264" cy="72374"/>
              </a:xfrm>
              <a:custGeom>
                <a:avLst/>
                <a:gdLst/>
                <a:ahLst/>
                <a:cxnLst/>
                <a:rect l="l" t="t" r="r" b="b"/>
                <a:pathLst>
                  <a:path w="6068" h="2150" extrusionOk="0">
                    <a:moveTo>
                      <a:pt x="4107" y="0"/>
                    </a:moveTo>
                    <a:lnTo>
                      <a:pt x="2427" y="2004"/>
                    </a:lnTo>
                    <a:lnTo>
                      <a:pt x="974" y="226"/>
                    </a:lnTo>
                    <a:lnTo>
                      <a:pt x="0" y="1487"/>
                    </a:lnTo>
                    <a:lnTo>
                      <a:pt x="75" y="1543"/>
                    </a:lnTo>
                    <a:lnTo>
                      <a:pt x="979" y="381"/>
                    </a:lnTo>
                    <a:lnTo>
                      <a:pt x="2423" y="2150"/>
                    </a:lnTo>
                    <a:lnTo>
                      <a:pt x="4107" y="146"/>
                    </a:lnTo>
                    <a:lnTo>
                      <a:pt x="5362" y="1581"/>
                    </a:lnTo>
                    <a:lnTo>
                      <a:pt x="6068" y="1021"/>
                    </a:lnTo>
                    <a:lnTo>
                      <a:pt x="6007" y="946"/>
                    </a:lnTo>
                    <a:lnTo>
                      <a:pt x="5372" y="1449"/>
                    </a:lnTo>
                    <a:lnTo>
                      <a:pt x="41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5"/>
              <p:cNvSpPr/>
              <p:nvPr/>
            </p:nvSpPr>
            <p:spPr>
              <a:xfrm>
                <a:off x="4819825" y="2139003"/>
                <a:ext cx="11614" cy="11580"/>
              </a:xfrm>
              <a:custGeom>
                <a:avLst/>
                <a:gdLst/>
                <a:ahLst/>
                <a:cxnLst/>
                <a:rect l="l" t="t" r="r" b="b"/>
                <a:pathLst>
                  <a:path w="345" h="344" extrusionOk="0">
                    <a:moveTo>
                      <a:pt x="170" y="0"/>
                    </a:moveTo>
                    <a:cubicBezTo>
                      <a:pt x="76" y="0"/>
                      <a:pt x="1" y="75"/>
                      <a:pt x="1" y="169"/>
                    </a:cubicBezTo>
                    <a:cubicBezTo>
                      <a:pt x="1" y="263"/>
                      <a:pt x="76" y="343"/>
                      <a:pt x="170" y="343"/>
                    </a:cubicBezTo>
                    <a:cubicBezTo>
                      <a:pt x="264" y="343"/>
                      <a:pt x="344" y="263"/>
                      <a:pt x="344" y="169"/>
                    </a:cubicBezTo>
                    <a:cubicBezTo>
                      <a:pt x="344" y="75"/>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65"/>
              <p:cNvSpPr/>
              <p:nvPr/>
            </p:nvSpPr>
            <p:spPr>
              <a:xfrm>
                <a:off x="4925929" y="2130117"/>
                <a:ext cx="11580" cy="11580"/>
              </a:xfrm>
              <a:custGeom>
                <a:avLst/>
                <a:gdLst/>
                <a:ahLst/>
                <a:cxnLst/>
                <a:rect l="l" t="t" r="r" b="b"/>
                <a:pathLst>
                  <a:path w="344" h="344" extrusionOk="0">
                    <a:moveTo>
                      <a:pt x="175" y="1"/>
                    </a:moveTo>
                    <a:cubicBezTo>
                      <a:pt x="80" y="1"/>
                      <a:pt x="0" y="81"/>
                      <a:pt x="0" y="175"/>
                    </a:cubicBezTo>
                    <a:cubicBezTo>
                      <a:pt x="0" y="269"/>
                      <a:pt x="80" y="344"/>
                      <a:pt x="175" y="344"/>
                    </a:cubicBezTo>
                    <a:cubicBezTo>
                      <a:pt x="269" y="344"/>
                      <a:pt x="344" y="269"/>
                      <a:pt x="344" y="175"/>
                    </a:cubicBezTo>
                    <a:cubicBezTo>
                      <a:pt x="344" y="81"/>
                      <a:pt x="269" y="1"/>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65"/>
              <p:cNvSpPr/>
              <p:nvPr/>
            </p:nvSpPr>
            <p:spPr>
              <a:xfrm>
                <a:off x="4969623" y="2178725"/>
                <a:ext cx="11614" cy="11445"/>
              </a:xfrm>
              <a:custGeom>
                <a:avLst/>
                <a:gdLst/>
                <a:ahLst/>
                <a:cxnLst/>
                <a:rect l="l" t="t" r="r" b="b"/>
                <a:pathLst>
                  <a:path w="345" h="340" extrusionOk="0">
                    <a:moveTo>
                      <a:pt x="175" y="1"/>
                    </a:moveTo>
                    <a:cubicBezTo>
                      <a:pt x="76" y="1"/>
                      <a:pt x="1" y="76"/>
                      <a:pt x="1" y="170"/>
                    </a:cubicBezTo>
                    <a:cubicBezTo>
                      <a:pt x="1" y="264"/>
                      <a:pt x="76" y="339"/>
                      <a:pt x="175" y="339"/>
                    </a:cubicBezTo>
                    <a:cubicBezTo>
                      <a:pt x="269" y="339"/>
                      <a:pt x="344" y="264"/>
                      <a:pt x="344" y="170"/>
                    </a:cubicBezTo>
                    <a:cubicBezTo>
                      <a:pt x="344" y="76"/>
                      <a:pt x="269" y="1"/>
                      <a:pt x="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65"/>
              <p:cNvSpPr/>
              <p:nvPr/>
            </p:nvSpPr>
            <p:spPr>
              <a:xfrm>
                <a:off x="4871295" y="2197105"/>
                <a:ext cx="11445" cy="11412"/>
              </a:xfrm>
              <a:custGeom>
                <a:avLst/>
                <a:gdLst/>
                <a:ahLst/>
                <a:cxnLst/>
                <a:rect l="l" t="t" r="r" b="b"/>
                <a:pathLst>
                  <a:path w="340" h="339" extrusionOk="0">
                    <a:moveTo>
                      <a:pt x="170" y="0"/>
                    </a:moveTo>
                    <a:cubicBezTo>
                      <a:pt x="76" y="0"/>
                      <a:pt x="1" y="76"/>
                      <a:pt x="1" y="170"/>
                    </a:cubicBezTo>
                    <a:cubicBezTo>
                      <a:pt x="1" y="264"/>
                      <a:pt x="76" y="339"/>
                      <a:pt x="170" y="339"/>
                    </a:cubicBezTo>
                    <a:cubicBezTo>
                      <a:pt x="264" y="339"/>
                      <a:pt x="339" y="264"/>
                      <a:pt x="339" y="170"/>
                    </a:cubicBezTo>
                    <a:cubicBezTo>
                      <a:pt x="339" y="76"/>
                      <a:pt x="264"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01" name="Google Shape;2501;p65"/>
          <p:cNvGrpSpPr/>
          <p:nvPr/>
        </p:nvGrpSpPr>
        <p:grpSpPr>
          <a:xfrm>
            <a:off x="6494089" y="3845042"/>
            <a:ext cx="1501686" cy="1031167"/>
            <a:chOff x="9347316" y="4986537"/>
            <a:chExt cx="985358" cy="676619"/>
          </a:xfrm>
        </p:grpSpPr>
        <p:grpSp>
          <p:nvGrpSpPr>
            <p:cNvPr id="2502" name="Google Shape;2502;p65"/>
            <p:cNvGrpSpPr/>
            <p:nvPr/>
          </p:nvGrpSpPr>
          <p:grpSpPr>
            <a:xfrm>
              <a:off x="9347316" y="5181115"/>
              <a:ext cx="302865" cy="477501"/>
              <a:chOff x="8620841" y="5181115"/>
              <a:chExt cx="302865" cy="477501"/>
            </a:xfrm>
          </p:grpSpPr>
          <p:sp>
            <p:nvSpPr>
              <p:cNvPr id="2503" name="Google Shape;2503;p65"/>
              <p:cNvSpPr/>
              <p:nvPr/>
            </p:nvSpPr>
            <p:spPr>
              <a:xfrm>
                <a:off x="8647944" y="5220491"/>
                <a:ext cx="248403" cy="438125"/>
              </a:xfrm>
              <a:custGeom>
                <a:avLst/>
                <a:gdLst/>
                <a:ahLst/>
                <a:cxnLst/>
                <a:rect l="l" t="t" r="r" b="b"/>
                <a:pathLst>
                  <a:path w="3886" h="6854" extrusionOk="0">
                    <a:moveTo>
                      <a:pt x="0" y="0"/>
                    </a:moveTo>
                    <a:lnTo>
                      <a:pt x="0" y="6454"/>
                    </a:lnTo>
                    <a:cubicBezTo>
                      <a:pt x="0" y="6675"/>
                      <a:pt x="179" y="6854"/>
                      <a:pt x="400" y="6854"/>
                    </a:cubicBezTo>
                    <a:lnTo>
                      <a:pt x="3486" y="6854"/>
                    </a:lnTo>
                    <a:cubicBezTo>
                      <a:pt x="3707" y="6854"/>
                      <a:pt x="3886" y="6675"/>
                      <a:pt x="3886" y="6454"/>
                    </a:cubicBezTo>
                    <a:lnTo>
                      <a:pt x="3886"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5"/>
              <p:cNvSpPr/>
              <p:nvPr/>
            </p:nvSpPr>
            <p:spPr>
              <a:xfrm>
                <a:off x="8620841" y="5181115"/>
                <a:ext cx="302865" cy="39440"/>
              </a:xfrm>
              <a:custGeom>
                <a:avLst/>
                <a:gdLst/>
                <a:ahLst/>
                <a:cxnLst/>
                <a:rect l="l" t="t" r="r" b="b"/>
                <a:pathLst>
                  <a:path w="4738" h="617" extrusionOk="0">
                    <a:moveTo>
                      <a:pt x="293" y="0"/>
                    </a:moveTo>
                    <a:cubicBezTo>
                      <a:pt x="133" y="0"/>
                      <a:pt x="1" y="132"/>
                      <a:pt x="1" y="296"/>
                    </a:cubicBezTo>
                    <a:lnTo>
                      <a:pt x="1" y="320"/>
                    </a:lnTo>
                    <a:cubicBezTo>
                      <a:pt x="1" y="485"/>
                      <a:pt x="133" y="616"/>
                      <a:pt x="293" y="616"/>
                    </a:cubicBezTo>
                    <a:lnTo>
                      <a:pt x="4441" y="616"/>
                    </a:lnTo>
                    <a:cubicBezTo>
                      <a:pt x="4601" y="616"/>
                      <a:pt x="4738" y="485"/>
                      <a:pt x="4738" y="320"/>
                    </a:cubicBezTo>
                    <a:lnTo>
                      <a:pt x="4738" y="296"/>
                    </a:lnTo>
                    <a:cubicBezTo>
                      <a:pt x="4738" y="132"/>
                      <a:pt x="4601" y="0"/>
                      <a:pt x="4441" y="0"/>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5"/>
              <p:cNvSpPr/>
              <p:nvPr/>
            </p:nvSpPr>
            <p:spPr>
              <a:xfrm>
                <a:off x="8665970" y="5369621"/>
                <a:ext cx="212351" cy="270967"/>
              </a:xfrm>
              <a:custGeom>
                <a:avLst/>
                <a:gdLst/>
                <a:ahLst/>
                <a:cxnLst/>
                <a:rect l="l" t="t" r="r" b="b"/>
                <a:pathLst>
                  <a:path w="3322" h="4239" extrusionOk="0">
                    <a:moveTo>
                      <a:pt x="1" y="0"/>
                    </a:moveTo>
                    <a:lnTo>
                      <a:pt x="1" y="3867"/>
                    </a:lnTo>
                    <a:cubicBezTo>
                      <a:pt x="1" y="4069"/>
                      <a:pt x="170" y="4238"/>
                      <a:pt x="377" y="4238"/>
                    </a:cubicBezTo>
                    <a:lnTo>
                      <a:pt x="2950" y="4238"/>
                    </a:lnTo>
                    <a:cubicBezTo>
                      <a:pt x="3152" y="4238"/>
                      <a:pt x="3321" y="4069"/>
                      <a:pt x="3321" y="3867"/>
                    </a:cubicBezTo>
                    <a:lnTo>
                      <a:pt x="33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5"/>
              <p:cNvSpPr/>
              <p:nvPr/>
            </p:nvSpPr>
            <p:spPr>
              <a:xfrm>
                <a:off x="8816634" y="5533452"/>
                <a:ext cx="29532" cy="29852"/>
              </a:xfrm>
              <a:custGeom>
                <a:avLst/>
                <a:gdLst/>
                <a:ahLst/>
                <a:cxnLst/>
                <a:rect l="l" t="t" r="r" b="b"/>
                <a:pathLst>
                  <a:path w="462" h="467" extrusionOk="0">
                    <a:moveTo>
                      <a:pt x="231" y="1"/>
                    </a:moveTo>
                    <a:cubicBezTo>
                      <a:pt x="104" y="1"/>
                      <a:pt x="0" y="104"/>
                      <a:pt x="0" y="236"/>
                    </a:cubicBezTo>
                    <a:cubicBezTo>
                      <a:pt x="0" y="363"/>
                      <a:pt x="104" y="467"/>
                      <a:pt x="231" y="467"/>
                    </a:cubicBezTo>
                    <a:cubicBezTo>
                      <a:pt x="358" y="467"/>
                      <a:pt x="461" y="363"/>
                      <a:pt x="461" y="236"/>
                    </a:cubicBezTo>
                    <a:cubicBezTo>
                      <a:pt x="461" y="104"/>
                      <a:pt x="358" y="1"/>
                      <a:pt x="2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5"/>
              <p:cNvSpPr/>
              <p:nvPr/>
            </p:nvSpPr>
            <p:spPr>
              <a:xfrm>
                <a:off x="8665970" y="5355749"/>
                <a:ext cx="212351" cy="27742"/>
              </a:xfrm>
              <a:custGeom>
                <a:avLst/>
                <a:gdLst/>
                <a:ahLst/>
                <a:cxnLst/>
                <a:rect l="l" t="t" r="r" b="b"/>
                <a:pathLst>
                  <a:path w="3322" h="434" extrusionOk="0">
                    <a:moveTo>
                      <a:pt x="1661" y="1"/>
                    </a:moveTo>
                    <a:cubicBezTo>
                      <a:pt x="744" y="1"/>
                      <a:pt x="1" y="100"/>
                      <a:pt x="1" y="217"/>
                    </a:cubicBezTo>
                    <a:cubicBezTo>
                      <a:pt x="1" y="340"/>
                      <a:pt x="744" y="434"/>
                      <a:pt x="1661" y="434"/>
                    </a:cubicBezTo>
                    <a:cubicBezTo>
                      <a:pt x="2578" y="434"/>
                      <a:pt x="3321" y="340"/>
                      <a:pt x="3321" y="217"/>
                    </a:cubicBezTo>
                    <a:cubicBezTo>
                      <a:pt x="3321" y="100"/>
                      <a:pt x="2578" y="1"/>
                      <a:pt x="1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8" name="Google Shape;2508;p65"/>
            <p:cNvSpPr/>
            <p:nvPr/>
          </p:nvSpPr>
          <p:spPr>
            <a:xfrm>
              <a:off x="9587853" y="5077689"/>
              <a:ext cx="390311" cy="585466"/>
            </a:xfrm>
            <a:custGeom>
              <a:avLst/>
              <a:gdLst/>
              <a:ahLst/>
              <a:cxnLst/>
              <a:rect l="l" t="t" r="r" b="b"/>
              <a:pathLst>
                <a:path w="6106" h="9159" extrusionOk="0">
                  <a:moveTo>
                    <a:pt x="1783" y="0"/>
                  </a:moveTo>
                  <a:cubicBezTo>
                    <a:pt x="795" y="0"/>
                    <a:pt x="0" y="800"/>
                    <a:pt x="0" y="1783"/>
                  </a:cubicBezTo>
                  <a:lnTo>
                    <a:pt x="0" y="7375"/>
                  </a:lnTo>
                  <a:cubicBezTo>
                    <a:pt x="0" y="8363"/>
                    <a:pt x="795" y="9158"/>
                    <a:pt x="1783" y="9158"/>
                  </a:cubicBezTo>
                  <a:lnTo>
                    <a:pt x="4323" y="9158"/>
                  </a:lnTo>
                  <a:cubicBezTo>
                    <a:pt x="5306" y="9158"/>
                    <a:pt x="6105" y="8363"/>
                    <a:pt x="6105" y="7375"/>
                  </a:cubicBezTo>
                  <a:lnTo>
                    <a:pt x="6105" y="1783"/>
                  </a:lnTo>
                  <a:cubicBezTo>
                    <a:pt x="6105" y="800"/>
                    <a:pt x="5306" y="0"/>
                    <a:pt x="4323"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5"/>
            <p:cNvSpPr/>
            <p:nvPr/>
          </p:nvSpPr>
          <p:spPr>
            <a:xfrm>
              <a:off x="9645830" y="4986537"/>
              <a:ext cx="273972" cy="91217"/>
            </a:xfrm>
            <a:custGeom>
              <a:avLst/>
              <a:gdLst/>
              <a:ahLst/>
              <a:cxnLst/>
              <a:rect l="l" t="t" r="r" b="b"/>
              <a:pathLst>
                <a:path w="4286" h="1427" extrusionOk="0">
                  <a:moveTo>
                    <a:pt x="377" y="1"/>
                  </a:moveTo>
                  <a:cubicBezTo>
                    <a:pt x="170" y="1"/>
                    <a:pt x="1" y="165"/>
                    <a:pt x="1" y="372"/>
                  </a:cubicBezTo>
                  <a:lnTo>
                    <a:pt x="1" y="1054"/>
                  </a:lnTo>
                  <a:cubicBezTo>
                    <a:pt x="1" y="1261"/>
                    <a:pt x="170" y="1426"/>
                    <a:pt x="377" y="1426"/>
                  </a:cubicBezTo>
                  <a:lnTo>
                    <a:pt x="3914" y="1426"/>
                  </a:lnTo>
                  <a:cubicBezTo>
                    <a:pt x="4121" y="1426"/>
                    <a:pt x="4286" y="1261"/>
                    <a:pt x="4286" y="1054"/>
                  </a:cubicBezTo>
                  <a:lnTo>
                    <a:pt x="4286" y="372"/>
                  </a:lnTo>
                  <a:cubicBezTo>
                    <a:pt x="4286" y="165"/>
                    <a:pt x="4121" y="1"/>
                    <a:pt x="3914" y="1"/>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5"/>
            <p:cNvSpPr/>
            <p:nvPr/>
          </p:nvSpPr>
          <p:spPr>
            <a:xfrm>
              <a:off x="9600765" y="5216272"/>
              <a:ext cx="364486" cy="433906"/>
            </a:xfrm>
            <a:custGeom>
              <a:avLst/>
              <a:gdLst/>
              <a:ahLst/>
              <a:cxnLst/>
              <a:rect l="l" t="t" r="r" b="b"/>
              <a:pathLst>
                <a:path w="5702" h="6788" extrusionOk="0">
                  <a:moveTo>
                    <a:pt x="0" y="0"/>
                  </a:moveTo>
                  <a:lnTo>
                    <a:pt x="0" y="5207"/>
                  </a:lnTo>
                  <a:cubicBezTo>
                    <a:pt x="0" y="6082"/>
                    <a:pt x="706" y="6788"/>
                    <a:pt x="1581" y="6788"/>
                  </a:cubicBezTo>
                  <a:lnTo>
                    <a:pt x="4121" y="6788"/>
                  </a:lnTo>
                  <a:cubicBezTo>
                    <a:pt x="4991" y="6788"/>
                    <a:pt x="5701" y="6082"/>
                    <a:pt x="5701" y="5207"/>
                  </a:cubicBezTo>
                  <a:lnTo>
                    <a:pt x="5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5"/>
            <p:cNvSpPr/>
            <p:nvPr/>
          </p:nvSpPr>
          <p:spPr>
            <a:xfrm>
              <a:off x="9587853" y="5290805"/>
              <a:ext cx="390311" cy="159423"/>
            </a:xfrm>
            <a:custGeom>
              <a:avLst/>
              <a:gdLst/>
              <a:ahLst/>
              <a:cxnLst/>
              <a:rect l="l" t="t" r="r" b="b"/>
              <a:pathLst>
                <a:path w="6106" h="2494" extrusionOk="0">
                  <a:moveTo>
                    <a:pt x="0" y="1"/>
                  </a:moveTo>
                  <a:lnTo>
                    <a:pt x="0" y="2494"/>
                  </a:lnTo>
                  <a:lnTo>
                    <a:pt x="6105" y="2494"/>
                  </a:lnTo>
                  <a:lnTo>
                    <a:pt x="61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5"/>
            <p:cNvSpPr/>
            <p:nvPr/>
          </p:nvSpPr>
          <p:spPr>
            <a:xfrm>
              <a:off x="9600765" y="5194027"/>
              <a:ext cx="364486" cy="44554"/>
            </a:xfrm>
            <a:custGeom>
              <a:avLst/>
              <a:gdLst/>
              <a:ahLst/>
              <a:cxnLst/>
              <a:rect l="l" t="t" r="r" b="b"/>
              <a:pathLst>
                <a:path w="5702" h="697" extrusionOk="0">
                  <a:moveTo>
                    <a:pt x="2851" y="0"/>
                  </a:moveTo>
                  <a:cubicBezTo>
                    <a:pt x="1275" y="0"/>
                    <a:pt x="0" y="156"/>
                    <a:pt x="0" y="348"/>
                  </a:cubicBezTo>
                  <a:cubicBezTo>
                    <a:pt x="0" y="541"/>
                    <a:pt x="1275" y="697"/>
                    <a:pt x="2851" y="697"/>
                  </a:cubicBezTo>
                  <a:cubicBezTo>
                    <a:pt x="4426" y="697"/>
                    <a:pt x="5701" y="541"/>
                    <a:pt x="5701" y="348"/>
                  </a:cubicBezTo>
                  <a:cubicBezTo>
                    <a:pt x="5701" y="156"/>
                    <a:pt x="4426" y="0"/>
                    <a:pt x="2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5"/>
            <p:cNvSpPr/>
            <p:nvPr/>
          </p:nvSpPr>
          <p:spPr>
            <a:xfrm>
              <a:off x="10062282" y="5049691"/>
              <a:ext cx="270392" cy="613464"/>
            </a:xfrm>
            <a:custGeom>
              <a:avLst/>
              <a:gdLst/>
              <a:ahLst/>
              <a:cxnLst/>
              <a:rect l="l" t="t" r="r" b="b"/>
              <a:pathLst>
                <a:path w="4230" h="9597" extrusionOk="0">
                  <a:moveTo>
                    <a:pt x="1233" y="1"/>
                  </a:moveTo>
                  <a:cubicBezTo>
                    <a:pt x="551" y="1"/>
                    <a:pt x="0" y="556"/>
                    <a:pt x="0" y="1238"/>
                  </a:cubicBezTo>
                  <a:lnTo>
                    <a:pt x="0" y="8364"/>
                  </a:lnTo>
                  <a:cubicBezTo>
                    <a:pt x="0" y="9046"/>
                    <a:pt x="551" y="9596"/>
                    <a:pt x="1233" y="9596"/>
                  </a:cubicBezTo>
                  <a:lnTo>
                    <a:pt x="2997" y="9596"/>
                  </a:lnTo>
                  <a:cubicBezTo>
                    <a:pt x="3679" y="9596"/>
                    <a:pt x="4229" y="9046"/>
                    <a:pt x="4229" y="8364"/>
                  </a:cubicBezTo>
                  <a:lnTo>
                    <a:pt x="4229" y="1238"/>
                  </a:lnTo>
                  <a:cubicBezTo>
                    <a:pt x="4229" y="556"/>
                    <a:pt x="3679" y="1"/>
                    <a:pt x="2997"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5"/>
            <p:cNvSpPr/>
            <p:nvPr/>
          </p:nvSpPr>
          <p:spPr>
            <a:xfrm>
              <a:off x="10102553" y="4986537"/>
              <a:ext cx="189786" cy="63219"/>
            </a:xfrm>
            <a:custGeom>
              <a:avLst/>
              <a:gdLst/>
              <a:ahLst/>
              <a:cxnLst/>
              <a:rect l="l" t="t" r="r" b="b"/>
              <a:pathLst>
                <a:path w="2969" h="989" extrusionOk="0">
                  <a:moveTo>
                    <a:pt x="259" y="1"/>
                  </a:moveTo>
                  <a:cubicBezTo>
                    <a:pt x="114" y="1"/>
                    <a:pt x="1" y="114"/>
                    <a:pt x="1" y="260"/>
                  </a:cubicBezTo>
                  <a:lnTo>
                    <a:pt x="1" y="730"/>
                  </a:lnTo>
                  <a:cubicBezTo>
                    <a:pt x="1" y="876"/>
                    <a:pt x="114" y="989"/>
                    <a:pt x="259" y="989"/>
                  </a:cubicBezTo>
                  <a:lnTo>
                    <a:pt x="2710" y="989"/>
                  </a:lnTo>
                  <a:cubicBezTo>
                    <a:pt x="2856" y="989"/>
                    <a:pt x="2969" y="876"/>
                    <a:pt x="2969" y="730"/>
                  </a:cubicBezTo>
                  <a:lnTo>
                    <a:pt x="2969" y="260"/>
                  </a:lnTo>
                  <a:cubicBezTo>
                    <a:pt x="2969" y="114"/>
                    <a:pt x="2856" y="1"/>
                    <a:pt x="2710" y="1"/>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5"/>
            <p:cNvSpPr/>
            <p:nvPr/>
          </p:nvSpPr>
          <p:spPr>
            <a:xfrm>
              <a:off x="10070976" y="5145894"/>
              <a:ext cx="252941" cy="508248"/>
            </a:xfrm>
            <a:custGeom>
              <a:avLst/>
              <a:gdLst/>
              <a:ahLst/>
              <a:cxnLst/>
              <a:rect l="l" t="t" r="r" b="b"/>
              <a:pathLst>
                <a:path w="3957" h="7951" extrusionOk="0">
                  <a:moveTo>
                    <a:pt x="1" y="1"/>
                  </a:moveTo>
                  <a:lnTo>
                    <a:pt x="1" y="6859"/>
                  </a:lnTo>
                  <a:cubicBezTo>
                    <a:pt x="1" y="7461"/>
                    <a:pt x="495" y="7950"/>
                    <a:pt x="1097" y="7950"/>
                  </a:cubicBezTo>
                  <a:lnTo>
                    <a:pt x="2861" y="7950"/>
                  </a:lnTo>
                  <a:cubicBezTo>
                    <a:pt x="3463" y="7950"/>
                    <a:pt x="3957" y="7461"/>
                    <a:pt x="3957" y="6859"/>
                  </a:cubicBezTo>
                  <a:lnTo>
                    <a:pt x="39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5"/>
            <p:cNvSpPr/>
            <p:nvPr/>
          </p:nvSpPr>
          <p:spPr>
            <a:xfrm>
              <a:off x="10062282" y="5253283"/>
              <a:ext cx="270392" cy="103171"/>
            </a:xfrm>
            <a:custGeom>
              <a:avLst/>
              <a:gdLst/>
              <a:ahLst/>
              <a:cxnLst/>
              <a:rect l="l" t="t" r="r" b="b"/>
              <a:pathLst>
                <a:path w="4230" h="1614" extrusionOk="0">
                  <a:moveTo>
                    <a:pt x="0" y="0"/>
                  </a:moveTo>
                  <a:lnTo>
                    <a:pt x="0" y="1613"/>
                  </a:lnTo>
                  <a:lnTo>
                    <a:pt x="4229" y="1613"/>
                  </a:lnTo>
                  <a:lnTo>
                    <a:pt x="42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5"/>
            <p:cNvSpPr/>
            <p:nvPr/>
          </p:nvSpPr>
          <p:spPr>
            <a:xfrm>
              <a:off x="10070976" y="5130297"/>
              <a:ext cx="252941" cy="31002"/>
            </a:xfrm>
            <a:custGeom>
              <a:avLst/>
              <a:gdLst/>
              <a:ahLst/>
              <a:cxnLst/>
              <a:rect l="l" t="t" r="r" b="b"/>
              <a:pathLst>
                <a:path w="3957" h="485" extrusionOk="0">
                  <a:moveTo>
                    <a:pt x="1981" y="0"/>
                  </a:moveTo>
                  <a:cubicBezTo>
                    <a:pt x="890" y="0"/>
                    <a:pt x="1" y="108"/>
                    <a:pt x="1" y="245"/>
                  </a:cubicBezTo>
                  <a:cubicBezTo>
                    <a:pt x="1" y="376"/>
                    <a:pt x="890" y="485"/>
                    <a:pt x="1981" y="485"/>
                  </a:cubicBezTo>
                  <a:cubicBezTo>
                    <a:pt x="3072" y="485"/>
                    <a:pt x="3957" y="376"/>
                    <a:pt x="3957" y="245"/>
                  </a:cubicBezTo>
                  <a:cubicBezTo>
                    <a:pt x="3957" y="108"/>
                    <a:pt x="3072" y="0"/>
                    <a:pt x="1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8" name="Google Shape;2518;p65"/>
          <p:cNvSpPr/>
          <p:nvPr/>
        </p:nvSpPr>
        <p:spPr>
          <a:xfrm>
            <a:off x="7787370" y="3348934"/>
            <a:ext cx="1122765" cy="1527351"/>
          </a:xfrm>
          <a:custGeom>
            <a:avLst/>
            <a:gdLst/>
            <a:ahLst/>
            <a:cxnLst/>
            <a:rect l="l" t="t" r="r" b="b"/>
            <a:pathLst>
              <a:path w="11525" h="15678" extrusionOk="0">
                <a:moveTo>
                  <a:pt x="4328" y="1"/>
                </a:moveTo>
                <a:lnTo>
                  <a:pt x="4328" y="3265"/>
                </a:lnTo>
                <a:cubicBezTo>
                  <a:pt x="4328" y="3877"/>
                  <a:pt x="3984" y="4441"/>
                  <a:pt x="3429" y="4690"/>
                </a:cubicBezTo>
                <a:cubicBezTo>
                  <a:pt x="1411" y="5579"/>
                  <a:pt x="0" y="7592"/>
                  <a:pt x="0" y="9935"/>
                </a:cubicBezTo>
                <a:cubicBezTo>
                  <a:pt x="0" y="13105"/>
                  <a:pt x="2574" y="15678"/>
                  <a:pt x="5742" y="15678"/>
                </a:cubicBezTo>
                <a:cubicBezTo>
                  <a:pt x="5850" y="15678"/>
                  <a:pt x="5959" y="15675"/>
                  <a:pt x="6068" y="15669"/>
                </a:cubicBezTo>
                <a:cubicBezTo>
                  <a:pt x="9041" y="15504"/>
                  <a:pt x="11435" y="13016"/>
                  <a:pt x="11487" y="10038"/>
                </a:cubicBezTo>
                <a:cubicBezTo>
                  <a:pt x="11524" y="7649"/>
                  <a:pt x="10104" y="5589"/>
                  <a:pt x="8058" y="4690"/>
                </a:cubicBezTo>
                <a:cubicBezTo>
                  <a:pt x="7503" y="4441"/>
                  <a:pt x="7159" y="3877"/>
                  <a:pt x="7159" y="3265"/>
                </a:cubicBezTo>
                <a:lnTo>
                  <a:pt x="7159" y="1"/>
                </a:lnTo>
                <a:cubicBezTo>
                  <a:pt x="7093" y="38"/>
                  <a:pt x="7018" y="62"/>
                  <a:pt x="6938" y="62"/>
                </a:cubicBezTo>
                <a:lnTo>
                  <a:pt x="4553" y="62"/>
                </a:lnTo>
                <a:cubicBezTo>
                  <a:pt x="4469" y="62"/>
                  <a:pt x="4394" y="38"/>
                  <a:pt x="4328"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5"/>
          <p:cNvSpPr/>
          <p:nvPr/>
        </p:nvSpPr>
        <p:spPr>
          <a:xfrm>
            <a:off x="8188245" y="3270122"/>
            <a:ext cx="317200" cy="84853"/>
          </a:xfrm>
          <a:custGeom>
            <a:avLst/>
            <a:gdLst/>
            <a:ahLst/>
            <a:cxnLst/>
            <a:rect l="l" t="t" r="r" b="b"/>
            <a:pathLst>
              <a:path w="3256" h="871" extrusionOk="0">
                <a:moveTo>
                  <a:pt x="438" y="1"/>
                </a:moveTo>
                <a:cubicBezTo>
                  <a:pt x="194" y="1"/>
                  <a:pt x="1" y="194"/>
                  <a:pt x="1" y="438"/>
                </a:cubicBezTo>
                <a:cubicBezTo>
                  <a:pt x="1" y="678"/>
                  <a:pt x="194" y="871"/>
                  <a:pt x="438" y="871"/>
                </a:cubicBezTo>
                <a:lnTo>
                  <a:pt x="2823" y="871"/>
                </a:lnTo>
                <a:cubicBezTo>
                  <a:pt x="3063" y="871"/>
                  <a:pt x="3256" y="678"/>
                  <a:pt x="3256" y="438"/>
                </a:cubicBezTo>
                <a:cubicBezTo>
                  <a:pt x="3256" y="194"/>
                  <a:pt x="3063" y="1"/>
                  <a:pt x="2823" y="1"/>
                </a:cubicBezTo>
                <a:close/>
              </a:path>
            </a:pathLst>
          </a:custGeom>
          <a:solidFill>
            <a:srgbClr val="152F63">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5"/>
          <p:cNvSpPr/>
          <p:nvPr/>
        </p:nvSpPr>
        <p:spPr>
          <a:xfrm>
            <a:off x="7831305" y="4167836"/>
            <a:ext cx="1032067" cy="664892"/>
          </a:xfrm>
          <a:custGeom>
            <a:avLst/>
            <a:gdLst/>
            <a:ahLst/>
            <a:cxnLst/>
            <a:rect l="l" t="t" r="r" b="b"/>
            <a:pathLst>
              <a:path w="10594" h="6825" extrusionOk="0">
                <a:moveTo>
                  <a:pt x="227" y="0"/>
                </a:moveTo>
                <a:cubicBezTo>
                  <a:pt x="81" y="489"/>
                  <a:pt x="1" y="1002"/>
                  <a:pt x="1" y="1529"/>
                </a:cubicBezTo>
                <a:cubicBezTo>
                  <a:pt x="1" y="3001"/>
                  <a:pt x="589" y="4365"/>
                  <a:pt x="1657" y="5377"/>
                </a:cubicBezTo>
                <a:cubicBezTo>
                  <a:pt x="2652" y="6315"/>
                  <a:pt x="3933" y="6824"/>
                  <a:pt x="5295" y="6824"/>
                </a:cubicBezTo>
                <a:cubicBezTo>
                  <a:pt x="5394" y="6824"/>
                  <a:pt x="5494" y="6821"/>
                  <a:pt x="5594" y="6816"/>
                </a:cubicBezTo>
                <a:cubicBezTo>
                  <a:pt x="8345" y="6665"/>
                  <a:pt x="10537" y="4384"/>
                  <a:pt x="10584" y="1623"/>
                </a:cubicBezTo>
                <a:cubicBezTo>
                  <a:pt x="10594" y="1063"/>
                  <a:pt x="10514" y="518"/>
                  <a:pt x="10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5"/>
          <p:cNvSpPr/>
          <p:nvPr/>
        </p:nvSpPr>
        <p:spPr>
          <a:xfrm>
            <a:off x="7853322" y="4100422"/>
            <a:ext cx="987157" cy="134829"/>
          </a:xfrm>
          <a:custGeom>
            <a:avLst/>
            <a:gdLst/>
            <a:ahLst/>
            <a:cxnLst/>
            <a:rect l="l" t="t" r="r" b="b"/>
            <a:pathLst>
              <a:path w="10133" h="1384" extrusionOk="0">
                <a:moveTo>
                  <a:pt x="5066" y="1"/>
                </a:moveTo>
                <a:cubicBezTo>
                  <a:pt x="2268" y="1"/>
                  <a:pt x="1" y="311"/>
                  <a:pt x="1" y="692"/>
                </a:cubicBezTo>
                <a:cubicBezTo>
                  <a:pt x="1" y="1073"/>
                  <a:pt x="2268" y="1384"/>
                  <a:pt x="5066" y="1384"/>
                </a:cubicBezTo>
                <a:cubicBezTo>
                  <a:pt x="7865" y="1384"/>
                  <a:pt x="10132" y="1073"/>
                  <a:pt x="10132" y="692"/>
                </a:cubicBezTo>
                <a:cubicBezTo>
                  <a:pt x="10132" y="311"/>
                  <a:pt x="7865" y="1"/>
                  <a:pt x="50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5"/>
          <p:cNvSpPr/>
          <p:nvPr/>
        </p:nvSpPr>
        <p:spPr>
          <a:xfrm>
            <a:off x="8053613" y="4545821"/>
            <a:ext cx="110474" cy="110085"/>
          </a:xfrm>
          <a:custGeom>
            <a:avLst/>
            <a:gdLst/>
            <a:ahLst/>
            <a:cxnLst/>
            <a:rect l="l" t="t" r="r" b="b"/>
            <a:pathLst>
              <a:path w="1134" h="1130" extrusionOk="0">
                <a:moveTo>
                  <a:pt x="569" y="1"/>
                </a:moveTo>
                <a:cubicBezTo>
                  <a:pt x="254" y="1"/>
                  <a:pt x="0" y="250"/>
                  <a:pt x="0" y="565"/>
                </a:cubicBezTo>
                <a:cubicBezTo>
                  <a:pt x="0" y="876"/>
                  <a:pt x="254" y="1130"/>
                  <a:pt x="569" y="1130"/>
                </a:cubicBezTo>
                <a:cubicBezTo>
                  <a:pt x="880" y="1130"/>
                  <a:pt x="1134" y="876"/>
                  <a:pt x="1134" y="565"/>
                </a:cubicBezTo>
                <a:cubicBezTo>
                  <a:pt x="1134" y="250"/>
                  <a:pt x="880" y="1"/>
                  <a:pt x="5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5"/>
          <p:cNvSpPr/>
          <p:nvPr/>
        </p:nvSpPr>
        <p:spPr>
          <a:xfrm>
            <a:off x="8276311" y="4425801"/>
            <a:ext cx="67415" cy="67415"/>
          </a:xfrm>
          <a:custGeom>
            <a:avLst/>
            <a:gdLst/>
            <a:ahLst/>
            <a:cxnLst/>
            <a:rect l="l" t="t" r="r" b="b"/>
            <a:pathLst>
              <a:path w="692" h="692" extrusionOk="0">
                <a:moveTo>
                  <a:pt x="343" y="0"/>
                </a:moveTo>
                <a:cubicBezTo>
                  <a:pt x="155" y="0"/>
                  <a:pt x="0" y="156"/>
                  <a:pt x="0" y="344"/>
                </a:cubicBezTo>
                <a:cubicBezTo>
                  <a:pt x="0" y="537"/>
                  <a:pt x="155" y="692"/>
                  <a:pt x="343" y="692"/>
                </a:cubicBezTo>
                <a:cubicBezTo>
                  <a:pt x="536" y="692"/>
                  <a:pt x="692" y="537"/>
                  <a:pt x="692" y="344"/>
                </a:cubicBezTo>
                <a:cubicBezTo>
                  <a:pt x="692" y="156"/>
                  <a:pt x="536" y="0"/>
                  <a:pt x="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5"/>
          <p:cNvSpPr/>
          <p:nvPr/>
        </p:nvSpPr>
        <p:spPr>
          <a:xfrm>
            <a:off x="7952786" y="4308898"/>
            <a:ext cx="43157" cy="42767"/>
          </a:xfrm>
          <a:custGeom>
            <a:avLst/>
            <a:gdLst/>
            <a:ahLst/>
            <a:cxnLst/>
            <a:rect l="l" t="t" r="r" b="b"/>
            <a:pathLst>
              <a:path w="443" h="439" extrusionOk="0">
                <a:moveTo>
                  <a:pt x="221" y="1"/>
                </a:moveTo>
                <a:cubicBezTo>
                  <a:pt x="99" y="1"/>
                  <a:pt x="0" y="100"/>
                  <a:pt x="0" y="217"/>
                </a:cubicBezTo>
                <a:cubicBezTo>
                  <a:pt x="0" y="340"/>
                  <a:pt x="99" y="438"/>
                  <a:pt x="221" y="438"/>
                </a:cubicBezTo>
                <a:cubicBezTo>
                  <a:pt x="344" y="438"/>
                  <a:pt x="442" y="340"/>
                  <a:pt x="442" y="217"/>
                </a:cubicBezTo>
                <a:cubicBezTo>
                  <a:pt x="442" y="100"/>
                  <a:pt x="344" y="1"/>
                  <a:pt x="2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5"/>
          <p:cNvSpPr/>
          <p:nvPr/>
        </p:nvSpPr>
        <p:spPr>
          <a:xfrm>
            <a:off x="8580548" y="4342898"/>
            <a:ext cx="67902" cy="67415"/>
          </a:xfrm>
          <a:custGeom>
            <a:avLst/>
            <a:gdLst/>
            <a:ahLst/>
            <a:cxnLst/>
            <a:rect l="l" t="t" r="r" b="b"/>
            <a:pathLst>
              <a:path w="697" h="692" extrusionOk="0">
                <a:moveTo>
                  <a:pt x="348" y="0"/>
                </a:moveTo>
                <a:cubicBezTo>
                  <a:pt x="156" y="0"/>
                  <a:pt x="0" y="155"/>
                  <a:pt x="0" y="343"/>
                </a:cubicBezTo>
                <a:cubicBezTo>
                  <a:pt x="0" y="536"/>
                  <a:pt x="156" y="691"/>
                  <a:pt x="348" y="691"/>
                </a:cubicBezTo>
                <a:cubicBezTo>
                  <a:pt x="541" y="691"/>
                  <a:pt x="696" y="536"/>
                  <a:pt x="696" y="343"/>
                </a:cubicBezTo>
                <a:cubicBezTo>
                  <a:pt x="696" y="155"/>
                  <a:pt x="541" y="0"/>
                  <a:pt x="3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5"/>
          <p:cNvSpPr/>
          <p:nvPr/>
        </p:nvSpPr>
        <p:spPr>
          <a:xfrm>
            <a:off x="8440753" y="4580210"/>
            <a:ext cx="160548" cy="160451"/>
          </a:xfrm>
          <a:custGeom>
            <a:avLst/>
            <a:gdLst/>
            <a:ahLst/>
            <a:cxnLst/>
            <a:rect l="l" t="t" r="r" b="b"/>
            <a:pathLst>
              <a:path w="1648" h="1647" extrusionOk="0">
                <a:moveTo>
                  <a:pt x="824" y="1"/>
                </a:moveTo>
                <a:cubicBezTo>
                  <a:pt x="368" y="1"/>
                  <a:pt x="1" y="367"/>
                  <a:pt x="1" y="824"/>
                </a:cubicBezTo>
                <a:cubicBezTo>
                  <a:pt x="1" y="1280"/>
                  <a:pt x="368" y="1647"/>
                  <a:pt x="824" y="1647"/>
                </a:cubicBezTo>
                <a:cubicBezTo>
                  <a:pt x="1280" y="1647"/>
                  <a:pt x="1647" y="1280"/>
                  <a:pt x="1647" y="824"/>
                </a:cubicBezTo>
                <a:cubicBezTo>
                  <a:pt x="1647" y="367"/>
                  <a:pt x="1280" y="1"/>
                  <a:pt x="8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5"/>
          <p:cNvSpPr/>
          <p:nvPr/>
        </p:nvSpPr>
        <p:spPr>
          <a:xfrm rot="5400000">
            <a:off x="7626897" y="1455638"/>
            <a:ext cx="74874" cy="66474"/>
          </a:xfrm>
          <a:custGeom>
            <a:avLst/>
            <a:gdLst/>
            <a:ahLst/>
            <a:cxnLst/>
            <a:rect l="l" t="t" r="r" b="b"/>
            <a:pathLst>
              <a:path w="927" h="823" extrusionOk="0">
                <a:moveTo>
                  <a:pt x="467" y="0"/>
                </a:moveTo>
                <a:cubicBezTo>
                  <a:pt x="299" y="0"/>
                  <a:pt x="139" y="106"/>
                  <a:pt x="76" y="273"/>
                </a:cubicBezTo>
                <a:cubicBezTo>
                  <a:pt x="0" y="484"/>
                  <a:pt x="113" y="720"/>
                  <a:pt x="325" y="800"/>
                </a:cubicBezTo>
                <a:cubicBezTo>
                  <a:pt x="370" y="815"/>
                  <a:pt x="417" y="823"/>
                  <a:pt x="462" y="823"/>
                </a:cubicBezTo>
                <a:cubicBezTo>
                  <a:pt x="633" y="823"/>
                  <a:pt x="792" y="717"/>
                  <a:pt x="852" y="550"/>
                </a:cubicBezTo>
                <a:cubicBezTo>
                  <a:pt x="927" y="334"/>
                  <a:pt x="814" y="99"/>
                  <a:pt x="602" y="23"/>
                </a:cubicBezTo>
                <a:cubicBezTo>
                  <a:pt x="558" y="8"/>
                  <a:pt x="512" y="0"/>
                  <a:pt x="46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5"/>
          <p:cNvSpPr/>
          <p:nvPr/>
        </p:nvSpPr>
        <p:spPr>
          <a:xfrm rot="5400000">
            <a:off x="8227465" y="2886499"/>
            <a:ext cx="38850" cy="38850"/>
          </a:xfrm>
          <a:custGeom>
            <a:avLst/>
            <a:gdLst/>
            <a:ahLst/>
            <a:cxnLst/>
            <a:rect l="l" t="t" r="r" b="b"/>
            <a:pathLst>
              <a:path w="481" h="481" extrusionOk="0">
                <a:moveTo>
                  <a:pt x="241" y="0"/>
                </a:moveTo>
                <a:cubicBezTo>
                  <a:pt x="109" y="0"/>
                  <a:pt x="1" y="109"/>
                  <a:pt x="1" y="240"/>
                </a:cubicBezTo>
                <a:cubicBezTo>
                  <a:pt x="1" y="372"/>
                  <a:pt x="109" y="480"/>
                  <a:pt x="241" y="480"/>
                </a:cubicBezTo>
                <a:cubicBezTo>
                  <a:pt x="372" y="480"/>
                  <a:pt x="481" y="372"/>
                  <a:pt x="481" y="240"/>
                </a:cubicBezTo>
                <a:cubicBezTo>
                  <a:pt x="481" y="109"/>
                  <a:pt x="372"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5"/>
          <p:cNvSpPr/>
          <p:nvPr/>
        </p:nvSpPr>
        <p:spPr>
          <a:xfrm rot="5400000">
            <a:off x="8114455" y="1104739"/>
            <a:ext cx="38850" cy="38447"/>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5"/>
          <p:cNvSpPr/>
          <p:nvPr/>
        </p:nvSpPr>
        <p:spPr>
          <a:xfrm rot="5400000">
            <a:off x="7551985" y="3227900"/>
            <a:ext cx="66231" cy="66151"/>
          </a:xfrm>
          <a:custGeom>
            <a:avLst/>
            <a:gdLst/>
            <a:ahLst/>
            <a:cxnLst/>
            <a:rect l="l" t="t" r="r" b="b"/>
            <a:pathLst>
              <a:path w="820" h="819" extrusionOk="0">
                <a:moveTo>
                  <a:pt x="410" y="0"/>
                </a:moveTo>
                <a:cubicBezTo>
                  <a:pt x="184" y="0"/>
                  <a:pt x="1" y="183"/>
                  <a:pt x="1" y="409"/>
                </a:cubicBezTo>
                <a:cubicBezTo>
                  <a:pt x="1" y="635"/>
                  <a:pt x="184" y="818"/>
                  <a:pt x="410" y="818"/>
                </a:cubicBezTo>
                <a:cubicBezTo>
                  <a:pt x="636" y="818"/>
                  <a:pt x="819" y="635"/>
                  <a:pt x="819" y="409"/>
                </a:cubicBezTo>
                <a:cubicBezTo>
                  <a:pt x="819" y="183"/>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5"/>
          <p:cNvSpPr/>
          <p:nvPr/>
        </p:nvSpPr>
        <p:spPr>
          <a:xfrm rot="5400000">
            <a:off x="8302337" y="2332428"/>
            <a:ext cx="49835" cy="44181"/>
          </a:xfrm>
          <a:custGeom>
            <a:avLst/>
            <a:gdLst/>
            <a:ahLst/>
            <a:cxnLst/>
            <a:rect l="l" t="t" r="r" b="b"/>
            <a:pathLst>
              <a:path w="617" h="547" extrusionOk="0">
                <a:moveTo>
                  <a:pt x="307" y="0"/>
                </a:moveTo>
                <a:cubicBezTo>
                  <a:pt x="246" y="0"/>
                  <a:pt x="186" y="21"/>
                  <a:pt x="137" y="64"/>
                </a:cubicBezTo>
                <a:cubicBezTo>
                  <a:pt x="19" y="158"/>
                  <a:pt x="0" y="327"/>
                  <a:pt x="99" y="445"/>
                </a:cubicBezTo>
                <a:cubicBezTo>
                  <a:pt x="152" y="512"/>
                  <a:pt x="229" y="546"/>
                  <a:pt x="307" y="546"/>
                </a:cubicBezTo>
                <a:cubicBezTo>
                  <a:pt x="368" y="546"/>
                  <a:pt x="429" y="526"/>
                  <a:pt x="480" y="483"/>
                </a:cubicBezTo>
                <a:cubicBezTo>
                  <a:pt x="598" y="389"/>
                  <a:pt x="616" y="215"/>
                  <a:pt x="518" y="102"/>
                </a:cubicBezTo>
                <a:cubicBezTo>
                  <a:pt x="464" y="35"/>
                  <a:pt x="386" y="0"/>
                  <a:pt x="3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5"/>
          <p:cNvSpPr/>
          <p:nvPr/>
        </p:nvSpPr>
        <p:spPr>
          <a:xfrm rot="5400000">
            <a:off x="8203554" y="2229610"/>
            <a:ext cx="247399" cy="249822"/>
          </a:xfrm>
          <a:custGeom>
            <a:avLst/>
            <a:gdLst/>
            <a:ahLst/>
            <a:cxnLst/>
            <a:rect l="l" t="t" r="r" b="b"/>
            <a:pathLst>
              <a:path w="3063" h="3093" extrusionOk="0">
                <a:moveTo>
                  <a:pt x="1348" y="38"/>
                </a:moveTo>
                <a:cubicBezTo>
                  <a:pt x="1492" y="38"/>
                  <a:pt x="1664" y="358"/>
                  <a:pt x="1792" y="824"/>
                </a:cubicBezTo>
                <a:cubicBezTo>
                  <a:pt x="1679" y="890"/>
                  <a:pt x="1562" y="975"/>
                  <a:pt x="1444" y="1064"/>
                </a:cubicBezTo>
                <a:cubicBezTo>
                  <a:pt x="1322" y="1027"/>
                  <a:pt x="1204" y="998"/>
                  <a:pt x="1096" y="975"/>
                </a:cubicBezTo>
                <a:cubicBezTo>
                  <a:pt x="1091" y="448"/>
                  <a:pt x="1181" y="62"/>
                  <a:pt x="1336" y="39"/>
                </a:cubicBezTo>
                <a:cubicBezTo>
                  <a:pt x="1340" y="38"/>
                  <a:pt x="1344" y="38"/>
                  <a:pt x="1348" y="38"/>
                </a:cubicBezTo>
                <a:close/>
                <a:moveTo>
                  <a:pt x="1802" y="862"/>
                </a:moveTo>
                <a:cubicBezTo>
                  <a:pt x="1830" y="970"/>
                  <a:pt x="1853" y="1088"/>
                  <a:pt x="1877" y="1210"/>
                </a:cubicBezTo>
                <a:cubicBezTo>
                  <a:pt x="1811" y="1182"/>
                  <a:pt x="1741" y="1158"/>
                  <a:pt x="1670" y="1135"/>
                </a:cubicBezTo>
                <a:cubicBezTo>
                  <a:pt x="1609" y="1111"/>
                  <a:pt x="1548" y="1097"/>
                  <a:pt x="1491" y="1078"/>
                </a:cubicBezTo>
                <a:cubicBezTo>
                  <a:pt x="1595" y="998"/>
                  <a:pt x="1698" y="928"/>
                  <a:pt x="1802" y="862"/>
                </a:cubicBezTo>
                <a:close/>
                <a:moveTo>
                  <a:pt x="1096" y="1017"/>
                </a:moveTo>
                <a:lnTo>
                  <a:pt x="1096" y="1017"/>
                </a:lnTo>
                <a:cubicBezTo>
                  <a:pt x="1195" y="1036"/>
                  <a:pt x="1298" y="1064"/>
                  <a:pt x="1402" y="1092"/>
                </a:cubicBezTo>
                <a:cubicBezTo>
                  <a:pt x="1355" y="1130"/>
                  <a:pt x="1303" y="1168"/>
                  <a:pt x="1256" y="1210"/>
                </a:cubicBezTo>
                <a:cubicBezTo>
                  <a:pt x="1204" y="1252"/>
                  <a:pt x="1157" y="1290"/>
                  <a:pt x="1110" y="1332"/>
                </a:cubicBezTo>
                <a:cubicBezTo>
                  <a:pt x="1101" y="1224"/>
                  <a:pt x="1096" y="1116"/>
                  <a:pt x="1096" y="1017"/>
                </a:cubicBezTo>
                <a:close/>
                <a:moveTo>
                  <a:pt x="2577" y="538"/>
                </a:moveTo>
                <a:cubicBezTo>
                  <a:pt x="2636" y="538"/>
                  <a:pt x="2680" y="553"/>
                  <a:pt x="2705" y="584"/>
                </a:cubicBezTo>
                <a:cubicBezTo>
                  <a:pt x="2799" y="697"/>
                  <a:pt x="2620" y="1022"/>
                  <a:pt x="2281" y="1384"/>
                </a:cubicBezTo>
                <a:cubicBezTo>
                  <a:pt x="2173" y="1328"/>
                  <a:pt x="2051" y="1276"/>
                  <a:pt x="1919" y="1224"/>
                </a:cubicBezTo>
                <a:cubicBezTo>
                  <a:pt x="1896" y="1088"/>
                  <a:pt x="1868" y="961"/>
                  <a:pt x="1835" y="838"/>
                </a:cubicBezTo>
                <a:cubicBezTo>
                  <a:pt x="2144" y="649"/>
                  <a:pt x="2416" y="538"/>
                  <a:pt x="2577" y="538"/>
                </a:cubicBezTo>
                <a:close/>
                <a:moveTo>
                  <a:pt x="469" y="937"/>
                </a:moveTo>
                <a:cubicBezTo>
                  <a:pt x="629" y="937"/>
                  <a:pt x="831" y="961"/>
                  <a:pt x="1054" y="1008"/>
                </a:cubicBezTo>
                <a:cubicBezTo>
                  <a:pt x="1059" y="1121"/>
                  <a:pt x="1063" y="1243"/>
                  <a:pt x="1073" y="1365"/>
                </a:cubicBezTo>
                <a:cubicBezTo>
                  <a:pt x="964" y="1464"/>
                  <a:pt x="861" y="1563"/>
                  <a:pt x="772" y="1662"/>
                </a:cubicBezTo>
                <a:cubicBezTo>
                  <a:pt x="329" y="1441"/>
                  <a:pt x="43" y="1205"/>
                  <a:pt x="94" y="1060"/>
                </a:cubicBezTo>
                <a:cubicBezTo>
                  <a:pt x="121" y="977"/>
                  <a:pt x="260" y="937"/>
                  <a:pt x="469" y="937"/>
                </a:cubicBezTo>
                <a:close/>
                <a:moveTo>
                  <a:pt x="1929" y="1271"/>
                </a:moveTo>
                <a:lnTo>
                  <a:pt x="1929" y="1271"/>
                </a:lnTo>
                <a:cubicBezTo>
                  <a:pt x="2042" y="1318"/>
                  <a:pt x="2150" y="1365"/>
                  <a:pt x="2253" y="1412"/>
                </a:cubicBezTo>
                <a:cubicBezTo>
                  <a:pt x="2173" y="1502"/>
                  <a:pt x="2079" y="1591"/>
                  <a:pt x="1985" y="1676"/>
                </a:cubicBezTo>
                <a:cubicBezTo>
                  <a:pt x="1976" y="1615"/>
                  <a:pt x="1971" y="1553"/>
                  <a:pt x="1962" y="1488"/>
                </a:cubicBezTo>
                <a:cubicBezTo>
                  <a:pt x="1952" y="1417"/>
                  <a:pt x="1943" y="1342"/>
                  <a:pt x="1929" y="1271"/>
                </a:cubicBezTo>
                <a:close/>
                <a:moveTo>
                  <a:pt x="1077" y="1417"/>
                </a:moveTo>
                <a:cubicBezTo>
                  <a:pt x="1087" y="1478"/>
                  <a:pt x="1091" y="1539"/>
                  <a:pt x="1101" y="1600"/>
                </a:cubicBezTo>
                <a:cubicBezTo>
                  <a:pt x="1110" y="1676"/>
                  <a:pt x="1120" y="1751"/>
                  <a:pt x="1134" y="1822"/>
                </a:cubicBezTo>
                <a:cubicBezTo>
                  <a:pt x="1016" y="1775"/>
                  <a:pt x="908" y="1727"/>
                  <a:pt x="809" y="1680"/>
                </a:cubicBezTo>
                <a:cubicBezTo>
                  <a:pt x="889" y="1591"/>
                  <a:pt x="979" y="1502"/>
                  <a:pt x="1077" y="1417"/>
                </a:cubicBezTo>
                <a:close/>
                <a:moveTo>
                  <a:pt x="1449" y="1107"/>
                </a:moveTo>
                <a:cubicBezTo>
                  <a:pt x="1519" y="1125"/>
                  <a:pt x="1585" y="1149"/>
                  <a:pt x="1656" y="1172"/>
                </a:cubicBezTo>
                <a:cubicBezTo>
                  <a:pt x="1736" y="1196"/>
                  <a:pt x="1811" y="1224"/>
                  <a:pt x="1886" y="1257"/>
                </a:cubicBezTo>
                <a:cubicBezTo>
                  <a:pt x="1900" y="1332"/>
                  <a:pt x="1910" y="1412"/>
                  <a:pt x="1924" y="1497"/>
                </a:cubicBezTo>
                <a:cubicBezTo>
                  <a:pt x="1933" y="1568"/>
                  <a:pt x="1938" y="1638"/>
                  <a:pt x="1948" y="1709"/>
                </a:cubicBezTo>
                <a:cubicBezTo>
                  <a:pt x="1891" y="1756"/>
                  <a:pt x="1839" y="1803"/>
                  <a:pt x="1783" y="1850"/>
                </a:cubicBezTo>
                <a:cubicBezTo>
                  <a:pt x="1726" y="1897"/>
                  <a:pt x="1670" y="1944"/>
                  <a:pt x="1614" y="1986"/>
                </a:cubicBezTo>
                <a:cubicBezTo>
                  <a:pt x="1543" y="1967"/>
                  <a:pt x="1472" y="1944"/>
                  <a:pt x="1407" y="1920"/>
                </a:cubicBezTo>
                <a:cubicBezTo>
                  <a:pt x="1327" y="1892"/>
                  <a:pt x="1251" y="1864"/>
                  <a:pt x="1176" y="1836"/>
                </a:cubicBezTo>
                <a:cubicBezTo>
                  <a:pt x="1162" y="1760"/>
                  <a:pt x="1148" y="1680"/>
                  <a:pt x="1138" y="1596"/>
                </a:cubicBezTo>
                <a:cubicBezTo>
                  <a:pt x="1129" y="1525"/>
                  <a:pt x="1120" y="1455"/>
                  <a:pt x="1115" y="1384"/>
                </a:cubicBezTo>
                <a:cubicBezTo>
                  <a:pt x="1167" y="1332"/>
                  <a:pt x="1223" y="1285"/>
                  <a:pt x="1280" y="1243"/>
                </a:cubicBezTo>
                <a:cubicBezTo>
                  <a:pt x="1336" y="1196"/>
                  <a:pt x="1392" y="1149"/>
                  <a:pt x="1449" y="1107"/>
                </a:cubicBezTo>
                <a:close/>
                <a:moveTo>
                  <a:pt x="1952" y="1760"/>
                </a:moveTo>
                <a:cubicBezTo>
                  <a:pt x="1962" y="1869"/>
                  <a:pt x="1966" y="1977"/>
                  <a:pt x="1966" y="2076"/>
                </a:cubicBezTo>
                <a:cubicBezTo>
                  <a:pt x="1868" y="2057"/>
                  <a:pt x="1764" y="2029"/>
                  <a:pt x="1661" y="2000"/>
                </a:cubicBezTo>
                <a:cubicBezTo>
                  <a:pt x="1708" y="1963"/>
                  <a:pt x="1759" y="1925"/>
                  <a:pt x="1806" y="1883"/>
                </a:cubicBezTo>
                <a:cubicBezTo>
                  <a:pt x="1858" y="1840"/>
                  <a:pt x="1905" y="1803"/>
                  <a:pt x="1952" y="1760"/>
                </a:cubicBezTo>
                <a:close/>
                <a:moveTo>
                  <a:pt x="2291" y="1431"/>
                </a:moveTo>
                <a:cubicBezTo>
                  <a:pt x="2733" y="1652"/>
                  <a:pt x="3020" y="1887"/>
                  <a:pt x="2968" y="2033"/>
                </a:cubicBezTo>
                <a:cubicBezTo>
                  <a:pt x="2942" y="2116"/>
                  <a:pt x="2802" y="2156"/>
                  <a:pt x="2594" y="2156"/>
                </a:cubicBezTo>
                <a:cubicBezTo>
                  <a:pt x="2433" y="2156"/>
                  <a:pt x="2232" y="2132"/>
                  <a:pt x="2009" y="2085"/>
                </a:cubicBezTo>
                <a:cubicBezTo>
                  <a:pt x="2004" y="1972"/>
                  <a:pt x="1999" y="1850"/>
                  <a:pt x="1985" y="1727"/>
                </a:cubicBezTo>
                <a:cubicBezTo>
                  <a:pt x="2098" y="1629"/>
                  <a:pt x="2202" y="1530"/>
                  <a:pt x="2291" y="1431"/>
                </a:cubicBezTo>
                <a:close/>
                <a:moveTo>
                  <a:pt x="1186" y="1883"/>
                </a:moveTo>
                <a:cubicBezTo>
                  <a:pt x="1251" y="1911"/>
                  <a:pt x="1322" y="1934"/>
                  <a:pt x="1392" y="1958"/>
                </a:cubicBezTo>
                <a:cubicBezTo>
                  <a:pt x="1454" y="1977"/>
                  <a:pt x="1510" y="1996"/>
                  <a:pt x="1571" y="2014"/>
                </a:cubicBezTo>
                <a:cubicBezTo>
                  <a:pt x="1468" y="2094"/>
                  <a:pt x="1360" y="2165"/>
                  <a:pt x="1261" y="2231"/>
                </a:cubicBezTo>
                <a:cubicBezTo>
                  <a:pt x="1233" y="2118"/>
                  <a:pt x="1204" y="2005"/>
                  <a:pt x="1186" y="1883"/>
                </a:cubicBezTo>
                <a:close/>
                <a:moveTo>
                  <a:pt x="781" y="1709"/>
                </a:moveTo>
                <a:cubicBezTo>
                  <a:pt x="889" y="1765"/>
                  <a:pt x="1011" y="1817"/>
                  <a:pt x="1138" y="1869"/>
                </a:cubicBezTo>
                <a:cubicBezTo>
                  <a:pt x="1167" y="2005"/>
                  <a:pt x="1195" y="2132"/>
                  <a:pt x="1223" y="2250"/>
                </a:cubicBezTo>
                <a:cubicBezTo>
                  <a:pt x="917" y="2443"/>
                  <a:pt x="645" y="2555"/>
                  <a:pt x="485" y="2555"/>
                </a:cubicBezTo>
                <a:cubicBezTo>
                  <a:pt x="427" y="2555"/>
                  <a:pt x="383" y="2540"/>
                  <a:pt x="358" y="2508"/>
                </a:cubicBezTo>
                <a:cubicBezTo>
                  <a:pt x="264" y="2395"/>
                  <a:pt x="442" y="2071"/>
                  <a:pt x="781" y="1709"/>
                </a:cubicBezTo>
                <a:close/>
                <a:moveTo>
                  <a:pt x="1618" y="2029"/>
                </a:moveTo>
                <a:cubicBezTo>
                  <a:pt x="1741" y="2066"/>
                  <a:pt x="1858" y="2094"/>
                  <a:pt x="1966" y="2118"/>
                </a:cubicBezTo>
                <a:cubicBezTo>
                  <a:pt x="1971" y="2645"/>
                  <a:pt x="1882" y="3030"/>
                  <a:pt x="1726" y="3054"/>
                </a:cubicBezTo>
                <a:cubicBezTo>
                  <a:pt x="1722" y="3054"/>
                  <a:pt x="1718" y="3055"/>
                  <a:pt x="1714" y="3055"/>
                </a:cubicBezTo>
                <a:cubicBezTo>
                  <a:pt x="1566" y="3055"/>
                  <a:pt x="1398" y="2735"/>
                  <a:pt x="1270" y="2268"/>
                </a:cubicBezTo>
                <a:cubicBezTo>
                  <a:pt x="1383" y="2198"/>
                  <a:pt x="1501" y="2118"/>
                  <a:pt x="1618" y="2029"/>
                </a:cubicBezTo>
                <a:close/>
                <a:moveTo>
                  <a:pt x="1349" y="0"/>
                </a:moveTo>
                <a:cubicBezTo>
                  <a:pt x="1343" y="0"/>
                  <a:pt x="1337" y="0"/>
                  <a:pt x="1331" y="1"/>
                </a:cubicBezTo>
                <a:cubicBezTo>
                  <a:pt x="1153" y="25"/>
                  <a:pt x="1049" y="415"/>
                  <a:pt x="1054" y="965"/>
                </a:cubicBezTo>
                <a:cubicBezTo>
                  <a:pt x="835" y="920"/>
                  <a:pt x="639" y="896"/>
                  <a:pt x="479" y="896"/>
                </a:cubicBezTo>
                <a:cubicBezTo>
                  <a:pt x="245" y="896"/>
                  <a:pt x="90" y="947"/>
                  <a:pt x="57" y="1050"/>
                </a:cubicBezTo>
                <a:cubicBezTo>
                  <a:pt x="0" y="1210"/>
                  <a:pt x="278" y="1459"/>
                  <a:pt x="743" y="1690"/>
                </a:cubicBezTo>
                <a:cubicBezTo>
                  <a:pt x="391" y="2071"/>
                  <a:pt x="217" y="2400"/>
                  <a:pt x="325" y="2537"/>
                </a:cubicBezTo>
                <a:cubicBezTo>
                  <a:pt x="358" y="2575"/>
                  <a:pt x="411" y="2593"/>
                  <a:pt x="482" y="2593"/>
                </a:cubicBezTo>
                <a:cubicBezTo>
                  <a:pt x="654" y="2593"/>
                  <a:pt x="924" y="2485"/>
                  <a:pt x="1237" y="2292"/>
                </a:cubicBezTo>
                <a:cubicBezTo>
                  <a:pt x="1369" y="2774"/>
                  <a:pt x="1549" y="3093"/>
                  <a:pt x="1714" y="3093"/>
                </a:cubicBezTo>
                <a:cubicBezTo>
                  <a:pt x="1720" y="3093"/>
                  <a:pt x="1725" y="3092"/>
                  <a:pt x="1731" y="3092"/>
                </a:cubicBezTo>
                <a:cubicBezTo>
                  <a:pt x="1910" y="3068"/>
                  <a:pt x="2013" y="2678"/>
                  <a:pt x="2009" y="2127"/>
                </a:cubicBezTo>
                <a:lnTo>
                  <a:pt x="2009" y="2127"/>
                </a:lnTo>
                <a:cubicBezTo>
                  <a:pt x="2226" y="2173"/>
                  <a:pt x="2422" y="2196"/>
                  <a:pt x="2581" y="2196"/>
                </a:cubicBezTo>
                <a:cubicBezTo>
                  <a:pt x="2816" y="2196"/>
                  <a:pt x="2972" y="2146"/>
                  <a:pt x="3006" y="2043"/>
                </a:cubicBezTo>
                <a:cubicBezTo>
                  <a:pt x="3062" y="1878"/>
                  <a:pt x="2780" y="1633"/>
                  <a:pt x="2319" y="1403"/>
                </a:cubicBezTo>
                <a:cubicBezTo>
                  <a:pt x="2672" y="1022"/>
                  <a:pt x="2846" y="693"/>
                  <a:pt x="2733" y="556"/>
                </a:cubicBezTo>
                <a:cubicBezTo>
                  <a:pt x="2701" y="518"/>
                  <a:pt x="2649" y="499"/>
                  <a:pt x="2579" y="499"/>
                </a:cubicBezTo>
                <a:cubicBezTo>
                  <a:pt x="2409" y="499"/>
                  <a:pt x="2138" y="608"/>
                  <a:pt x="1825" y="801"/>
                </a:cubicBezTo>
                <a:cubicBezTo>
                  <a:pt x="1693" y="319"/>
                  <a:pt x="1513" y="0"/>
                  <a:pt x="134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5"/>
          <p:cNvSpPr/>
          <p:nvPr/>
        </p:nvSpPr>
        <p:spPr>
          <a:xfrm rot="5400000">
            <a:off x="7897793" y="625176"/>
            <a:ext cx="95066" cy="86666"/>
          </a:xfrm>
          <a:custGeom>
            <a:avLst/>
            <a:gdLst/>
            <a:ahLst/>
            <a:cxnLst/>
            <a:rect l="l" t="t" r="r" b="b"/>
            <a:pathLst>
              <a:path w="1177" h="1073" extrusionOk="0">
                <a:moveTo>
                  <a:pt x="589" y="1"/>
                </a:moveTo>
                <a:cubicBezTo>
                  <a:pt x="452" y="1"/>
                  <a:pt x="315" y="53"/>
                  <a:pt x="212" y="156"/>
                </a:cubicBezTo>
                <a:cubicBezTo>
                  <a:pt x="0" y="368"/>
                  <a:pt x="0" y="706"/>
                  <a:pt x="212" y="913"/>
                </a:cubicBezTo>
                <a:cubicBezTo>
                  <a:pt x="315" y="1019"/>
                  <a:pt x="452" y="1072"/>
                  <a:pt x="589" y="1072"/>
                </a:cubicBezTo>
                <a:cubicBezTo>
                  <a:pt x="726" y="1072"/>
                  <a:pt x="863" y="1019"/>
                  <a:pt x="969" y="913"/>
                </a:cubicBezTo>
                <a:cubicBezTo>
                  <a:pt x="1176" y="706"/>
                  <a:pt x="1176" y="368"/>
                  <a:pt x="969" y="156"/>
                </a:cubicBezTo>
                <a:cubicBezTo>
                  <a:pt x="863" y="53"/>
                  <a:pt x="726" y="1"/>
                  <a:pt x="589"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5"/>
          <p:cNvSpPr/>
          <p:nvPr/>
        </p:nvSpPr>
        <p:spPr>
          <a:xfrm rot="5400000">
            <a:off x="7698691" y="427455"/>
            <a:ext cx="493182" cy="482035"/>
          </a:xfrm>
          <a:custGeom>
            <a:avLst/>
            <a:gdLst/>
            <a:ahLst/>
            <a:cxnLst/>
            <a:rect l="l" t="t" r="r" b="b"/>
            <a:pathLst>
              <a:path w="6106" h="5968" extrusionOk="0">
                <a:moveTo>
                  <a:pt x="3681" y="77"/>
                </a:moveTo>
                <a:cubicBezTo>
                  <a:pt x="3697" y="77"/>
                  <a:pt x="3711" y="79"/>
                  <a:pt x="3726" y="82"/>
                </a:cubicBezTo>
                <a:cubicBezTo>
                  <a:pt x="4027" y="152"/>
                  <a:pt x="4126" y="924"/>
                  <a:pt x="4013" y="1949"/>
                </a:cubicBezTo>
                <a:cubicBezTo>
                  <a:pt x="3792" y="1978"/>
                  <a:pt x="3561" y="2010"/>
                  <a:pt x="3316" y="2057"/>
                </a:cubicBezTo>
                <a:cubicBezTo>
                  <a:pt x="3105" y="1860"/>
                  <a:pt x="2888" y="1681"/>
                  <a:pt x="2686" y="1521"/>
                </a:cubicBezTo>
                <a:cubicBezTo>
                  <a:pt x="3012" y="659"/>
                  <a:pt x="3398" y="77"/>
                  <a:pt x="3681" y="77"/>
                </a:cubicBezTo>
                <a:close/>
                <a:moveTo>
                  <a:pt x="2658" y="1597"/>
                </a:moveTo>
                <a:cubicBezTo>
                  <a:pt x="2841" y="1742"/>
                  <a:pt x="3030" y="1902"/>
                  <a:pt x="3222" y="2076"/>
                </a:cubicBezTo>
                <a:cubicBezTo>
                  <a:pt x="3105" y="2100"/>
                  <a:pt x="2983" y="2123"/>
                  <a:pt x="2860" y="2152"/>
                </a:cubicBezTo>
                <a:cubicBezTo>
                  <a:pt x="2719" y="2184"/>
                  <a:pt x="2578" y="2222"/>
                  <a:pt x="2442" y="2260"/>
                </a:cubicBezTo>
                <a:cubicBezTo>
                  <a:pt x="2507" y="2025"/>
                  <a:pt x="2583" y="1803"/>
                  <a:pt x="2658" y="1597"/>
                </a:cubicBezTo>
                <a:close/>
                <a:moveTo>
                  <a:pt x="1144" y="810"/>
                </a:moveTo>
                <a:cubicBezTo>
                  <a:pt x="1451" y="810"/>
                  <a:pt x="1988" y="1089"/>
                  <a:pt x="2592" y="1549"/>
                </a:cubicBezTo>
                <a:cubicBezTo>
                  <a:pt x="2507" y="1775"/>
                  <a:pt x="2427" y="2020"/>
                  <a:pt x="2352" y="2283"/>
                </a:cubicBezTo>
                <a:cubicBezTo>
                  <a:pt x="2089" y="2359"/>
                  <a:pt x="1844" y="2438"/>
                  <a:pt x="1618" y="2523"/>
                </a:cubicBezTo>
                <a:cubicBezTo>
                  <a:pt x="1030" y="1747"/>
                  <a:pt x="739" y="1089"/>
                  <a:pt x="946" y="877"/>
                </a:cubicBezTo>
                <a:cubicBezTo>
                  <a:pt x="992" y="832"/>
                  <a:pt x="1059" y="810"/>
                  <a:pt x="1144" y="810"/>
                </a:cubicBezTo>
                <a:close/>
                <a:moveTo>
                  <a:pt x="4008" y="2029"/>
                </a:moveTo>
                <a:lnTo>
                  <a:pt x="4008" y="2029"/>
                </a:lnTo>
                <a:cubicBezTo>
                  <a:pt x="3984" y="2227"/>
                  <a:pt x="3951" y="2434"/>
                  <a:pt x="3914" y="2645"/>
                </a:cubicBezTo>
                <a:cubicBezTo>
                  <a:pt x="3829" y="2556"/>
                  <a:pt x="3745" y="2471"/>
                  <a:pt x="3655" y="2382"/>
                </a:cubicBezTo>
                <a:cubicBezTo>
                  <a:pt x="3566" y="2293"/>
                  <a:pt x="3481" y="2208"/>
                  <a:pt x="3392" y="2123"/>
                </a:cubicBezTo>
                <a:cubicBezTo>
                  <a:pt x="3603" y="2086"/>
                  <a:pt x="3810" y="2053"/>
                  <a:pt x="4008" y="2029"/>
                </a:cubicBezTo>
                <a:close/>
                <a:moveTo>
                  <a:pt x="2329" y="2373"/>
                </a:moveTo>
                <a:lnTo>
                  <a:pt x="2329" y="2373"/>
                </a:lnTo>
                <a:cubicBezTo>
                  <a:pt x="2291" y="2509"/>
                  <a:pt x="2253" y="2645"/>
                  <a:pt x="2221" y="2791"/>
                </a:cubicBezTo>
                <a:cubicBezTo>
                  <a:pt x="2192" y="2914"/>
                  <a:pt x="2169" y="3036"/>
                  <a:pt x="2145" y="3153"/>
                </a:cubicBezTo>
                <a:cubicBezTo>
                  <a:pt x="1971" y="2961"/>
                  <a:pt x="1811" y="2772"/>
                  <a:pt x="1670" y="2589"/>
                </a:cubicBezTo>
                <a:cubicBezTo>
                  <a:pt x="1877" y="2509"/>
                  <a:pt x="2094" y="2438"/>
                  <a:pt x="2329" y="2373"/>
                </a:cubicBezTo>
                <a:close/>
                <a:moveTo>
                  <a:pt x="4850" y="1979"/>
                </a:moveTo>
                <a:cubicBezTo>
                  <a:pt x="5477" y="1979"/>
                  <a:pt x="5904" y="2091"/>
                  <a:pt x="5955" y="2311"/>
                </a:cubicBezTo>
                <a:cubicBezTo>
                  <a:pt x="6021" y="2598"/>
                  <a:pt x="5424" y="3008"/>
                  <a:pt x="4516" y="3351"/>
                </a:cubicBezTo>
                <a:cubicBezTo>
                  <a:pt x="4356" y="3149"/>
                  <a:pt x="4177" y="2932"/>
                  <a:pt x="3980" y="2721"/>
                </a:cubicBezTo>
                <a:cubicBezTo>
                  <a:pt x="4027" y="2476"/>
                  <a:pt x="4060" y="2246"/>
                  <a:pt x="4088" y="2025"/>
                </a:cubicBezTo>
                <a:cubicBezTo>
                  <a:pt x="4363" y="1994"/>
                  <a:pt x="4620" y="1979"/>
                  <a:pt x="4850" y="1979"/>
                </a:cubicBezTo>
                <a:close/>
                <a:moveTo>
                  <a:pt x="3961" y="2815"/>
                </a:moveTo>
                <a:cubicBezTo>
                  <a:pt x="4135" y="3008"/>
                  <a:pt x="4295" y="3196"/>
                  <a:pt x="4441" y="3379"/>
                </a:cubicBezTo>
                <a:cubicBezTo>
                  <a:pt x="4234" y="3454"/>
                  <a:pt x="4013" y="3530"/>
                  <a:pt x="3777" y="3596"/>
                </a:cubicBezTo>
                <a:cubicBezTo>
                  <a:pt x="3815" y="3459"/>
                  <a:pt x="3853" y="3318"/>
                  <a:pt x="3886" y="3177"/>
                </a:cubicBezTo>
                <a:cubicBezTo>
                  <a:pt x="3914" y="3055"/>
                  <a:pt x="3937" y="2932"/>
                  <a:pt x="3961" y="2815"/>
                </a:cubicBezTo>
                <a:close/>
                <a:moveTo>
                  <a:pt x="3293" y="2142"/>
                </a:moveTo>
                <a:cubicBezTo>
                  <a:pt x="3396" y="2236"/>
                  <a:pt x="3500" y="2335"/>
                  <a:pt x="3603" y="2434"/>
                </a:cubicBezTo>
                <a:cubicBezTo>
                  <a:pt x="3702" y="2537"/>
                  <a:pt x="3801" y="2641"/>
                  <a:pt x="3895" y="2744"/>
                </a:cubicBezTo>
                <a:cubicBezTo>
                  <a:pt x="3872" y="2881"/>
                  <a:pt x="3843" y="3017"/>
                  <a:pt x="3810" y="3158"/>
                </a:cubicBezTo>
                <a:cubicBezTo>
                  <a:pt x="3773" y="3318"/>
                  <a:pt x="3730" y="3469"/>
                  <a:pt x="3688" y="3619"/>
                </a:cubicBezTo>
                <a:cubicBezTo>
                  <a:pt x="3538" y="3661"/>
                  <a:pt x="3387" y="3704"/>
                  <a:pt x="3227" y="3741"/>
                </a:cubicBezTo>
                <a:cubicBezTo>
                  <a:pt x="3086" y="3770"/>
                  <a:pt x="2950" y="3798"/>
                  <a:pt x="2813" y="3826"/>
                </a:cubicBezTo>
                <a:cubicBezTo>
                  <a:pt x="2710" y="3732"/>
                  <a:pt x="2606" y="3633"/>
                  <a:pt x="2503" y="3534"/>
                </a:cubicBezTo>
                <a:cubicBezTo>
                  <a:pt x="2404" y="3431"/>
                  <a:pt x="2305" y="3327"/>
                  <a:pt x="2211" y="3224"/>
                </a:cubicBezTo>
                <a:cubicBezTo>
                  <a:pt x="2239" y="3088"/>
                  <a:pt x="2268" y="2951"/>
                  <a:pt x="2296" y="2810"/>
                </a:cubicBezTo>
                <a:cubicBezTo>
                  <a:pt x="2333" y="2650"/>
                  <a:pt x="2376" y="2500"/>
                  <a:pt x="2418" y="2349"/>
                </a:cubicBezTo>
                <a:cubicBezTo>
                  <a:pt x="2569" y="2307"/>
                  <a:pt x="2719" y="2264"/>
                  <a:pt x="2879" y="2227"/>
                </a:cubicBezTo>
                <a:cubicBezTo>
                  <a:pt x="3020" y="2194"/>
                  <a:pt x="3157" y="2166"/>
                  <a:pt x="3293" y="2142"/>
                </a:cubicBezTo>
                <a:close/>
                <a:moveTo>
                  <a:pt x="2192" y="3323"/>
                </a:moveTo>
                <a:cubicBezTo>
                  <a:pt x="2277" y="3407"/>
                  <a:pt x="2362" y="3497"/>
                  <a:pt x="2451" y="3586"/>
                </a:cubicBezTo>
                <a:cubicBezTo>
                  <a:pt x="2540" y="3676"/>
                  <a:pt x="2630" y="3760"/>
                  <a:pt x="2714" y="3845"/>
                </a:cubicBezTo>
                <a:cubicBezTo>
                  <a:pt x="2503" y="3883"/>
                  <a:pt x="2296" y="3915"/>
                  <a:pt x="2098" y="3939"/>
                </a:cubicBezTo>
                <a:cubicBezTo>
                  <a:pt x="2122" y="3741"/>
                  <a:pt x="2155" y="3534"/>
                  <a:pt x="2192" y="3323"/>
                </a:cubicBezTo>
                <a:close/>
                <a:moveTo>
                  <a:pt x="1590" y="2617"/>
                </a:moveTo>
                <a:cubicBezTo>
                  <a:pt x="1750" y="2819"/>
                  <a:pt x="1929" y="3036"/>
                  <a:pt x="2126" y="3248"/>
                </a:cubicBezTo>
                <a:cubicBezTo>
                  <a:pt x="2079" y="3492"/>
                  <a:pt x="2046" y="3723"/>
                  <a:pt x="2018" y="3944"/>
                </a:cubicBezTo>
                <a:cubicBezTo>
                  <a:pt x="1747" y="3974"/>
                  <a:pt x="1493" y="3988"/>
                  <a:pt x="1266" y="3988"/>
                </a:cubicBezTo>
                <a:cubicBezTo>
                  <a:pt x="634" y="3988"/>
                  <a:pt x="203" y="3875"/>
                  <a:pt x="151" y="3657"/>
                </a:cubicBezTo>
                <a:cubicBezTo>
                  <a:pt x="85" y="3370"/>
                  <a:pt x="682" y="2961"/>
                  <a:pt x="1590" y="2617"/>
                </a:cubicBezTo>
                <a:close/>
                <a:moveTo>
                  <a:pt x="3665" y="3708"/>
                </a:moveTo>
                <a:cubicBezTo>
                  <a:pt x="3599" y="3944"/>
                  <a:pt x="3528" y="4160"/>
                  <a:pt x="3448" y="4367"/>
                </a:cubicBezTo>
                <a:cubicBezTo>
                  <a:pt x="3265" y="4226"/>
                  <a:pt x="3077" y="4066"/>
                  <a:pt x="2884" y="3892"/>
                </a:cubicBezTo>
                <a:cubicBezTo>
                  <a:pt x="3001" y="3868"/>
                  <a:pt x="3124" y="3845"/>
                  <a:pt x="3246" y="3817"/>
                </a:cubicBezTo>
                <a:cubicBezTo>
                  <a:pt x="3392" y="3784"/>
                  <a:pt x="3528" y="3746"/>
                  <a:pt x="3665" y="3708"/>
                </a:cubicBezTo>
                <a:close/>
                <a:moveTo>
                  <a:pt x="4488" y="3445"/>
                </a:moveTo>
                <a:cubicBezTo>
                  <a:pt x="5076" y="4216"/>
                  <a:pt x="5367" y="4880"/>
                  <a:pt x="5160" y="5091"/>
                </a:cubicBezTo>
                <a:cubicBezTo>
                  <a:pt x="5115" y="5136"/>
                  <a:pt x="5049" y="5158"/>
                  <a:pt x="4965" y="5158"/>
                </a:cubicBezTo>
                <a:cubicBezTo>
                  <a:pt x="4660" y="5158"/>
                  <a:pt x="4122" y="4879"/>
                  <a:pt x="3514" y="4419"/>
                </a:cubicBezTo>
                <a:cubicBezTo>
                  <a:pt x="3599" y="4193"/>
                  <a:pt x="3679" y="3948"/>
                  <a:pt x="3754" y="3685"/>
                </a:cubicBezTo>
                <a:cubicBezTo>
                  <a:pt x="4017" y="3610"/>
                  <a:pt x="4262" y="3530"/>
                  <a:pt x="4488" y="3445"/>
                </a:cubicBezTo>
                <a:close/>
                <a:moveTo>
                  <a:pt x="2790" y="3911"/>
                </a:moveTo>
                <a:cubicBezTo>
                  <a:pt x="3001" y="4108"/>
                  <a:pt x="3218" y="4287"/>
                  <a:pt x="3420" y="4447"/>
                </a:cubicBezTo>
                <a:cubicBezTo>
                  <a:pt x="3094" y="5309"/>
                  <a:pt x="2708" y="5891"/>
                  <a:pt x="2425" y="5891"/>
                </a:cubicBezTo>
                <a:cubicBezTo>
                  <a:pt x="2410" y="5891"/>
                  <a:pt x="2395" y="5890"/>
                  <a:pt x="2380" y="5886"/>
                </a:cubicBezTo>
                <a:cubicBezTo>
                  <a:pt x="2084" y="5816"/>
                  <a:pt x="1981" y="5044"/>
                  <a:pt x="2094" y="4019"/>
                </a:cubicBezTo>
                <a:cubicBezTo>
                  <a:pt x="2315" y="3991"/>
                  <a:pt x="2545" y="3958"/>
                  <a:pt x="2790" y="3911"/>
                </a:cubicBezTo>
                <a:close/>
                <a:moveTo>
                  <a:pt x="3686" y="0"/>
                </a:moveTo>
                <a:cubicBezTo>
                  <a:pt x="3362" y="0"/>
                  <a:pt x="2962" y="578"/>
                  <a:pt x="2620" y="1470"/>
                </a:cubicBezTo>
                <a:cubicBezTo>
                  <a:pt x="2007" y="1006"/>
                  <a:pt x="1467" y="735"/>
                  <a:pt x="1139" y="735"/>
                </a:cubicBezTo>
                <a:cubicBezTo>
                  <a:pt x="1034" y="735"/>
                  <a:pt x="951" y="762"/>
                  <a:pt x="894" y="820"/>
                </a:cubicBezTo>
                <a:cubicBezTo>
                  <a:pt x="654" y="1060"/>
                  <a:pt x="927" y="1742"/>
                  <a:pt x="1538" y="2551"/>
                </a:cubicBezTo>
                <a:cubicBezTo>
                  <a:pt x="593" y="2914"/>
                  <a:pt x="0" y="3342"/>
                  <a:pt x="76" y="3671"/>
                </a:cubicBezTo>
                <a:cubicBezTo>
                  <a:pt x="136" y="3935"/>
                  <a:pt x="601" y="4069"/>
                  <a:pt x="1290" y="4069"/>
                </a:cubicBezTo>
                <a:cubicBezTo>
                  <a:pt x="1509" y="4069"/>
                  <a:pt x="1750" y="4056"/>
                  <a:pt x="2009" y="4028"/>
                </a:cubicBezTo>
                <a:lnTo>
                  <a:pt x="2009" y="4028"/>
                </a:lnTo>
                <a:cubicBezTo>
                  <a:pt x="1896" y="5101"/>
                  <a:pt x="2018" y="5882"/>
                  <a:pt x="2366" y="5962"/>
                </a:cubicBezTo>
                <a:cubicBezTo>
                  <a:pt x="2385" y="5966"/>
                  <a:pt x="2404" y="5968"/>
                  <a:pt x="2424" y="5968"/>
                </a:cubicBezTo>
                <a:cubicBezTo>
                  <a:pt x="2744" y="5968"/>
                  <a:pt x="3144" y="5390"/>
                  <a:pt x="3486" y="4499"/>
                </a:cubicBezTo>
                <a:cubicBezTo>
                  <a:pt x="4100" y="4963"/>
                  <a:pt x="4641" y="5232"/>
                  <a:pt x="4970" y="5232"/>
                </a:cubicBezTo>
                <a:cubicBezTo>
                  <a:pt x="5075" y="5232"/>
                  <a:pt x="5159" y="5205"/>
                  <a:pt x="5217" y="5148"/>
                </a:cubicBezTo>
                <a:cubicBezTo>
                  <a:pt x="5457" y="4908"/>
                  <a:pt x="5179" y="4226"/>
                  <a:pt x="4568" y="3417"/>
                </a:cubicBezTo>
                <a:cubicBezTo>
                  <a:pt x="5513" y="3055"/>
                  <a:pt x="6106" y="2627"/>
                  <a:pt x="6031" y="2293"/>
                </a:cubicBezTo>
                <a:cubicBezTo>
                  <a:pt x="5970" y="2032"/>
                  <a:pt x="5506" y="1899"/>
                  <a:pt x="4818" y="1899"/>
                </a:cubicBezTo>
                <a:cubicBezTo>
                  <a:pt x="4599" y="1899"/>
                  <a:pt x="4357" y="1913"/>
                  <a:pt x="4097" y="1940"/>
                </a:cubicBezTo>
                <a:cubicBezTo>
                  <a:pt x="4210" y="867"/>
                  <a:pt x="4088" y="87"/>
                  <a:pt x="3745" y="7"/>
                </a:cubicBezTo>
                <a:cubicBezTo>
                  <a:pt x="3725" y="2"/>
                  <a:pt x="3706" y="0"/>
                  <a:pt x="368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5"/>
          <p:cNvSpPr/>
          <p:nvPr/>
        </p:nvSpPr>
        <p:spPr>
          <a:xfrm rot="5400000">
            <a:off x="7883901" y="3498434"/>
            <a:ext cx="98055" cy="86585"/>
          </a:xfrm>
          <a:custGeom>
            <a:avLst/>
            <a:gdLst/>
            <a:ahLst/>
            <a:cxnLst/>
            <a:rect l="l" t="t" r="r" b="b"/>
            <a:pathLst>
              <a:path w="1214" h="1072" extrusionOk="0">
                <a:moveTo>
                  <a:pt x="607" y="0"/>
                </a:moveTo>
                <a:cubicBezTo>
                  <a:pt x="501" y="0"/>
                  <a:pt x="395" y="31"/>
                  <a:pt x="301" y="96"/>
                </a:cubicBezTo>
                <a:cubicBezTo>
                  <a:pt x="61" y="261"/>
                  <a:pt x="0" y="595"/>
                  <a:pt x="165" y="839"/>
                </a:cubicBezTo>
                <a:cubicBezTo>
                  <a:pt x="270" y="990"/>
                  <a:pt x="437" y="1072"/>
                  <a:pt x="607" y="1072"/>
                </a:cubicBezTo>
                <a:cubicBezTo>
                  <a:pt x="713" y="1072"/>
                  <a:pt x="819" y="1041"/>
                  <a:pt x="913" y="976"/>
                </a:cubicBezTo>
                <a:cubicBezTo>
                  <a:pt x="1157" y="806"/>
                  <a:pt x="1214" y="472"/>
                  <a:pt x="1049" y="233"/>
                </a:cubicBezTo>
                <a:cubicBezTo>
                  <a:pt x="945" y="82"/>
                  <a:pt x="777" y="0"/>
                  <a:pt x="6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5"/>
          <p:cNvSpPr/>
          <p:nvPr/>
        </p:nvSpPr>
        <p:spPr>
          <a:xfrm rot="5400000">
            <a:off x="7685001" y="3313514"/>
            <a:ext cx="495847" cy="456835"/>
          </a:xfrm>
          <a:custGeom>
            <a:avLst/>
            <a:gdLst/>
            <a:ahLst/>
            <a:cxnLst/>
            <a:rect l="l" t="t" r="r" b="b"/>
            <a:pathLst>
              <a:path w="6139" h="5656" extrusionOk="0">
                <a:moveTo>
                  <a:pt x="4165" y="76"/>
                </a:moveTo>
                <a:cubicBezTo>
                  <a:pt x="4195" y="76"/>
                  <a:pt x="4222" y="82"/>
                  <a:pt x="4248" y="93"/>
                </a:cubicBezTo>
                <a:cubicBezTo>
                  <a:pt x="4530" y="215"/>
                  <a:pt x="4492" y="991"/>
                  <a:pt x="4201" y="1984"/>
                </a:cubicBezTo>
                <a:cubicBezTo>
                  <a:pt x="4015" y="1972"/>
                  <a:pt x="3823" y="1964"/>
                  <a:pt x="3624" y="1964"/>
                </a:cubicBezTo>
                <a:cubicBezTo>
                  <a:pt x="3581" y="1964"/>
                  <a:pt x="3538" y="1964"/>
                  <a:pt x="3495" y="1965"/>
                </a:cubicBezTo>
                <a:cubicBezTo>
                  <a:pt x="3316" y="1730"/>
                  <a:pt x="3142" y="1513"/>
                  <a:pt x="2968" y="1320"/>
                </a:cubicBezTo>
                <a:cubicBezTo>
                  <a:pt x="3420" y="571"/>
                  <a:pt x="3882" y="76"/>
                  <a:pt x="4165" y="76"/>
                </a:cubicBezTo>
                <a:close/>
                <a:moveTo>
                  <a:pt x="2926" y="1396"/>
                </a:moveTo>
                <a:cubicBezTo>
                  <a:pt x="3081" y="1570"/>
                  <a:pt x="3241" y="1758"/>
                  <a:pt x="3396" y="1965"/>
                </a:cubicBezTo>
                <a:cubicBezTo>
                  <a:pt x="3274" y="1965"/>
                  <a:pt x="3152" y="1970"/>
                  <a:pt x="3029" y="1974"/>
                </a:cubicBezTo>
                <a:cubicBezTo>
                  <a:pt x="2879" y="1984"/>
                  <a:pt x="2738" y="1993"/>
                  <a:pt x="2597" y="2002"/>
                </a:cubicBezTo>
                <a:cubicBezTo>
                  <a:pt x="2700" y="1786"/>
                  <a:pt x="2813" y="1584"/>
                  <a:pt x="2926" y="1396"/>
                </a:cubicBezTo>
                <a:close/>
                <a:moveTo>
                  <a:pt x="1505" y="338"/>
                </a:moveTo>
                <a:cubicBezTo>
                  <a:pt x="1795" y="338"/>
                  <a:pt x="2314" y="722"/>
                  <a:pt x="2870" y="1330"/>
                </a:cubicBezTo>
                <a:cubicBezTo>
                  <a:pt x="2747" y="1542"/>
                  <a:pt x="2625" y="1767"/>
                  <a:pt x="2503" y="2012"/>
                </a:cubicBezTo>
                <a:cubicBezTo>
                  <a:pt x="2235" y="2040"/>
                  <a:pt x="1976" y="2073"/>
                  <a:pt x="1736" y="2115"/>
                </a:cubicBezTo>
                <a:cubicBezTo>
                  <a:pt x="1298" y="1250"/>
                  <a:pt x="1129" y="544"/>
                  <a:pt x="1374" y="375"/>
                </a:cubicBezTo>
                <a:cubicBezTo>
                  <a:pt x="1410" y="350"/>
                  <a:pt x="1454" y="338"/>
                  <a:pt x="1505" y="338"/>
                </a:cubicBezTo>
                <a:close/>
                <a:moveTo>
                  <a:pt x="3552" y="2040"/>
                </a:moveTo>
                <a:cubicBezTo>
                  <a:pt x="3768" y="2040"/>
                  <a:pt x="3980" y="2050"/>
                  <a:pt x="4177" y="2059"/>
                </a:cubicBezTo>
                <a:cubicBezTo>
                  <a:pt x="4116" y="2252"/>
                  <a:pt x="4050" y="2449"/>
                  <a:pt x="3975" y="2652"/>
                </a:cubicBezTo>
                <a:cubicBezTo>
                  <a:pt x="3909" y="2548"/>
                  <a:pt x="3838" y="2445"/>
                  <a:pt x="3768" y="2341"/>
                </a:cubicBezTo>
                <a:cubicBezTo>
                  <a:pt x="3697" y="2238"/>
                  <a:pt x="3627" y="2139"/>
                  <a:pt x="3552" y="2040"/>
                </a:cubicBezTo>
                <a:close/>
                <a:moveTo>
                  <a:pt x="2465" y="2097"/>
                </a:moveTo>
                <a:cubicBezTo>
                  <a:pt x="2404" y="2224"/>
                  <a:pt x="2343" y="2355"/>
                  <a:pt x="2286" y="2487"/>
                </a:cubicBezTo>
                <a:cubicBezTo>
                  <a:pt x="2235" y="2605"/>
                  <a:pt x="2187" y="2717"/>
                  <a:pt x="2145" y="2830"/>
                </a:cubicBezTo>
                <a:cubicBezTo>
                  <a:pt x="2009" y="2614"/>
                  <a:pt x="1882" y="2398"/>
                  <a:pt x="1774" y="2191"/>
                </a:cubicBezTo>
                <a:cubicBezTo>
                  <a:pt x="1995" y="2153"/>
                  <a:pt x="2225" y="2120"/>
                  <a:pt x="2465" y="2097"/>
                </a:cubicBezTo>
                <a:close/>
                <a:moveTo>
                  <a:pt x="4257" y="2068"/>
                </a:moveTo>
                <a:cubicBezTo>
                  <a:pt x="5287" y="2144"/>
                  <a:pt x="6030" y="2379"/>
                  <a:pt x="6045" y="2685"/>
                </a:cubicBezTo>
                <a:cubicBezTo>
                  <a:pt x="6059" y="2981"/>
                  <a:pt x="5395" y="3277"/>
                  <a:pt x="4441" y="3451"/>
                </a:cubicBezTo>
                <a:cubicBezTo>
                  <a:pt x="4323" y="3221"/>
                  <a:pt x="4182" y="2981"/>
                  <a:pt x="4027" y="2732"/>
                </a:cubicBezTo>
                <a:cubicBezTo>
                  <a:pt x="4116" y="2501"/>
                  <a:pt x="4191" y="2280"/>
                  <a:pt x="4257" y="2068"/>
                </a:cubicBezTo>
                <a:close/>
                <a:moveTo>
                  <a:pt x="3994" y="2821"/>
                </a:moveTo>
                <a:cubicBezTo>
                  <a:pt x="4130" y="3042"/>
                  <a:pt x="4252" y="3258"/>
                  <a:pt x="4361" y="3465"/>
                </a:cubicBezTo>
                <a:cubicBezTo>
                  <a:pt x="4144" y="3503"/>
                  <a:pt x="3914" y="3536"/>
                  <a:pt x="3669" y="3559"/>
                </a:cubicBezTo>
                <a:cubicBezTo>
                  <a:pt x="3730" y="3432"/>
                  <a:pt x="3791" y="3301"/>
                  <a:pt x="3853" y="3164"/>
                </a:cubicBezTo>
                <a:cubicBezTo>
                  <a:pt x="3900" y="3051"/>
                  <a:pt x="3947" y="2939"/>
                  <a:pt x="3994" y="2821"/>
                </a:cubicBezTo>
                <a:close/>
                <a:moveTo>
                  <a:pt x="1694" y="2205"/>
                </a:moveTo>
                <a:cubicBezTo>
                  <a:pt x="1811" y="2435"/>
                  <a:pt x="1952" y="2675"/>
                  <a:pt x="2108" y="2924"/>
                </a:cubicBezTo>
                <a:cubicBezTo>
                  <a:pt x="2023" y="3150"/>
                  <a:pt x="1943" y="3376"/>
                  <a:pt x="1877" y="3588"/>
                </a:cubicBezTo>
                <a:cubicBezTo>
                  <a:pt x="852" y="3512"/>
                  <a:pt x="104" y="3277"/>
                  <a:pt x="90" y="2967"/>
                </a:cubicBezTo>
                <a:cubicBezTo>
                  <a:pt x="76" y="2670"/>
                  <a:pt x="739" y="2379"/>
                  <a:pt x="1694" y="2205"/>
                </a:cubicBezTo>
                <a:close/>
                <a:moveTo>
                  <a:pt x="2159" y="3004"/>
                </a:moveTo>
                <a:cubicBezTo>
                  <a:pt x="2225" y="3108"/>
                  <a:pt x="2296" y="3211"/>
                  <a:pt x="2366" y="3315"/>
                </a:cubicBezTo>
                <a:cubicBezTo>
                  <a:pt x="2437" y="3418"/>
                  <a:pt x="2507" y="3517"/>
                  <a:pt x="2583" y="3611"/>
                </a:cubicBezTo>
                <a:cubicBezTo>
                  <a:pt x="2366" y="3611"/>
                  <a:pt x="2159" y="3606"/>
                  <a:pt x="1957" y="3592"/>
                </a:cubicBezTo>
                <a:cubicBezTo>
                  <a:pt x="2018" y="3404"/>
                  <a:pt x="2084" y="3207"/>
                  <a:pt x="2159" y="3004"/>
                </a:cubicBezTo>
                <a:close/>
                <a:moveTo>
                  <a:pt x="3457" y="2040"/>
                </a:moveTo>
                <a:cubicBezTo>
                  <a:pt x="3537" y="2153"/>
                  <a:pt x="3622" y="2266"/>
                  <a:pt x="3707" y="2388"/>
                </a:cubicBezTo>
                <a:cubicBezTo>
                  <a:pt x="3787" y="2506"/>
                  <a:pt x="3867" y="2623"/>
                  <a:pt x="3937" y="2741"/>
                </a:cubicBezTo>
                <a:cubicBezTo>
                  <a:pt x="3890" y="2873"/>
                  <a:pt x="3838" y="3004"/>
                  <a:pt x="3777" y="3136"/>
                </a:cubicBezTo>
                <a:cubicBezTo>
                  <a:pt x="3716" y="3282"/>
                  <a:pt x="3650" y="3428"/>
                  <a:pt x="3580" y="3569"/>
                </a:cubicBezTo>
                <a:cubicBezTo>
                  <a:pt x="3425" y="3583"/>
                  <a:pt x="3265" y="3592"/>
                  <a:pt x="3105" y="3602"/>
                </a:cubicBezTo>
                <a:cubicBezTo>
                  <a:pt x="2959" y="3606"/>
                  <a:pt x="2818" y="3611"/>
                  <a:pt x="2681" y="3611"/>
                </a:cubicBezTo>
                <a:cubicBezTo>
                  <a:pt x="2597" y="3503"/>
                  <a:pt x="2512" y="3385"/>
                  <a:pt x="2432" y="3268"/>
                </a:cubicBezTo>
                <a:cubicBezTo>
                  <a:pt x="2347" y="3150"/>
                  <a:pt x="2272" y="3033"/>
                  <a:pt x="2197" y="2915"/>
                </a:cubicBezTo>
                <a:cubicBezTo>
                  <a:pt x="2244" y="2783"/>
                  <a:pt x="2300" y="2652"/>
                  <a:pt x="2357" y="2520"/>
                </a:cubicBezTo>
                <a:cubicBezTo>
                  <a:pt x="2418" y="2369"/>
                  <a:pt x="2489" y="2228"/>
                  <a:pt x="2554" y="2087"/>
                </a:cubicBezTo>
                <a:cubicBezTo>
                  <a:pt x="2710" y="2073"/>
                  <a:pt x="2870" y="2059"/>
                  <a:pt x="3029" y="2054"/>
                </a:cubicBezTo>
                <a:cubicBezTo>
                  <a:pt x="3175" y="2045"/>
                  <a:pt x="3316" y="2045"/>
                  <a:pt x="3457" y="2040"/>
                </a:cubicBezTo>
                <a:close/>
                <a:moveTo>
                  <a:pt x="3542" y="3649"/>
                </a:moveTo>
                <a:lnTo>
                  <a:pt x="3542" y="3649"/>
                </a:lnTo>
                <a:cubicBezTo>
                  <a:pt x="3434" y="3865"/>
                  <a:pt x="3321" y="4072"/>
                  <a:pt x="3208" y="4260"/>
                </a:cubicBezTo>
                <a:cubicBezTo>
                  <a:pt x="3053" y="4086"/>
                  <a:pt x="2893" y="3898"/>
                  <a:pt x="2738" y="3691"/>
                </a:cubicBezTo>
                <a:cubicBezTo>
                  <a:pt x="2860" y="3686"/>
                  <a:pt x="2982" y="3686"/>
                  <a:pt x="3109" y="3682"/>
                </a:cubicBezTo>
                <a:cubicBezTo>
                  <a:pt x="3255" y="3672"/>
                  <a:pt x="3401" y="3663"/>
                  <a:pt x="3542" y="3649"/>
                </a:cubicBezTo>
                <a:close/>
                <a:moveTo>
                  <a:pt x="4398" y="3541"/>
                </a:moveTo>
                <a:cubicBezTo>
                  <a:pt x="4836" y="4406"/>
                  <a:pt x="5005" y="5112"/>
                  <a:pt x="4760" y="5276"/>
                </a:cubicBezTo>
                <a:cubicBezTo>
                  <a:pt x="4724" y="5302"/>
                  <a:pt x="4679" y="5315"/>
                  <a:pt x="4626" y="5315"/>
                </a:cubicBezTo>
                <a:cubicBezTo>
                  <a:pt x="4335" y="5315"/>
                  <a:pt x="3819" y="4931"/>
                  <a:pt x="3265" y="4321"/>
                </a:cubicBezTo>
                <a:cubicBezTo>
                  <a:pt x="3387" y="4114"/>
                  <a:pt x="3514" y="3889"/>
                  <a:pt x="3632" y="3644"/>
                </a:cubicBezTo>
                <a:cubicBezTo>
                  <a:pt x="3900" y="3616"/>
                  <a:pt x="4158" y="3583"/>
                  <a:pt x="4398" y="3541"/>
                </a:cubicBezTo>
                <a:close/>
                <a:moveTo>
                  <a:pt x="1938" y="3672"/>
                </a:moveTo>
                <a:cubicBezTo>
                  <a:pt x="2159" y="3686"/>
                  <a:pt x="2394" y="3691"/>
                  <a:pt x="2639" y="3691"/>
                </a:cubicBezTo>
                <a:cubicBezTo>
                  <a:pt x="2818" y="3926"/>
                  <a:pt x="2992" y="4138"/>
                  <a:pt x="3166" y="4331"/>
                </a:cubicBezTo>
                <a:cubicBezTo>
                  <a:pt x="2715" y="5084"/>
                  <a:pt x="2256" y="5580"/>
                  <a:pt x="1970" y="5580"/>
                </a:cubicBezTo>
                <a:cubicBezTo>
                  <a:pt x="1940" y="5580"/>
                  <a:pt x="1912" y="5574"/>
                  <a:pt x="1886" y="5563"/>
                </a:cubicBezTo>
                <a:cubicBezTo>
                  <a:pt x="1604" y="5441"/>
                  <a:pt x="1647" y="4660"/>
                  <a:pt x="1938" y="3672"/>
                </a:cubicBezTo>
                <a:close/>
                <a:moveTo>
                  <a:pt x="4172" y="0"/>
                </a:moveTo>
                <a:cubicBezTo>
                  <a:pt x="3855" y="0"/>
                  <a:pt x="3382" y="488"/>
                  <a:pt x="2912" y="1259"/>
                </a:cubicBezTo>
                <a:cubicBezTo>
                  <a:pt x="2346" y="642"/>
                  <a:pt x="1822" y="265"/>
                  <a:pt x="1499" y="265"/>
                </a:cubicBezTo>
                <a:cubicBezTo>
                  <a:pt x="1432" y="265"/>
                  <a:pt x="1375" y="281"/>
                  <a:pt x="1327" y="314"/>
                </a:cubicBezTo>
                <a:cubicBezTo>
                  <a:pt x="1049" y="507"/>
                  <a:pt x="1200" y="1226"/>
                  <a:pt x="1656" y="2129"/>
                </a:cubicBezTo>
                <a:cubicBezTo>
                  <a:pt x="659" y="2313"/>
                  <a:pt x="0" y="2633"/>
                  <a:pt x="14" y="2971"/>
                </a:cubicBezTo>
                <a:cubicBezTo>
                  <a:pt x="28" y="3324"/>
                  <a:pt x="776" y="3588"/>
                  <a:pt x="1854" y="3668"/>
                </a:cubicBezTo>
                <a:cubicBezTo>
                  <a:pt x="1548" y="4702"/>
                  <a:pt x="1529" y="5493"/>
                  <a:pt x="1854" y="5634"/>
                </a:cubicBezTo>
                <a:cubicBezTo>
                  <a:pt x="1888" y="5649"/>
                  <a:pt x="1924" y="5656"/>
                  <a:pt x="1963" y="5656"/>
                </a:cubicBezTo>
                <a:cubicBezTo>
                  <a:pt x="2283" y="5656"/>
                  <a:pt x="2753" y="5168"/>
                  <a:pt x="3222" y="4392"/>
                </a:cubicBezTo>
                <a:cubicBezTo>
                  <a:pt x="3792" y="5013"/>
                  <a:pt x="4317" y="5391"/>
                  <a:pt x="4638" y="5391"/>
                </a:cubicBezTo>
                <a:cubicBezTo>
                  <a:pt x="4703" y="5391"/>
                  <a:pt x="4760" y="5375"/>
                  <a:pt x="4807" y="5342"/>
                </a:cubicBezTo>
                <a:cubicBezTo>
                  <a:pt x="5085" y="5149"/>
                  <a:pt x="4934" y="4430"/>
                  <a:pt x="4478" y="3526"/>
                </a:cubicBezTo>
                <a:cubicBezTo>
                  <a:pt x="5475" y="3338"/>
                  <a:pt x="6139" y="3023"/>
                  <a:pt x="6120" y="2685"/>
                </a:cubicBezTo>
                <a:cubicBezTo>
                  <a:pt x="6106" y="2332"/>
                  <a:pt x="5358" y="2068"/>
                  <a:pt x="4281" y="1988"/>
                </a:cubicBezTo>
                <a:cubicBezTo>
                  <a:pt x="4586" y="954"/>
                  <a:pt x="4605" y="163"/>
                  <a:pt x="4281" y="22"/>
                </a:cubicBezTo>
                <a:cubicBezTo>
                  <a:pt x="4247" y="7"/>
                  <a:pt x="4211" y="0"/>
                  <a:pt x="4172"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5"/>
          <p:cNvSpPr/>
          <p:nvPr/>
        </p:nvSpPr>
        <p:spPr>
          <a:xfrm rot="5400000">
            <a:off x="7112919" y="1838763"/>
            <a:ext cx="499320" cy="489709"/>
          </a:xfrm>
          <a:custGeom>
            <a:avLst/>
            <a:gdLst/>
            <a:ahLst/>
            <a:cxnLst/>
            <a:rect l="l" t="t" r="r" b="b"/>
            <a:pathLst>
              <a:path w="6182" h="6063" extrusionOk="0">
                <a:moveTo>
                  <a:pt x="1455" y="1"/>
                </a:moveTo>
                <a:cubicBezTo>
                  <a:pt x="1417" y="1"/>
                  <a:pt x="1379" y="5"/>
                  <a:pt x="1342" y="13"/>
                </a:cubicBezTo>
                <a:cubicBezTo>
                  <a:pt x="1055" y="79"/>
                  <a:pt x="876" y="361"/>
                  <a:pt x="937" y="643"/>
                </a:cubicBezTo>
                <a:cubicBezTo>
                  <a:pt x="994" y="892"/>
                  <a:pt x="1214" y="1060"/>
                  <a:pt x="1456" y="1060"/>
                </a:cubicBezTo>
                <a:cubicBezTo>
                  <a:pt x="1493" y="1060"/>
                  <a:pt x="1530" y="1056"/>
                  <a:pt x="1567" y="1048"/>
                </a:cubicBezTo>
                <a:cubicBezTo>
                  <a:pt x="1614" y="1038"/>
                  <a:pt x="1652" y="1019"/>
                  <a:pt x="1690" y="1001"/>
                </a:cubicBezTo>
                <a:lnTo>
                  <a:pt x="2602" y="2346"/>
                </a:lnTo>
                <a:cubicBezTo>
                  <a:pt x="2419" y="2496"/>
                  <a:pt x="2306" y="2727"/>
                  <a:pt x="2306" y="2971"/>
                </a:cubicBezTo>
                <a:lnTo>
                  <a:pt x="824" y="3108"/>
                </a:lnTo>
                <a:cubicBezTo>
                  <a:pt x="776" y="2930"/>
                  <a:pt x="616" y="2811"/>
                  <a:pt x="441" y="2811"/>
                </a:cubicBezTo>
                <a:cubicBezTo>
                  <a:pt x="412" y="2811"/>
                  <a:pt x="383" y="2814"/>
                  <a:pt x="354" y="2821"/>
                </a:cubicBezTo>
                <a:cubicBezTo>
                  <a:pt x="137" y="2868"/>
                  <a:pt x="1" y="3080"/>
                  <a:pt x="48" y="3296"/>
                </a:cubicBezTo>
                <a:cubicBezTo>
                  <a:pt x="89" y="3484"/>
                  <a:pt x="253" y="3611"/>
                  <a:pt x="437" y="3611"/>
                </a:cubicBezTo>
                <a:cubicBezTo>
                  <a:pt x="466" y="3611"/>
                  <a:pt x="494" y="3608"/>
                  <a:pt x="523" y="3602"/>
                </a:cubicBezTo>
                <a:cubicBezTo>
                  <a:pt x="702" y="3564"/>
                  <a:pt x="824" y="3414"/>
                  <a:pt x="834" y="3244"/>
                </a:cubicBezTo>
                <a:lnTo>
                  <a:pt x="2320" y="3108"/>
                </a:lnTo>
                <a:cubicBezTo>
                  <a:pt x="2325" y="3117"/>
                  <a:pt x="2325" y="3127"/>
                  <a:pt x="2325" y="3141"/>
                </a:cubicBezTo>
                <a:cubicBezTo>
                  <a:pt x="2386" y="3404"/>
                  <a:pt x="2569" y="3611"/>
                  <a:pt x="2804" y="3710"/>
                </a:cubicBezTo>
                <a:lnTo>
                  <a:pt x="2334" y="5215"/>
                </a:lnTo>
                <a:cubicBezTo>
                  <a:pt x="2315" y="5213"/>
                  <a:pt x="2294" y="5212"/>
                  <a:pt x="2273" y="5212"/>
                </a:cubicBezTo>
                <a:cubicBezTo>
                  <a:pt x="2244" y="5212"/>
                  <a:pt x="2214" y="5214"/>
                  <a:pt x="2184" y="5220"/>
                </a:cubicBezTo>
                <a:cubicBezTo>
                  <a:pt x="1953" y="5272"/>
                  <a:pt x="1807" y="5497"/>
                  <a:pt x="1859" y="5728"/>
                </a:cubicBezTo>
                <a:cubicBezTo>
                  <a:pt x="1904" y="5927"/>
                  <a:pt x="2078" y="6063"/>
                  <a:pt x="2273" y="6063"/>
                </a:cubicBezTo>
                <a:cubicBezTo>
                  <a:pt x="2304" y="6063"/>
                  <a:pt x="2336" y="6059"/>
                  <a:pt x="2367" y="6052"/>
                </a:cubicBezTo>
                <a:cubicBezTo>
                  <a:pt x="2597" y="6001"/>
                  <a:pt x="2743" y="5775"/>
                  <a:pt x="2692" y="5544"/>
                </a:cubicBezTo>
                <a:cubicBezTo>
                  <a:pt x="2663" y="5413"/>
                  <a:pt x="2574" y="5314"/>
                  <a:pt x="2466" y="5257"/>
                </a:cubicBezTo>
                <a:lnTo>
                  <a:pt x="2936" y="3748"/>
                </a:lnTo>
                <a:cubicBezTo>
                  <a:pt x="2993" y="3760"/>
                  <a:pt x="3052" y="3767"/>
                  <a:pt x="3112" y="3767"/>
                </a:cubicBezTo>
                <a:cubicBezTo>
                  <a:pt x="3167" y="3767"/>
                  <a:pt x="3223" y="3761"/>
                  <a:pt x="3279" y="3748"/>
                </a:cubicBezTo>
                <a:cubicBezTo>
                  <a:pt x="3491" y="3705"/>
                  <a:pt x="3660" y="3578"/>
                  <a:pt x="3769" y="3418"/>
                </a:cubicBezTo>
                <a:lnTo>
                  <a:pt x="5137" y="4180"/>
                </a:lnTo>
                <a:cubicBezTo>
                  <a:pt x="5100" y="4274"/>
                  <a:pt x="5086" y="4378"/>
                  <a:pt x="5109" y="4481"/>
                </a:cubicBezTo>
                <a:cubicBezTo>
                  <a:pt x="5162" y="4725"/>
                  <a:pt x="5377" y="4889"/>
                  <a:pt x="5614" y="4889"/>
                </a:cubicBezTo>
                <a:cubicBezTo>
                  <a:pt x="5650" y="4889"/>
                  <a:pt x="5688" y="4885"/>
                  <a:pt x="5725" y="4876"/>
                </a:cubicBezTo>
                <a:cubicBezTo>
                  <a:pt x="6003" y="4815"/>
                  <a:pt x="6182" y="4538"/>
                  <a:pt x="6120" y="4260"/>
                </a:cubicBezTo>
                <a:cubicBezTo>
                  <a:pt x="6064" y="4020"/>
                  <a:pt x="5852" y="3858"/>
                  <a:pt x="5616" y="3858"/>
                </a:cubicBezTo>
                <a:cubicBezTo>
                  <a:pt x="5579" y="3858"/>
                  <a:pt x="5542" y="3862"/>
                  <a:pt x="5504" y="3870"/>
                </a:cubicBezTo>
                <a:cubicBezTo>
                  <a:pt x="5377" y="3898"/>
                  <a:pt x="5274" y="3969"/>
                  <a:pt x="5203" y="4063"/>
                </a:cubicBezTo>
                <a:lnTo>
                  <a:pt x="3839" y="3296"/>
                </a:lnTo>
                <a:cubicBezTo>
                  <a:pt x="3905" y="3145"/>
                  <a:pt x="3929" y="2971"/>
                  <a:pt x="3891" y="2793"/>
                </a:cubicBezTo>
                <a:cubicBezTo>
                  <a:pt x="3858" y="2642"/>
                  <a:pt x="3783" y="2510"/>
                  <a:pt x="3684" y="2412"/>
                </a:cubicBezTo>
                <a:lnTo>
                  <a:pt x="4841" y="1076"/>
                </a:lnTo>
                <a:cubicBezTo>
                  <a:pt x="4904" y="1114"/>
                  <a:pt x="4978" y="1135"/>
                  <a:pt x="5054" y="1135"/>
                </a:cubicBezTo>
                <a:cubicBezTo>
                  <a:pt x="5080" y="1135"/>
                  <a:pt x="5106" y="1132"/>
                  <a:pt x="5133" y="1128"/>
                </a:cubicBezTo>
                <a:cubicBezTo>
                  <a:pt x="5349" y="1076"/>
                  <a:pt x="5485" y="864"/>
                  <a:pt x="5438" y="648"/>
                </a:cubicBezTo>
                <a:cubicBezTo>
                  <a:pt x="5398" y="460"/>
                  <a:pt x="5233" y="333"/>
                  <a:pt x="5049" y="333"/>
                </a:cubicBezTo>
                <a:cubicBezTo>
                  <a:pt x="5021" y="333"/>
                  <a:pt x="4992" y="336"/>
                  <a:pt x="4963" y="342"/>
                </a:cubicBezTo>
                <a:cubicBezTo>
                  <a:pt x="4747" y="389"/>
                  <a:pt x="4611" y="605"/>
                  <a:pt x="4658" y="822"/>
                </a:cubicBezTo>
                <a:cubicBezTo>
                  <a:pt x="4672" y="883"/>
                  <a:pt x="4700" y="939"/>
                  <a:pt x="4738" y="986"/>
                </a:cubicBezTo>
                <a:lnTo>
                  <a:pt x="3580" y="2318"/>
                </a:lnTo>
                <a:cubicBezTo>
                  <a:pt x="3446" y="2222"/>
                  <a:pt x="3283" y="2167"/>
                  <a:pt x="3111" y="2167"/>
                </a:cubicBezTo>
                <a:cubicBezTo>
                  <a:pt x="3053" y="2167"/>
                  <a:pt x="2995" y="2173"/>
                  <a:pt x="2936" y="2186"/>
                </a:cubicBezTo>
                <a:cubicBezTo>
                  <a:pt x="2856" y="2200"/>
                  <a:pt x="2786" y="2228"/>
                  <a:pt x="2715" y="2266"/>
                </a:cubicBezTo>
                <a:lnTo>
                  <a:pt x="1803" y="925"/>
                </a:lnTo>
                <a:cubicBezTo>
                  <a:pt x="1944" y="798"/>
                  <a:pt x="2014" y="610"/>
                  <a:pt x="1972" y="417"/>
                </a:cubicBezTo>
                <a:cubicBezTo>
                  <a:pt x="1919" y="168"/>
                  <a:pt x="1699" y="1"/>
                  <a:pt x="1455"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5"/>
          <p:cNvSpPr/>
          <p:nvPr/>
        </p:nvSpPr>
        <p:spPr>
          <a:xfrm rot="5400000">
            <a:off x="7977917" y="1817642"/>
            <a:ext cx="38850" cy="38850"/>
          </a:xfrm>
          <a:custGeom>
            <a:avLst/>
            <a:gdLst/>
            <a:ahLst/>
            <a:cxnLst/>
            <a:rect l="l" t="t" r="r" b="b"/>
            <a:pathLst>
              <a:path w="481" h="481" extrusionOk="0">
                <a:moveTo>
                  <a:pt x="241" y="1"/>
                </a:moveTo>
                <a:cubicBezTo>
                  <a:pt x="109" y="1"/>
                  <a:pt x="1" y="109"/>
                  <a:pt x="1" y="241"/>
                </a:cubicBezTo>
                <a:cubicBezTo>
                  <a:pt x="1" y="372"/>
                  <a:pt x="109" y="481"/>
                  <a:pt x="241" y="481"/>
                </a:cubicBezTo>
                <a:cubicBezTo>
                  <a:pt x="372" y="481"/>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5"/>
          <p:cNvSpPr/>
          <p:nvPr/>
        </p:nvSpPr>
        <p:spPr>
          <a:xfrm rot="5400000">
            <a:off x="8114455" y="1672703"/>
            <a:ext cx="38850" cy="38447"/>
          </a:xfrm>
          <a:custGeom>
            <a:avLst/>
            <a:gdLst/>
            <a:ahLst/>
            <a:cxnLst/>
            <a:rect l="l" t="t" r="r" b="b"/>
            <a:pathLst>
              <a:path w="481" h="476" extrusionOk="0">
                <a:moveTo>
                  <a:pt x="241" y="0"/>
                </a:moveTo>
                <a:cubicBezTo>
                  <a:pt x="109" y="0"/>
                  <a:pt x="1" y="104"/>
                  <a:pt x="1" y="235"/>
                </a:cubicBezTo>
                <a:cubicBezTo>
                  <a:pt x="1" y="372"/>
                  <a:pt x="109" y="475"/>
                  <a:pt x="241" y="475"/>
                </a:cubicBezTo>
                <a:cubicBezTo>
                  <a:pt x="373" y="475"/>
                  <a:pt x="481" y="372"/>
                  <a:pt x="481" y="235"/>
                </a:cubicBezTo>
                <a:cubicBezTo>
                  <a:pt x="481" y="104"/>
                  <a:pt x="373" y="0"/>
                  <a:pt x="24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5"/>
          <p:cNvSpPr/>
          <p:nvPr/>
        </p:nvSpPr>
        <p:spPr>
          <a:xfrm rot="5400000">
            <a:off x="7951501" y="802323"/>
            <a:ext cx="23621" cy="23670"/>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5"/>
          <p:cNvSpPr/>
          <p:nvPr/>
        </p:nvSpPr>
        <p:spPr>
          <a:xfrm rot="5400000">
            <a:off x="7988916" y="2400233"/>
            <a:ext cx="38770" cy="38850"/>
          </a:xfrm>
          <a:custGeom>
            <a:avLst/>
            <a:gdLst/>
            <a:ahLst/>
            <a:cxnLst/>
            <a:rect l="l" t="t" r="r" b="b"/>
            <a:pathLst>
              <a:path w="480" h="481" extrusionOk="0">
                <a:moveTo>
                  <a:pt x="240" y="0"/>
                </a:moveTo>
                <a:cubicBezTo>
                  <a:pt x="108" y="0"/>
                  <a:pt x="0" y="108"/>
                  <a:pt x="0" y="240"/>
                </a:cubicBezTo>
                <a:cubicBezTo>
                  <a:pt x="0" y="372"/>
                  <a:pt x="108"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5"/>
          <p:cNvSpPr/>
          <p:nvPr/>
        </p:nvSpPr>
        <p:spPr>
          <a:xfrm rot="5400000">
            <a:off x="7618134" y="1048766"/>
            <a:ext cx="38850" cy="38770"/>
          </a:xfrm>
          <a:custGeom>
            <a:avLst/>
            <a:gdLst/>
            <a:ahLst/>
            <a:cxnLst/>
            <a:rect l="l" t="t" r="r" b="b"/>
            <a:pathLst>
              <a:path w="481" h="480" extrusionOk="0">
                <a:moveTo>
                  <a:pt x="240" y="0"/>
                </a:moveTo>
                <a:cubicBezTo>
                  <a:pt x="109" y="0"/>
                  <a:pt x="0" y="108"/>
                  <a:pt x="0" y="240"/>
                </a:cubicBezTo>
                <a:cubicBezTo>
                  <a:pt x="0" y="372"/>
                  <a:pt x="109" y="480"/>
                  <a:pt x="240" y="480"/>
                </a:cubicBezTo>
                <a:cubicBezTo>
                  <a:pt x="372" y="480"/>
                  <a:pt x="480" y="372"/>
                  <a:pt x="480" y="240"/>
                </a:cubicBezTo>
                <a:cubicBezTo>
                  <a:pt x="480" y="108"/>
                  <a:pt x="372" y="0"/>
                  <a:pt x="24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5"/>
          <p:cNvSpPr/>
          <p:nvPr/>
        </p:nvSpPr>
        <p:spPr>
          <a:xfrm rot="5400000">
            <a:off x="7966125" y="3091845"/>
            <a:ext cx="38850" cy="38850"/>
          </a:xfrm>
          <a:custGeom>
            <a:avLst/>
            <a:gdLst/>
            <a:ahLst/>
            <a:cxnLst/>
            <a:rect l="l" t="t" r="r" b="b"/>
            <a:pathLst>
              <a:path w="481" h="481" extrusionOk="0">
                <a:moveTo>
                  <a:pt x="241" y="1"/>
                </a:moveTo>
                <a:cubicBezTo>
                  <a:pt x="109" y="1"/>
                  <a:pt x="1" y="109"/>
                  <a:pt x="1" y="241"/>
                </a:cubicBezTo>
                <a:cubicBezTo>
                  <a:pt x="1" y="372"/>
                  <a:pt x="109" y="480"/>
                  <a:pt x="241" y="480"/>
                </a:cubicBezTo>
                <a:cubicBezTo>
                  <a:pt x="372" y="480"/>
                  <a:pt x="481" y="372"/>
                  <a:pt x="481" y="241"/>
                </a:cubicBezTo>
                <a:cubicBezTo>
                  <a:pt x="481" y="109"/>
                  <a:pt x="372" y="1"/>
                  <a:pt x="241"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5"/>
          <p:cNvSpPr/>
          <p:nvPr/>
        </p:nvSpPr>
        <p:spPr>
          <a:xfrm rot="5400000">
            <a:off x="7972219" y="3342061"/>
            <a:ext cx="23424" cy="23670"/>
          </a:xfrm>
          <a:custGeom>
            <a:avLst/>
            <a:gdLst/>
            <a:ahLst/>
            <a:cxnLst/>
            <a:rect l="l" t="t" r="r" b="b"/>
            <a:pathLst>
              <a:path w="476" h="481" extrusionOk="0">
                <a:moveTo>
                  <a:pt x="236" y="1"/>
                </a:moveTo>
                <a:cubicBezTo>
                  <a:pt x="104" y="1"/>
                  <a:pt x="1" y="109"/>
                  <a:pt x="1" y="241"/>
                </a:cubicBezTo>
                <a:cubicBezTo>
                  <a:pt x="1" y="372"/>
                  <a:pt x="104" y="480"/>
                  <a:pt x="236" y="480"/>
                </a:cubicBezTo>
                <a:cubicBezTo>
                  <a:pt x="372" y="480"/>
                  <a:pt x="476" y="372"/>
                  <a:pt x="476" y="241"/>
                </a:cubicBezTo>
                <a:cubicBezTo>
                  <a:pt x="476" y="109"/>
                  <a:pt x="372" y="1"/>
                  <a:pt x="23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5"/>
          <p:cNvSpPr/>
          <p:nvPr/>
        </p:nvSpPr>
        <p:spPr>
          <a:xfrm rot="5400000">
            <a:off x="7765349" y="2023206"/>
            <a:ext cx="66554" cy="66151"/>
          </a:xfrm>
          <a:custGeom>
            <a:avLst/>
            <a:gdLst/>
            <a:ahLst/>
            <a:cxnLst/>
            <a:rect l="l" t="t" r="r" b="b"/>
            <a:pathLst>
              <a:path w="824" h="819" extrusionOk="0">
                <a:moveTo>
                  <a:pt x="409" y="0"/>
                </a:moveTo>
                <a:cubicBezTo>
                  <a:pt x="184" y="0"/>
                  <a:pt x="0" y="184"/>
                  <a:pt x="0" y="410"/>
                </a:cubicBezTo>
                <a:cubicBezTo>
                  <a:pt x="0" y="635"/>
                  <a:pt x="184" y="819"/>
                  <a:pt x="409" y="819"/>
                </a:cubicBezTo>
                <a:cubicBezTo>
                  <a:pt x="640" y="819"/>
                  <a:pt x="823" y="635"/>
                  <a:pt x="823" y="410"/>
                </a:cubicBezTo>
                <a:cubicBezTo>
                  <a:pt x="823" y="184"/>
                  <a:pt x="640" y="0"/>
                  <a:pt x="409"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65"/>
          <p:cNvSpPr/>
          <p:nvPr/>
        </p:nvSpPr>
        <p:spPr>
          <a:xfrm rot="5400000">
            <a:off x="8322474" y="853105"/>
            <a:ext cx="66554" cy="66554"/>
          </a:xfrm>
          <a:custGeom>
            <a:avLst/>
            <a:gdLst/>
            <a:ahLst/>
            <a:cxnLst/>
            <a:rect l="l" t="t" r="r" b="b"/>
            <a:pathLst>
              <a:path w="824" h="824" extrusionOk="0">
                <a:moveTo>
                  <a:pt x="414" y="0"/>
                </a:moveTo>
                <a:cubicBezTo>
                  <a:pt x="184" y="0"/>
                  <a:pt x="0" y="188"/>
                  <a:pt x="0" y="414"/>
                </a:cubicBezTo>
                <a:cubicBezTo>
                  <a:pt x="0" y="640"/>
                  <a:pt x="184" y="823"/>
                  <a:pt x="414" y="823"/>
                </a:cubicBezTo>
                <a:cubicBezTo>
                  <a:pt x="640" y="823"/>
                  <a:pt x="823" y="640"/>
                  <a:pt x="823" y="414"/>
                </a:cubicBezTo>
                <a:cubicBezTo>
                  <a:pt x="823" y="188"/>
                  <a:pt x="640" y="0"/>
                  <a:pt x="414"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65"/>
          <p:cNvSpPr/>
          <p:nvPr/>
        </p:nvSpPr>
        <p:spPr>
          <a:xfrm rot="5400000">
            <a:off x="7316262" y="793982"/>
            <a:ext cx="66231" cy="66554"/>
          </a:xfrm>
          <a:custGeom>
            <a:avLst/>
            <a:gdLst/>
            <a:ahLst/>
            <a:cxnLst/>
            <a:rect l="l" t="t" r="r" b="b"/>
            <a:pathLst>
              <a:path w="820" h="824" extrusionOk="0">
                <a:moveTo>
                  <a:pt x="410" y="0"/>
                </a:moveTo>
                <a:cubicBezTo>
                  <a:pt x="184" y="0"/>
                  <a:pt x="1" y="184"/>
                  <a:pt x="1" y="410"/>
                </a:cubicBezTo>
                <a:cubicBezTo>
                  <a:pt x="1" y="640"/>
                  <a:pt x="184" y="823"/>
                  <a:pt x="410" y="823"/>
                </a:cubicBezTo>
                <a:cubicBezTo>
                  <a:pt x="636" y="823"/>
                  <a:pt x="819" y="640"/>
                  <a:pt x="819" y="410"/>
                </a:cubicBezTo>
                <a:cubicBezTo>
                  <a:pt x="819" y="184"/>
                  <a:pt x="636" y="0"/>
                  <a:pt x="410"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65"/>
          <p:cNvSpPr/>
          <p:nvPr/>
        </p:nvSpPr>
        <p:spPr>
          <a:xfrm>
            <a:off x="979978" y="2875511"/>
            <a:ext cx="376653" cy="376653"/>
          </a:xfrm>
          <a:custGeom>
            <a:avLst/>
            <a:gdLst/>
            <a:ahLst/>
            <a:cxnLst/>
            <a:rect l="l" t="t" r="r" b="b"/>
            <a:pathLst>
              <a:path w="7654" h="7654" extrusionOk="0">
                <a:moveTo>
                  <a:pt x="5252" y="1504"/>
                </a:moveTo>
                <a:cubicBezTo>
                  <a:pt x="5300" y="1504"/>
                  <a:pt x="5350" y="1507"/>
                  <a:pt x="5400" y="1511"/>
                </a:cubicBezTo>
                <a:lnTo>
                  <a:pt x="6077" y="1577"/>
                </a:lnTo>
                <a:lnTo>
                  <a:pt x="6143" y="2254"/>
                </a:lnTo>
                <a:cubicBezTo>
                  <a:pt x="6153" y="2324"/>
                  <a:pt x="6153" y="2395"/>
                  <a:pt x="6148" y="2461"/>
                </a:cubicBezTo>
                <a:lnTo>
                  <a:pt x="5673" y="1986"/>
                </a:lnTo>
                <a:lnTo>
                  <a:pt x="5193" y="1506"/>
                </a:lnTo>
                <a:cubicBezTo>
                  <a:pt x="5212" y="1505"/>
                  <a:pt x="5232" y="1504"/>
                  <a:pt x="5252" y="1504"/>
                </a:cubicBezTo>
                <a:close/>
                <a:moveTo>
                  <a:pt x="4953" y="1534"/>
                </a:moveTo>
                <a:lnTo>
                  <a:pt x="5536" y="2117"/>
                </a:lnTo>
                <a:lnTo>
                  <a:pt x="6120" y="2701"/>
                </a:lnTo>
                <a:cubicBezTo>
                  <a:pt x="6082" y="2903"/>
                  <a:pt x="5993" y="3086"/>
                  <a:pt x="5866" y="3237"/>
                </a:cubicBezTo>
                <a:lnTo>
                  <a:pt x="5141" y="2513"/>
                </a:lnTo>
                <a:lnTo>
                  <a:pt x="4422" y="1788"/>
                </a:lnTo>
                <a:cubicBezTo>
                  <a:pt x="4572" y="1661"/>
                  <a:pt x="4751" y="1577"/>
                  <a:pt x="4953" y="1534"/>
                </a:cubicBezTo>
                <a:close/>
                <a:moveTo>
                  <a:pt x="4285" y="1925"/>
                </a:moveTo>
                <a:lnTo>
                  <a:pt x="5010" y="2644"/>
                </a:lnTo>
                <a:lnTo>
                  <a:pt x="5734" y="3369"/>
                </a:lnTo>
                <a:cubicBezTo>
                  <a:pt x="5584" y="3496"/>
                  <a:pt x="5400" y="3585"/>
                  <a:pt x="5198" y="3623"/>
                </a:cubicBezTo>
                <a:lnTo>
                  <a:pt x="4615" y="3039"/>
                </a:lnTo>
                <a:lnTo>
                  <a:pt x="4031" y="2456"/>
                </a:lnTo>
                <a:cubicBezTo>
                  <a:pt x="4074" y="2254"/>
                  <a:pt x="4158" y="2075"/>
                  <a:pt x="4285" y="1925"/>
                </a:cubicBezTo>
                <a:close/>
                <a:moveTo>
                  <a:pt x="4003" y="2696"/>
                </a:moveTo>
                <a:lnTo>
                  <a:pt x="4483" y="3176"/>
                </a:lnTo>
                <a:lnTo>
                  <a:pt x="4958" y="3651"/>
                </a:lnTo>
                <a:cubicBezTo>
                  <a:pt x="4931" y="3653"/>
                  <a:pt x="4903" y="3654"/>
                  <a:pt x="4874" y="3654"/>
                </a:cubicBezTo>
                <a:cubicBezTo>
                  <a:pt x="4834" y="3654"/>
                  <a:pt x="4792" y="3652"/>
                  <a:pt x="4751" y="3646"/>
                </a:cubicBezTo>
                <a:lnTo>
                  <a:pt x="4074" y="3580"/>
                </a:lnTo>
                <a:lnTo>
                  <a:pt x="4008" y="2903"/>
                </a:lnTo>
                <a:cubicBezTo>
                  <a:pt x="4003" y="2832"/>
                  <a:pt x="3998" y="2762"/>
                  <a:pt x="4003" y="2696"/>
                </a:cubicBezTo>
                <a:close/>
                <a:moveTo>
                  <a:pt x="2754" y="4002"/>
                </a:moveTo>
                <a:cubicBezTo>
                  <a:pt x="2803" y="4002"/>
                  <a:pt x="2853" y="4005"/>
                  <a:pt x="2902" y="4008"/>
                </a:cubicBezTo>
                <a:lnTo>
                  <a:pt x="3580" y="4074"/>
                </a:lnTo>
                <a:lnTo>
                  <a:pt x="3646" y="4752"/>
                </a:lnTo>
                <a:cubicBezTo>
                  <a:pt x="3650" y="4822"/>
                  <a:pt x="3655" y="4893"/>
                  <a:pt x="3650" y="4958"/>
                </a:cubicBezTo>
                <a:lnTo>
                  <a:pt x="3175" y="4483"/>
                </a:lnTo>
                <a:lnTo>
                  <a:pt x="2695" y="4004"/>
                </a:lnTo>
                <a:cubicBezTo>
                  <a:pt x="2715" y="4002"/>
                  <a:pt x="2734" y="4002"/>
                  <a:pt x="2754" y="4002"/>
                </a:cubicBezTo>
                <a:close/>
                <a:moveTo>
                  <a:pt x="2456" y="4032"/>
                </a:moveTo>
                <a:lnTo>
                  <a:pt x="3039" y="4615"/>
                </a:lnTo>
                <a:lnTo>
                  <a:pt x="3622" y="5198"/>
                </a:lnTo>
                <a:cubicBezTo>
                  <a:pt x="3580" y="5401"/>
                  <a:pt x="3495" y="5584"/>
                  <a:pt x="3368" y="5735"/>
                </a:cubicBezTo>
                <a:lnTo>
                  <a:pt x="2644" y="5010"/>
                </a:lnTo>
                <a:lnTo>
                  <a:pt x="1919" y="4286"/>
                </a:lnTo>
                <a:cubicBezTo>
                  <a:pt x="2075" y="4159"/>
                  <a:pt x="2253" y="4074"/>
                  <a:pt x="2456" y="4032"/>
                </a:cubicBezTo>
                <a:close/>
                <a:moveTo>
                  <a:pt x="1788" y="4422"/>
                </a:moveTo>
                <a:lnTo>
                  <a:pt x="2512" y="5142"/>
                </a:lnTo>
                <a:lnTo>
                  <a:pt x="3236" y="5866"/>
                </a:lnTo>
                <a:cubicBezTo>
                  <a:pt x="3086" y="5993"/>
                  <a:pt x="2902" y="6083"/>
                  <a:pt x="2700" y="6125"/>
                </a:cubicBezTo>
                <a:lnTo>
                  <a:pt x="2117" y="5537"/>
                </a:lnTo>
                <a:lnTo>
                  <a:pt x="1534" y="4954"/>
                </a:lnTo>
                <a:cubicBezTo>
                  <a:pt x="1576" y="4752"/>
                  <a:pt x="1661" y="4573"/>
                  <a:pt x="1788" y="4422"/>
                </a:cubicBezTo>
                <a:close/>
                <a:moveTo>
                  <a:pt x="1505" y="5194"/>
                </a:moveTo>
                <a:lnTo>
                  <a:pt x="1985" y="5673"/>
                </a:lnTo>
                <a:lnTo>
                  <a:pt x="2460" y="6149"/>
                </a:lnTo>
                <a:cubicBezTo>
                  <a:pt x="2433" y="6150"/>
                  <a:pt x="2405" y="6152"/>
                  <a:pt x="2376" y="6152"/>
                </a:cubicBezTo>
                <a:cubicBezTo>
                  <a:pt x="2336" y="6152"/>
                  <a:pt x="2295" y="6149"/>
                  <a:pt x="2253" y="6144"/>
                </a:cubicBezTo>
                <a:lnTo>
                  <a:pt x="1576" y="6078"/>
                </a:lnTo>
                <a:lnTo>
                  <a:pt x="1510" y="5401"/>
                </a:lnTo>
                <a:cubicBezTo>
                  <a:pt x="1505" y="5330"/>
                  <a:pt x="1501" y="5260"/>
                  <a:pt x="1505" y="5194"/>
                </a:cubicBezTo>
                <a:close/>
                <a:moveTo>
                  <a:pt x="6468" y="1"/>
                </a:moveTo>
                <a:lnTo>
                  <a:pt x="5932" y="53"/>
                </a:lnTo>
                <a:lnTo>
                  <a:pt x="6026" y="1031"/>
                </a:lnTo>
                <a:lnTo>
                  <a:pt x="6026" y="1031"/>
                </a:lnTo>
                <a:lnTo>
                  <a:pt x="5452" y="974"/>
                </a:lnTo>
                <a:cubicBezTo>
                  <a:pt x="5382" y="968"/>
                  <a:pt x="5312" y="964"/>
                  <a:pt x="5244" y="964"/>
                </a:cubicBezTo>
                <a:cubicBezTo>
                  <a:pt x="4748" y="964"/>
                  <a:pt x="4301" y="1142"/>
                  <a:pt x="3970" y="1473"/>
                </a:cubicBezTo>
                <a:cubicBezTo>
                  <a:pt x="3594" y="1849"/>
                  <a:pt x="3415" y="2376"/>
                  <a:pt x="3472" y="2955"/>
                </a:cubicBezTo>
                <a:lnTo>
                  <a:pt x="3495" y="3223"/>
                </a:lnTo>
                <a:lnTo>
                  <a:pt x="3528" y="3529"/>
                </a:lnTo>
                <a:lnTo>
                  <a:pt x="3528" y="3529"/>
                </a:lnTo>
                <a:lnTo>
                  <a:pt x="3222" y="3496"/>
                </a:lnTo>
                <a:lnTo>
                  <a:pt x="3222" y="3500"/>
                </a:lnTo>
                <a:lnTo>
                  <a:pt x="2954" y="3472"/>
                </a:lnTo>
                <a:cubicBezTo>
                  <a:pt x="2884" y="3465"/>
                  <a:pt x="2815" y="3462"/>
                  <a:pt x="2746" y="3462"/>
                </a:cubicBezTo>
                <a:cubicBezTo>
                  <a:pt x="2250" y="3462"/>
                  <a:pt x="1803" y="3640"/>
                  <a:pt x="1473" y="3971"/>
                </a:cubicBezTo>
                <a:cubicBezTo>
                  <a:pt x="1096" y="4347"/>
                  <a:pt x="917" y="4874"/>
                  <a:pt x="974" y="5452"/>
                </a:cubicBezTo>
                <a:lnTo>
                  <a:pt x="1030" y="6026"/>
                </a:lnTo>
                <a:lnTo>
                  <a:pt x="52" y="5932"/>
                </a:lnTo>
                <a:lnTo>
                  <a:pt x="0" y="6468"/>
                </a:lnTo>
                <a:lnTo>
                  <a:pt x="1082" y="6572"/>
                </a:lnTo>
                <a:lnTo>
                  <a:pt x="1186" y="7654"/>
                </a:lnTo>
                <a:lnTo>
                  <a:pt x="1722" y="7602"/>
                </a:lnTo>
                <a:lnTo>
                  <a:pt x="1628" y="6624"/>
                </a:lnTo>
                <a:lnTo>
                  <a:pt x="2202" y="6680"/>
                </a:lnTo>
                <a:cubicBezTo>
                  <a:pt x="2273" y="6687"/>
                  <a:pt x="2344" y="6690"/>
                  <a:pt x="2413" y="6690"/>
                </a:cubicBezTo>
                <a:cubicBezTo>
                  <a:pt x="2908" y="6690"/>
                  <a:pt x="3353" y="6516"/>
                  <a:pt x="3683" y="6186"/>
                </a:cubicBezTo>
                <a:cubicBezTo>
                  <a:pt x="4064" y="5805"/>
                  <a:pt x="4238" y="5278"/>
                  <a:pt x="4182" y="4700"/>
                </a:cubicBezTo>
                <a:lnTo>
                  <a:pt x="4158" y="4436"/>
                </a:lnTo>
                <a:lnTo>
                  <a:pt x="4125" y="4126"/>
                </a:lnTo>
                <a:lnTo>
                  <a:pt x="4436" y="4159"/>
                </a:lnTo>
                <a:lnTo>
                  <a:pt x="4699" y="4182"/>
                </a:lnTo>
                <a:cubicBezTo>
                  <a:pt x="4771" y="4189"/>
                  <a:pt x="4841" y="4193"/>
                  <a:pt x="4911" y="4193"/>
                </a:cubicBezTo>
                <a:cubicBezTo>
                  <a:pt x="5406" y="4193"/>
                  <a:pt x="5852" y="4018"/>
                  <a:pt x="6186" y="3688"/>
                </a:cubicBezTo>
                <a:cubicBezTo>
                  <a:pt x="6562" y="3307"/>
                  <a:pt x="6736" y="2781"/>
                  <a:pt x="6679" y="2202"/>
                </a:cubicBezTo>
                <a:lnTo>
                  <a:pt x="6623" y="1628"/>
                </a:lnTo>
                <a:lnTo>
                  <a:pt x="7601" y="1722"/>
                </a:lnTo>
                <a:lnTo>
                  <a:pt x="7653" y="1186"/>
                </a:lnTo>
                <a:lnTo>
                  <a:pt x="6571" y="1083"/>
                </a:lnTo>
                <a:lnTo>
                  <a:pt x="6468" y="1"/>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65"/>
          <p:cNvSpPr/>
          <p:nvPr/>
        </p:nvSpPr>
        <p:spPr>
          <a:xfrm>
            <a:off x="678128" y="3884497"/>
            <a:ext cx="376653" cy="376407"/>
          </a:xfrm>
          <a:custGeom>
            <a:avLst/>
            <a:gdLst/>
            <a:ahLst/>
            <a:cxnLst/>
            <a:rect l="l" t="t" r="r" b="b"/>
            <a:pathLst>
              <a:path w="7654" h="7649" extrusionOk="0">
                <a:moveTo>
                  <a:pt x="5189" y="1501"/>
                </a:moveTo>
                <a:cubicBezTo>
                  <a:pt x="5259" y="1501"/>
                  <a:pt x="5330" y="1501"/>
                  <a:pt x="5400" y="1505"/>
                </a:cubicBezTo>
                <a:lnTo>
                  <a:pt x="6078" y="1571"/>
                </a:lnTo>
                <a:lnTo>
                  <a:pt x="6144" y="2249"/>
                </a:lnTo>
                <a:cubicBezTo>
                  <a:pt x="6148" y="2319"/>
                  <a:pt x="6153" y="2390"/>
                  <a:pt x="6148" y="2460"/>
                </a:cubicBezTo>
                <a:lnTo>
                  <a:pt x="5669" y="1980"/>
                </a:lnTo>
                <a:lnTo>
                  <a:pt x="5189" y="1501"/>
                </a:lnTo>
                <a:close/>
                <a:moveTo>
                  <a:pt x="4954" y="1529"/>
                </a:moveTo>
                <a:lnTo>
                  <a:pt x="5537" y="2112"/>
                </a:lnTo>
                <a:lnTo>
                  <a:pt x="6120" y="2695"/>
                </a:lnTo>
                <a:cubicBezTo>
                  <a:pt x="6078" y="2898"/>
                  <a:pt x="5993" y="3081"/>
                  <a:pt x="5866" y="3232"/>
                </a:cubicBezTo>
                <a:lnTo>
                  <a:pt x="5142" y="2507"/>
                </a:lnTo>
                <a:lnTo>
                  <a:pt x="4417" y="1788"/>
                </a:lnTo>
                <a:cubicBezTo>
                  <a:pt x="4568" y="1656"/>
                  <a:pt x="4751" y="1571"/>
                  <a:pt x="4954" y="1529"/>
                </a:cubicBezTo>
                <a:close/>
                <a:moveTo>
                  <a:pt x="4286" y="1919"/>
                </a:moveTo>
                <a:lnTo>
                  <a:pt x="5010" y="2644"/>
                </a:lnTo>
                <a:lnTo>
                  <a:pt x="5730" y="3363"/>
                </a:lnTo>
                <a:cubicBezTo>
                  <a:pt x="5579" y="3490"/>
                  <a:pt x="5400" y="3580"/>
                  <a:pt x="5198" y="3622"/>
                </a:cubicBezTo>
                <a:lnTo>
                  <a:pt x="4615" y="3039"/>
                </a:lnTo>
                <a:lnTo>
                  <a:pt x="4027" y="2451"/>
                </a:lnTo>
                <a:cubicBezTo>
                  <a:pt x="4069" y="2253"/>
                  <a:pt x="4159" y="2070"/>
                  <a:pt x="4286" y="1919"/>
                </a:cubicBezTo>
                <a:close/>
                <a:moveTo>
                  <a:pt x="3999" y="2691"/>
                </a:moveTo>
                <a:lnTo>
                  <a:pt x="4479" y="3171"/>
                </a:lnTo>
                <a:lnTo>
                  <a:pt x="4958" y="3650"/>
                </a:lnTo>
                <a:cubicBezTo>
                  <a:pt x="4888" y="3650"/>
                  <a:pt x="4822" y="3650"/>
                  <a:pt x="4751" y="3641"/>
                </a:cubicBezTo>
                <a:lnTo>
                  <a:pt x="4074" y="3575"/>
                </a:lnTo>
                <a:lnTo>
                  <a:pt x="4008" y="2902"/>
                </a:lnTo>
                <a:cubicBezTo>
                  <a:pt x="3999" y="2832"/>
                  <a:pt x="3999" y="2761"/>
                  <a:pt x="3999" y="2691"/>
                </a:cubicBezTo>
                <a:close/>
                <a:moveTo>
                  <a:pt x="2691" y="3998"/>
                </a:moveTo>
                <a:cubicBezTo>
                  <a:pt x="2762" y="3998"/>
                  <a:pt x="2832" y="3998"/>
                  <a:pt x="2903" y="4008"/>
                </a:cubicBezTo>
                <a:lnTo>
                  <a:pt x="3580" y="4074"/>
                </a:lnTo>
                <a:lnTo>
                  <a:pt x="3646" y="4746"/>
                </a:lnTo>
                <a:cubicBezTo>
                  <a:pt x="3651" y="4817"/>
                  <a:pt x="3651" y="4887"/>
                  <a:pt x="3651" y="4958"/>
                </a:cubicBezTo>
                <a:lnTo>
                  <a:pt x="3171" y="4478"/>
                </a:lnTo>
                <a:lnTo>
                  <a:pt x="2691" y="3998"/>
                </a:lnTo>
                <a:close/>
                <a:moveTo>
                  <a:pt x="2456" y="4027"/>
                </a:moveTo>
                <a:lnTo>
                  <a:pt x="3039" y="4610"/>
                </a:lnTo>
                <a:lnTo>
                  <a:pt x="3622" y="5198"/>
                </a:lnTo>
                <a:cubicBezTo>
                  <a:pt x="3580" y="5395"/>
                  <a:pt x="3495" y="5579"/>
                  <a:pt x="3368" y="5729"/>
                </a:cubicBezTo>
                <a:lnTo>
                  <a:pt x="2644" y="5005"/>
                </a:lnTo>
                <a:lnTo>
                  <a:pt x="1920" y="4285"/>
                </a:lnTo>
                <a:cubicBezTo>
                  <a:pt x="2070" y="4158"/>
                  <a:pt x="2254" y="4069"/>
                  <a:pt x="2456" y="4027"/>
                </a:cubicBezTo>
                <a:close/>
                <a:moveTo>
                  <a:pt x="1788" y="4417"/>
                </a:moveTo>
                <a:lnTo>
                  <a:pt x="2508" y="5141"/>
                </a:lnTo>
                <a:lnTo>
                  <a:pt x="3232" y="5861"/>
                </a:lnTo>
                <a:cubicBezTo>
                  <a:pt x="3082" y="5993"/>
                  <a:pt x="2903" y="6077"/>
                  <a:pt x="2701" y="6120"/>
                </a:cubicBezTo>
                <a:lnTo>
                  <a:pt x="2113" y="5536"/>
                </a:lnTo>
                <a:lnTo>
                  <a:pt x="1529" y="4949"/>
                </a:lnTo>
                <a:cubicBezTo>
                  <a:pt x="1572" y="4751"/>
                  <a:pt x="1661" y="4568"/>
                  <a:pt x="1788" y="4417"/>
                </a:cubicBezTo>
                <a:close/>
                <a:moveTo>
                  <a:pt x="1501" y="5188"/>
                </a:moveTo>
                <a:lnTo>
                  <a:pt x="1981" y="5668"/>
                </a:lnTo>
                <a:lnTo>
                  <a:pt x="2461" y="6148"/>
                </a:lnTo>
                <a:cubicBezTo>
                  <a:pt x="2390" y="6148"/>
                  <a:pt x="2324" y="6148"/>
                  <a:pt x="2249" y="6139"/>
                </a:cubicBezTo>
                <a:lnTo>
                  <a:pt x="1576" y="6077"/>
                </a:lnTo>
                <a:lnTo>
                  <a:pt x="1511" y="5400"/>
                </a:lnTo>
                <a:cubicBezTo>
                  <a:pt x="1501" y="5330"/>
                  <a:pt x="1501" y="5259"/>
                  <a:pt x="1501" y="5188"/>
                </a:cubicBezTo>
                <a:close/>
                <a:moveTo>
                  <a:pt x="6464" y="0"/>
                </a:moveTo>
                <a:lnTo>
                  <a:pt x="5927" y="52"/>
                </a:lnTo>
                <a:lnTo>
                  <a:pt x="6021" y="1026"/>
                </a:lnTo>
                <a:lnTo>
                  <a:pt x="6021" y="1026"/>
                </a:lnTo>
                <a:lnTo>
                  <a:pt x="5452" y="969"/>
                </a:lnTo>
                <a:cubicBezTo>
                  <a:pt x="5382" y="962"/>
                  <a:pt x="5312" y="959"/>
                  <a:pt x="5243" y="959"/>
                </a:cubicBezTo>
                <a:cubicBezTo>
                  <a:pt x="4743" y="959"/>
                  <a:pt x="4297" y="1137"/>
                  <a:pt x="3966" y="1468"/>
                </a:cubicBezTo>
                <a:cubicBezTo>
                  <a:pt x="3590" y="1844"/>
                  <a:pt x="3416" y="2371"/>
                  <a:pt x="3472" y="2954"/>
                </a:cubicBezTo>
                <a:lnTo>
                  <a:pt x="3495" y="3218"/>
                </a:lnTo>
                <a:lnTo>
                  <a:pt x="3524" y="3523"/>
                </a:lnTo>
                <a:lnTo>
                  <a:pt x="3218" y="3495"/>
                </a:lnTo>
                <a:lnTo>
                  <a:pt x="2955" y="3467"/>
                </a:lnTo>
                <a:cubicBezTo>
                  <a:pt x="2884" y="3460"/>
                  <a:pt x="2814" y="3457"/>
                  <a:pt x="2745" y="3457"/>
                </a:cubicBezTo>
                <a:cubicBezTo>
                  <a:pt x="2246" y="3457"/>
                  <a:pt x="1799" y="3635"/>
                  <a:pt x="1468" y="3965"/>
                </a:cubicBezTo>
                <a:cubicBezTo>
                  <a:pt x="1092" y="4342"/>
                  <a:pt x="918" y="4869"/>
                  <a:pt x="974" y="5452"/>
                </a:cubicBezTo>
                <a:lnTo>
                  <a:pt x="1026" y="6021"/>
                </a:lnTo>
                <a:lnTo>
                  <a:pt x="52" y="5927"/>
                </a:lnTo>
                <a:lnTo>
                  <a:pt x="1" y="6463"/>
                </a:lnTo>
                <a:lnTo>
                  <a:pt x="1082" y="6571"/>
                </a:lnTo>
                <a:lnTo>
                  <a:pt x="1186" y="7648"/>
                </a:lnTo>
                <a:lnTo>
                  <a:pt x="1722" y="7597"/>
                </a:lnTo>
                <a:lnTo>
                  <a:pt x="1628" y="6623"/>
                </a:lnTo>
                <a:lnTo>
                  <a:pt x="2197" y="6679"/>
                </a:lnTo>
                <a:cubicBezTo>
                  <a:pt x="2268" y="6686"/>
                  <a:pt x="2338" y="6690"/>
                  <a:pt x="2407" y="6690"/>
                </a:cubicBezTo>
                <a:cubicBezTo>
                  <a:pt x="2906" y="6690"/>
                  <a:pt x="3353" y="6512"/>
                  <a:pt x="3684" y="6181"/>
                </a:cubicBezTo>
                <a:cubicBezTo>
                  <a:pt x="4060" y="5805"/>
                  <a:pt x="4239" y="5278"/>
                  <a:pt x="4182" y="4695"/>
                </a:cubicBezTo>
                <a:lnTo>
                  <a:pt x="4154" y="4431"/>
                </a:lnTo>
                <a:lnTo>
                  <a:pt x="4126" y="4125"/>
                </a:lnTo>
                <a:lnTo>
                  <a:pt x="4432" y="4154"/>
                </a:lnTo>
                <a:lnTo>
                  <a:pt x="4695" y="4182"/>
                </a:lnTo>
                <a:cubicBezTo>
                  <a:pt x="4766" y="4189"/>
                  <a:pt x="4835" y="4192"/>
                  <a:pt x="4904" y="4192"/>
                </a:cubicBezTo>
                <a:cubicBezTo>
                  <a:pt x="5404" y="4192"/>
                  <a:pt x="5851" y="4014"/>
                  <a:pt x="6181" y="3683"/>
                </a:cubicBezTo>
                <a:cubicBezTo>
                  <a:pt x="6558" y="3307"/>
                  <a:pt x="6736" y="2780"/>
                  <a:pt x="6680" y="2197"/>
                </a:cubicBezTo>
                <a:lnTo>
                  <a:pt x="6623" y="1628"/>
                </a:lnTo>
                <a:lnTo>
                  <a:pt x="7602" y="1722"/>
                </a:lnTo>
                <a:lnTo>
                  <a:pt x="7654" y="1186"/>
                </a:lnTo>
                <a:lnTo>
                  <a:pt x="6572" y="1077"/>
                </a:lnTo>
                <a:lnTo>
                  <a:pt x="6464"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65"/>
          <p:cNvSpPr/>
          <p:nvPr/>
        </p:nvSpPr>
        <p:spPr>
          <a:xfrm>
            <a:off x="804990" y="3507505"/>
            <a:ext cx="150238" cy="148565"/>
          </a:xfrm>
          <a:custGeom>
            <a:avLst/>
            <a:gdLst/>
            <a:ahLst/>
            <a:cxnLst/>
            <a:rect l="l" t="t" r="r" b="b"/>
            <a:pathLst>
              <a:path w="3053" h="3019" extrusionOk="0">
                <a:moveTo>
                  <a:pt x="2881" y="0"/>
                </a:moveTo>
                <a:cubicBezTo>
                  <a:pt x="2841" y="0"/>
                  <a:pt x="2801" y="15"/>
                  <a:pt x="2771" y="46"/>
                </a:cubicBezTo>
                <a:lnTo>
                  <a:pt x="61" y="2751"/>
                </a:lnTo>
                <a:cubicBezTo>
                  <a:pt x="0" y="2812"/>
                  <a:pt x="0" y="2910"/>
                  <a:pt x="61" y="2972"/>
                </a:cubicBezTo>
                <a:cubicBezTo>
                  <a:pt x="94" y="3005"/>
                  <a:pt x="132" y="3019"/>
                  <a:pt x="174" y="3019"/>
                </a:cubicBezTo>
                <a:cubicBezTo>
                  <a:pt x="212" y="3019"/>
                  <a:pt x="254" y="3005"/>
                  <a:pt x="282" y="2972"/>
                </a:cubicBezTo>
                <a:lnTo>
                  <a:pt x="2992" y="267"/>
                </a:lnTo>
                <a:cubicBezTo>
                  <a:pt x="3053" y="206"/>
                  <a:pt x="3053" y="107"/>
                  <a:pt x="2992" y="46"/>
                </a:cubicBezTo>
                <a:cubicBezTo>
                  <a:pt x="2961" y="15"/>
                  <a:pt x="2921" y="0"/>
                  <a:pt x="2881"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65"/>
          <p:cNvSpPr/>
          <p:nvPr/>
        </p:nvSpPr>
        <p:spPr>
          <a:xfrm>
            <a:off x="1169532" y="2646196"/>
            <a:ext cx="150287" cy="148614"/>
          </a:xfrm>
          <a:custGeom>
            <a:avLst/>
            <a:gdLst/>
            <a:ahLst/>
            <a:cxnLst/>
            <a:rect l="l" t="t" r="r" b="b"/>
            <a:pathLst>
              <a:path w="3054" h="3020" extrusionOk="0">
                <a:moveTo>
                  <a:pt x="2882" y="1"/>
                </a:moveTo>
                <a:cubicBezTo>
                  <a:pt x="2842" y="1"/>
                  <a:pt x="2802" y="16"/>
                  <a:pt x="2771" y="46"/>
                </a:cubicBezTo>
                <a:lnTo>
                  <a:pt x="62" y="2751"/>
                </a:lnTo>
                <a:cubicBezTo>
                  <a:pt x="1" y="2812"/>
                  <a:pt x="1" y="2911"/>
                  <a:pt x="62" y="2972"/>
                </a:cubicBezTo>
                <a:cubicBezTo>
                  <a:pt x="95" y="3005"/>
                  <a:pt x="132" y="3019"/>
                  <a:pt x="175" y="3019"/>
                </a:cubicBezTo>
                <a:cubicBezTo>
                  <a:pt x="212" y="3019"/>
                  <a:pt x="255" y="3005"/>
                  <a:pt x="283" y="2972"/>
                </a:cubicBezTo>
                <a:lnTo>
                  <a:pt x="2992" y="268"/>
                </a:lnTo>
                <a:cubicBezTo>
                  <a:pt x="3053" y="206"/>
                  <a:pt x="3053" y="108"/>
                  <a:pt x="2992" y="46"/>
                </a:cubicBezTo>
                <a:cubicBezTo>
                  <a:pt x="2962" y="16"/>
                  <a:pt x="2922" y="1"/>
                  <a:pt x="2882"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39"/>
          <p:cNvSpPr txBox="1">
            <a:spLocks noGrp="1"/>
          </p:cNvSpPr>
          <p:nvPr>
            <p:ph type="subTitle" idx="9"/>
          </p:nvPr>
        </p:nvSpPr>
        <p:spPr>
          <a:xfrm>
            <a:off x="627595" y="2413167"/>
            <a:ext cx="1911144" cy="53979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a:t>Khởi động</a:t>
            </a:r>
          </a:p>
        </p:txBody>
      </p:sp>
      <p:sp>
        <p:nvSpPr>
          <p:cNvPr id="1003" name="Google Shape;1003;p39"/>
          <p:cNvSpPr txBox="1">
            <a:spLocks noGrp="1"/>
          </p:cNvSpPr>
          <p:nvPr>
            <p:ph type="subTitle" idx="13"/>
          </p:nvPr>
        </p:nvSpPr>
        <p:spPr>
          <a:xfrm>
            <a:off x="4096350" y="2115988"/>
            <a:ext cx="3246797" cy="8285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a:t>Hình thành </a:t>
            </a:r>
            <a:r>
              <a:rPr lang="vi-VN" sz="3200"/>
              <a:t>kiến th</a:t>
            </a:r>
            <a:r>
              <a:rPr lang="en-US" sz="3200"/>
              <a:t>ứ</a:t>
            </a:r>
            <a:r>
              <a:rPr lang="vi-VN" sz="3200"/>
              <a:t>c</a:t>
            </a:r>
          </a:p>
        </p:txBody>
      </p:sp>
      <p:sp>
        <p:nvSpPr>
          <p:cNvPr id="1004" name="Google Shape;1004;p39"/>
          <p:cNvSpPr txBox="1">
            <a:spLocks noGrp="1"/>
          </p:cNvSpPr>
          <p:nvPr>
            <p:ph type="subTitle" idx="14"/>
          </p:nvPr>
        </p:nvSpPr>
        <p:spPr>
          <a:xfrm>
            <a:off x="715099" y="4385341"/>
            <a:ext cx="1453786" cy="53979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t>Tổng kết</a:t>
            </a:r>
            <a:endParaRPr sz="3200"/>
          </a:p>
        </p:txBody>
      </p:sp>
      <p:sp>
        <p:nvSpPr>
          <p:cNvPr id="1005" name="Google Shape;1005;p39"/>
          <p:cNvSpPr txBox="1">
            <a:spLocks noGrp="1"/>
          </p:cNvSpPr>
          <p:nvPr>
            <p:ph type="subTitle" idx="15"/>
          </p:nvPr>
        </p:nvSpPr>
        <p:spPr>
          <a:xfrm>
            <a:off x="4130979" y="4185862"/>
            <a:ext cx="3087425" cy="53979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a:t>Ôn tập và vận dụng</a:t>
            </a:r>
            <a:endParaRPr sz="3200"/>
          </a:p>
        </p:txBody>
      </p:sp>
      <p:sp>
        <p:nvSpPr>
          <p:cNvPr id="1006" name="Google Shape;1006;p39"/>
          <p:cNvSpPr txBox="1">
            <a:spLocks noGrp="1"/>
          </p:cNvSpPr>
          <p:nvPr>
            <p:ph type="title" idx="2"/>
          </p:nvPr>
        </p:nvSpPr>
        <p:spPr>
          <a:xfrm>
            <a:off x="715099" y="1255938"/>
            <a:ext cx="771856" cy="6870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a:t>01</a:t>
            </a:r>
            <a:endParaRPr sz="3200"/>
          </a:p>
        </p:txBody>
      </p:sp>
      <p:sp>
        <p:nvSpPr>
          <p:cNvPr id="1007" name="Google Shape;1007;p39"/>
          <p:cNvSpPr txBox="1">
            <a:spLocks noGrp="1"/>
          </p:cNvSpPr>
          <p:nvPr>
            <p:ph type="title" idx="3"/>
          </p:nvPr>
        </p:nvSpPr>
        <p:spPr>
          <a:xfrm>
            <a:off x="4276449" y="1255938"/>
            <a:ext cx="771856" cy="6870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a:t>02</a:t>
            </a:r>
            <a:endParaRPr sz="3200"/>
          </a:p>
        </p:txBody>
      </p:sp>
      <p:sp>
        <p:nvSpPr>
          <p:cNvPr id="1009" name="Google Shape;1009;p39"/>
          <p:cNvSpPr txBox="1">
            <a:spLocks noGrp="1"/>
          </p:cNvSpPr>
          <p:nvPr>
            <p:ph type="title" idx="5"/>
          </p:nvPr>
        </p:nvSpPr>
        <p:spPr>
          <a:xfrm>
            <a:off x="715099" y="3083722"/>
            <a:ext cx="771856" cy="6870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a:t>03</a:t>
            </a:r>
            <a:endParaRPr sz="3200"/>
          </a:p>
        </p:txBody>
      </p:sp>
      <p:sp>
        <p:nvSpPr>
          <p:cNvPr id="1011" name="Google Shape;1011;p39"/>
          <p:cNvSpPr txBox="1">
            <a:spLocks noGrp="1"/>
          </p:cNvSpPr>
          <p:nvPr>
            <p:ph type="title" idx="7"/>
          </p:nvPr>
        </p:nvSpPr>
        <p:spPr>
          <a:xfrm>
            <a:off x="4276449" y="3083722"/>
            <a:ext cx="771856" cy="6870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a:t>04</a:t>
            </a:r>
            <a:endParaRPr sz="3200"/>
          </a:p>
        </p:txBody>
      </p:sp>
      <p:sp>
        <p:nvSpPr>
          <p:cNvPr id="1013" name="Google Shape;1013;p39"/>
          <p:cNvSpPr txBox="1">
            <a:spLocks noGrp="1"/>
          </p:cNvSpPr>
          <p:nvPr>
            <p:ph type="title"/>
          </p:nvPr>
        </p:nvSpPr>
        <p:spPr>
          <a:xfrm>
            <a:off x="255490" y="8931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NỘI DUNG TIẾT HỌC</a:t>
            </a:r>
            <a:endParaRPr sz="4800" b="0">
              <a:latin typeface="Montserrat Medium"/>
              <a:ea typeface="Montserrat Medium"/>
              <a:cs typeface="Montserrat Medium"/>
              <a:sym typeface="Montserrat Medium"/>
            </a:endParaRPr>
          </a:p>
        </p:txBody>
      </p:sp>
      <p:grpSp>
        <p:nvGrpSpPr>
          <p:cNvPr id="1015" name="Google Shape;1015;p39"/>
          <p:cNvGrpSpPr/>
          <p:nvPr/>
        </p:nvGrpSpPr>
        <p:grpSpPr>
          <a:xfrm rot="-1800011">
            <a:off x="7287857" y="142858"/>
            <a:ext cx="1650701" cy="2556182"/>
            <a:chOff x="7554003" y="2113754"/>
            <a:chExt cx="371330" cy="575021"/>
          </a:xfrm>
        </p:grpSpPr>
        <p:grpSp>
          <p:nvGrpSpPr>
            <p:cNvPr id="1016" name="Google Shape;1016;p39"/>
            <p:cNvGrpSpPr/>
            <p:nvPr/>
          </p:nvGrpSpPr>
          <p:grpSpPr>
            <a:xfrm>
              <a:off x="7650277" y="2113754"/>
              <a:ext cx="186558" cy="544556"/>
              <a:chOff x="7650277" y="2113754"/>
              <a:chExt cx="186558" cy="544556"/>
            </a:xfrm>
          </p:grpSpPr>
          <p:sp>
            <p:nvSpPr>
              <p:cNvPr id="1017" name="Google Shape;1017;p39"/>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9"/>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9"/>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39"/>
            <p:cNvGrpSpPr/>
            <p:nvPr/>
          </p:nvGrpSpPr>
          <p:grpSpPr>
            <a:xfrm>
              <a:off x="7682425" y="2230764"/>
              <a:ext cx="122262" cy="310535"/>
              <a:chOff x="7682425" y="2230764"/>
              <a:chExt cx="122262" cy="310535"/>
            </a:xfrm>
          </p:grpSpPr>
          <p:sp>
            <p:nvSpPr>
              <p:cNvPr id="1021" name="Google Shape;1021;p39"/>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9"/>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9"/>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9"/>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9"/>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9"/>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39"/>
            <p:cNvGrpSpPr/>
            <p:nvPr/>
          </p:nvGrpSpPr>
          <p:grpSpPr>
            <a:xfrm>
              <a:off x="7682425" y="2230764"/>
              <a:ext cx="110379" cy="310535"/>
              <a:chOff x="7682425" y="2230764"/>
              <a:chExt cx="110379" cy="310535"/>
            </a:xfrm>
          </p:grpSpPr>
          <p:sp>
            <p:nvSpPr>
              <p:cNvPr id="1028" name="Google Shape;1028;p39"/>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9"/>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9"/>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9"/>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9"/>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9"/>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39"/>
            <p:cNvGrpSpPr/>
            <p:nvPr/>
          </p:nvGrpSpPr>
          <p:grpSpPr>
            <a:xfrm>
              <a:off x="7650277" y="2113754"/>
              <a:ext cx="186558" cy="544557"/>
              <a:chOff x="7650277" y="2113754"/>
              <a:chExt cx="186558" cy="544557"/>
            </a:xfrm>
          </p:grpSpPr>
          <p:sp>
            <p:nvSpPr>
              <p:cNvPr id="1035" name="Google Shape;1035;p39"/>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9"/>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39"/>
            <p:cNvGrpSpPr/>
            <p:nvPr/>
          </p:nvGrpSpPr>
          <p:grpSpPr>
            <a:xfrm>
              <a:off x="7554003" y="2175659"/>
              <a:ext cx="371330" cy="513115"/>
              <a:chOff x="7554003" y="2175659"/>
              <a:chExt cx="371330" cy="513115"/>
            </a:xfrm>
          </p:grpSpPr>
          <p:sp>
            <p:nvSpPr>
              <p:cNvPr id="1038" name="Google Shape;1038;p39"/>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9"/>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9"/>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9"/>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9"/>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9"/>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9"/>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9"/>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9"/>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9"/>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9"/>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9"/>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9"/>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9"/>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9"/>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a:extLst>
              <a:ext uri="{FF2B5EF4-FFF2-40B4-BE49-F238E27FC236}">
                <a16:creationId xmlns:a16="http://schemas.microsoft.com/office/drawing/2014/main" id="{B72044FC-64C9-943A-0654-27B0A131E9E8}"/>
              </a:ext>
            </a:extLst>
          </p:cNvPr>
          <p:cNvPicPr>
            <a:picLocks noChangeAspect="1"/>
          </p:cNvPicPr>
          <p:nvPr/>
        </p:nvPicPr>
        <p:blipFill>
          <a:blip r:embed="rId3"/>
          <a:stretch>
            <a:fillRect/>
          </a:stretch>
        </p:blipFill>
        <p:spPr>
          <a:xfrm>
            <a:off x="1952313" y="1321304"/>
            <a:ext cx="1402552" cy="1402552"/>
          </a:xfrm>
          <a:prstGeom prst="rect">
            <a:avLst/>
          </a:prstGeom>
        </p:spPr>
      </p:pic>
      <p:pic>
        <p:nvPicPr>
          <p:cNvPr id="7" name="Picture 6">
            <a:extLst>
              <a:ext uri="{FF2B5EF4-FFF2-40B4-BE49-F238E27FC236}">
                <a16:creationId xmlns:a16="http://schemas.microsoft.com/office/drawing/2014/main" id="{8CF626CC-0F05-C278-36B4-ECD19EF6BAA4}"/>
              </a:ext>
            </a:extLst>
          </p:cNvPr>
          <p:cNvPicPr>
            <a:picLocks noChangeAspect="1"/>
          </p:cNvPicPr>
          <p:nvPr/>
        </p:nvPicPr>
        <p:blipFill>
          <a:blip r:embed="rId4"/>
          <a:stretch>
            <a:fillRect/>
          </a:stretch>
        </p:blipFill>
        <p:spPr>
          <a:xfrm>
            <a:off x="6633151" y="1668650"/>
            <a:ext cx="1264369" cy="1264369"/>
          </a:xfrm>
          <a:prstGeom prst="rect">
            <a:avLst/>
          </a:prstGeom>
        </p:spPr>
      </p:pic>
      <p:pic>
        <p:nvPicPr>
          <p:cNvPr id="9" name="Picture 8">
            <a:extLst>
              <a:ext uri="{FF2B5EF4-FFF2-40B4-BE49-F238E27FC236}">
                <a16:creationId xmlns:a16="http://schemas.microsoft.com/office/drawing/2014/main" id="{B0C11F81-137E-7D7E-ED44-FAD4CA5C3183}"/>
              </a:ext>
            </a:extLst>
          </p:cNvPr>
          <p:cNvPicPr>
            <a:picLocks noChangeAspect="1"/>
          </p:cNvPicPr>
          <p:nvPr/>
        </p:nvPicPr>
        <p:blipFill>
          <a:blip r:embed="rId5"/>
          <a:stretch>
            <a:fillRect/>
          </a:stretch>
        </p:blipFill>
        <p:spPr>
          <a:xfrm>
            <a:off x="1925596" y="3290742"/>
            <a:ext cx="1562842" cy="1562842"/>
          </a:xfrm>
          <a:prstGeom prst="rect">
            <a:avLst/>
          </a:prstGeom>
        </p:spPr>
      </p:pic>
      <p:pic>
        <p:nvPicPr>
          <p:cNvPr id="11" name="Picture 10">
            <a:extLst>
              <a:ext uri="{FF2B5EF4-FFF2-40B4-BE49-F238E27FC236}">
                <a16:creationId xmlns:a16="http://schemas.microsoft.com/office/drawing/2014/main" id="{37B30DE2-8120-D20D-EF80-95FEC12725C2}"/>
              </a:ext>
            </a:extLst>
          </p:cNvPr>
          <p:cNvPicPr>
            <a:picLocks noChangeAspect="1"/>
          </p:cNvPicPr>
          <p:nvPr/>
        </p:nvPicPr>
        <p:blipFill>
          <a:blip r:embed="rId6"/>
          <a:stretch>
            <a:fillRect/>
          </a:stretch>
        </p:blipFill>
        <p:spPr>
          <a:xfrm>
            <a:off x="6293627" y="3117519"/>
            <a:ext cx="1562842" cy="1562842"/>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209" name="Google Shape;1698;p51">
            <a:extLst>
              <a:ext uri="{FF2B5EF4-FFF2-40B4-BE49-F238E27FC236}">
                <a16:creationId xmlns:a16="http://schemas.microsoft.com/office/drawing/2014/main" id="{6AFD7790-63D2-6DB0-EF37-8B0B6AB64265}"/>
              </a:ext>
            </a:extLst>
          </p:cNvPr>
          <p:cNvSpPr/>
          <p:nvPr/>
        </p:nvSpPr>
        <p:spPr>
          <a:xfrm rot="765375">
            <a:off x="-2772606" y="3515131"/>
            <a:ext cx="9341317" cy="3063537"/>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rot="-1799943">
            <a:off x="5720814" y="1526143"/>
            <a:ext cx="6314372" cy="4144350"/>
          </a:xfrm>
          <a:custGeom>
            <a:avLst/>
            <a:gdLst/>
            <a:ahLst/>
            <a:cxnLst/>
            <a:rect l="l" t="t" r="r" b="b"/>
            <a:pathLst>
              <a:path w="50749" h="28701" extrusionOk="0">
                <a:moveTo>
                  <a:pt x="17710" y="0"/>
                </a:moveTo>
                <a:cubicBezTo>
                  <a:pt x="17627" y="0"/>
                  <a:pt x="17544" y="2"/>
                  <a:pt x="17461" y="5"/>
                </a:cubicBezTo>
                <a:cubicBezTo>
                  <a:pt x="15066" y="104"/>
                  <a:pt x="12912" y="1680"/>
                  <a:pt x="11501" y="3665"/>
                </a:cubicBezTo>
                <a:cubicBezTo>
                  <a:pt x="10415" y="5189"/>
                  <a:pt x="9681" y="6967"/>
                  <a:pt x="8505" y="8420"/>
                </a:cubicBezTo>
                <a:cubicBezTo>
                  <a:pt x="7070" y="10203"/>
                  <a:pt x="5066" y="11388"/>
                  <a:pt x="3453" y="13002"/>
                </a:cubicBezTo>
                <a:cubicBezTo>
                  <a:pt x="1238" y="15217"/>
                  <a:pt x="1" y="18500"/>
                  <a:pt x="664" y="21614"/>
                </a:cubicBezTo>
                <a:cubicBezTo>
                  <a:pt x="1414" y="25125"/>
                  <a:pt x="5567" y="28700"/>
                  <a:pt x="12333" y="28700"/>
                </a:cubicBezTo>
                <a:cubicBezTo>
                  <a:pt x="13880" y="28700"/>
                  <a:pt x="15565" y="28513"/>
                  <a:pt x="17376" y="28096"/>
                </a:cubicBezTo>
                <a:cubicBezTo>
                  <a:pt x="19761" y="27546"/>
                  <a:pt x="22091" y="27347"/>
                  <a:pt x="24344" y="27347"/>
                </a:cubicBezTo>
                <a:cubicBezTo>
                  <a:pt x="30199" y="27347"/>
                  <a:pt x="35531" y="28688"/>
                  <a:pt x="39943" y="28688"/>
                </a:cubicBezTo>
                <a:cubicBezTo>
                  <a:pt x="40237" y="28688"/>
                  <a:pt x="40528" y="28682"/>
                  <a:pt x="40814" y="28670"/>
                </a:cubicBezTo>
                <a:cubicBezTo>
                  <a:pt x="47042" y="28387"/>
                  <a:pt x="50749" y="23453"/>
                  <a:pt x="47259" y="17922"/>
                </a:cubicBezTo>
                <a:cubicBezTo>
                  <a:pt x="46257" y="16332"/>
                  <a:pt x="44709" y="15048"/>
                  <a:pt x="44262" y="13213"/>
                </a:cubicBezTo>
                <a:cubicBezTo>
                  <a:pt x="43905" y="11741"/>
                  <a:pt x="44173" y="10184"/>
                  <a:pt x="43994" y="8679"/>
                </a:cubicBezTo>
                <a:cubicBezTo>
                  <a:pt x="43698" y="6177"/>
                  <a:pt x="42061" y="3881"/>
                  <a:pt x="39831" y="2832"/>
                </a:cubicBezTo>
                <a:cubicBezTo>
                  <a:pt x="38573" y="2240"/>
                  <a:pt x="37247" y="2048"/>
                  <a:pt x="35885" y="2048"/>
                </a:cubicBezTo>
                <a:cubicBezTo>
                  <a:pt x="33361" y="2048"/>
                  <a:pt x="30712" y="2708"/>
                  <a:pt x="28137" y="2708"/>
                </a:cubicBezTo>
                <a:cubicBezTo>
                  <a:pt x="27333" y="2708"/>
                  <a:pt x="26537" y="2644"/>
                  <a:pt x="25753" y="2475"/>
                </a:cubicBezTo>
                <a:cubicBezTo>
                  <a:pt x="23003" y="1876"/>
                  <a:pt x="20502" y="0"/>
                  <a:pt x="17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txBox="1">
            <a:spLocks noGrp="1"/>
          </p:cNvSpPr>
          <p:nvPr>
            <p:ph type="title"/>
          </p:nvPr>
        </p:nvSpPr>
        <p:spPr>
          <a:xfrm>
            <a:off x="1730229" y="1316922"/>
            <a:ext cx="45324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KHỞI ĐỘNG</a:t>
            </a:r>
            <a:endParaRPr/>
          </a:p>
        </p:txBody>
      </p:sp>
      <p:sp>
        <p:nvSpPr>
          <p:cNvPr id="1116" name="Google Shape;1116;p41"/>
          <p:cNvSpPr txBox="1">
            <a:spLocks noGrp="1"/>
          </p:cNvSpPr>
          <p:nvPr>
            <p:ph type="title" idx="2"/>
          </p:nvPr>
        </p:nvSpPr>
        <p:spPr>
          <a:xfrm>
            <a:off x="524479" y="1261860"/>
            <a:ext cx="1100700" cy="9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118" name="Google Shape;1118;p41"/>
          <p:cNvGrpSpPr/>
          <p:nvPr/>
        </p:nvGrpSpPr>
        <p:grpSpPr>
          <a:xfrm>
            <a:off x="6776968" y="2428556"/>
            <a:ext cx="2678060" cy="3328364"/>
            <a:chOff x="6776968" y="2428556"/>
            <a:chExt cx="2678060" cy="3328364"/>
          </a:xfrm>
        </p:grpSpPr>
        <p:sp>
          <p:nvSpPr>
            <p:cNvPr id="1119" name="Google Shape;1119;p41"/>
            <p:cNvSpPr/>
            <p:nvPr/>
          </p:nvSpPr>
          <p:spPr>
            <a:xfrm flipH="1">
              <a:off x="9104777" y="3816684"/>
              <a:ext cx="350251" cy="553870"/>
            </a:xfrm>
            <a:custGeom>
              <a:avLst/>
              <a:gdLst/>
              <a:ahLst/>
              <a:cxnLst/>
              <a:rect l="l" t="t" r="r" b="b"/>
              <a:pathLst>
                <a:path w="3153" h="4986" extrusionOk="0">
                  <a:moveTo>
                    <a:pt x="1887" y="0"/>
                  </a:moveTo>
                  <a:cubicBezTo>
                    <a:pt x="673" y="1355"/>
                    <a:pt x="1" y="2780"/>
                    <a:pt x="1" y="2780"/>
                  </a:cubicBezTo>
                  <a:cubicBezTo>
                    <a:pt x="132" y="3024"/>
                    <a:pt x="273" y="3297"/>
                    <a:pt x="391" y="3575"/>
                  </a:cubicBezTo>
                  <a:cubicBezTo>
                    <a:pt x="391" y="3575"/>
                    <a:pt x="1520" y="4506"/>
                    <a:pt x="3091" y="4986"/>
                  </a:cubicBezTo>
                  <a:cubicBezTo>
                    <a:pt x="3152" y="4182"/>
                    <a:pt x="3138" y="4125"/>
                    <a:pt x="3114" y="3791"/>
                  </a:cubicBezTo>
                  <a:cubicBezTo>
                    <a:pt x="3114" y="3443"/>
                    <a:pt x="2691" y="2037"/>
                    <a:pt x="1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flipH="1">
              <a:off x="6776968" y="2824799"/>
              <a:ext cx="391579" cy="291712"/>
            </a:xfrm>
            <a:custGeom>
              <a:avLst/>
              <a:gdLst/>
              <a:ahLst/>
              <a:cxnLst/>
              <a:rect l="l" t="t" r="r" b="b"/>
              <a:pathLst>
                <a:path w="3525" h="2626" extrusionOk="0">
                  <a:moveTo>
                    <a:pt x="1098" y="1"/>
                  </a:moveTo>
                  <a:cubicBezTo>
                    <a:pt x="1083" y="1"/>
                    <a:pt x="1069" y="6"/>
                    <a:pt x="1059" y="15"/>
                  </a:cubicBezTo>
                  <a:cubicBezTo>
                    <a:pt x="730" y="331"/>
                    <a:pt x="396" y="782"/>
                    <a:pt x="344" y="853"/>
                  </a:cubicBezTo>
                  <a:cubicBezTo>
                    <a:pt x="180" y="1069"/>
                    <a:pt x="1" y="1873"/>
                    <a:pt x="1" y="1873"/>
                  </a:cubicBezTo>
                  <a:cubicBezTo>
                    <a:pt x="1" y="1873"/>
                    <a:pt x="125" y="2625"/>
                    <a:pt x="524" y="2625"/>
                  </a:cubicBezTo>
                  <a:cubicBezTo>
                    <a:pt x="598" y="2625"/>
                    <a:pt x="682" y="2599"/>
                    <a:pt x="777" y="2537"/>
                  </a:cubicBezTo>
                  <a:cubicBezTo>
                    <a:pt x="777" y="2537"/>
                    <a:pt x="2221" y="1991"/>
                    <a:pt x="2532" y="1817"/>
                  </a:cubicBezTo>
                  <a:cubicBezTo>
                    <a:pt x="2833" y="1619"/>
                    <a:pt x="3524" y="1088"/>
                    <a:pt x="3510" y="999"/>
                  </a:cubicBezTo>
                  <a:cubicBezTo>
                    <a:pt x="3501" y="947"/>
                    <a:pt x="3435" y="872"/>
                    <a:pt x="3388" y="857"/>
                  </a:cubicBezTo>
                  <a:cubicBezTo>
                    <a:pt x="3453" y="801"/>
                    <a:pt x="3496" y="759"/>
                    <a:pt x="3491" y="740"/>
                  </a:cubicBezTo>
                  <a:cubicBezTo>
                    <a:pt x="3482" y="683"/>
                    <a:pt x="3411" y="580"/>
                    <a:pt x="3359" y="575"/>
                  </a:cubicBezTo>
                  <a:lnTo>
                    <a:pt x="3317" y="575"/>
                  </a:lnTo>
                  <a:cubicBezTo>
                    <a:pt x="3341" y="552"/>
                    <a:pt x="3350" y="533"/>
                    <a:pt x="3350" y="523"/>
                  </a:cubicBezTo>
                  <a:cubicBezTo>
                    <a:pt x="3336" y="467"/>
                    <a:pt x="3251" y="401"/>
                    <a:pt x="3199" y="396"/>
                  </a:cubicBezTo>
                  <a:cubicBezTo>
                    <a:pt x="3162" y="396"/>
                    <a:pt x="3077" y="420"/>
                    <a:pt x="2964" y="458"/>
                  </a:cubicBezTo>
                  <a:cubicBezTo>
                    <a:pt x="2942" y="391"/>
                    <a:pt x="2866" y="358"/>
                    <a:pt x="2822" y="358"/>
                  </a:cubicBezTo>
                  <a:cubicBezTo>
                    <a:pt x="2819" y="358"/>
                    <a:pt x="2816" y="359"/>
                    <a:pt x="2814" y="359"/>
                  </a:cubicBezTo>
                  <a:cubicBezTo>
                    <a:pt x="2635" y="396"/>
                    <a:pt x="2127" y="655"/>
                    <a:pt x="1802" y="730"/>
                  </a:cubicBezTo>
                  <a:cubicBezTo>
                    <a:pt x="1506" y="801"/>
                    <a:pt x="1135" y="829"/>
                    <a:pt x="918" y="853"/>
                  </a:cubicBezTo>
                  <a:cubicBezTo>
                    <a:pt x="937" y="749"/>
                    <a:pt x="1055" y="603"/>
                    <a:pt x="1130" y="462"/>
                  </a:cubicBezTo>
                  <a:cubicBezTo>
                    <a:pt x="1292" y="139"/>
                    <a:pt x="1175" y="1"/>
                    <a:pt x="10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flipH="1">
              <a:off x="6793742" y="2919444"/>
              <a:ext cx="159520" cy="71206"/>
            </a:xfrm>
            <a:custGeom>
              <a:avLst/>
              <a:gdLst/>
              <a:ahLst/>
              <a:cxnLst/>
              <a:rect l="l" t="t" r="r" b="b"/>
              <a:pathLst>
                <a:path w="1436" h="641" extrusionOk="0">
                  <a:moveTo>
                    <a:pt x="1436" y="1"/>
                  </a:moveTo>
                  <a:cubicBezTo>
                    <a:pt x="1290" y="62"/>
                    <a:pt x="1026" y="198"/>
                    <a:pt x="735" y="363"/>
                  </a:cubicBezTo>
                  <a:cubicBezTo>
                    <a:pt x="697" y="386"/>
                    <a:pt x="659" y="405"/>
                    <a:pt x="626" y="424"/>
                  </a:cubicBezTo>
                  <a:cubicBezTo>
                    <a:pt x="589" y="443"/>
                    <a:pt x="556" y="466"/>
                    <a:pt x="523" y="481"/>
                  </a:cubicBezTo>
                  <a:cubicBezTo>
                    <a:pt x="452" y="504"/>
                    <a:pt x="382" y="528"/>
                    <a:pt x="316" y="546"/>
                  </a:cubicBezTo>
                  <a:cubicBezTo>
                    <a:pt x="189" y="584"/>
                    <a:pt x="76" y="612"/>
                    <a:pt x="1" y="640"/>
                  </a:cubicBezTo>
                  <a:cubicBezTo>
                    <a:pt x="81" y="631"/>
                    <a:pt x="194" y="612"/>
                    <a:pt x="325" y="584"/>
                  </a:cubicBezTo>
                  <a:cubicBezTo>
                    <a:pt x="391" y="570"/>
                    <a:pt x="467" y="551"/>
                    <a:pt x="542" y="528"/>
                  </a:cubicBezTo>
                  <a:cubicBezTo>
                    <a:pt x="579" y="513"/>
                    <a:pt x="612" y="490"/>
                    <a:pt x="650" y="471"/>
                  </a:cubicBezTo>
                  <a:cubicBezTo>
                    <a:pt x="688" y="452"/>
                    <a:pt x="721" y="433"/>
                    <a:pt x="758" y="410"/>
                  </a:cubicBezTo>
                  <a:cubicBezTo>
                    <a:pt x="1055" y="245"/>
                    <a:pt x="1304" y="90"/>
                    <a:pt x="1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1"/>
            <p:cNvSpPr/>
            <p:nvPr/>
          </p:nvSpPr>
          <p:spPr>
            <a:xfrm flipH="1">
              <a:off x="6799963" y="2888673"/>
              <a:ext cx="165296" cy="69096"/>
            </a:xfrm>
            <a:custGeom>
              <a:avLst/>
              <a:gdLst/>
              <a:ahLst/>
              <a:cxnLst/>
              <a:rect l="l" t="t" r="r" b="b"/>
              <a:pathLst>
                <a:path w="1488" h="622" extrusionOk="0">
                  <a:moveTo>
                    <a:pt x="1487" y="0"/>
                  </a:moveTo>
                  <a:lnTo>
                    <a:pt x="1487" y="0"/>
                  </a:lnTo>
                  <a:cubicBezTo>
                    <a:pt x="1337" y="71"/>
                    <a:pt x="1073" y="212"/>
                    <a:pt x="763" y="362"/>
                  </a:cubicBezTo>
                  <a:cubicBezTo>
                    <a:pt x="607" y="442"/>
                    <a:pt x="457" y="494"/>
                    <a:pt x="321" y="532"/>
                  </a:cubicBezTo>
                  <a:cubicBezTo>
                    <a:pt x="189" y="569"/>
                    <a:pt x="76" y="602"/>
                    <a:pt x="1" y="621"/>
                  </a:cubicBezTo>
                  <a:cubicBezTo>
                    <a:pt x="81" y="616"/>
                    <a:pt x="194" y="602"/>
                    <a:pt x="335" y="569"/>
                  </a:cubicBezTo>
                  <a:cubicBezTo>
                    <a:pt x="466" y="541"/>
                    <a:pt x="626" y="489"/>
                    <a:pt x="786" y="414"/>
                  </a:cubicBezTo>
                  <a:cubicBezTo>
                    <a:pt x="1097" y="259"/>
                    <a:pt x="1355" y="99"/>
                    <a:pt x="1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1"/>
            <p:cNvSpPr/>
            <p:nvPr/>
          </p:nvSpPr>
          <p:spPr>
            <a:xfrm flipH="1">
              <a:off x="6838732" y="2876120"/>
              <a:ext cx="143746" cy="53432"/>
            </a:xfrm>
            <a:custGeom>
              <a:avLst/>
              <a:gdLst/>
              <a:ahLst/>
              <a:cxnLst/>
              <a:rect l="l" t="t" r="r" b="b"/>
              <a:pathLst>
                <a:path w="1294" h="481" extrusionOk="0">
                  <a:moveTo>
                    <a:pt x="1294" y="0"/>
                  </a:moveTo>
                  <a:cubicBezTo>
                    <a:pt x="1162" y="47"/>
                    <a:pt x="927" y="156"/>
                    <a:pt x="659" y="273"/>
                  </a:cubicBezTo>
                  <a:cubicBezTo>
                    <a:pt x="527" y="330"/>
                    <a:pt x="391" y="363"/>
                    <a:pt x="278" y="395"/>
                  </a:cubicBezTo>
                  <a:cubicBezTo>
                    <a:pt x="165" y="428"/>
                    <a:pt x="66" y="457"/>
                    <a:pt x="0" y="480"/>
                  </a:cubicBezTo>
                  <a:cubicBezTo>
                    <a:pt x="71" y="475"/>
                    <a:pt x="170" y="457"/>
                    <a:pt x="287" y="433"/>
                  </a:cubicBezTo>
                  <a:cubicBezTo>
                    <a:pt x="400" y="410"/>
                    <a:pt x="537" y="381"/>
                    <a:pt x="678" y="325"/>
                  </a:cubicBezTo>
                  <a:cubicBezTo>
                    <a:pt x="951" y="207"/>
                    <a:pt x="1176" y="76"/>
                    <a:pt x="1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1"/>
            <p:cNvSpPr/>
            <p:nvPr/>
          </p:nvSpPr>
          <p:spPr>
            <a:xfrm flipH="1">
              <a:off x="7038791" y="3022420"/>
              <a:ext cx="2373358" cy="2734499"/>
            </a:xfrm>
            <a:custGeom>
              <a:avLst/>
              <a:gdLst/>
              <a:ahLst/>
              <a:cxnLst/>
              <a:rect l="l" t="t" r="r" b="b"/>
              <a:pathLst>
                <a:path w="21365" h="24616" extrusionOk="0">
                  <a:moveTo>
                    <a:pt x="5353" y="6915"/>
                  </a:moveTo>
                  <a:cubicBezTo>
                    <a:pt x="5353" y="6915"/>
                    <a:pt x="5344" y="8637"/>
                    <a:pt x="5113" y="11562"/>
                  </a:cubicBezTo>
                  <a:cubicBezTo>
                    <a:pt x="4196" y="10748"/>
                    <a:pt x="3265" y="9850"/>
                    <a:pt x="3288" y="9587"/>
                  </a:cubicBezTo>
                  <a:cubicBezTo>
                    <a:pt x="3378" y="9032"/>
                    <a:pt x="5353" y="6915"/>
                    <a:pt x="5353" y="6915"/>
                  </a:cubicBezTo>
                  <a:close/>
                  <a:moveTo>
                    <a:pt x="20217" y="0"/>
                  </a:moveTo>
                  <a:lnTo>
                    <a:pt x="17644" y="5156"/>
                  </a:lnTo>
                  <a:cubicBezTo>
                    <a:pt x="17644" y="5156"/>
                    <a:pt x="14652" y="2305"/>
                    <a:pt x="14031" y="1952"/>
                  </a:cubicBezTo>
                  <a:cubicBezTo>
                    <a:pt x="13509" y="1656"/>
                    <a:pt x="12253" y="1388"/>
                    <a:pt x="10913" y="1317"/>
                  </a:cubicBezTo>
                  <a:cubicBezTo>
                    <a:pt x="10715" y="1308"/>
                    <a:pt x="10515" y="1303"/>
                    <a:pt x="10314" y="1303"/>
                  </a:cubicBezTo>
                  <a:cubicBezTo>
                    <a:pt x="10034" y="1303"/>
                    <a:pt x="9755" y="1312"/>
                    <a:pt x="9483" y="1332"/>
                  </a:cubicBezTo>
                  <a:cubicBezTo>
                    <a:pt x="9356" y="1341"/>
                    <a:pt x="9224" y="1355"/>
                    <a:pt x="9088" y="1364"/>
                  </a:cubicBezTo>
                  <a:cubicBezTo>
                    <a:pt x="8072" y="1454"/>
                    <a:pt x="6854" y="1604"/>
                    <a:pt x="5979" y="1844"/>
                  </a:cubicBezTo>
                  <a:cubicBezTo>
                    <a:pt x="5617" y="1943"/>
                    <a:pt x="5315" y="2056"/>
                    <a:pt x="5104" y="2188"/>
                  </a:cubicBezTo>
                  <a:cubicBezTo>
                    <a:pt x="4812" y="2427"/>
                    <a:pt x="4328" y="3015"/>
                    <a:pt x="3777" y="3768"/>
                  </a:cubicBezTo>
                  <a:cubicBezTo>
                    <a:pt x="2206" y="5899"/>
                    <a:pt x="71" y="9337"/>
                    <a:pt x="66" y="9841"/>
                  </a:cubicBezTo>
                  <a:cubicBezTo>
                    <a:pt x="0" y="10706"/>
                    <a:pt x="3034" y="12381"/>
                    <a:pt x="4958" y="13354"/>
                  </a:cubicBezTo>
                  <a:cubicBezTo>
                    <a:pt x="4685" y="16214"/>
                    <a:pt x="4224" y="19869"/>
                    <a:pt x="3453" y="23999"/>
                  </a:cubicBezTo>
                  <a:cubicBezTo>
                    <a:pt x="3453" y="23999"/>
                    <a:pt x="5903" y="24587"/>
                    <a:pt x="9088" y="24615"/>
                  </a:cubicBezTo>
                  <a:cubicBezTo>
                    <a:pt x="9167" y="24616"/>
                    <a:pt x="9246" y="24616"/>
                    <a:pt x="9326" y="24616"/>
                  </a:cubicBezTo>
                  <a:cubicBezTo>
                    <a:pt x="10882" y="24616"/>
                    <a:pt x="12603" y="24481"/>
                    <a:pt x="14295" y="24079"/>
                  </a:cubicBezTo>
                  <a:cubicBezTo>
                    <a:pt x="14295" y="24079"/>
                    <a:pt x="15579" y="14220"/>
                    <a:pt x="14789" y="7239"/>
                  </a:cubicBezTo>
                  <a:lnTo>
                    <a:pt x="14789" y="7239"/>
                  </a:lnTo>
                  <a:cubicBezTo>
                    <a:pt x="14789" y="7240"/>
                    <a:pt x="16971" y="8872"/>
                    <a:pt x="17917" y="8890"/>
                  </a:cubicBezTo>
                  <a:cubicBezTo>
                    <a:pt x="17919" y="8890"/>
                    <a:pt x="17921" y="8890"/>
                    <a:pt x="17923" y="8890"/>
                  </a:cubicBezTo>
                  <a:cubicBezTo>
                    <a:pt x="19380" y="8890"/>
                    <a:pt x="21364" y="607"/>
                    <a:pt x="21364" y="607"/>
                  </a:cubicBezTo>
                  <a:lnTo>
                    <a:pt x="20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1"/>
            <p:cNvSpPr/>
            <p:nvPr/>
          </p:nvSpPr>
          <p:spPr>
            <a:xfrm flipH="1">
              <a:off x="8100556" y="2661392"/>
              <a:ext cx="465007" cy="1431791"/>
            </a:xfrm>
            <a:custGeom>
              <a:avLst/>
              <a:gdLst/>
              <a:ahLst/>
              <a:cxnLst/>
              <a:rect l="l" t="t" r="r" b="b"/>
              <a:pathLst>
                <a:path w="4186" h="12889" extrusionOk="0">
                  <a:moveTo>
                    <a:pt x="2887" y="0"/>
                  </a:moveTo>
                  <a:cubicBezTo>
                    <a:pt x="2887" y="0"/>
                    <a:pt x="2544" y="569"/>
                    <a:pt x="1189" y="903"/>
                  </a:cubicBezTo>
                  <a:cubicBezTo>
                    <a:pt x="902" y="974"/>
                    <a:pt x="1152" y="1552"/>
                    <a:pt x="775" y="1595"/>
                  </a:cubicBezTo>
                  <a:cubicBezTo>
                    <a:pt x="599" y="1409"/>
                    <a:pt x="447" y="1334"/>
                    <a:pt x="329" y="1334"/>
                  </a:cubicBezTo>
                  <a:cubicBezTo>
                    <a:pt x="92" y="1334"/>
                    <a:pt x="0" y="1641"/>
                    <a:pt x="155" y="1962"/>
                  </a:cubicBezTo>
                  <a:cubicBezTo>
                    <a:pt x="380" y="2437"/>
                    <a:pt x="799" y="2517"/>
                    <a:pt x="799" y="2517"/>
                  </a:cubicBezTo>
                  <a:cubicBezTo>
                    <a:pt x="799" y="2517"/>
                    <a:pt x="982" y="2785"/>
                    <a:pt x="1279" y="3081"/>
                  </a:cubicBezTo>
                  <a:cubicBezTo>
                    <a:pt x="1354" y="3156"/>
                    <a:pt x="1434" y="3236"/>
                    <a:pt x="1523" y="3307"/>
                  </a:cubicBezTo>
                  <a:lnTo>
                    <a:pt x="1467" y="4619"/>
                  </a:lnTo>
                  <a:lnTo>
                    <a:pt x="2610" y="12888"/>
                  </a:lnTo>
                  <a:lnTo>
                    <a:pt x="3292" y="4619"/>
                  </a:lnTo>
                  <a:lnTo>
                    <a:pt x="3287" y="3744"/>
                  </a:lnTo>
                  <a:cubicBezTo>
                    <a:pt x="3993" y="3387"/>
                    <a:pt x="4162" y="2328"/>
                    <a:pt x="4181" y="1510"/>
                  </a:cubicBezTo>
                  <a:cubicBezTo>
                    <a:pt x="4186" y="1421"/>
                    <a:pt x="4186" y="1336"/>
                    <a:pt x="4181" y="1256"/>
                  </a:cubicBezTo>
                  <a:cubicBezTo>
                    <a:pt x="4181" y="1176"/>
                    <a:pt x="4181" y="1105"/>
                    <a:pt x="4176" y="1035"/>
                  </a:cubicBezTo>
                  <a:cubicBezTo>
                    <a:pt x="4167" y="687"/>
                    <a:pt x="4134" y="452"/>
                    <a:pt x="4134" y="452"/>
                  </a:cubicBezTo>
                  <a:cubicBezTo>
                    <a:pt x="4134" y="452"/>
                    <a:pt x="4131" y="452"/>
                    <a:pt x="4125" y="452"/>
                  </a:cubicBezTo>
                  <a:cubicBezTo>
                    <a:pt x="4052" y="452"/>
                    <a:pt x="3532" y="436"/>
                    <a:pt x="2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1"/>
            <p:cNvSpPr/>
            <p:nvPr/>
          </p:nvSpPr>
          <p:spPr>
            <a:xfrm flipH="1">
              <a:off x="8076004" y="2428556"/>
              <a:ext cx="1144411" cy="1012662"/>
            </a:xfrm>
            <a:custGeom>
              <a:avLst/>
              <a:gdLst/>
              <a:ahLst/>
              <a:cxnLst/>
              <a:rect l="l" t="t" r="r" b="b"/>
              <a:pathLst>
                <a:path w="10302" h="9116" extrusionOk="0">
                  <a:moveTo>
                    <a:pt x="4154" y="1"/>
                  </a:moveTo>
                  <a:cubicBezTo>
                    <a:pt x="3859" y="1"/>
                    <a:pt x="3570" y="75"/>
                    <a:pt x="3331" y="243"/>
                  </a:cubicBezTo>
                  <a:cubicBezTo>
                    <a:pt x="3208" y="328"/>
                    <a:pt x="3100" y="436"/>
                    <a:pt x="3034" y="572"/>
                  </a:cubicBezTo>
                  <a:cubicBezTo>
                    <a:pt x="2945" y="760"/>
                    <a:pt x="2940" y="981"/>
                    <a:pt x="2969" y="1188"/>
                  </a:cubicBezTo>
                  <a:cubicBezTo>
                    <a:pt x="3016" y="1532"/>
                    <a:pt x="3143" y="1866"/>
                    <a:pt x="3152" y="2214"/>
                  </a:cubicBezTo>
                  <a:cubicBezTo>
                    <a:pt x="3161" y="2557"/>
                    <a:pt x="3011" y="2947"/>
                    <a:pt x="2686" y="3070"/>
                  </a:cubicBezTo>
                  <a:cubicBezTo>
                    <a:pt x="2585" y="3107"/>
                    <a:pt x="2477" y="3115"/>
                    <a:pt x="2368" y="3115"/>
                  </a:cubicBezTo>
                  <a:cubicBezTo>
                    <a:pt x="2295" y="3115"/>
                    <a:pt x="2222" y="3112"/>
                    <a:pt x="2149" y="3112"/>
                  </a:cubicBezTo>
                  <a:cubicBezTo>
                    <a:pt x="2058" y="3112"/>
                    <a:pt x="1968" y="3117"/>
                    <a:pt x="1882" y="3140"/>
                  </a:cubicBezTo>
                  <a:cubicBezTo>
                    <a:pt x="1562" y="3234"/>
                    <a:pt x="1351" y="3597"/>
                    <a:pt x="1426" y="3916"/>
                  </a:cubicBezTo>
                  <a:cubicBezTo>
                    <a:pt x="1473" y="4105"/>
                    <a:pt x="1595" y="4260"/>
                    <a:pt x="1708" y="4420"/>
                  </a:cubicBezTo>
                  <a:cubicBezTo>
                    <a:pt x="1877" y="4664"/>
                    <a:pt x="2018" y="4932"/>
                    <a:pt x="2080" y="5224"/>
                  </a:cubicBezTo>
                  <a:cubicBezTo>
                    <a:pt x="2117" y="5436"/>
                    <a:pt x="2108" y="5666"/>
                    <a:pt x="1981" y="5836"/>
                  </a:cubicBezTo>
                  <a:cubicBezTo>
                    <a:pt x="1769" y="6118"/>
                    <a:pt x="1365" y="6113"/>
                    <a:pt x="1021" y="6184"/>
                  </a:cubicBezTo>
                  <a:cubicBezTo>
                    <a:pt x="584" y="6278"/>
                    <a:pt x="170" y="6574"/>
                    <a:pt x="52" y="7007"/>
                  </a:cubicBezTo>
                  <a:cubicBezTo>
                    <a:pt x="1" y="7195"/>
                    <a:pt x="5" y="7392"/>
                    <a:pt x="48" y="7585"/>
                  </a:cubicBezTo>
                  <a:cubicBezTo>
                    <a:pt x="208" y="8361"/>
                    <a:pt x="904" y="8978"/>
                    <a:pt x="1689" y="9095"/>
                  </a:cubicBezTo>
                  <a:cubicBezTo>
                    <a:pt x="1779" y="9110"/>
                    <a:pt x="1872" y="9116"/>
                    <a:pt x="1965" y="9116"/>
                  </a:cubicBezTo>
                  <a:cubicBezTo>
                    <a:pt x="1994" y="9116"/>
                    <a:pt x="2023" y="9115"/>
                    <a:pt x="2051" y="9114"/>
                  </a:cubicBezTo>
                  <a:cubicBezTo>
                    <a:pt x="2602" y="8361"/>
                    <a:pt x="3086" y="7773"/>
                    <a:pt x="3378" y="7534"/>
                  </a:cubicBezTo>
                  <a:cubicBezTo>
                    <a:pt x="3589" y="7402"/>
                    <a:pt x="3891" y="7289"/>
                    <a:pt x="4253" y="7190"/>
                  </a:cubicBezTo>
                  <a:cubicBezTo>
                    <a:pt x="4337" y="6790"/>
                    <a:pt x="4337" y="6367"/>
                    <a:pt x="4243" y="5967"/>
                  </a:cubicBezTo>
                  <a:cubicBezTo>
                    <a:pt x="4102" y="5379"/>
                    <a:pt x="3886" y="4947"/>
                    <a:pt x="4413" y="4589"/>
                  </a:cubicBezTo>
                  <a:cubicBezTo>
                    <a:pt x="5038" y="4166"/>
                    <a:pt x="5010" y="2933"/>
                    <a:pt x="4685" y="2548"/>
                  </a:cubicBezTo>
                  <a:cubicBezTo>
                    <a:pt x="4329" y="2116"/>
                    <a:pt x="4606" y="1433"/>
                    <a:pt x="5106" y="1433"/>
                  </a:cubicBezTo>
                  <a:cubicBezTo>
                    <a:pt x="5206" y="1433"/>
                    <a:pt x="5314" y="1460"/>
                    <a:pt x="5429" y="1522"/>
                  </a:cubicBezTo>
                  <a:cubicBezTo>
                    <a:pt x="5278" y="1866"/>
                    <a:pt x="5203" y="2284"/>
                    <a:pt x="5250" y="2811"/>
                  </a:cubicBezTo>
                  <a:cubicBezTo>
                    <a:pt x="5394" y="4350"/>
                    <a:pt x="6552" y="5177"/>
                    <a:pt x="7158" y="5177"/>
                  </a:cubicBezTo>
                  <a:cubicBezTo>
                    <a:pt x="7164" y="5177"/>
                    <a:pt x="7169" y="5177"/>
                    <a:pt x="7174" y="5177"/>
                  </a:cubicBezTo>
                  <a:cubicBezTo>
                    <a:pt x="6877" y="4881"/>
                    <a:pt x="6694" y="4613"/>
                    <a:pt x="6694" y="4613"/>
                  </a:cubicBezTo>
                  <a:cubicBezTo>
                    <a:pt x="6694" y="4613"/>
                    <a:pt x="6275" y="4533"/>
                    <a:pt x="6050" y="4058"/>
                  </a:cubicBezTo>
                  <a:cubicBezTo>
                    <a:pt x="5895" y="3737"/>
                    <a:pt x="5987" y="3430"/>
                    <a:pt x="6224" y="3430"/>
                  </a:cubicBezTo>
                  <a:cubicBezTo>
                    <a:pt x="6342" y="3430"/>
                    <a:pt x="6494" y="3505"/>
                    <a:pt x="6670" y="3691"/>
                  </a:cubicBezTo>
                  <a:cubicBezTo>
                    <a:pt x="7047" y="3648"/>
                    <a:pt x="6797" y="3070"/>
                    <a:pt x="7084" y="2999"/>
                  </a:cubicBezTo>
                  <a:cubicBezTo>
                    <a:pt x="8439" y="2665"/>
                    <a:pt x="8782" y="2096"/>
                    <a:pt x="8782" y="2096"/>
                  </a:cubicBezTo>
                  <a:cubicBezTo>
                    <a:pt x="9427" y="2532"/>
                    <a:pt x="9947" y="2548"/>
                    <a:pt x="10020" y="2548"/>
                  </a:cubicBezTo>
                  <a:cubicBezTo>
                    <a:pt x="10026" y="2548"/>
                    <a:pt x="10029" y="2548"/>
                    <a:pt x="10029" y="2548"/>
                  </a:cubicBezTo>
                  <a:cubicBezTo>
                    <a:pt x="10029" y="2548"/>
                    <a:pt x="10062" y="2783"/>
                    <a:pt x="10071" y="3131"/>
                  </a:cubicBezTo>
                  <a:cubicBezTo>
                    <a:pt x="10208" y="2835"/>
                    <a:pt x="10302" y="2350"/>
                    <a:pt x="10104" y="1645"/>
                  </a:cubicBezTo>
                  <a:cubicBezTo>
                    <a:pt x="9773" y="455"/>
                    <a:pt x="8641" y="91"/>
                    <a:pt x="7731" y="91"/>
                  </a:cubicBezTo>
                  <a:cubicBezTo>
                    <a:pt x="7284" y="91"/>
                    <a:pt x="6890" y="179"/>
                    <a:pt x="6670" y="299"/>
                  </a:cubicBezTo>
                  <a:cubicBezTo>
                    <a:pt x="6398" y="445"/>
                    <a:pt x="6125" y="624"/>
                    <a:pt x="5890" y="859"/>
                  </a:cubicBezTo>
                  <a:cubicBezTo>
                    <a:pt x="5607" y="582"/>
                    <a:pt x="5297" y="332"/>
                    <a:pt x="4939" y="172"/>
                  </a:cubicBezTo>
                  <a:cubicBezTo>
                    <a:pt x="4695" y="63"/>
                    <a:pt x="4422" y="1"/>
                    <a:pt x="4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1"/>
            <p:cNvSpPr/>
            <p:nvPr/>
          </p:nvSpPr>
          <p:spPr>
            <a:xfrm flipH="1">
              <a:off x="8275628" y="3174497"/>
              <a:ext cx="370028" cy="918683"/>
            </a:xfrm>
            <a:custGeom>
              <a:avLst/>
              <a:gdLst/>
              <a:ahLst/>
              <a:cxnLst/>
              <a:rect l="l" t="t" r="r" b="b"/>
              <a:pathLst>
                <a:path w="3331" h="8270" extrusionOk="0">
                  <a:moveTo>
                    <a:pt x="2188" y="0"/>
                  </a:moveTo>
                  <a:cubicBezTo>
                    <a:pt x="1929" y="122"/>
                    <a:pt x="1623" y="278"/>
                    <a:pt x="1271" y="456"/>
                  </a:cubicBezTo>
                  <a:cubicBezTo>
                    <a:pt x="1092" y="541"/>
                    <a:pt x="904" y="640"/>
                    <a:pt x="706" y="739"/>
                  </a:cubicBezTo>
                  <a:cubicBezTo>
                    <a:pt x="480" y="852"/>
                    <a:pt x="245" y="969"/>
                    <a:pt x="1" y="1096"/>
                  </a:cubicBezTo>
                  <a:cubicBezTo>
                    <a:pt x="452" y="1251"/>
                    <a:pt x="946" y="1421"/>
                    <a:pt x="1468" y="1599"/>
                  </a:cubicBezTo>
                  <a:cubicBezTo>
                    <a:pt x="1224" y="1708"/>
                    <a:pt x="974" y="1816"/>
                    <a:pt x="716" y="1929"/>
                  </a:cubicBezTo>
                  <a:cubicBezTo>
                    <a:pt x="843" y="2244"/>
                    <a:pt x="970" y="2564"/>
                    <a:pt x="1101" y="2888"/>
                  </a:cubicBezTo>
                  <a:cubicBezTo>
                    <a:pt x="2033" y="5198"/>
                    <a:pt x="2865" y="7202"/>
                    <a:pt x="3331" y="8269"/>
                  </a:cubicBezTo>
                  <a:cubicBezTo>
                    <a:pt x="2926" y="7178"/>
                    <a:pt x="2136" y="5160"/>
                    <a:pt x="1205" y="2851"/>
                  </a:cubicBezTo>
                  <a:cubicBezTo>
                    <a:pt x="1087" y="2554"/>
                    <a:pt x="970" y="2267"/>
                    <a:pt x="857" y="1985"/>
                  </a:cubicBezTo>
                  <a:cubicBezTo>
                    <a:pt x="1158" y="1849"/>
                    <a:pt x="1459" y="1717"/>
                    <a:pt x="1746" y="1590"/>
                  </a:cubicBezTo>
                  <a:cubicBezTo>
                    <a:pt x="1435" y="1487"/>
                    <a:pt x="1134" y="1388"/>
                    <a:pt x="843" y="1289"/>
                  </a:cubicBezTo>
                  <a:cubicBezTo>
                    <a:pt x="716" y="1247"/>
                    <a:pt x="593" y="1209"/>
                    <a:pt x="471" y="1167"/>
                  </a:cubicBezTo>
                  <a:cubicBezTo>
                    <a:pt x="410" y="1148"/>
                    <a:pt x="349" y="1129"/>
                    <a:pt x="292" y="1110"/>
                  </a:cubicBezTo>
                  <a:lnTo>
                    <a:pt x="226" y="1087"/>
                  </a:lnTo>
                  <a:lnTo>
                    <a:pt x="198" y="1082"/>
                  </a:lnTo>
                  <a:cubicBezTo>
                    <a:pt x="598" y="866"/>
                    <a:pt x="965" y="668"/>
                    <a:pt x="1289" y="494"/>
                  </a:cubicBezTo>
                  <a:cubicBezTo>
                    <a:pt x="1638" y="306"/>
                    <a:pt x="1939" y="137"/>
                    <a:pt x="2188"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1"/>
            <p:cNvSpPr/>
            <p:nvPr/>
          </p:nvSpPr>
          <p:spPr>
            <a:xfrm flipH="1">
              <a:off x="7979362" y="3174497"/>
              <a:ext cx="296378" cy="918683"/>
            </a:xfrm>
            <a:custGeom>
              <a:avLst/>
              <a:gdLst/>
              <a:ahLst/>
              <a:cxnLst/>
              <a:rect l="l" t="t" r="r" b="b"/>
              <a:pathLst>
                <a:path w="2668" h="8270" extrusionOk="0">
                  <a:moveTo>
                    <a:pt x="683" y="0"/>
                  </a:moveTo>
                  <a:cubicBezTo>
                    <a:pt x="909" y="141"/>
                    <a:pt x="1177" y="311"/>
                    <a:pt x="1487" y="503"/>
                  </a:cubicBezTo>
                  <a:cubicBezTo>
                    <a:pt x="1774" y="677"/>
                    <a:pt x="2099" y="875"/>
                    <a:pt x="2451" y="1091"/>
                  </a:cubicBezTo>
                  <a:cubicBezTo>
                    <a:pt x="2433" y="1091"/>
                    <a:pt x="2419" y="1096"/>
                    <a:pt x="2400" y="1101"/>
                  </a:cubicBezTo>
                  <a:cubicBezTo>
                    <a:pt x="2348" y="1106"/>
                    <a:pt x="2296" y="1115"/>
                    <a:pt x="2245" y="1124"/>
                  </a:cubicBezTo>
                  <a:cubicBezTo>
                    <a:pt x="2141" y="1143"/>
                    <a:pt x="2038" y="1162"/>
                    <a:pt x="1929" y="1181"/>
                  </a:cubicBezTo>
                  <a:cubicBezTo>
                    <a:pt x="1685" y="1223"/>
                    <a:pt x="1431" y="1270"/>
                    <a:pt x="1167" y="1317"/>
                  </a:cubicBezTo>
                  <a:cubicBezTo>
                    <a:pt x="1403" y="1557"/>
                    <a:pt x="1642" y="1806"/>
                    <a:pt x="1892" y="2060"/>
                  </a:cubicBezTo>
                  <a:cubicBezTo>
                    <a:pt x="1793" y="2371"/>
                    <a:pt x="1694" y="2686"/>
                    <a:pt x="1591" y="3011"/>
                  </a:cubicBezTo>
                  <a:cubicBezTo>
                    <a:pt x="890" y="5254"/>
                    <a:pt x="297" y="7211"/>
                    <a:pt x="1" y="8269"/>
                  </a:cubicBezTo>
                  <a:cubicBezTo>
                    <a:pt x="358" y="7230"/>
                    <a:pt x="993" y="5282"/>
                    <a:pt x="1694" y="3043"/>
                  </a:cubicBezTo>
                  <a:cubicBezTo>
                    <a:pt x="1802" y="2700"/>
                    <a:pt x="1911" y="2361"/>
                    <a:pt x="2014" y="2032"/>
                  </a:cubicBezTo>
                  <a:cubicBezTo>
                    <a:pt x="1788" y="1806"/>
                    <a:pt x="1577" y="1590"/>
                    <a:pt x="1370" y="1378"/>
                  </a:cubicBezTo>
                  <a:cubicBezTo>
                    <a:pt x="1831" y="1289"/>
                    <a:pt x="2263" y="1209"/>
                    <a:pt x="2668" y="1129"/>
                  </a:cubicBezTo>
                  <a:cubicBezTo>
                    <a:pt x="2437" y="997"/>
                    <a:pt x="2221" y="875"/>
                    <a:pt x="2019" y="753"/>
                  </a:cubicBezTo>
                  <a:cubicBezTo>
                    <a:pt x="1840" y="654"/>
                    <a:pt x="1671" y="555"/>
                    <a:pt x="1511" y="466"/>
                  </a:cubicBezTo>
                  <a:cubicBezTo>
                    <a:pt x="1191" y="282"/>
                    <a:pt x="913" y="127"/>
                    <a:pt x="683"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1"/>
            <p:cNvSpPr/>
            <p:nvPr/>
          </p:nvSpPr>
          <p:spPr>
            <a:xfrm flipH="1">
              <a:off x="8269852" y="4093065"/>
              <a:ext cx="132859" cy="1663739"/>
            </a:xfrm>
            <a:custGeom>
              <a:avLst/>
              <a:gdLst/>
              <a:ahLst/>
              <a:cxnLst/>
              <a:rect l="l" t="t" r="r" b="b"/>
              <a:pathLst>
                <a:path w="1196" h="14977" extrusionOk="0">
                  <a:moveTo>
                    <a:pt x="1144" y="0"/>
                  </a:moveTo>
                  <a:lnTo>
                    <a:pt x="1144" y="0"/>
                  </a:lnTo>
                  <a:cubicBezTo>
                    <a:pt x="1153" y="753"/>
                    <a:pt x="1134" y="1825"/>
                    <a:pt x="1078" y="3114"/>
                  </a:cubicBezTo>
                  <a:cubicBezTo>
                    <a:pt x="1026" y="4403"/>
                    <a:pt x="932" y="5903"/>
                    <a:pt x="800" y="7503"/>
                  </a:cubicBezTo>
                  <a:cubicBezTo>
                    <a:pt x="537" y="10706"/>
                    <a:pt x="175" y="13486"/>
                    <a:pt x="1" y="14977"/>
                  </a:cubicBezTo>
                  <a:cubicBezTo>
                    <a:pt x="241" y="13495"/>
                    <a:pt x="645" y="10720"/>
                    <a:pt x="909" y="7512"/>
                  </a:cubicBezTo>
                  <a:cubicBezTo>
                    <a:pt x="1040" y="5913"/>
                    <a:pt x="1125" y="4408"/>
                    <a:pt x="1158" y="3119"/>
                  </a:cubicBezTo>
                  <a:cubicBezTo>
                    <a:pt x="1196" y="1830"/>
                    <a:pt x="1181" y="753"/>
                    <a:pt x="1144" y="0"/>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1"/>
            <p:cNvSpPr/>
            <p:nvPr/>
          </p:nvSpPr>
          <p:spPr>
            <a:xfrm flipH="1">
              <a:off x="8212420" y="3326462"/>
              <a:ext cx="168851" cy="766717"/>
            </a:xfrm>
            <a:custGeom>
              <a:avLst/>
              <a:gdLst/>
              <a:ahLst/>
              <a:cxnLst/>
              <a:rect l="l" t="t" r="r" b="b"/>
              <a:pathLst>
                <a:path w="1520" h="6902" extrusionOk="0">
                  <a:moveTo>
                    <a:pt x="1520" y="1"/>
                  </a:moveTo>
                  <a:lnTo>
                    <a:pt x="1520" y="1"/>
                  </a:lnTo>
                  <a:cubicBezTo>
                    <a:pt x="1252" y="169"/>
                    <a:pt x="983" y="224"/>
                    <a:pt x="747" y="224"/>
                  </a:cubicBezTo>
                  <a:cubicBezTo>
                    <a:pt x="318" y="224"/>
                    <a:pt x="1" y="43"/>
                    <a:pt x="1" y="43"/>
                  </a:cubicBezTo>
                  <a:lnTo>
                    <a:pt x="1" y="43"/>
                  </a:lnTo>
                  <a:lnTo>
                    <a:pt x="951" y="6901"/>
                  </a:lnTo>
                  <a:lnTo>
                    <a:pt x="15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1"/>
            <p:cNvSpPr/>
            <p:nvPr/>
          </p:nvSpPr>
          <p:spPr>
            <a:xfrm flipH="1">
              <a:off x="8202978" y="2805581"/>
              <a:ext cx="52877" cy="86758"/>
            </a:xfrm>
            <a:custGeom>
              <a:avLst/>
              <a:gdLst/>
              <a:ahLst/>
              <a:cxnLst/>
              <a:rect l="l" t="t" r="r" b="b"/>
              <a:pathLst>
                <a:path w="476" h="781" extrusionOk="0">
                  <a:moveTo>
                    <a:pt x="95" y="0"/>
                  </a:moveTo>
                  <a:lnTo>
                    <a:pt x="95" y="0"/>
                  </a:lnTo>
                  <a:cubicBezTo>
                    <a:pt x="99" y="123"/>
                    <a:pt x="151" y="348"/>
                    <a:pt x="306" y="569"/>
                  </a:cubicBezTo>
                  <a:cubicBezTo>
                    <a:pt x="325" y="593"/>
                    <a:pt x="344" y="621"/>
                    <a:pt x="367" y="645"/>
                  </a:cubicBezTo>
                  <a:lnTo>
                    <a:pt x="377" y="654"/>
                  </a:lnTo>
                  <a:cubicBezTo>
                    <a:pt x="377" y="654"/>
                    <a:pt x="382" y="654"/>
                    <a:pt x="377" y="659"/>
                  </a:cubicBezTo>
                  <a:cubicBezTo>
                    <a:pt x="344" y="687"/>
                    <a:pt x="288" y="701"/>
                    <a:pt x="240" y="715"/>
                  </a:cubicBezTo>
                  <a:cubicBezTo>
                    <a:pt x="146" y="744"/>
                    <a:pt x="57" y="758"/>
                    <a:pt x="1" y="772"/>
                  </a:cubicBezTo>
                  <a:cubicBezTo>
                    <a:pt x="34" y="777"/>
                    <a:pt x="75" y="781"/>
                    <a:pt x="122" y="781"/>
                  </a:cubicBezTo>
                  <a:cubicBezTo>
                    <a:pt x="162" y="781"/>
                    <a:pt x="206" y="778"/>
                    <a:pt x="255" y="772"/>
                  </a:cubicBezTo>
                  <a:cubicBezTo>
                    <a:pt x="306" y="767"/>
                    <a:pt x="363" y="758"/>
                    <a:pt x="424" y="715"/>
                  </a:cubicBezTo>
                  <a:cubicBezTo>
                    <a:pt x="429" y="711"/>
                    <a:pt x="447" y="696"/>
                    <a:pt x="452" y="687"/>
                  </a:cubicBezTo>
                  <a:lnTo>
                    <a:pt x="471" y="649"/>
                  </a:lnTo>
                  <a:cubicBezTo>
                    <a:pt x="476" y="645"/>
                    <a:pt x="466" y="640"/>
                    <a:pt x="462" y="631"/>
                  </a:cubicBezTo>
                  <a:cubicBezTo>
                    <a:pt x="462" y="626"/>
                    <a:pt x="457" y="621"/>
                    <a:pt x="452" y="617"/>
                  </a:cubicBezTo>
                  <a:lnTo>
                    <a:pt x="429" y="588"/>
                  </a:lnTo>
                  <a:cubicBezTo>
                    <a:pt x="410" y="569"/>
                    <a:pt x="391" y="541"/>
                    <a:pt x="372" y="518"/>
                  </a:cubicBezTo>
                  <a:cubicBezTo>
                    <a:pt x="226" y="320"/>
                    <a:pt x="146" y="109"/>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41"/>
            <p:cNvGrpSpPr/>
            <p:nvPr/>
          </p:nvGrpSpPr>
          <p:grpSpPr>
            <a:xfrm flipH="1">
              <a:off x="8123552" y="2785919"/>
              <a:ext cx="233614" cy="82315"/>
              <a:chOff x="8043286" y="2603709"/>
              <a:chExt cx="70792" cy="24944"/>
            </a:xfrm>
          </p:grpSpPr>
          <p:sp>
            <p:nvSpPr>
              <p:cNvPr id="1133" name="Google Shape;1133;p41"/>
              <p:cNvSpPr/>
              <p:nvPr/>
            </p:nvSpPr>
            <p:spPr>
              <a:xfrm>
                <a:off x="8043286" y="2611923"/>
                <a:ext cx="17908" cy="16730"/>
              </a:xfrm>
              <a:custGeom>
                <a:avLst/>
                <a:gdLst/>
                <a:ahLst/>
                <a:cxnLst/>
                <a:rect l="l" t="t" r="r" b="b"/>
                <a:pathLst>
                  <a:path w="532" h="497" extrusionOk="0">
                    <a:moveTo>
                      <a:pt x="268" y="0"/>
                    </a:moveTo>
                    <a:cubicBezTo>
                      <a:pt x="254" y="0"/>
                      <a:pt x="240" y="1"/>
                      <a:pt x="226" y="4"/>
                    </a:cubicBezTo>
                    <a:cubicBezTo>
                      <a:pt x="89" y="23"/>
                      <a:pt x="0" y="150"/>
                      <a:pt x="19" y="286"/>
                    </a:cubicBezTo>
                    <a:cubicBezTo>
                      <a:pt x="40" y="408"/>
                      <a:pt x="140" y="497"/>
                      <a:pt x="259" y="497"/>
                    </a:cubicBezTo>
                    <a:cubicBezTo>
                      <a:pt x="273" y="497"/>
                      <a:pt x="287" y="496"/>
                      <a:pt x="301" y="493"/>
                    </a:cubicBezTo>
                    <a:cubicBezTo>
                      <a:pt x="438" y="474"/>
                      <a:pt x="532" y="347"/>
                      <a:pt x="508" y="211"/>
                    </a:cubicBezTo>
                    <a:cubicBezTo>
                      <a:pt x="491" y="89"/>
                      <a:pt x="387"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1"/>
              <p:cNvSpPr/>
              <p:nvPr/>
            </p:nvSpPr>
            <p:spPr>
              <a:xfrm>
                <a:off x="8048975" y="2615626"/>
                <a:ext cx="10166" cy="9459"/>
              </a:xfrm>
              <a:custGeom>
                <a:avLst/>
                <a:gdLst/>
                <a:ahLst/>
                <a:cxnLst/>
                <a:rect l="l" t="t" r="r" b="b"/>
                <a:pathLst>
                  <a:path w="302" h="281" extrusionOk="0">
                    <a:moveTo>
                      <a:pt x="150" y="1"/>
                    </a:moveTo>
                    <a:cubicBezTo>
                      <a:pt x="144" y="1"/>
                      <a:pt x="138" y="1"/>
                      <a:pt x="132" y="2"/>
                    </a:cubicBezTo>
                    <a:cubicBezTo>
                      <a:pt x="52" y="16"/>
                      <a:pt x="0" y="87"/>
                      <a:pt x="15" y="162"/>
                    </a:cubicBezTo>
                    <a:cubicBezTo>
                      <a:pt x="23" y="231"/>
                      <a:pt x="84" y="281"/>
                      <a:pt x="156" y="281"/>
                    </a:cubicBezTo>
                    <a:cubicBezTo>
                      <a:pt x="162" y="281"/>
                      <a:pt x="168" y="280"/>
                      <a:pt x="174" y="280"/>
                    </a:cubicBezTo>
                    <a:cubicBezTo>
                      <a:pt x="250" y="265"/>
                      <a:pt x="301" y="195"/>
                      <a:pt x="287" y="120"/>
                    </a:cubicBezTo>
                    <a:cubicBezTo>
                      <a:pt x="279" y="50"/>
                      <a:pt x="218"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1"/>
              <p:cNvSpPr/>
              <p:nvPr/>
            </p:nvSpPr>
            <p:spPr>
              <a:xfrm>
                <a:off x="8096169" y="2603709"/>
                <a:ext cx="17908" cy="16831"/>
              </a:xfrm>
              <a:custGeom>
                <a:avLst/>
                <a:gdLst/>
                <a:ahLst/>
                <a:cxnLst/>
                <a:rect l="l" t="t" r="r" b="b"/>
                <a:pathLst>
                  <a:path w="532" h="500" extrusionOk="0">
                    <a:moveTo>
                      <a:pt x="264" y="1"/>
                    </a:moveTo>
                    <a:cubicBezTo>
                      <a:pt x="253" y="1"/>
                      <a:pt x="242" y="2"/>
                      <a:pt x="231" y="3"/>
                    </a:cubicBezTo>
                    <a:cubicBezTo>
                      <a:pt x="94" y="27"/>
                      <a:pt x="0" y="154"/>
                      <a:pt x="19" y="286"/>
                    </a:cubicBezTo>
                    <a:cubicBezTo>
                      <a:pt x="40" y="410"/>
                      <a:pt x="148" y="500"/>
                      <a:pt x="271" y="500"/>
                    </a:cubicBezTo>
                    <a:cubicBezTo>
                      <a:pt x="283" y="500"/>
                      <a:pt x="294" y="499"/>
                      <a:pt x="306" y="497"/>
                    </a:cubicBezTo>
                    <a:cubicBezTo>
                      <a:pt x="438" y="474"/>
                      <a:pt x="532" y="347"/>
                      <a:pt x="513" y="210"/>
                    </a:cubicBezTo>
                    <a:cubicBezTo>
                      <a:pt x="491" y="90"/>
                      <a:pt x="383"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1"/>
              <p:cNvSpPr/>
              <p:nvPr/>
            </p:nvSpPr>
            <p:spPr>
              <a:xfrm>
                <a:off x="8102027" y="2607412"/>
                <a:ext cx="9998" cy="9459"/>
              </a:xfrm>
              <a:custGeom>
                <a:avLst/>
                <a:gdLst/>
                <a:ahLst/>
                <a:cxnLst/>
                <a:rect l="l" t="t" r="r" b="b"/>
                <a:pathLst>
                  <a:path w="297" h="281" extrusionOk="0">
                    <a:moveTo>
                      <a:pt x="145" y="0"/>
                    </a:moveTo>
                    <a:cubicBezTo>
                      <a:pt x="139" y="0"/>
                      <a:pt x="133" y="1"/>
                      <a:pt x="127" y="1"/>
                    </a:cubicBezTo>
                    <a:cubicBezTo>
                      <a:pt x="52" y="16"/>
                      <a:pt x="0" y="86"/>
                      <a:pt x="10" y="161"/>
                    </a:cubicBezTo>
                    <a:cubicBezTo>
                      <a:pt x="23" y="231"/>
                      <a:pt x="83" y="280"/>
                      <a:pt x="152" y="280"/>
                    </a:cubicBezTo>
                    <a:cubicBezTo>
                      <a:pt x="158" y="280"/>
                      <a:pt x="164" y="280"/>
                      <a:pt x="169" y="279"/>
                    </a:cubicBezTo>
                    <a:cubicBezTo>
                      <a:pt x="245" y="270"/>
                      <a:pt x="296" y="194"/>
                      <a:pt x="287" y="119"/>
                    </a:cubicBezTo>
                    <a:cubicBezTo>
                      <a:pt x="274" y="50"/>
                      <a:pt x="21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7" name="Google Shape;1137;p41"/>
            <p:cNvSpPr/>
            <p:nvPr/>
          </p:nvSpPr>
          <p:spPr>
            <a:xfrm flipH="1">
              <a:off x="8312176" y="2791806"/>
              <a:ext cx="52322" cy="18551"/>
            </a:xfrm>
            <a:custGeom>
              <a:avLst/>
              <a:gdLst/>
              <a:ahLst/>
              <a:cxnLst/>
              <a:rect l="l" t="t" r="r" b="b"/>
              <a:pathLst>
                <a:path w="471" h="167" extrusionOk="0">
                  <a:moveTo>
                    <a:pt x="279" y="0"/>
                  </a:moveTo>
                  <a:cubicBezTo>
                    <a:pt x="258" y="0"/>
                    <a:pt x="235" y="2"/>
                    <a:pt x="212" y="7"/>
                  </a:cubicBezTo>
                  <a:cubicBezTo>
                    <a:pt x="94" y="30"/>
                    <a:pt x="19" y="110"/>
                    <a:pt x="0" y="167"/>
                  </a:cubicBezTo>
                  <a:cubicBezTo>
                    <a:pt x="61" y="157"/>
                    <a:pt x="141" y="134"/>
                    <a:pt x="235" y="115"/>
                  </a:cubicBezTo>
                  <a:cubicBezTo>
                    <a:pt x="329" y="96"/>
                    <a:pt x="414" y="91"/>
                    <a:pt x="471" y="73"/>
                  </a:cubicBezTo>
                  <a:cubicBezTo>
                    <a:pt x="440" y="35"/>
                    <a:pt x="368" y="0"/>
                    <a:pt x="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1"/>
            <p:cNvSpPr/>
            <p:nvPr/>
          </p:nvSpPr>
          <p:spPr>
            <a:xfrm flipH="1">
              <a:off x="8126107" y="2763479"/>
              <a:ext cx="52877" cy="15552"/>
            </a:xfrm>
            <a:custGeom>
              <a:avLst/>
              <a:gdLst/>
              <a:ahLst/>
              <a:cxnLst/>
              <a:rect l="l" t="t" r="r" b="b"/>
              <a:pathLst>
                <a:path w="476" h="140" extrusionOk="0">
                  <a:moveTo>
                    <a:pt x="265" y="1"/>
                  </a:moveTo>
                  <a:cubicBezTo>
                    <a:pt x="252" y="1"/>
                    <a:pt x="239" y="1"/>
                    <a:pt x="226" y="3"/>
                  </a:cubicBezTo>
                  <a:cubicBezTo>
                    <a:pt x="108" y="17"/>
                    <a:pt x="24" y="88"/>
                    <a:pt x="0" y="139"/>
                  </a:cubicBezTo>
                  <a:cubicBezTo>
                    <a:pt x="61" y="139"/>
                    <a:pt x="141" y="121"/>
                    <a:pt x="235" y="111"/>
                  </a:cubicBezTo>
                  <a:cubicBezTo>
                    <a:pt x="329" y="102"/>
                    <a:pt x="419" y="102"/>
                    <a:pt x="475" y="92"/>
                  </a:cubicBezTo>
                  <a:cubicBezTo>
                    <a:pt x="446" y="47"/>
                    <a:pt x="365" y="1"/>
                    <a:pt x="2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1"/>
            <p:cNvSpPr/>
            <p:nvPr/>
          </p:nvSpPr>
          <p:spPr>
            <a:xfrm flipH="1">
              <a:off x="8196202" y="2909557"/>
              <a:ext cx="54432" cy="23217"/>
            </a:xfrm>
            <a:custGeom>
              <a:avLst/>
              <a:gdLst/>
              <a:ahLst/>
              <a:cxnLst/>
              <a:rect l="l" t="t" r="r" b="b"/>
              <a:pathLst>
                <a:path w="490" h="209" extrusionOk="0">
                  <a:moveTo>
                    <a:pt x="490" y="0"/>
                  </a:moveTo>
                  <a:lnTo>
                    <a:pt x="490" y="0"/>
                  </a:lnTo>
                  <a:cubicBezTo>
                    <a:pt x="433" y="29"/>
                    <a:pt x="358" y="76"/>
                    <a:pt x="259" y="94"/>
                  </a:cubicBezTo>
                  <a:cubicBezTo>
                    <a:pt x="161" y="113"/>
                    <a:pt x="62" y="113"/>
                    <a:pt x="1" y="123"/>
                  </a:cubicBezTo>
                  <a:cubicBezTo>
                    <a:pt x="32" y="162"/>
                    <a:pt x="113" y="208"/>
                    <a:pt x="216" y="208"/>
                  </a:cubicBezTo>
                  <a:cubicBezTo>
                    <a:pt x="236" y="208"/>
                    <a:pt x="257" y="206"/>
                    <a:pt x="278" y="203"/>
                  </a:cubicBezTo>
                  <a:cubicBezTo>
                    <a:pt x="344" y="189"/>
                    <a:pt x="405" y="156"/>
                    <a:pt x="438" y="113"/>
                  </a:cubicBezTo>
                  <a:cubicBezTo>
                    <a:pt x="476" y="76"/>
                    <a:pt x="490" y="33"/>
                    <a:pt x="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0" name="Google Shape;1140;p41"/>
            <p:cNvGrpSpPr/>
            <p:nvPr/>
          </p:nvGrpSpPr>
          <p:grpSpPr>
            <a:xfrm flipH="1">
              <a:off x="8095336" y="2755370"/>
              <a:ext cx="384135" cy="144301"/>
              <a:chOff x="8006223" y="2594452"/>
              <a:chExt cx="116405" cy="43728"/>
            </a:xfrm>
          </p:grpSpPr>
          <p:sp>
            <p:nvSpPr>
              <p:cNvPr id="1141" name="Google Shape;1141;p41"/>
              <p:cNvSpPr/>
              <p:nvPr/>
            </p:nvSpPr>
            <p:spPr>
              <a:xfrm>
                <a:off x="8033928" y="2602363"/>
                <a:ext cx="35817" cy="35817"/>
              </a:xfrm>
              <a:custGeom>
                <a:avLst/>
                <a:gdLst/>
                <a:ahLst/>
                <a:cxnLst/>
                <a:rect l="l" t="t" r="r" b="b"/>
                <a:pathLst>
                  <a:path w="1064" h="1064" fill="none" extrusionOk="0">
                    <a:moveTo>
                      <a:pt x="1021" y="457"/>
                    </a:moveTo>
                    <a:cubicBezTo>
                      <a:pt x="1064" y="730"/>
                      <a:pt x="875" y="984"/>
                      <a:pt x="607" y="1022"/>
                    </a:cubicBezTo>
                    <a:cubicBezTo>
                      <a:pt x="335" y="1064"/>
                      <a:pt x="81" y="876"/>
                      <a:pt x="43" y="608"/>
                    </a:cubicBezTo>
                    <a:cubicBezTo>
                      <a:pt x="1" y="335"/>
                      <a:pt x="189" y="81"/>
                      <a:pt x="457" y="43"/>
                    </a:cubicBezTo>
                    <a:cubicBezTo>
                      <a:pt x="730" y="1"/>
                      <a:pt x="984" y="189"/>
                      <a:pt x="1021" y="457"/>
                    </a:cubicBezTo>
                    <a:close/>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1"/>
              <p:cNvSpPr/>
              <p:nvPr/>
            </p:nvSpPr>
            <p:spPr>
              <a:xfrm>
                <a:off x="8086811" y="2594452"/>
                <a:ext cx="35817" cy="35817"/>
              </a:xfrm>
              <a:custGeom>
                <a:avLst/>
                <a:gdLst/>
                <a:ahLst/>
                <a:cxnLst/>
                <a:rect l="l" t="t" r="r" b="b"/>
                <a:pathLst>
                  <a:path w="1064" h="1064" fill="none" extrusionOk="0">
                    <a:moveTo>
                      <a:pt x="1026" y="457"/>
                    </a:moveTo>
                    <a:cubicBezTo>
                      <a:pt x="1064" y="730"/>
                      <a:pt x="880" y="984"/>
                      <a:pt x="607" y="1021"/>
                    </a:cubicBezTo>
                    <a:cubicBezTo>
                      <a:pt x="335" y="1064"/>
                      <a:pt x="85" y="876"/>
                      <a:pt x="43" y="608"/>
                    </a:cubicBezTo>
                    <a:cubicBezTo>
                      <a:pt x="1" y="335"/>
                      <a:pt x="189" y="81"/>
                      <a:pt x="462" y="43"/>
                    </a:cubicBezTo>
                    <a:cubicBezTo>
                      <a:pt x="730" y="1"/>
                      <a:pt x="984" y="189"/>
                      <a:pt x="1026" y="457"/>
                    </a:cubicBezTo>
                    <a:close/>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1"/>
              <p:cNvSpPr/>
              <p:nvPr/>
            </p:nvSpPr>
            <p:spPr>
              <a:xfrm>
                <a:off x="8068297" y="2614885"/>
                <a:ext cx="19962" cy="2895"/>
              </a:xfrm>
              <a:custGeom>
                <a:avLst/>
                <a:gdLst/>
                <a:ahLst/>
                <a:cxnLst/>
                <a:rect l="l" t="t" r="r" b="b"/>
                <a:pathLst>
                  <a:path w="593" h="86" fill="none" extrusionOk="0">
                    <a:moveTo>
                      <a:pt x="0" y="85"/>
                    </a:moveTo>
                    <a:lnTo>
                      <a:pt x="593" y="1"/>
                    </a:lnTo>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1"/>
              <p:cNvSpPr/>
              <p:nvPr/>
            </p:nvSpPr>
            <p:spPr>
              <a:xfrm>
                <a:off x="8006223" y="2619632"/>
                <a:ext cx="29152" cy="3198"/>
              </a:xfrm>
              <a:custGeom>
                <a:avLst/>
                <a:gdLst/>
                <a:ahLst/>
                <a:cxnLst/>
                <a:rect l="l" t="t" r="r" b="b"/>
                <a:pathLst>
                  <a:path w="866" h="95" fill="none" extrusionOk="0">
                    <a:moveTo>
                      <a:pt x="866" y="95"/>
                    </a:moveTo>
                    <a:lnTo>
                      <a:pt x="0" y="1"/>
                    </a:lnTo>
                  </a:path>
                </a:pathLst>
              </a:custGeom>
              <a:noFill/>
              <a:ln w="20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41"/>
            <p:cNvSpPr/>
            <p:nvPr/>
          </p:nvSpPr>
          <p:spPr>
            <a:xfrm flipH="1">
              <a:off x="8341946" y="4458760"/>
              <a:ext cx="359031" cy="251499"/>
            </a:xfrm>
            <a:custGeom>
              <a:avLst/>
              <a:gdLst/>
              <a:ahLst/>
              <a:cxnLst/>
              <a:rect l="l" t="t" r="r" b="b"/>
              <a:pathLst>
                <a:path w="3232" h="2264" extrusionOk="0">
                  <a:moveTo>
                    <a:pt x="1007" y="1"/>
                  </a:moveTo>
                  <a:cubicBezTo>
                    <a:pt x="795" y="1"/>
                    <a:pt x="315" y="142"/>
                    <a:pt x="315" y="142"/>
                  </a:cubicBezTo>
                  <a:cubicBezTo>
                    <a:pt x="198" y="396"/>
                    <a:pt x="0" y="1073"/>
                    <a:pt x="0" y="1073"/>
                  </a:cubicBezTo>
                  <a:cubicBezTo>
                    <a:pt x="0" y="1073"/>
                    <a:pt x="494" y="1666"/>
                    <a:pt x="786" y="1845"/>
                  </a:cubicBezTo>
                  <a:cubicBezTo>
                    <a:pt x="786" y="1845"/>
                    <a:pt x="1515" y="2179"/>
                    <a:pt x="1839" y="2249"/>
                  </a:cubicBezTo>
                  <a:cubicBezTo>
                    <a:pt x="1921" y="2259"/>
                    <a:pt x="2043" y="2264"/>
                    <a:pt x="2174" y="2264"/>
                  </a:cubicBezTo>
                  <a:cubicBezTo>
                    <a:pt x="2483" y="2264"/>
                    <a:pt x="2845" y="2238"/>
                    <a:pt x="2865" y="2188"/>
                  </a:cubicBezTo>
                  <a:cubicBezTo>
                    <a:pt x="2888" y="2127"/>
                    <a:pt x="2846" y="2056"/>
                    <a:pt x="2813" y="2042"/>
                  </a:cubicBezTo>
                  <a:cubicBezTo>
                    <a:pt x="2789" y="2028"/>
                    <a:pt x="2752" y="2014"/>
                    <a:pt x="2705" y="2005"/>
                  </a:cubicBezTo>
                  <a:cubicBezTo>
                    <a:pt x="2912" y="1995"/>
                    <a:pt x="3067" y="1976"/>
                    <a:pt x="3076" y="1948"/>
                  </a:cubicBezTo>
                  <a:cubicBezTo>
                    <a:pt x="3104" y="1882"/>
                    <a:pt x="3057" y="1812"/>
                    <a:pt x="3020" y="1793"/>
                  </a:cubicBezTo>
                  <a:cubicBezTo>
                    <a:pt x="2982" y="1774"/>
                    <a:pt x="2907" y="1751"/>
                    <a:pt x="2822" y="1727"/>
                  </a:cubicBezTo>
                  <a:cubicBezTo>
                    <a:pt x="3034" y="1722"/>
                    <a:pt x="3194" y="1704"/>
                    <a:pt x="3203" y="1675"/>
                  </a:cubicBezTo>
                  <a:cubicBezTo>
                    <a:pt x="3231" y="1610"/>
                    <a:pt x="3184" y="1539"/>
                    <a:pt x="3152" y="1520"/>
                  </a:cubicBezTo>
                  <a:cubicBezTo>
                    <a:pt x="3081" y="1487"/>
                    <a:pt x="2940" y="1454"/>
                    <a:pt x="2780" y="1412"/>
                  </a:cubicBezTo>
                  <a:cubicBezTo>
                    <a:pt x="2912" y="1403"/>
                    <a:pt x="3010" y="1388"/>
                    <a:pt x="3025" y="1365"/>
                  </a:cubicBezTo>
                  <a:cubicBezTo>
                    <a:pt x="3048" y="1323"/>
                    <a:pt x="3039" y="1247"/>
                    <a:pt x="2982" y="1200"/>
                  </a:cubicBezTo>
                  <a:cubicBezTo>
                    <a:pt x="2902" y="1134"/>
                    <a:pt x="2248" y="1007"/>
                    <a:pt x="2103" y="960"/>
                  </a:cubicBezTo>
                  <a:cubicBezTo>
                    <a:pt x="1896" y="895"/>
                    <a:pt x="1458" y="594"/>
                    <a:pt x="1402" y="504"/>
                  </a:cubicBezTo>
                  <a:cubicBezTo>
                    <a:pt x="1402" y="504"/>
                    <a:pt x="1503" y="492"/>
                    <a:pt x="1618" y="492"/>
                  </a:cubicBezTo>
                  <a:cubicBezTo>
                    <a:pt x="1665" y="492"/>
                    <a:pt x="1714" y="494"/>
                    <a:pt x="1759" y="499"/>
                  </a:cubicBezTo>
                  <a:cubicBezTo>
                    <a:pt x="1799" y="504"/>
                    <a:pt x="1836" y="506"/>
                    <a:pt x="1871" y="506"/>
                  </a:cubicBezTo>
                  <a:cubicBezTo>
                    <a:pt x="2213" y="506"/>
                    <a:pt x="2331" y="314"/>
                    <a:pt x="2314" y="245"/>
                  </a:cubicBezTo>
                  <a:cubicBezTo>
                    <a:pt x="2300" y="180"/>
                    <a:pt x="1863" y="114"/>
                    <a:pt x="1773" y="95"/>
                  </a:cubicBezTo>
                  <a:cubicBezTo>
                    <a:pt x="1670" y="71"/>
                    <a:pt x="1261" y="1"/>
                    <a:pt x="10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flipH="1">
              <a:off x="8392157" y="4564402"/>
              <a:ext cx="186625" cy="52877"/>
            </a:xfrm>
            <a:custGeom>
              <a:avLst/>
              <a:gdLst/>
              <a:ahLst/>
              <a:cxnLst/>
              <a:rect l="l" t="t" r="r" b="b"/>
              <a:pathLst>
                <a:path w="1680" h="476" extrusionOk="0">
                  <a:moveTo>
                    <a:pt x="1" y="0"/>
                  </a:moveTo>
                  <a:cubicBezTo>
                    <a:pt x="156" y="89"/>
                    <a:pt x="448" y="240"/>
                    <a:pt x="796" y="386"/>
                  </a:cubicBezTo>
                  <a:cubicBezTo>
                    <a:pt x="843" y="405"/>
                    <a:pt x="885" y="423"/>
                    <a:pt x="932" y="437"/>
                  </a:cubicBezTo>
                  <a:cubicBezTo>
                    <a:pt x="974" y="452"/>
                    <a:pt x="1021" y="456"/>
                    <a:pt x="1064" y="461"/>
                  </a:cubicBezTo>
                  <a:cubicBezTo>
                    <a:pt x="1153" y="470"/>
                    <a:pt x="1238" y="475"/>
                    <a:pt x="1313" y="475"/>
                  </a:cubicBezTo>
                  <a:cubicBezTo>
                    <a:pt x="1464" y="475"/>
                    <a:pt x="1591" y="470"/>
                    <a:pt x="1680" y="461"/>
                  </a:cubicBezTo>
                  <a:cubicBezTo>
                    <a:pt x="1591" y="456"/>
                    <a:pt x="1464" y="447"/>
                    <a:pt x="1313" y="437"/>
                  </a:cubicBezTo>
                  <a:cubicBezTo>
                    <a:pt x="1238" y="433"/>
                    <a:pt x="1158" y="423"/>
                    <a:pt x="1073" y="414"/>
                  </a:cubicBezTo>
                  <a:cubicBezTo>
                    <a:pt x="1031" y="405"/>
                    <a:pt x="988" y="400"/>
                    <a:pt x="946" y="386"/>
                  </a:cubicBezTo>
                  <a:cubicBezTo>
                    <a:pt x="904" y="372"/>
                    <a:pt x="861" y="353"/>
                    <a:pt x="819" y="334"/>
                  </a:cubicBezTo>
                  <a:cubicBezTo>
                    <a:pt x="471" y="188"/>
                    <a:pt x="170" y="5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flipH="1">
              <a:off x="8387380" y="4598284"/>
              <a:ext cx="201844" cy="53210"/>
            </a:xfrm>
            <a:custGeom>
              <a:avLst/>
              <a:gdLst/>
              <a:ahLst/>
              <a:cxnLst/>
              <a:rect l="l" t="t" r="r" b="b"/>
              <a:pathLst>
                <a:path w="1817" h="479" extrusionOk="0">
                  <a:moveTo>
                    <a:pt x="1" y="1"/>
                  </a:moveTo>
                  <a:cubicBezTo>
                    <a:pt x="170" y="95"/>
                    <a:pt x="480" y="259"/>
                    <a:pt x="866" y="401"/>
                  </a:cubicBezTo>
                  <a:cubicBezTo>
                    <a:pt x="913" y="419"/>
                    <a:pt x="960" y="433"/>
                    <a:pt x="1012" y="443"/>
                  </a:cubicBezTo>
                  <a:cubicBezTo>
                    <a:pt x="1064" y="452"/>
                    <a:pt x="1111" y="457"/>
                    <a:pt x="1158" y="462"/>
                  </a:cubicBezTo>
                  <a:cubicBezTo>
                    <a:pt x="1252" y="466"/>
                    <a:pt x="1336" y="471"/>
                    <a:pt x="1421" y="476"/>
                  </a:cubicBezTo>
                  <a:cubicBezTo>
                    <a:pt x="1489" y="478"/>
                    <a:pt x="1552" y="479"/>
                    <a:pt x="1609" y="479"/>
                  </a:cubicBezTo>
                  <a:cubicBezTo>
                    <a:pt x="1689" y="479"/>
                    <a:pt x="1758" y="477"/>
                    <a:pt x="1816" y="471"/>
                  </a:cubicBezTo>
                  <a:cubicBezTo>
                    <a:pt x="1722" y="462"/>
                    <a:pt x="1586" y="452"/>
                    <a:pt x="1421" y="433"/>
                  </a:cubicBezTo>
                  <a:cubicBezTo>
                    <a:pt x="1341" y="429"/>
                    <a:pt x="1252" y="419"/>
                    <a:pt x="1162" y="410"/>
                  </a:cubicBezTo>
                  <a:cubicBezTo>
                    <a:pt x="1115" y="405"/>
                    <a:pt x="1068" y="401"/>
                    <a:pt x="1021" y="391"/>
                  </a:cubicBezTo>
                  <a:cubicBezTo>
                    <a:pt x="979" y="382"/>
                    <a:pt x="932" y="368"/>
                    <a:pt x="885" y="349"/>
                  </a:cubicBezTo>
                  <a:cubicBezTo>
                    <a:pt x="504" y="208"/>
                    <a:pt x="179" y="6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flipH="1">
              <a:off x="8400489" y="4638052"/>
              <a:ext cx="194512" cy="45545"/>
            </a:xfrm>
            <a:custGeom>
              <a:avLst/>
              <a:gdLst/>
              <a:ahLst/>
              <a:cxnLst/>
              <a:rect l="l" t="t" r="r" b="b"/>
              <a:pathLst>
                <a:path w="1751" h="410" extrusionOk="0">
                  <a:moveTo>
                    <a:pt x="1" y="0"/>
                  </a:moveTo>
                  <a:lnTo>
                    <a:pt x="1" y="0"/>
                  </a:lnTo>
                  <a:cubicBezTo>
                    <a:pt x="156" y="104"/>
                    <a:pt x="471" y="231"/>
                    <a:pt x="843" y="353"/>
                  </a:cubicBezTo>
                  <a:cubicBezTo>
                    <a:pt x="885" y="367"/>
                    <a:pt x="932" y="386"/>
                    <a:pt x="984" y="391"/>
                  </a:cubicBezTo>
                  <a:cubicBezTo>
                    <a:pt x="1031" y="400"/>
                    <a:pt x="1078" y="405"/>
                    <a:pt x="1120" y="405"/>
                  </a:cubicBezTo>
                  <a:cubicBezTo>
                    <a:pt x="1210" y="409"/>
                    <a:pt x="1294" y="409"/>
                    <a:pt x="1374" y="409"/>
                  </a:cubicBezTo>
                  <a:cubicBezTo>
                    <a:pt x="1530" y="409"/>
                    <a:pt x="1661" y="400"/>
                    <a:pt x="1751" y="391"/>
                  </a:cubicBezTo>
                  <a:cubicBezTo>
                    <a:pt x="1661" y="386"/>
                    <a:pt x="1530" y="377"/>
                    <a:pt x="1374" y="372"/>
                  </a:cubicBezTo>
                  <a:cubicBezTo>
                    <a:pt x="1299" y="367"/>
                    <a:pt x="1214" y="362"/>
                    <a:pt x="1125" y="358"/>
                  </a:cubicBezTo>
                  <a:cubicBezTo>
                    <a:pt x="1083" y="353"/>
                    <a:pt x="1036" y="348"/>
                    <a:pt x="993" y="339"/>
                  </a:cubicBezTo>
                  <a:cubicBezTo>
                    <a:pt x="951" y="334"/>
                    <a:pt x="904" y="315"/>
                    <a:pt x="857" y="301"/>
                  </a:cubicBezTo>
                  <a:cubicBezTo>
                    <a:pt x="490" y="179"/>
                    <a:pt x="170" y="7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1"/>
            <p:cNvSpPr/>
            <p:nvPr/>
          </p:nvSpPr>
          <p:spPr>
            <a:xfrm flipH="1">
              <a:off x="8651321" y="4306794"/>
              <a:ext cx="210064" cy="282270"/>
            </a:xfrm>
            <a:custGeom>
              <a:avLst/>
              <a:gdLst/>
              <a:ahLst/>
              <a:cxnLst/>
              <a:rect l="l" t="t" r="r" b="b"/>
              <a:pathLst>
                <a:path w="1891" h="2541" extrusionOk="0">
                  <a:moveTo>
                    <a:pt x="155" y="0"/>
                  </a:moveTo>
                  <a:lnTo>
                    <a:pt x="0" y="1792"/>
                  </a:lnTo>
                  <a:cubicBezTo>
                    <a:pt x="0" y="1792"/>
                    <a:pt x="1054" y="2324"/>
                    <a:pt x="1533" y="2540"/>
                  </a:cubicBezTo>
                  <a:lnTo>
                    <a:pt x="1891" y="1477"/>
                  </a:lnTo>
                  <a:cubicBezTo>
                    <a:pt x="1891" y="1477"/>
                    <a:pt x="1025" y="80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1"/>
            <p:cNvSpPr/>
            <p:nvPr/>
          </p:nvSpPr>
          <p:spPr>
            <a:xfrm flipH="1">
              <a:off x="8644433" y="4306794"/>
              <a:ext cx="216951" cy="289713"/>
            </a:xfrm>
            <a:custGeom>
              <a:avLst/>
              <a:gdLst/>
              <a:ahLst/>
              <a:cxnLst/>
              <a:rect l="l" t="t" r="r" b="b"/>
              <a:pathLst>
                <a:path w="1953" h="2608" extrusionOk="0">
                  <a:moveTo>
                    <a:pt x="155" y="0"/>
                  </a:moveTo>
                  <a:cubicBezTo>
                    <a:pt x="315" y="165"/>
                    <a:pt x="550" y="395"/>
                    <a:pt x="837" y="654"/>
                  </a:cubicBezTo>
                  <a:cubicBezTo>
                    <a:pt x="983" y="786"/>
                    <a:pt x="1143" y="927"/>
                    <a:pt x="1312" y="1073"/>
                  </a:cubicBezTo>
                  <a:cubicBezTo>
                    <a:pt x="1397" y="1143"/>
                    <a:pt x="1486" y="1218"/>
                    <a:pt x="1576" y="1294"/>
                  </a:cubicBezTo>
                  <a:cubicBezTo>
                    <a:pt x="1656" y="1359"/>
                    <a:pt x="1740" y="1425"/>
                    <a:pt x="1825" y="1496"/>
                  </a:cubicBezTo>
                  <a:cubicBezTo>
                    <a:pt x="1802" y="1566"/>
                    <a:pt x="1778" y="1642"/>
                    <a:pt x="1750" y="1717"/>
                  </a:cubicBezTo>
                  <a:cubicBezTo>
                    <a:pt x="1665" y="1976"/>
                    <a:pt x="1580" y="2225"/>
                    <a:pt x="1505" y="2465"/>
                  </a:cubicBezTo>
                  <a:cubicBezTo>
                    <a:pt x="1505" y="2465"/>
                    <a:pt x="1505" y="2467"/>
                    <a:pt x="1504" y="2467"/>
                  </a:cubicBezTo>
                  <a:cubicBezTo>
                    <a:pt x="1503" y="2467"/>
                    <a:pt x="1502" y="2466"/>
                    <a:pt x="1500" y="2465"/>
                  </a:cubicBezTo>
                  <a:lnTo>
                    <a:pt x="1496" y="2465"/>
                  </a:lnTo>
                  <a:lnTo>
                    <a:pt x="1482" y="2460"/>
                  </a:lnTo>
                  <a:lnTo>
                    <a:pt x="1439" y="2437"/>
                  </a:lnTo>
                  <a:cubicBezTo>
                    <a:pt x="1383" y="2413"/>
                    <a:pt x="1331" y="2390"/>
                    <a:pt x="1275" y="2361"/>
                  </a:cubicBezTo>
                  <a:cubicBezTo>
                    <a:pt x="1171" y="2314"/>
                    <a:pt x="1068" y="2267"/>
                    <a:pt x="969" y="2220"/>
                  </a:cubicBezTo>
                  <a:cubicBezTo>
                    <a:pt x="569" y="2037"/>
                    <a:pt x="235" y="1891"/>
                    <a:pt x="0" y="1792"/>
                  </a:cubicBezTo>
                  <a:lnTo>
                    <a:pt x="0" y="1792"/>
                  </a:lnTo>
                  <a:cubicBezTo>
                    <a:pt x="221" y="1919"/>
                    <a:pt x="546" y="2089"/>
                    <a:pt x="931" y="2291"/>
                  </a:cubicBezTo>
                  <a:cubicBezTo>
                    <a:pt x="1030" y="2343"/>
                    <a:pt x="1134" y="2394"/>
                    <a:pt x="1237" y="2446"/>
                  </a:cubicBezTo>
                  <a:cubicBezTo>
                    <a:pt x="1289" y="2474"/>
                    <a:pt x="1345" y="2498"/>
                    <a:pt x="1397" y="2526"/>
                  </a:cubicBezTo>
                  <a:cubicBezTo>
                    <a:pt x="1435" y="2545"/>
                    <a:pt x="1468" y="2564"/>
                    <a:pt x="1505" y="2578"/>
                  </a:cubicBezTo>
                  <a:lnTo>
                    <a:pt x="1543" y="2601"/>
                  </a:lnTo>
                  <a:cubicBezTo>
                    <a:pt x="1547" y="2601"/>
                    <a:pt x="1553" y="2607"/>
                    <a:pt x="1558" y="2607"/>
                  </a:cubicBezTo>
                  <a:cubicBezTo>
                    <a:pt x="1560" y="2607"/>
                    <a:pt x="1561" y="2607"/>
                    <a:pt x="1562" y="2606"/>
                  </a:cubicBezTo>
                  <a:lnTo>
                    <a:pt x="1571" y="2582"/>
                  </a:lnTo>
                  <a:lnTo>
                    <a:pt x="1599" y="2498"/>
                  </a:lnTo>
                  <a:cubicBezTo>
                    <a:pt x="1679" y="2263"/>
                    <a:pt x="1764" y="2013"/>
                    <a:pt x="1853" y="1755"/>
                  </a:cubicBezTo>
                  <a:cubicBezTo>
                    <a:pt x="1891" y="1651"/>
                    <a:pt x="1924" y="1548"/>
                    <a:pt x="1952" y="1458"/>
                  </a:cubicBezTo>
                  <a:cubicBezTo>
                    <a:pt x="1849" y="1374"/>
                    <a:pt x="1745" y="1294"/>
                    <a:pt x="1642" y="1209"/>
                  </a:cubicBezTo>
                  <a:cubicBezTo>
                    <a:pt x="1552" y="1138"/>
                    <a:pt x="1463" y="1068"/>
                    <a:pt x="1373" y="997"/>
                  </a:cubicBezTo>
                  <a:cubicBezTo>
                    <a:pt x="1199" y="856"/>
                    <a:pt x="1040" y="720"/>
                    <a:pt x="889" y="597"/>
                  </a:cubicBezTo>
                  <a:cubicBezTo>
                    <a:pt x="588" y="353"/>
                    <a:pt x="334" y="146"/>
                    <a:pt x="1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1"/>
          <p:cNvGrpSpPr/>
          <p:nvPr/>
        </p:nvGrpSpPr>
        <p:grpSpPr>
          <a:xfrm flipH="1">
            <a:off x="6538498" y="1441450"/>
            <a:ext cx="924537" cy="1431801"/>
            <a:chOff x="7554003" y="2113754"/>
            <a:chExt cx="371330" cy="575021"/>
          </a:xfrm>
        </p:grpSpPr>
        <p:grpSp>
          <p:nvGrpSpPr>
            <p:cNvPr id="1152" name="Google Shape;1152;p41"/>
            <p:cNvGrpSpPr/>
            <p:nvPr/>
          </p:nvGrpSpPr>
          <p:grpSpPr>
            <a:xfrm>
              <a:off x="7650277" y="2113754"/>
              <a:ext cx="186558" cy="544556"/>
              <a:chOff x="7650277" y="2113754"/>
              <a:chExt cx="186558" cy="544556"/>
            </a:xfrm>
          </p:grpSpPr>
          <p:sp>
            <p:nvSpPr>
              <p:cNvPr id="1153" name="Google Shape;1153;p41"/>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1"/>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1"/>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41"/>
            <p:cNvGrpSpPr/>
            <p:nvPr/>
          </p:nvGrpSpPr>
          <p:grpSpPr>
            <a:xfrm>
              <a:off x="7682425" y="2230764"/>
              <a:ext cx="122262" cy="310535"/>
              <a:chOff x="7682425" y="2230764"/>
              <a:chExt cx="122262" cy="310535"/>
            </a:xfrm>
          </p:grpSpPr>
          <p:sp>
            <p:nvSpPr>
              <p:cNvPr id="1157" name="Google Shape;1157;p41"/>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1"/>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1"/>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1"/>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41"/>
            <p:cNvGrpSpPr/>
            <p:nvPr/>
          </p:nvGrpSpPr>
          <p:grpSpPr>
            <a:xfrm>
              <a:off x="7682425" y="2230764"/>
              <a:ext cx="110379" cy="310535"/>
              <a:chOff x="7682425" y="2230764"/>
              <a:chExt cx="110379" cy="310535"/>
            </a:xfrm>
          </p:grpSpPr>
          <p:sp>
            <p:nvSpPr>
              <p:cNvPr id="1164" name="Google Shape;1164;p41"/>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1"/>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1"/>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1"/>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1"/>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170;p41"/>
            <p:cNvGrpSpPr/>
            <p:nvPr/>
          </p:nvGrpSpPr>
          <p:grpSpPr>
            <a:xfrm>
              <a:off x="7650277" y="2113754"/>
              <a:ext cx="186558" cy="544557"/>
              <a:chOff x="7650277" y="2113754"/>
              <a:chExt cx="186558" cy="544557"/>
            </a:xfrm>
          </p:grpSpPr>
          <p:sp>
            <p:nvSpPr>
              <p:cNvPr id="1171" name="Google Shape;1171;p41"/>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1"/>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1"/>
            <p:cNvGrpSpPr/>
            <p:nvPr/>
          </p:nvGrpSpPr>
          <p:grpSpPr>
            <a:xfrm>
              <a:off x="7554003" y="2175659"/>
              <a:ext cx="371330" cy="513115"/>
              <a:chOff x="7554003" y="2175659"/>
              <a:chExt cx="371330" cy="513115"/>
            </a:xfrm>
          </p:grpSpPr>
          <p:sp>
            <p:nvSpPr>
              <p:cNvPr id="1174" name="Google Shape;1174;p41"/>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1"/>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1"/>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1"/>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1"/>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9" name="Google Shape;1189;p41"/>
          <p:cNvSpPr/>
          <p:nvPr/>
        </p:nvSpPr>
        <p:spPr>
          <a:xfrm rot="8100000">
            <a:off x="731159" y="3120301"/>
            <a:ext cx="494702" cy="494702"/>
          </a:xfrm>
          <a:custGeom>
            <a:avLst/>
            <a:gdLst/>
            <a:ahLst/>
            <a:cxnLst/>
            <a:rect l="l" t="t" r="r" b="b"/>
            <a:pathLst>
              <a:path w="7654" h="7654" extrusionOk="0">
                <a:moveTo>
                  <a:pt x="5254" y="1503"/>
                </a:moveTo>
                <a:cubicBezTo>
                  <a:pt x="5303" y="1503"/>
                  <a:pt x="5350" y="1507"/>
                  <a:pt x="5400" y="1510"/>
                </a:cubicBezTo>
                <a:lnTo>
                  <a:pt x="6078" y="1576"/>
                </a:lnTo>
                <a:lnTo>
                  <a:pt x="6143" y="2253"/>
                </a:lnTo>
                <a:cubicBezTo>
                  <a:pt x="6153" y="2324"/>
                  <a:pt x="6153" y="2394"/>
                  <a:pt x="6153" y="2465"/>
                </a:cubicBezTo>
                <a:lnTo>
                  <a:pt x="5673" y="1985"/>
                </a:lnTo>
                <a:lnTo>
                  <a:pt x="5193" y="1505"/>
                </a:lnTo>
                <a:cubicBezTo>
                  <a:pt x="5214" y="1504"/>
                  <a:pt x="5234" y="1503"/>
                  <a:pt x="5254" y="1503"/>
                </a:cubicBezTo>
                <a:close/>
                <a:moveTo>
                  <a:pt x="4953" y="1534"/>
                </a:moveTo>
                <a:lnTo>
                  <a:pt x="5537" y="2117"/>
                </a:lnTo>
                <a:lnTo>
                  <a:pt x="6125" y="2700"/>
                </a:lnTo>
                <a:cubicBezTo>
                  <a:pt x="6082" y="2902"/>
                  <a:pt x="5993" y="3086"/>
                  <a:pt x="5866" y="3236"/>
                </a:cubicBezTo>
                <a:lnTo>
                  <a:pt x="5142" y="2512"/>
                </a:lnTo>
                <a:lnTo>
                  <a:pt x="4422" y="1788"/>
                </a:lnTo>
                <a:cubicBezTo>
                  <a:pt x="4572" y="1661"/>
                  <a:pt x="4751" y="1576"/>
                  <a:pt x="4953" y="1534"/>
                </a:cubicBezTo>
                <a:close/>
                <a:moveTo>
                  <a:pt x="4285" y="1924"/>
                </a:moveTo>
                <a:lnTo>
                  <a:pt x="5010" y="2644"/>
                </a:lnTo>
                <a:lnTo>
                  <a:pt x="5734" y="3368"/>
                </a:lnTo>
                <a:cubicBezTo>
                  <a:pt x="5584" y="3495"/>
                  <a:pt x="5400" y="3584"/>
                  <a:pt x="5198" y="3627"/>
                </a:cubicBezTo>
                <a:lnTo>
                  <a:pt x="4615" y="3039"/>
                </a:lnTo>
                <a:lnTo>
                  <a:pt x="4031" y="2455"/>
                </a:lnTo>
                <a:cubicBezTo>
                  <a:pt x="4074" y="2253"/>
                  <a:pt x="4158" y="2074"/>
                  <a:pt x="4285" y="1924"/>
                </a:cubicBezTo>
                <a:close/>
                <a:moveTo>
                  <a:pt x="4003" y="2695"/>
                </a:moveTo>
                <a:lnTo>
                  <a:pt x="4483" y="3175"/>
                </a:lnTo>
                <a:lnTo>
                  <a:pt x="4963" y="3655"/>
                </a:lnTo>
                <a:cubicBezTo>
                  <a:pt x="4892" y="3655"/>
                  <a:pt x="4822" y="3655"/>
                  <a:pt x="4751" y="3646"/>
                </a:cubicBezTo>
                <a:lnTo>
                  <a:pt x="4074" y="3580"/>
                </a:lnTo>
                <a:lnTo>
                  <a:pt x="4008" y="2902"/>
                </a:lnTo>
                <a:cubicBezTo>
                  <a:pt x="4003" y="2832"/>
                  <a:pt x="4003" y="2766"/>
                  <a:pt x="4003" y="2695"/>
                </a:cubicBezTo>
                <a:close/>
                <a:moveTo>
                  <a:pt x="2696" y="4003"/>
                </a:moveTo>
                <a:cubicBezTo>
                  <a:pt x="2766" y="4003"/>
                  <a:pt x="2832" y="4003"/>
                  <a:pt x="2903" y="4008"/>
                </a:cubicBezTo>
                <a:lnTo>
                  <a:pt x="3580" y="4074"/>
                </a:lnTo>
                <a:lnTo>
                  <a:pt x="3646" y="4751"/>
                </a:lnTo>
                <a:cubicBezTo>
                  <a:pt x="3655" y="4821"/>
                  <a:pt x="3655" y="4892"/>
                  <a:pt x="3655" y="4963"/>
                </a:cubicBezTo>
                <a:lnTo>
                  <a:pt x="3175" y="4483"/>
                </a:lnTo>
                <a:lnTo>
                  <a:pt x="2696" y="4003"/>
                </a:lnTo>
                <a:close/>
                <a:moveTo>
                  <a:pt x="2456" y="4031"/>
                </a:moveTo>
                <a:lnTo>
                  <a:pt x="3039" y="4614"/>
                </a:lnTo>
                <a:lnTo>
                  <a:pt x="3627" y="5198"/>
                </a:lnTo>
                <a:cubicBezTo>
                  <a:pt x="3585" y="5400"/>
                  <a:pt x="3495" y="5583"/>
                  <a:pt x="3368" y="5734"/>
                </a:cubicBezTo>
                <a:lnTo>
                  <a:pt x="2644" y="5010"/>
                </a:lnTo>
                <a:lnTo>
                  <a:pt x="1924" y="4285"/>
                </a:lnTo>
                <a:cubicBezTo>
                  <a:pt x="2075" y="4158"/>
                  <a:pt x="2253" y="4074"/>
                  <a:pt x="2456" y="4031"/>
                </a:cubicBezTo>
                <a:close/>
                <a:moveTo>
                  <a:pt x="1788" y="4422"/>
                </a:moveTo>
                <a:lnTo>
                  <a:pt x="2512" y="5146"/>
                </a:lnTo>
                <a:lnTo>
                  <a:pt x="3237" y="5866"/>
                </a:lnTo>
                <a:cubicBezTo>
                  <a:pt x="3086" y="5993"/>
                  <a:pt x="2903" y="6082"/>
                  <a:pt x="2700" y="6124"/>
                </a:cubicBezTo>
                <a:lnTo>
                  <a:pt x="2117" y="5536"/>
                </a:lnTo>
                <a:lnTo>
                  <a:pt x="1534" y="4953"/>
                </a:lnTo>
                <a:cubicBezTo>
                  <a:pt x="1576" y="4751"/>
                  <a:pt x="1661" y="4572"/>
                  <a:pt x="1788" y="4422"/>
                </a:cubicBezTo>
                <a:close/>
                <a:moveTo>
                  <a:pt x="1506" y="5193"/>
                </a:moveTo>
                <a:lnTo>
                  <a:pt x="1985" y="5673"/>
                </a:lnTo>
                <a:lnTo>
                  <a:pt x="2465" y="6153"/>
                </a:lnTo>
                <a:cubicBezTo>
                  <a:pt x="2395" y="6153"/>
                  <a:pt x="2324" y="6153"/>
                  <a:pt x="2253" y="6143"/>
                </a:cubicBezTo>
                <a:lnTo>
                  <a:pt x="1576" y="6077"/>
                </a:lnTo>
                <a:lnTo>
                  <a:pt x="1510" y="5400"/>
                </a:lnTo>
                <a:cubicBezTo>
                  <a:pt x="1506" y="5329"/>
                  <a:pt x="1501" y="5264"/>
                  <a:pt x="1506" y="5193"/>
                </a:cubicBezTo>
                <a:close/>
                <a:moveTo>
                  <a:pt x="6468" y="0"/>
                </a:moveTo>
                <a:lnTo>
                  <a:pt x="5932" y="52"/>
                </a:lnTo>
                <a:lnTo>
                  <a:pt x="6026" y="1030"/>
                </a:lnTo>
                <a:lnTo>
                  <a:pt x="5457" y="974"/>
                </a:lnTo>
                <a:cubicBezTo>
                  <a:pt x="5386" y="967"/>
                  <a:pt x="5316" y="964"/>
                  <a:pt x="5247" y="964"/>
                </a:cubicBezTo>
                <a:cubicBezTo>
                  <a:pt x="4748" y="964"/>
                  <a:pt x="4301" y="1142"/>
                  <a:pt x="3970" y="1472"/>
                </a:cubicBezTo>
                <a:cubicBezTo>
                  <a:pt x="3594" y="1849"/>
                  <a:pt x="3415" y="2376"/>
                  <a:pt x="3472" y="2959"/>
                </a:cubicBezTo>
                <a:lnTo>
                  <a:pt x="3500" y="3222"/>
                </a:lnTo>
                <a:lnTo>
                  <a:pt x="3528" y="3528"/>
                </a:lnTo>
                <a:lnTo>
                  <a:pt x="3222" y="3500"/>
                </a:lnTo>
                <a:lnTo>
                  <a:pt x="2954" y="3471"/>
                </a:lnTo>
                <a:cubicBezTo>
                  <a:pt x="2884" y="3465"/>
                  <a:pt x="2815" y="3461"/>
                  <a:pt x="2746" y="3461"/>
                </a:cubicBezTo>
                <a:cubicBezTo>
                  <a:pt x="2250" y="3461"/>
                  <a:pt x="1803" y="3639"/>
                  <a:pt x="1473" y="3970"/>
                </a:cubicBezTo>
                <a:cubicBezTo>
                  <a:pt x="1096" y="4346"/>
                  <a:pt x="918" y="4873"/>
                  <a:pt x="974" y="5456"/>
                </a:cubicBezTo>
                <a:lnTo>
                  <a:pt x="1030" y="6026"/>
                </a:lnTo>
                <a:lnTo>
                  <a:pt x="52" y="5932"/>
                </a:lnTo>
                <a:lnTo>
                  <a:pt x="0" y="6468"/>
                </a:lnTo>
                <a:lnTo>
                  <a:pt x="1082" y="6571"/>
                </a:lnTo>
                <a:lnTo>
                  <a:pt x="1190" y="7653"/>
                </a:lnTo>
                <a:lnTo>
                  <a:pt x="1727" y="7601"/>
                </a:lnTo>
                <a:lnTo>
                  <a:pt x="1633" y="6628"/>
                </a:lnTo>
                <a:lnTo>
                  <a:pt x="1633" y="6628"/>
                </a:lnTo>
                <a:lnTo>
                  <a:pt x="2202" y="6679"/>
                </a:lnTo>
                <a:cubicBezTo>
                  <a:pt x="2274" y="6686"/>
                  <a:pt x="2345" y="6690"/>
                  <a:pt x="2415" y="6690"/>
                </a:cubicBezTo>
                <a:cubicBezTo>
                  <a:pt x="2913" y="6690"/>
                  <a:pt x="3358" y="6515"/>
                  <a:pt x="3688" y="6186"/>
                </a:cubicBezTo>
                <a:cubicBezTo>
                  <a:pt x="4064" y="5809"/>
                  <a:pt x="4238" y="5282"/>
                  <a:pt x="4182" y="4699"/>
                </a:cubicBezTo>
                <a:lnTo>
                  <a:pt x="4158" y="4436"/>
                </a:lnTo>
                <a:lnTo>
                  <a:pt x="4130" y="4130"/>
                </a:lnTo>
                <a:lnTo>
                  <a:pt x="4436" y="4158"/>
                </a:lnTo>
                <a:lnTo>
                  <a:pt x="4699" y="4182"/>
                </a:lnTo>
                <a:cubicBezTo>
                  <a:pt x="4771" y="4189"/>
                  <a:pt x="4842" y="4192"/>
                  <a:pt x="4912" y="4192"/>
                </a:cubicBezTo>
                <a:cubicBezTo>
                  <a:pt x="5410" y="4192"/>
                  <a:pt x="5856" y="4018"/>
                  <a:pt x="6186" y="3688"/>
                </a:cubicBezTo>
                <a:cubicBezTo>
                  <a:pt x="6562" y="3312"/>
                  <a:pt x="6736" y="2785"/>
                  <a:pt x="6680" y="2201"/>
                </a:cubicBezTo>
                <a:lnTo>
                  <a:pt x="6628" y="1632"/>
                </a:lnTo>
                <a:lnTo>
                  <a:pt x="7602" y="1726"/>
                </a:lnTo>
                <a:lnTo>
                  <a:pt x="7653" y="1190"/>
                </a:lnTo>
                <a:lnTo>
                  <a:pt x="6571" y="1082"/>
                </a:lnTo>
                <a:lnTo>
                  <a:pt x="6468"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rot="8100000">
            <a:off x="1042198" y="848467"/>
            <a:ext cx="297700" cy="297700"/>
          </a:xfrm>
          <a:custGeom>
            <a:avLst/>
            <a:gdLst/>
            <a:ahLst/>
            <a:cxnLst/>
            <a:rect l="l" t="t" r="r" b="b"/>
            <a:pathLst>
              <a:path w="4606" h="4606" extrusionOk="0">
                <a:moveTo>
                  <a:pt x="3187" y="904"/>
                </a:moveTo>
                <a:cubicBezTo>
                  <a:pt x="3209" y="904"/>
                  <a:pt x="3230" y="906"/>
                  <a:pt x="3251" y="908"/>
                </a:cubicBezTo>
                <a:lnTo>
                  <a:pt x="3656" y="950"/>
                </a:lnTo>
                <a:lnTo>
                  <a:pt x="3698" y="1355"/>
                </a:lnTo>
                <a:cubicBezTo>
                  <a:pt x="3703" y="1397"/>
                  <a:pt x="3703" y="1439"/>
                  <a:pt x="3703" y="1482"/>
                </a:cubicBezTo>
                <a:lnTo>
                  <a:pt x="3411" y="1195"/>
                </a:lnTo>
                <a:lnTo>
                  <a:pt x="3124" y="908"/>
                </a:lnTo>
                <a:cubicBezTo>
                  <a:pt x="3145" y="906"/>
                  <a:pt x="3166" y="904"/>
                  <a:pt x="3187" y="904"/>
                </a:cubicBezTo>
                <a:close/>
                <a:moveTo>
                  <a:pt x="2983" y="922"/>
                </a:moveTo>
                <a:lnTo>
                  <a:pt x="3331" y="1275"/>
                </a:lnTo>
                <a:lnTo>
                  <a:pt x="3684" y="1628"/>
                </a:lnTo>
                <a:cubicBezTo>
                  <a:pt x="3660" y="1745"/>
                  <a:pt x="3608" y="1858"/>
                  <a:pt x="3529" y="1947"/>
                </a:cubicBezTo>
                <a:lnTo>
                  <a:pt x="3096" y="1510"/>
                </a:lnTo>
                <a:lnTo>
                  <a:pt x="2658" y="1077"/>
                </a:lnTo>
                <a:cubicBezTo>
                  <a:pt x="2748" y="1002"/>
                  <a:pt x="2861" y="946"/>
                  <a:pt x="2983" y="922"/>
                </a:cubicBezTo>
                <a:close/>
                <a:moveTo>
                  <a:pt x="2578" y="1157"/>
                </a:moveTo>
                <a:lnTo>
                  <a:pt x="3016" y="1590"/>
                </a:lnTo>
                <a:lnTo>
                  <a:pt x="3449" y="2027"/>
                </a:lnTo>
                <a:cubicBezTo>
                  <a:pt x="3359" y="2103"/>
                  <a:pt x="3251" y="2154"/>
                  <a:pt x="3129" y="2183"/>
                </a:cubicBezTo>
                <a:lnTo>
                  <a:pt x="2776" y="1830"/>
                </a:lnTo>
                <a:lnTo>
                  <a:pt x="2423" y="1477"/>
                </a:lnTo>
                <a:cubicBezTo>
                  <a:pt x="2451" y="1355"/>
                  <a:pt x="2503" y="1247"/>
                  <a:pt x="2578" y="1157"/>
                </a:cubicBezTo>
                <a:close/>
                <a:moveTo>
                  <a:pt x="2409" y="1623"/>
                </a:moveTo>
                <a:lnTo>
                  <a:pt x="2696" y="1910"/>
                </a:lnTo>
                <a:lnTo>
                  <a:pt x="2983" y="2197"/>
                </a:lnTo>
                <a:cubicBezTo>
                  <a:pt x="2972" y="2198"/>
                  <a:pt x="2960" y="2199"/>
                  <a:pt x="2949" y="2199"/>
                </a:cubicBezTo>
                <a:cubicBezTo>
                  <a:pt x="2920" y="2199"/>
                  <a:pt x="2891" y="2195"/>
                  <a:pt x="2861" y="2192"/>
                </a:cubicBezTo>
                <a:lnTo>
                  <a:pt x="2451" y="2154"/>
                </a:lnTo>
                <a:lnTo>
                  <a:pt x="2414" y="1750"/>
                </a:lnTo>
                <a:cubicBezTo>
                  <a:pt x="2409" y="1703"/>
                  <a:pt x="2409" y="1665"/>
                  <a:pt x="2409" y="1623"/>
                </a:cubicBezTo>
                <a:close/>
                <a:moveTo>
                  <a:pt x="1624" y="2408"/>
                </a:moveTo>
                <a:cubicBezTo>
                  <a:pt x="1661" y="2408"/>
                  <a:pt x="1703" y="2408"/>
                  <a:pt x="1746" y="2413"/>
                </a:cubicBezTo>
                <a:lnTo>
                  <a:pt x="2155" y="2451"/>
                </a:lnTo>
                <a:lnTo>
                  <a:pt x="2193" y="2860"/>
                </a:lnTo>
                <a:cubicBezTo>
                  <a:pt x="2197" y="2902"/>
                  <a:pt x="2197" y="2945"/>
                  <a:pt x="2197" y="2987"/>
                </a:cubicBezTo>
                <a:lnTo>
                  <a:pt x="1910" y="2695"/>
                </a:lnTo>
                <a:lnTo>
                  <a:pt x="1624" y="2408"/>
                </a:lnTo>
                <a:close/>
                <a:moveTo>
                  <a:pt x="1478" y="2427"/>
                </a:moveTo>
                <a:lnTo>
                  <a:pt x="1830" y="2775"/>
                </a:lnTo>
                <a:lnTo>
                  <a:pt x="2179" y="3128"/>
                </a:lnTo>
                <a:cubicBezTo>
                  <a:pt x="2155" y="3250"/>
                  <a:pt x="2103" y="3359"/>
                  <a:pt x="2028" y="3448"/>
                </a:cubicBezTo>
                <a:lnTo>
                  <a:pt x="1591" y="3015"/>
                </a:lnTo>
                <a:lnTo>
                  <a:pt x="1158" y="2578"/>
                </a:lnTo>
                <a:cubicBezTo>
                  <a:pt x="1247" y="2502"/>
                  <a:pt x="1355" y="2451"/>
                  <a:pt x="1478" y="2427"/>
                </a:cubicBezTo>
                <a:close/>
                <a:moveTo>
                  <a:pt x="1078" y="2662"/>
                </a:moveTo>
                <a:lnTo>
                  <a:pt x="1511" y="3095"/>
                </a:lnTo>
                <a:lnTo>
                  <a:pt x="1948" y="3528"/>
                </a:lnTo>
                <a:cubicBezTo>
                  <a:pt x="1854" y="3608"/>
                  <a:pt x="1746" y="3660"/>
                  <a:pt x="1624" y="3683"/>
                </a:cubicBezTo>
                <a:lnTo>
                  <a:pt x="1275" y="3335"/>
                </a:lnTo>
                <a:lnTo>
                  <a:pt x="923" y="2982"/>
                </a:lnTo>
                <a:cubicBezTo>
                  <a:pt x="946" y="2860"/>
                  <a:pt x="998" y="2752"/>
                  <a:pt x="1078" y="2662"/>
                </a:cubicBezTo>
                <a:close/>
                <a:moveTo>
                  <a:pt x="904" y="3123"/>
                </a:moveTo>
                <a:lnTo>
                  <a:pt x="1195" y="3415"/>
                </a:lnTo>
                <a:lnTo>
                  <a:pt x="1482" y="3702"/>
                </a:lnTo>
                <a:cubicBezTo>
                  <a:pt x="1440" y="3702"/>
                  <a:pt x="1398" y="3702"/>
                  <a:pt x="1355" y="3697"/>
                </a:cubicBezTo>
                <a:lnTo>
                  <a:pt x="946" y="3660"/>
                </a:lnTo>
                <a:lnTo>
                  <a:pt x="909" y="3250"/>
                </a:lnTo>
                <a:cubicBezTo>
                  <a:pt x="904" y="3208"/>
                  <a:pt x="904" y="3166"/>
                  <a:pt x="904" y="3123"/>
                </a:cubicBezTo>
                <a:close/>
                <a:moveTo>
                  <a:pt x="3891" y="0"/>
                </a:moveTo>
                <a:lnTo>
                  <a:pt x="3566" y="33"/>
                </a:lnTo>
                <a:lnTo>
                  <a:pt x="3627" y="621"/>
                </a:lnTo>
                <a:lnTo>
                  <a:pt x="3279" y="588"/>
                </a:lnTo>
                <a:cubicBezTo>
                  <a:pt x="3234" y="583"/>
                  <a:pt x="3189" y="581"/>
                  <a:pt x="3145" y="581"/>
                </a:cubicBezTo>
                <a:cubicBezTo>
                  <a:pt x="2850" y="581"/>
                  <a:pt x="2586" y="688"/>
                  <a:pt x="2390" y="884"/>
                </a:cubicBezTo>
                <a:cubicBezTo>
                  <a:pt x="2160" y="1110"/>
                  <a:pt x="2056" y="1430"/>
                  <a:pt x="2089" y="1778"/>
                </a:cubicBezTo>
                <a:lnTo>
                  <a:pt x="2103" y="1938"/>
                </a:lnTo>
                <a:lnTo>
                  <a:pt x="2122" y="2121"/>
                </a:lnTo>
                <a:lnTo>
                  <a:pt x="1939" y="2107"/>
                </a:lnTo>
                <a:lnTo>
                  <a:pt x="1779" y="2089"/>
                </a:lnTo>
                <a:cubicBezTo>
                  <a:pt x="1738" y="2085"/>
                  <a:pt x="1697" y="2083"/>
                  <a:pt x="1657" y="2083"/>
                </a:cubicBezTo>
                <a:cubicBezTo>
                  <a:pt x="1357" y="2083"/>
                  <a:pt x="1084" y="2190"/>
                  <a:pt x="885" y="2390"/>
                </a:cubicBezTo>
                <a:cubicBezTo>
                  <a:pt x="659" y="2615"/>
                  <a:pt x="551" y="2931"/>
                  <a:pt x="584" y="3283"/>
                </a:cubicBezTo>
                <a:lnTo>
                  <a:pt x="617" y="3627"/>
                </a:lnTo>
                <a:lnTo>
                  <a:pt x="34" y="3570"/>
                </a:lnTo>
                <a:lnTo>
                  <a:pt x="1" y="3890"/>
                </a:lnTo>
                <a:lnTo>
                  <a:pt x="650" y="3956"/>
                </a:lnTo>
                <a:lnTo>
                  <a:pt x="716" y="4605"/>
                </a:lnTo>
                <a:lnTo>
                  <a:pt x="1036" y="4572"/>
                </a:lnTo>
                <a:lnTo>
                  <a:pt x="979" y="3989"/>
                </a:lnTo>
                <a:lnTo>
                  <a:pt x="1322" y="4022"/>
                </a:lnTo>
                <a:cubicBezTo>
                  <a:pt x="1364" y="4026"/>
                  <a:pt x="1405" y="4028"/>
                  <a:pt x="1446" y="4028"/>
                </a:cubicBezTo>
                <a:cubicBezTo>
                  <a:pt x="1748" y="4028"/>
                  <a:pt x="2017" y="3920"/>
                  <a:pt x="2216" y="3721"/>
                </a:cubicBezTo>
                <a:cubicBezTo>
                  <a:pt x="2447" y="3495"/>
                  <a:pt x="2550" y="3175"/>
                  <a:pt x="2517" y="2827"/>
                </a:cubicBezTo>
                <a:lnTo>
                  <a:pt x="2503" y="2667"/>
                </a:lnTo>
                <a:lnTo>
                  <a:pt x="2484" y="2484"/>
                </a:lnTo>
                <a:lnTo>
                  <a:pt x="2668" y="2502"/>
                </a:lnTo>
                <a:lnTo>
                  <a:pt x="2828" y="2517"/>
                </a:lnTo>
                <a:cubicBezTo>
                  <a:pt x="2870" y="2521"/>
                  <a:pt x="2912" y="2523"/>
                  <a:pt x="2953" y="2523"/>
                </a:cubicBezTo>
                <a:cubicBezTo>
                  <a:pt x="3252" y="2523"/>
                  <a:pt x="3523" y="2419"/>
                  <a:pt x="3721" y="2220"/>
                </a:cubicBezTo>
                <a:cubicBezTo>
                  <a:pt x="3947" y="1990"/>
                  <a:pt x="4055" y="1675"/>
                  <a:pt x="4018" y="1327"/>
                </a:cubicBezTo>
                <a:lnTo>
                  <a:pt x="3985" y="983"/>
                </a:lnTo>
                <a:lnTo>
                  <a:pt x="4573" y="1040"/>
                </a:lnTo>
                <a:lnTo>
                  <a:pt x="4606" y="715"/>
                </a:lnTo>
                <a:lnTo>
                  <a:pt x="3957" y="654"/>
                </a:lnTo>
                <a:lnTo>
                  <a:pt x="3891" y="0"/>
                </a:ln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rot="8100000">
            <a:off x="724570" y="827877"/>
            <a:ext cx="197066" cy="195192"/>
          </a:xfrm>
          <a:custGeom>
            <a:avLst/>
            <a:gdLst/>
            <a:ahLst/>
            <a:cxnLst/>
            <a:rect l="l" t="t" r="r" b="b"/>
            <a:pathLst>
              <a:path w="3049" h="3020" extrusionOk="0">
                <a:moveTo>
                  <a:pt x="2877" y="0"/>
                </a:moveTo>
                <a:cubicBezTo>
                  <a:pt x="2837" y="0"/>
                  <a:pt x="2797" y="16"/>
                  <a:pt x="2766" y="46"/>
                </a:cubicBezTo>
                <a:lnTo>
                  <a:pt x="62" y="2751"/>
                </a:lnTo>
                <a:cubicBezTo>
                  <a:pt x="0" y="2812"/>
                  <a:pt x="0" y="2911"/>
                  <a:pt x="62" y="2972"/>
                </a:cubicBezTo>
                <a:cubicBezTo>
                  <a:pt x="90" y="3005"/>
                  <a:pt x="132" y="3019"/>
                  <a:pt x="170" y="3019"/>
                </a:cubicBezTo>
                <a:cubicBezTo>
                  <a:pt x="212" y="3019"/>
                  <a:pt x="250" y="3005"/>
                  <a:pt x="283" y="2972"/>
                </a:cubicBezTo>
                <a:lnTo>
                  <a:pt x="2987" y="267"/>
                </a:lnTo>
                <a:cubicBezTo>
                  <a:pt x="3048" y="206"/>
                  <a:pt x="3048" y="107"/>
                  <a:pt x="2987" y="46"/>
                </a:cubicBezTo>
                <a:cubicBezTo>
                  <a:pt x="2957" y="16"/>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rot="8100000">
            <a:off x="1197241" y="3735446"/>
            <a:ext cx="197066" cy="195386"/>
          </a:xfrm>
          <a:custGeom>
            <a:avLst/>
            <a:gdLst/>
            <a:ahLst/>
            <a:cxnLst/>
            <a:rect l="l" t="t" r="r" b="b"/>
            <a:pathLst>
              <a:path w="3049" h="3023" extrusionOk="0">
                <a:moveTo>
                  <a:pt x="2877" y="0"/>
                </a:moveTo>
                <a:cubicBezTo>
                  <a:pt x="2837" y="0"/>
                  <a:pt x="2797" y="17"/>
                  <a:pt x="2766" y="50"/>
                </a:cubicBezTo>
                <a:lnTo>
                  <a:pt x="62" y="2754"/>
                </a:lnTo>
                <a:cubicBezTo>
                  <a:pt x="0" y="2815"/>
                  <a:pt x="0" y="2914"/>
                  <a:pt x="62" y="2975"/>
                </a:cubicBezTo>
                <a:cubicBezTo>
                  <a:pt x="90" y="3008"/>
                  <a:pt x="132" y="3022"/>
                  <a:pt x="170" y="3022"/>
                </a:cubicBezTo>
                <a:cubicBezTo>
                  <a:pt x="212" y="3022"/>
                  <a:pt x="250" y="3008"/>
                  <a:pt x="283" y="2975"/>
                </a:cubicBezTo>
                <a:lnTo>
                  <a:pt x="2987" y="271"/>
                </a:lnTo>
                <a:cubicBezTo>
                  <a:pt x="3048" y="210"/>
                  <a:pt x="3048" y="111"/>
                  <a:pt x="2987" y="50"/>
                </a:cubicBezTo>
                <a:cubicBezTo>
                  <a:pt x="2957" y="17"/>
                  <a:pt x="2917" y="0"/>
                  <a:pt x="2877" y="0"/>
                </a:cubicBezTo>
                <a:close/>
              </a:path>
            </a:pathLst>
          </a:custGeom>
          <a:solidFill>
            <a:srgbClr val="3B8BFF">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700;p51">
            <a:extLst>
              <a:ext uri="{FF2B5EF4-FFF2-40B4-BE49-F238E27FC236}">
                <a16:creationId xmlns:a16="http://schemas.microsoft.com/office/drawing/2014/main" id="{4028DE44-5BF0-27FE-C3EF-FBE87935034C}"/>
              </a:ext>
            </a:extLst>
          </p:cNvPr>
          <p:cNvGrpSpPr/>
          <p:nvPr/>
        </p:nvGrpSpPr>
        <p:grpSpPr>
          <a:xfrm>
            <a:off x="443023" y="3401685"/>
            <a:ext cx="1689852" cy="1435560"/>
            <a:chOff x="7096575" y="3701523"/>
            <a:chExt cx="1549852" cy="1385936"/>
          </a:xfrm>
        </p:grpSpPr>
        <p:grpSp>
          <p:nvGrpSpPr>
            <p:cNvPr id="5" name="Google Shape;1701;p51">
              <a:extLst>
                <a:ext uri="{FF2B5EF4-FFF2-40B4-BE49-F238E27FC236}">
                  <a16:creationId xmlns:a16="http://schemas.microsoft.com/office/drawing/2014/main" id="{A2D5643C-F7FB-7F46-FB64-41FCF116D3B8}"/>
                </a:ext>
              </a:extLst>
            </p:cNvPr>
            <p:cNvGrpSpPr/>
            <p:nvPr/>
          </p:nvGrpSpPr>
          <p:grpSpPr>
            <a:xfrm>
              <a:off x="7096575" y="4799407"/>
              <a:ext cx="79578" cy="123238"/>
              <a:chOff x="7096575" y="4799407"/>
              <a:chExt cx="79578" cy="123238"/>
            </a:xfrm>
          </p:grpSpPr>
          <p:sp>
            <p:nvSpPr>
              <p:cNvPr id="1204" name="Google Shape;1702;p51">
                <a:extLst>
                  <a:ext uri="{FF2B5EF4-FFF2-40B4-BE49-F238E27FC236}">
                    <a16:creationId xmlns:a16="http://schemas.microsoft.com/office/drawing/2014/main" id="{0C659641-C02D-BCDF-53B8-B8F581318532}"/>
                  </a:ext>
                </a:extLst>
              </p:cNvPr>
              <p:cNvSpPr/>
              <p:nvPr/>
            </p:nvSpPr>
            <p:spPr>
              <a:xfrm>
                <a:off x="7096575" y="4799407"/>
                <a:ext cx="79578" cy="123238"/>
              </a:xfrm>
              <a:custGeom>
                <a:avLst/>
                <a:gdLst/>
                <a:ahLst/>
                <a:cxnLst/>
                <a:rect l="l" t="t" r="r" b="b"/>
                <a:pathLst>
                  <a:path w="2364" h="3661" extrusionOk="0">
                    <a:moveTo>
                      <a:pt x="654" y="1"/>
                    </a:moveTo>
                    <a:cubicBezTo>
                      <a:pt x="468" y="1"/>
                      <a:pt x="330" y="83"/>
                      <a:pt x="335" y="330"/>
                    </a:cubicBezTo>
                    <a:cubicBezTo>
                      <a:pt x="335" y="330"/>
                      <a:pt x="24" y="1868"/>
                      <a:pt x="1" y="2230"/>
                    </a:cubicBezTo>
                    <a:cubicBezTo>
                      <a:pt x="10" y="2597"/>
                      <a:pt x="95" y="3486"/>
                      <a:pt x="179" y="3519"/>
                    </a:cubicBezTo>
                    <a:cubicBezTo>
                      <a:pt x="195" y="3525"/>
                      <a:pt x="215" y="3527"/>
                      <a:pt x="236" y="3527"/>
                    </a:cubicBezTo>
                    <a:cubicBezTo>
                      <a:pt x="284" y="3527"/>
                      <a:pt x="338" y="3514"/>
                      <a:pt x="367" y="3491"/>
                    </a:cubicBezTo>
                    <a:cubicBezTo>
                      <a:pt x="377" y="3580"/>
                      <a:pt x="391" y="3637"/>
                      <a:pt x="410" y="3646"/>
                    </a:cubicBezTo>
                    <a:cubicBezTo>
                      <a:pt x="432" y="3655"/>
                      <a:pt x="464" y="3660"/>
                      <a:pt x="497" y="3660"/>
                    </a:cubicBezTo>
                    <a:cubicBezTo>
                      <a:pt x="548" y="3660"/>
                      <a:pt x="601" y="3648"/>
                      <a:pt x="621" y="3622"/>
                    </a:cubicBezTo>
                    <a:cubicBezTo>
                      <a:pt x="631" y="3613"/>
                      <a:pt x="636" y="3599"/>
                      <a:pt x="645" y="3580"/>
                    </a:cubicBezTo>
                    <a:cubicBezTo>
                      <a:pt x="654" y="3613"/>
                      <a:pt x="664" y="3637"/>
                      <a:pt x="673" y="3637"/>
                    </a:cubicBezTo>
                    <a:cubicBezTo>
                      <a:pt x="685" y="3642"/>
                      <a:pt x="699" y="3644"/>
                      <a:pt x="715" y="3644"/>
                    </a:cubicBezTo>
                    <a:cubicBezTo>
                      <a:pt x="770" y="3644"/>
                      <a:pt x="839" y="3613"/>
                      <a:pt x="861" y="3580"/>
                    </a:cubicBezTo>
                    <a:cubicBezTo>
                      <a:pt x="885" y="3547"/>
                      <a:pt x="908" y="3463"/>
                      <a:pt x="937" y="3345"/>
                    </a:cubicBezTo>
                    <a:cubicBezTo>
                      <a:pt x="947" y="3347"/>
                      <a:pt x="957" y="3349"/>
                      <a:pt x="967" y="3349"/>
                    </a:cubicBezTo>
                    <a:cubicBezTo>
                      <a:pt x="1031" y="3349"/>
                      <a:pt x="1090" y="3302"/>
                      <a:pt x="1106" y="3265"/>
                    </a:cubicBezTo>
                    <a:cubicBezTo>
                      <a:pt x="1172" y="3096"/>
                      <a:pt x="1224" y="2517"/>
                      <a:pt x="1336" y="2193"/>
                    </a:cubicBezTo>
                    <a:cubicBezTo>
                      <a:pt x="1435" y="1901"/>
                      <a:pt x="1553" y="1656"/>
                      <a:pt x="1652" y="1459"/>
                    </a:cubicBezTo>
                    <a:cubicBezTo>
                      <a:pt x="1727" y="1534"/>
                      <a:pt x="1811" y="1633"/>
                      <a:pt x="1896" y="1769"/>
                    </a:cubicBezTo>
                    <a:cubicBezTo>
                      <a:pt x="2016" y="1969"/>
                      <a:pt x="2143" y="2030"/>
                      <a:pt x="2233" y="2030"/>
                    </a:cubicBezTo>
                    <a:cubicBezTo>
                      <a:pt x="2313" y="2030"/>
                      <a:pt x="2364" y="1983"/>
                      <a:pt x="2357" y="1943"/>
                    </a:cubicBezTo>
                    <a:cubicBezTo>
                      <a:pt x="2263" y="1487"/>
                      <a:pt x="2018" y="979"/>
                      <a:pt x="1971" y="904"/>
                    </a:cubicBezTo>
                    <a:cubicBezTo>
                      <a:pt x="1844" y="716"/>
                      <a:pt x="1553" y="311"/>
                      <a:pt x="1553" y="311"/>
                    </a:cubicBezTo>
                    <a:cubicBezTo>
                      <a:pt x="1553" y="311"/>
                      <a:pt x="1015" y="1"/>
                      <a:pt x="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5" name="Google Shape;1703;p51">
                <a:extLst>
                  <a:ext uri="{FF2B5EF4-FFF2-40B4-BE49-F238E27FC236}">
                    <a16:creationId xmlns:a16="http://schemas.microsoft.com/office/drawing/2014/main" id="{BD8BF82F-C0BE-12BA-E603-FEBDE53E99D9}"/>
                  </a:ext>
                </a:extLst>
              </p:cNvPr>
              <p:cNvGrpSpPr/>
              <p:nvPr/>
            </p:nvGrpSpPr>
            <p:grpSpPr>
              <a:xfrm>
                <a:off x="7107347" y="4863366"/>
                <a:ext cx="26627" cy="56587"/>
                <a:chOff x="7107347" y="4863366"/>
                <a:chExt cx="26627" cy="56587"/>
              </a:xfrm>
            </p:grpSpPr>
            <p:sp>
              <p:nvSpPr>
                <p:cNvPr id="1206" name="Google Shape;1704;p51">
                  <a:extLst>
                    <a:ext uri="{FF2B5EF4-FFF2-40B4-BE49-F238E27FC236}">
                      <a16:creationId xmlns:a16="http://schemas.microsoft.com/office/drawing/2014/main" id="{8CFADFAD-71E4-729A-96FB-BD2BB80B2C09}"/>
                    </a:ext>
                  </a:extLst>
                </p:cNvPr>
                <p:cNvSpPr/>
                <p:nvPr/>
              </p:nvSpPr>
              <p:spPr>
                <a:xfrm>
                  <a:off x="7107347" y="4863366"/>
                  <a:ext cx="3669" cy="53254"/>
                </a:xfrm>
                <a:custGeom>
                  <a:avLst/>
                  <a:gdLst/>
                  <a:ahLst/>
                  <a:cxnLst/>
                  <a:rect l="l" t="t" r="r" b="b"/>
                  <a:pathLst>
                    <a:path w="109" h="1582" extrusionOk="0">
                      <a:moveTo>
                        <a:pt x="109" y="1"/>
                      </a:moveTo>
                      <a:lnTo>
                        <a:pt x="109" y="1"/>
                      </a:lnTo>
                      <a:cubicBezTo>
                        <a:pt x="85" y="76"/>
                        <a:pt x="57" y="189"/>
                        <a:pt x="29" y="321"/>
                      </a:cubicBezTo>
                      <a:cubicBezTo>
                        <a:pt x="15" y="387"/>
                        <a:pt x="0" y="462"/>
                        <a:pt x="5" y="542"/>
                      </a:cubicBezTo>
                      <a:cubicBezTo>
                        <a:pt x="5" y="622"/>
                        <a:pt x="5" y="702"/>
                        <a:pt x="10" y="786"/>
                      </a:cubicBezTo>
                      <a:cubicBezTo>
                        <a:pt x="24" y="1125"/>
                        <a:pt x="43" y="1421"/>
                        <a:pt x="57" y="1581"/>
                      </a:cubicBezTo>
                      <a:cubicBezTo>
                        <a:pt x="57" y="1421"/>
                        <a:pt x="47" y="1125"/>
                        <a:pt x="38" y="786"/>
                      </a:cubicBezTo>
                      <a:cubicBezTo>
                        <a:pt x="33" y="617"/>
                        <a:pt x="19" y="457"/>
                        <a:pt x="47" y="325"/>
                      </a:cubicBezTo>
                      <a:cubicBezTo>
                        <a:pt x="71" y="189"/>
                        <a:pt x="94" y="8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705;p51">
                  <a:extLst>
                    <a:ext uri="{FF2B5EF4-FFF2-40B4-BE49-F238E27FC236}">
                      <a16:creationId xmlns:a16="http://schemas.microsoft.com/office/drawing/2014/main" id="{5D24D11B-ABC8-618F-1352-7DEB9647550B}"/>
                    </a:ext>
                  </a:extLst>
                </p:cNvPr>
                <p:cNvSpPr/>
                <p:nvPr/>
              </p:nvSpPr>
              <p:spPr>
                <a:xfrm>
                  <a:off x="7117479" y="4865756"/>
                  <a:ext cx="5251" cy="54197"/>
                </a:xfrm>
                <a:custGeom>
                  <a:avLst/>
                  <a:gdLst/>
                  <a:ahLst/>
                  <a:cxnLst/>
                  <a:rect l="l" t="t" r="r" b="b"/>
                  <a:pathLst>
                    <a:path w="156" h="1610" extrusionOk="0">
                      <a:moveTo>
                        <a:pt x="156" y="0"/>
                      </a:moveTo>
                      <a:cubicBezTo>
                        <a:pt x="127" y="76"/>
                        <a:pt x="90" y="189"/>
                        <a:pt x="57" y="325"/>
                      </a:cubicBezTo>
                      <a:cubicBezTo>
                        <a:pt x="38" y="391"/>
                        <a:pt x="24" y="466"/>
                        <a:pt x="15" y="546"/>
                      </a:cubicBezTo>
                      <a:cubicBezTo>
                        <a:pt x="5" y="626"/>
                        <a:pt x="5" y="711"/>
                        <a:pt x="5" y="795"/>
                      </a:cubicBezTo>
                      <a:cubicBezTo>
                        <a:pt x="0" y="1143"/>
                        <a:pt x="15" y="1449"/>
                        <a:pt x="24" y="1609"/>
                      </a:cubicBezTo>
                      <a:cubicBezTo>
                        <a:pt x="29" y="1449"/>
                        <a:pt x="29" y="1143"/>
                        <a:pt x="29" y="800"/>
                      </a:cubicBezTo>
                      <a:cubicBezTo>
                        <a:pt x="33" y="711"/>
                        <a:pt x="33" y="626"/>
                        <a:pt x="38" y="546"/>
                      </a:cubicBezTo>
                      <a:cubicBezTo>
                        <a:pt x="47" y="471"/>
                        <a:pt x="62" y="396"/>
                        <a:pt x="76" y="330"/>
                      </a:cubicBezTo>
                      <a:cubicBezTo>
                        <a:pt x="104" y="193"/>
                        <a:pt x="132" y="8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706;p51">
                  <a:extLst>
                    <a:ext uri="{FF2B5EF4-FFF2-40B4-BE49-F238E27FC236}">
                      <a16:creationId xmlns:a16="http://schemas.microsoft.com/office/drawing/2014/main" id="{EF87FDD2-4B85-78F7-03F9-A6BAF57CA454}"/>
                    </a:ext>
                  </a:extLst>
                </p:cNvPr>
                <p:cNvSpPr/>
                <p:nvPr/>
              </p:nvSpPr>
              <p:spPr>
                <a:xfrm>
                  <a:off x="7126972" y="4866867"/>
                  <a:ext cx="7002" cy="45007"/>
                </a:xfrm>
                <a:custGeom>
                  <a:avLst/>
                  <a:gdLst/>
                  <a:ahLst/>
                  <a:cxnLst/>
                  <a:rect l="l" t="t" r="r" b="b"/>
                  <a:pathLst>
                    <a:path w="208" h="1337" extrusionOk="0">
                      <a:moveTo>
                        <a:pt x="208" y="0"/>
                      </a:moveTo>
                      <a:cubicBezTo>
                        <a:pt x="184" y="66"/>
                        <a:pt x="156" y="160"/>
                        <a:pt x="128" y="273"/>
                      </a:cubicBezTo>
                      <a:cubicBezTo>
                        <a:pt x="109" y="330"/>
                        <a:pt x="95" y="391"/>
                        <a:pt x="76" y="452"/>
                      </a:cubicBezTo>
                      <a:cubicBezTo>
                        <a:pt x="62" y="518"/>
                        <a:pt x="38" y="584"/>
                        <a:pt x="29" y="659"/>
                      </a:cubicBezTo>
                      <a:cubicBezTo>
                        <a:pt x="1" y="951"/>
                        <a:pt x="19" y="1205"/>
                        <a:pt x="29" y="1336"/>
                      </a:cubicBezTo>
                      <a:cubicBezTo>
                        <a:pt x="38" y="1205"/>
                        <a:pt x="29" y="951"/>
                        <a:pt x="57" y="664"/>
                      </a:cubicBezTo>
                      <a:cubicBezTo>
                        <a:pt x="62" y="593"/>
                        <a:pt x="85" y="522"/>
                        <a:pt x="99" y="461"/>
                      </a:cubicBezTo>
                      <a:cubicBezTo>
                        <a:pt x="118" y="395"/>
                        <a:pt x="132" y="334"/>
                        <a:pt x="146" y="278"/>
                      </a:cubicBezTo>
                      <a:cubicBezTo>
                        <a:pt x="175" y="165"/>
                        <a:pt x="194" y="71"/>
                        <a:pt x="2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1707;p51">
              <a:extLst>
                <a:ext uri="{FF2B5EF4-FFF2-40B4-BE49-F238E27FC236}">
                  <a16:creationId xmlns:a16="http://schemas.microsoft.com/office/drawing/2014/main" id="{3128C18A-BCDB-9F00-267C-14BB0EAAF6E6}"/>
                </a:ext>
              </a:extLst>
            </p:cNvPr>
            <p:cNvSpPr/>
            <p:nvPr/>
          </p:nvSpPr>
          <p:spPr>
            <a:xfrm>
              <a:off x="7155316" y="4097379"/>
              <a:ext cx="375472" cy="310368"/>
            </a:xfrm>
            <a:custGeom>
              <a:avLst/>
              <a:gdLst/>
              <a:ahLst/>
              <a:cxnLst/>
              <a:rect l="l" t="t" r="r" b="b"/>
              <a:pathLst>
                <a:path w="11154" h="9220" extrusionOk="0">
                  <a:moveTo>
                    <a:pt x="8899" y="1"/>
                  </a:moveTo>
                  <a:cubicBezTo>
                    <a:pt x="8731" y="1"/>
                    <a:pt x="8551" y="18"/>
                    <a:pt x="8359" y="56"/>
                  </a:cubicBezTo>
                  <a:cubicBezTo>
                    <a:pt x="7160" y="291"/>
                    <a:pt x="6670" y="997"/>
                    <a:pt x="6482" y="1942"/>
                  </a:cubicBezTo>
                  <a:cubicBezTo>
                    <a:pt x="6308" y="2798"/>
                    <a:pt x="5763" y="2210"/>
                    <a:pt x="5165" y="2676"/>
                  </a:cubicBezTo>
                  <a:cubicBezTo>
                    <a:pt x="4347" y="3306"/>
                    <a:pt x="5321" y="4402"/>
                    <a:pt x="4239" y="4402"/>
                  </a:cubicBezTo>
                  <a:cubicBezTo>
                    <a:pt x="2945" y="4402"/>
                    <a:pt x="3072" y="4995"/>
                    <a:pt x="2729" y="5512"/>
                  </a:cubicBezTo>
                  <a:cubicBezTo>
                    <a:pt x="2529" y="5810"/>
                    <a:pt x="2279" y="5869"/>
                    <a:pt x="2016" y="5869"/>
                  </a:cubicBezTo>
                  <a:cubicBezTo>
                    <a:pt x="1841" y="5869"/>
                    <a:pt x="1662" y="5843"/>
                    <a:pt x="1487" y="5843"/>
                  </a:cubicBezTo>
                  <a:cubicBezTo>
                    <a:pt x="1266" y="5843"/>
                    <a:pt x="1053" y="5884"/>
                    <a:pt x="871" y="6072"/>
                  </a:cubicBezTo>
                  <a:cubicBezTo>
                    <a:pt x="1" y="6975"/>
                    <a:pt x="1901" y="9200"/>
                    <a:pt x="3213" y="9219"/>
                  </a:cubicBezTo>
                  <a:cubicBezTo>
                    <a:pt x="3229" y="9219"/>
                    <a:pt x="3244" y="9219"/>
                    <a:pt x="3260" y="9219"/>
                  </a:cubicBezTo>
                  <a:cubicBezTo>
                    <a:pt x="4232" y="9219"/>
                    <a:pt x="5335" y="8645"/>
                    <a:pt x="6252" y="8348"/>
                  </a:cubicBezTo>
                  <a:cubicBezTo>
                    <a:pt x="6840" y="8156"/>
                    <a:pt x="6892" y="8283"/>
                    <a:pt x="7362" y="7883"/>
                  </a:cubicBezTo>
                  <a:cubicBezTo>
                    <a:pt x="8006" y="7342"/>
                    <a:pt x="8416" y="6561"/>
                    <a:pt x="8684" y="5766"/>
                  </a:cubicBezTo>
                  <a:lnTo>
                    <a:pt x="10683" y="3433"/>
                  </a:lnTo>
                  <a:cubicBezTo>
                    <a:pt x="11031" y="3203"/>
                    <a:pt x="11153" y="2003"/>
                    <a:pt x="10899" y="1382"/>
                  </a:cubicBezTo>
                  <a:cubicBezTo>
                    <a:pt x="10681" y="839"/>
                    <a:pt x="10074" y="1"/>
                    <a:pt x="8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8;p51">
              <a:extLst>
                <a:ext uri="{FF2B5EF4-FFF2-40B4-BE49-F238E27FC236}">
                  <a16:creationId xmlns:a16="http://schemas.microsoft.com/office/drawing/2014/main" id="{0CA0FC2E-6BB3-37EF-2595-AAF90004DBE4}"/>
                </a:ext>
              </a:extLst>
            </p:cNvPr>
            <p:cNvSpPr/>
            <p:nvPr/>
          </p:nvSpPr>
          <p:spPr>
            <a:xfrm>
              <a:off x="7107987" y="4151171"/>
              <a:ext cx="773665" cy="906060"/>
            </a:xfrm>
            <a:custGeom>
              <a:avLst/>
              <a:gdLst/>
              <a:ahLst/>
              <a:cxnLst/>
              <a:rect l="l" t="t" r="r" b="b"/>
              <a:pathLst>
                <a:path w="22983" h="26916" extrusionOk="0">
                  <a:moveTo>
                    <a:pt x="22131" y="1"/>
                  </a:moveTo>
                  <a:cubicBezTo>
                    <a:pt x="22131" y="1"/>
                    <a:pt x="19822" y="4737"/>
                    <a:pt x="19497" y="4883"/>
                  </a:cubicBezTo>
                  <a:cubicBezTo>
                    <a:pt x="19168" y="5029"/>
                    <a:pt x="16891" y="5034"/>
                    <a:pt x="15047" y="5052"/>
                  </a:cubicBezTo>
                  <a:cubicBezTo>
                    <a:pt x="15029" y="5053"/>
                    <a:pt x="15010" y="5053"/>
                    <a:pt x="14991" y="5053"/>
                  </a:cubicBezTo>
                  <a:cubicBezTo>
                    <a:pt x="13969" y="5053"/>
                    <a:pt x="12649" y="4702"/>
                    <a:pt x="10479" y="4702"/>
                  </a:cubicBezTo>
                  <a:cubicBezTo>
                    <a:pt x="10387" y="4702"/>
                    <a:pt x="10293" y="4703"/>
                    <a:pt x="10198" y="4704"/>
                  </a:cubicBezTo>
                  <a:cubicBezTo>
                    <a:pt x="8791" y="4728"/>
                    <a:pt x="6581" y="4911"/>
                    <a:pt x="5767" y="5509"/>
                  </a:cubicBezTo>
                  <a:cubicBezTo>
                    <a:pt x="4854" y="6167"/>
                    <a:pt x="1120" y="10716"/>
                    <a:pt x="692" y="12216"/>
                  </a:cubicBezTo>
                  <a:cubicBezTo>
                    <a:pt x="344" y="13947"/>
                    <a:pt x="0" y="19507"/>
                    <a:pt x="0" y="19507"/>
                  </a:cubicBezTo>
                  <a:lnTo>
                    <a:pt x="1214" y="19568"/>
                  </a:lnTo>
                  <a:cubicBezTo>
                    <a:pt x="1214" y="19568"/>
                    <a:pt x="2404" y="14051"/>
                    <a:pt x="2869" y="12752"/>
                  </a:cubicBezTo>
                  <a:cubicBezTo>
                    <a:pt x="3617" y="11647"/>
                    <a:pt x="6049" y="9916"/>
                    <a:pt x="6049" y="9916"/>
                  </a:cubicBezTo>
                  <a:lnTo>
                    <a:pt x="6049" y="9916"/>
                  </a:lnTo>
                  <a:cubicBezTo>
                    <a:pt x="6049" y="9916"/>
                    <a:pt x="6181" y="16017"/>
                    <a:pt x="3890" y="26261"/>
                  </a:cubicBezTo>
                  <a:cubicBezTo>
                    <a:pt x="3890" y="26261"/>
                    <a:pt x="6461" y="26916"/>
                    <a:pt x="9706" y="26916"/>
                  </a:cubicBezTo>
                  <a:cubicBezTo>
                    <a:pt x="11138" y="26916"/>
                    <a:pt x="12702" y="26789"/>
                    <a:pt x="14234" y="26421"/>
                  </a:cubicBezTo>
                  <a:cubicBezTo>
                    <a:pt x="15560" y="16017"/>
                    <a:pt x="15184" y="8952"/>
                    <a:pt x="15184" y="8952"/>
                  </a:cubicBezTo>
                  <a:cubicBezTo>
                    <a:pt x="17258" y="8378"/>
                    <a:pt x="20254" y="7621"/>
                    <a:pt x="20908" y="7066"/>
                  </a:cubicBezTo>
                  <a:cubicBezTo>
                    <a:pt x="21402" y="6647"/>
                    <a:pt x="22982" y="772"/>
                    <a:pt x="22982" y="772"/>
                  </a:cubicBezTo>
                  <a:lnTo>
                    <a:pt x="221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9;p51">
              <a:extLst>
                <a:ext uri="{FF2B5EF4-FFF2-40B4-BE49-F238E27FC236}">
                  <a16:creationId xmlns:a16="http://schemas.microsoft.com/office/drawing/2014/main" id="{CC2DFB0C-6DD2-6034-8A2D-41B024DDA1D2}"/>
                </a:ext>
              </a:extLst>
            </p:cNvPr>
            <p:cNvSpPr/>
            <p:nvPr/>
          </p:nvSpPr>
          <p:spPr>
            <a:xfrm>
              <a:off x="7864684" y="4452921"/>
              <a:ext cx="123979" cy="84729"/>
            </a:xfrm>
            <a:custGeom>
              <a:avLst/>
              <a:gdLst/>
              <a:ahLst/>
              <a:cxnLst/>
              <a:rect l="l" t="t" r="r" b="b"/>
              <a:pathLst>
                <a:path w="3683" h="2517" extrusionOk="0">
                  <a:moveTo>
                    <a:pt x="2273" y="1"/>
                  </a:moveTo>
                  <a:cubicBezTo>
                    <a:pt x="2191" y="1"/>
                    <a:pt x="2048" y="185"/>
                    <a:pt x="2291" y="500"/>
                  </a:cubicBezTo>
                  <a:cubicBezTo>
                    <a:pt x="2390" y="627"/>
                    <a:pt x="2451" y="740"/>
                    <a:pt x="2488" y="839"/>
                  </a:cubicBezTo>
                  <a:cubicBezTo>
                    <a:pt x="2324" y="857"/>
                    <a:pt x="2126" y="872"/>
                    <a:pt x="1906" y="872"/>
                  </a:cubicBezTo>
                  <a:cubicBezTo>
                    <a:pt x="1838" y="872"/>
                    <a:pt x="1766" y="871"/>
                    <a:pt x="1693" y="867"/>
                  </a:cubicBezTo>
                  <a:cubicBezTo>
                    <a:pt x="1350" y="853"/>
                    <a:pt x="795" y="693"/>
                    <a:pt x="607" y="693"/>
                  </a:cubicBezTo>
                  <a:cubicBezTo>
                    <a:pt x="565" y="693"/>
                    <a:pt x="485" y="740"/>
                    <a:pt x="475" y="820"/>
                  </a:cubicBezTo>
                  <a:cubicBezTo>
                    <a:pt x="394" y="808"/>
                    <a:pt x="329" y="799"/>
                    <a:pt x="284" y="799"/>
                  </a:cubicBezTo>
                  <a:cubicBezTo>
                    <a:pt x="261" y="799"/>
                    <a:pt x="243" y="802"/>
                    <a:pt x="231" y="806"/>
                  </a:cubicBezTo>
                  <a:cubicBezTo>
                    <a:pt x="179" y="816"/>
                    <a:pt x="104" y="900"/>
                    <a:pt x="104" y="957"/>
                  </a:cubicBezTo>
                  <a:cubicBezTo>
                    <a:pt x="104" y="971"/>
                    <a:pt x="118" y="985"/>
                    <a:pt x="146" y="1004"/>
                  </a:cubicBezTo>
                  <a:cubicBezTo>
                    <a:pt x="127" y="1008"/>
                    <a:pt x="113" y="1008"/>
                    <a:pt x="99" y="1013"/>
                  </a:cubicBezTo>
                  <a:cubicBezTo>
                    <a:pt x="52" y="1027"/>
                    <a:pt x="0" y="1140"/>
                    <a:pt x="5" y="1201"/>
                  </a:cubicBezTo>
                  <a:cubicBezTo>
                    <a:pt x="5" y="1220"/>
                    <a:pt x="52" y="1253"/>
                    <a:pt x="132" y="1295"/>
                  </a:cubicBezTo>
                  <a:cubicBezTo>
                    <a:pt x="85" y="1324"/>
                    <a:pt x="33" y="1408"/>
                    <a:pt x="33" y="1460"/>
                  </a:cubicBezTo>
                  <a:cubicBezTo>
                    <a:pt x="33" y="1554"/>
                    <a:pt x="833" y="1954"/>
                    <a:pt x="1171" y="2095"/>
                  </a:cubicBezTo>
                  <a:cubicBezTo>
                    <a:pt x="1515" y="2208"/>
                    <a:pt x="3062" y="2476"/>
                    <a:pt x="3062" y="2476"/>
                  </a:cubicBezTo>
                  <a:cubicBezTo>
                    <a:pt x="3129" y="2504"/>
                    <a:pt x="3187" y="2517"/>
                    <a:pt x="3236" y="2517"/>
                  </a:cubicBezTo>
                  <a:cubicBezTo>
                    <a:pt x="3683" y="2517"/>
                    <a:pt x="3439" y="1474"/>
                    <a:pt x="3439" y="1474"/>
                  </a:cubicBezTo>
                  <a:cubicBezTo>
                    <a:pt x="3439" y="1474"/>
                    <a:pt x="3250" y="929"/>
                    <a:pt x="3123" y="745"/>
                  </a:cubicBezTo>
                  <a:cubicBezTo>
                    <a:pt x="3072" y="670"/>
                    <a:pt x="2686" y="261"/>
                    <a:pt x="2296" y="7"/>
                  </a:cubicBezTo>
                  <a:cubicBezTo>
                    <a:pt x="2289" y="3"/>
                    <a:pt x="2281"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10;p51">
              <a:extLst>
                <a:ext uri="{FF2B5EF4-FFF2-40B4-BE49-F238E27FC236}">
                  <a16:creationId xmlns:a16="http://schemas.microsoft.com/office/drawing/2014/main" id="{3710BBC3-219C-EBBD-1AD1-EDAF59B7C9C4}"/>
                </a:ext>
              </a:extLst>
            </p:cNvPr>
            <p:cNvSpPr/>
            <p:nvPr/>
          </p:nvSpPr>
          <p:spPr>
            <a:xfrm>
              <a:off x="8314514" y="4058364"/>
              <a:ext cx="177536" cy="173295"/>
            </a:xfrm>
            <a:custGeom>
              <a:avLst/>
              <a:gdLst/>
              <a:ahLst/>
              <a:cxnLst/>
              <a:rect l="l" t="t" r="r" b="b"/>
              <a:pathLst>
                <a:path w="5274" h="5148" extrusionOk="0">
                  <a:moveTo>
                    <a:pt x="2856" y="0"/>
                  </a:moveTo>
                  <a:cubicBezTo>
                    <a:pt x="1956" y="0"/>
                    <a:pt x="292" y="389"/>
                    <a:pt x="146" y="1036"/>
                  </a:cubicBezTo>
                  <a:cubicBezTo>
                    <a:pt x="0" y="1680"/>
                    <a:pt x="602" y="2908"/>
                    <a:pt x="602" y="2908"/>
                  </a:cubicBezTo>
                  <a:cubicBezTo>
                    <a:pt x="602" y="2908"/>
                    <a:pt x="3028" y="5147"/>
                    <a:pt x="3599" y="5147"/>
                  </a:cubicBezTo>
                  <a:cubicBezTo>
                    <a:pt x="3602" y="5147"/>
                    <a:pt x="3605" y="5147"/>
                    <a:pt x="3608" y="5147"/>
                  </a:cubicBezTo>
                  <a:cubicBezTo>
                    <a:pt x="4389" y="5119"/>
                    <a:pt x="5250" y="3059"/>
                    <a:pt x="5268" y="2466"/>
                  </a:cubicBezTo>
                  <a:cubicBezTo>
                    <a:pt x="5273" y="2212"/>
                    <a:pt x="5005" y="2080"/>
                    <a:pt x="5005" y="2080"/>
                  </a:cubicBezTo>
                  <a:cubicBezTo>
                    <a:pt x="5071" y="1709"/>
                    <a:pt x="5071" y="1497"/>
                    <a:pt x="4808" y="1285"/>
                  </a:cubicBezTo>
                  <a:cubicBezTo>
                    <a:pt x="4464" y="1003"/>
                    <a:pt x="3401" y="871"/>
                    <a:pt x="3401" y="871"/>
                  </a:cubicBezTo>
                  <a:cubicBezTo>
                    <a:pt x="3401" y="871"/>
                    <a:pt x="3857" y="293"/>
                    <a:pt x="3326" y="62"/>
                  </a:cubicBezTo>
                  <a:cubicBezTo>
                    <a:pt x="3227" y="20"/>
                    <a:pt x="3062" y="0"/>
                    <a:pt x="28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11;p51">
              <a:extLst>
                <a:ext uri="{FF2B5EF4-FFF2-40B4-BE49-F238E27FC236}">
                  <a16:creationId xmlns:a16="http://schemas.microsoft.com/office/drawing/2014/main" id="{1F670928-F0F1-07AB-9861-FC1A3512F622}"/>
                </a:ext>
              </a:extLst>
            </p:cNvPr>
            <p:cNvSpPr/>
            <p:nvPr/>
          </p:nvSpPr>
          <p:spPr>
            <a:xfrm>
              <a:off x="7967421" y="4294607"/>
              <a:ext cx="679006" cy="767404"/>
            </a:xfrm>
            <a:custGeom>
              <a:avLst/>
              <a:gdLst/>
              <a:ahLst/>
              <a:cxnLst/>
              <a:rect l="l" t="t" r="r" b="b"/>
              <a:pathLst>
                <a:path w="20171" h="22797" extrusionOk="0">
                  <a:moveTo>
                    <a:pt x="12838" y="1"/>
                  </a:moveTo>
                  <a:cubicBezTo>
                    <a:pt x="10719" y="1"/>
                    <a:pt x="9744" y="278"/>
                    <a:pt x="8910" y="697"/>
                  </a:cubicBezTo>
                  <a:cubicBezTo>
                    <a:pt x="8115" y="1097"/>
                    <a:pt x="6045" y="5829"/>
                    <a:pt x="5358" y="6262"/>
                  </a:cubicBezTo>
                  <a:cubicBezTo>
                    <a:pt x="5224" y="6348"/>
                    <a:pt x="4760" y="6379"/>
                    <a:pt x="4165" y="6379"/>
                  </a:cubicBezTo>
                  <a:cubicBezTo>
                    <a:pt x="2679" y="6379"/>
                    <a:pt x="377" y="6187"/>
                    <a:pt x="377" y="6187"/>
                  </a:cubicBezTo>
                  <a:lnTo>
                    <a:pt x="1" y="7193"/>
                  </a:lnTo>
                  <a:cubicBezTo>
                    <a:pt x="1" y="7193"/>
                    <a:pt x="4503" y="8850"/>
                    <a:pt x="5877" y="8850"/>
                  </a:cubicBezTo>
                  <a:cubicBezTo>
                    <a:pt x="5980" y="8850"/>
                    <a:pt x="6065" y="8841"/>
                    <a:pt x="6130" y="8821"/>
                  </a:cubicBezTo>
                  <a:cubicBezTo>
                    <a:pt x="7165" y="8501"/>
                    <a:pt x="8529" y="6779"/>
                    <a:pt x="8529" y="6779"/>
                  </a:cubicBezTo>
                  <a:lnTo>
                    <a:pt x="8529" y="6779"/>
                  </a:lnTo>
                  <a:cubicBezTo>
                    <a:pt x="8439" y="14592"/>
                    <a:pt x="8985" y="22353"/>
                    <a:pt x="8985" y="22353"/>
                  </a:cubicBezTo>
                  <a:cubicBezTo>
                    <a:pt x="10324" y="22678"/>
                    <a:pt x="11665" y="22797"/>
                    <a:pt x="12910" y="22797"/>
                  </a:cubicBezTo>
                  <a:cubicBezTo>
                    <a:pt x="16302" y="22797"/>
                    <a:pt x="18985" y="21916"/>
                    <a:pt x="18985" y="21916"/>
                  </a:cubicBezTo>
                  <a:cubicBezTo>
                    <a:pt x="19018" y="19550"/>
                    <a:pt x="17706" y="13294"/>
                    <a:pt x="17541" y="9517"/>
                  </a:cubicBezTo>
                  <a:cubicBezTo>
                    <a:pt x="18063" y="9423"/>
                    <a:pt x="19691" y="9093"/>
                    <a:pt x="19836" y="8642"/>
                  </a:cubicBezTo>
                  <a:cubicBezTo>
                    <a:pt x="20170" y="7579"/>
                    <a:pt x="18745" y="1699"/>
                    <a:pt x="17743" y="900"/>
                  </a:cubicBezTo>
                  <a:cubicBezTo>
                    <a:pt x="16934" y="293"/>
                    <a:pt x="14752" y="34"/>
                    <a:pt x="13350" y="6"/>
                  </a:cubicBezTo>
                  <a:cubicBezTo>
                    <a:pt x="13172" y="3"/>
                    <a:pt x="13002" y="1"/>
                    <a:pt x="12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12;p51">
              <a:extLst>
                <a:ext uri="{FF2B5EF4-FFF2-40B4-BE49-F238E27FC236}">
                  <a16:creationId xmlns:a16="http://schemas.microsoft.com/office/drawing/2014/main" id="{EDE01999-B503-64EF-6993-CA07CAF37694}"/>
                </a:ext>
              </a:extLst>
            </p:cNvPr>
            <p:cNvSpPr/>
            <p:nvPr/>
          </p:nvSpPr>
          <p:spPr>
            <a:xfrm>
              <a:off x="8428360" y="4295280"/>
              <a:ext cx="67796" cy="195579"/>
            </a:xfrm>
            <a:custGeom>
              <a:avLst/>
              <a:gdLst/>
              <a:ahLst/>
              <a:cxnLst/>
              <a:rect l="l" t="t" r="r" b="b"/>
              <a:pathLst>
                <a:path w="2014" h="5810" extrusionOk="0">
                  <a:moveTo>
                    <a:pt x="0" y="0"/>
                  </a:moveTo>
                  <a:cubicBezTo>
                    <a:pt x="217" y="103"/>
                    <a:pt x="489" y="230"/>
                    <a:pt x="805" y="376"/>
                  </a:cubicBezTo>
                  <a:cubicBezTo>
                    <a:pt x="1101" y="508"/>
                    <a:pt x="1435" y="663"/>
                    <a:pt x="1807" y="833"/>
                  </a:cubicBezTo>
                  <a:lnTo>
                    <a:pt x="1797" y="837"/>
                  </a:lnTo>
                  <a:cubicBezTo>
                    <a:pt x="1788" y="842"/>
                    <a:pt x="1797" y="837"/>
                    <a:pt x="1769" y="851"/>
                  </a:cubicBezTo>
                  <a:cubicBezTo>
                    <a:pt x="1727" y="870"/>
                    <a:pt x="1684" y="894"/>
                    <a:pt x="1642" y="913"/>
                  </a:cubicBezTo>
                  <a:cubicBezTo>
                    <a:pt x="1557" y="955"/>
                    <a:pt x="1473" y="997"/>
                    <a:pt x="1388" y="1044"/>
                  </a:cubicBezTo>
                  <a:cubicBezTo>
                    <a:pt x="1190" y="1143"/>
                    <a:pt x="983" y="1246"/>
                    <a:pt x="776" y="1355"/>
                  </a:cubicBezTo>
                  <a:cubicBezTo>
                    <a:pt x="965" y="1519"/>
                    <a:pt x="1167" y="1698"/>
                    <a:pt x="1369" y="1877"/>
                  </a:cubicBezTo>
                  <a:cubicBezTo>
                    <a:pt x="1364" y="1891"/>
                    <a:pt x="1360" y="1905"/>
                    <a:pt x="1350" y="1924"/>
                  </a:cubicBezTo>
                  <a:cubicBezTo>
                    <a:pt x="781" y="3575"/>
                    <a:pt x="306" y="5024"/>
                    <a:pt x="71" y="5809"/>
                  </a:cubicBezTo>
                  <a:cubicBezTo>
                    <a:pt x="372" y="5047"/>
                    <a:pt x="885" y="3612"/>
                    <a:pt x="1454" y="1957"/>
                  </a:cubicBezTo>
                  <a:cubicBezTo>
                    <a:pt x="1468" y="1919"/>
                    <a:pt x="1482" y="1881"/>
                    <a:pt x="1496" y="1844"/>
                  </a:cubicBezTo>
                  <a:cubicBezTo>
                    <a:pt x="1313" y="1684"/>
                    <a:pt x="1134" y="1524"/>
                    <a:pt x="965" y="1378"/>
                  </a:cubicBezTo>
                  <a:cubicBezTo>
                    <a:pt x="1336" y="1181"/>
                    <a:pt x="1689" y="992"/>
                    <a:pt x="2013" y="823"/>
                  </a:cubicBezTo>
                  <a:cubicBezTo>
                    <a:pt x="1778" y="729"/>
                    <a:pt x="1557" y="635"/>
                    <a:pt x="1346" y="546"/>
                  </a:cubicBezTo>
                  <a:cubicBezTo>
                    <a:pt x="1162" y="466"/>
                    <a:pt x="988" y="395"/>
                    <a:pt x="828" y="329"/>
                  </a:cubicBezTo>
                  <a:cubicBezTo>
                    <a:pt x="504" y="198"/>
                    <a:pt x="226" y="85"/>
                    <a:pt x="0"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13;p51">
              <a:extLst>
                <a:ext uri="{FF2B5EF4-FFF2-40B4-BE49-F238E27FC236}">
                  <a16:creationId xmlns:a16="http://schemas.microsoft.com/office/drawing/2014/main" id="{4853C7A0-56CE-B59D-579B-3140A35442D8}"/>
                </a:ext>
              </a:extLst>
            </p:cNvPr>
            <p:cNvSpPr/>
            <p:nvPr/>
          </p:nvSpPr>
          <p:spPr>
            <a:xfrm>
              <a:off x="8297717" y="4294640"/>
              <a:ext cx="71465" cy="205846"/>
            </a:xfrm>
            <a:custGeom>
              <a:avLst/>
              <a:gdLst/>
              <a:ahLst/>
              <a:cxnLst/>
              <a:rect l="l" t="t" r="r" b="b"/>
              <a:pathLst>
                <a:path w="2123" h="6115" extrusionOk="0">
                  <a:moveTo>
                    <a:pt x="2122" y="0"/>
                  </a:moveTo>
                  <a:lnTo>
                    <a:pt x="2122" y="0"/>
                  </a:lnTo>
                  <a:cubicBezTo>
                    <a:pt x="1887" y="99"/>
                    <a:pt x="1595" y="226"/>
                    <a:pt x="1252" y="376"/>
                  </a:cubicBezTo>
                  <a:cubicBezTo>
                    <a:pt x="1078" y="452"/>
                    <a:pt x="894" y="532"/>
                    <a:pt x="702" y="616"/>
                  </a:cubicBezTo>
                  <a:cubicBezTo>
                    <a:pt x="481" y="715"/>
                    <a:pt x="245" y="819"/>
                    <a:pt x="1" y="927"/>
                  </a:cubicBezTo>
                  <a:cubicBezTo>
                    <a:pt x="354" y="1115"/>
                    <a:pt x="744" y="1317"/>
                    <a:pt x="1153" y="1529"/>
                  </a:cubicBezTo>
                  <a:cubicBezTo>
                    <a:pt x="998" y="1689"/>
                    <a:pt x="838" y="1858"/>
                    <a:pt x="673" y="2027"/>
                  </a:cubicBezTo>
                  <a:cubicBezTo>
                    <a:pt x="683" y="2046"/>
                    <a:pt x="687" y="2070"/>
                    <a:pt x="697" y="2093"/>
                  </a:cubicBezTo>
                  <a:cubicBezTo>
                    <a:pt x="1285" y="3820"/>
                    <a:pt x="1816" y="5315"/>
                    <a:pt x="2122" y="6115"/>
                  </a:cubicBezTo>
                  <a:cubicBezTo>
                    <a:pt x="1878" y="5297"/>
                    <a:pt x="1388" y="3782"/>
                    <a:pt x="800" y="2056"/>
                  </a:cubicBezTo>
                  <a:cubicBezTo>
                    <a:pt x="979" y="1868"/>
                    <a:pt x="1158" y="1679"/>
                    <a:pt x="1327" y="1501"/>
                  </a:cubicBezTo>
                  <a:cubicBezTo>
                    <a:pt x="1106" y="1388"/>
                    <a:pt x="885" y="1275"/>
                    <a:pt x="673" y="1167"/>
                  </a:cubicBezTo>
                  <a:cubicBezTo>
                    <a:pt x="579" y="1120"/>
                    <a:pt x="485" y="1073"/>
                    <a:pt x="391" y="1026"/>
                  </a:cubicBezTo>
                  <a:cubicBezTo>
                    <a:pt x="349" y="1002"/>
                    <a:pt x="302" y="979"/>
                    <a:pt x="259" y="960"/>
                  </a:cubicBezTo>
                  <a:lnTo>
                    <a:pt x="227" y="941"/>
                  </a:lnTo>
                  <a:lnTo>
                    <a:pt x="217" y="941"/>
                  </a:lnTo>
                  <a:lnTo>
                    <a:pt x="208" y="932"/>
                  </a:lnTo>
                  <a:cubicBezTo>
                    <a:pt x="603" y="743"/>
                    <a:pt x="960" y="574"/>
                    <a:pt x="1275" y="424"/>
                  </a:cubicBezTo>
                  <a:cubicBezTo>
                    <a:pt x="1609" y="259"/>
                    <a:pt x="1896" y="118"/>
                    <a:pt x="2122"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14;p51">
              <a:extLst>
                <a:ext uri="{FF2B5EF4-FFF2-40B4-BE49-F238E27FC236}">
                  <a16:creationId xmlns:a16="http://schemas.microsoft.com/office/drawing/2014/main" id="{E05D7BFC-7279-27BC-EEBB-DE43F358751C}"/>
                </a:ext>
              </a:extLst>
            </p:cNvPr>
            <p:cNvSpPr/>
            <p:nvPr/>
          </p:nvSpPr>
          <p:spPr>
            <a:xfrm>
              <a:off x="8369148" y="4222603"/>
              <a:ext cx="59246" cy="177031"/>
            </a:xfrm>
            <a:custGeom>
              <a:avLst/>
              <a:gdLst/>
              <a:ahLst/>
              <a:cxnLst/>
              <a:rect l="l" t="t" r="r" b="b"/>
              <a:pathLst>
                <a:path w="1760" h="5259" extrusionOk="0">
                  <a:moveTo>
                    <a:pt x="19" y="0"/>
                  </a:moveTo>
                  <a:lnTo>
                    <a:pt x="0" y="2098"/>
                  </a:lnTo>
                  <a:lnTo>
                    <a:pt x="52" y="3283"/>
                  </a:lnTo>
                  <a:lnTo>
                    <a:pt x="1007" y="5259"/>
                  </a:lnTo>
                  <a:lnTo>
                    <a:pt x="1708" y="3283"/>
                  </a:lnTo>
                  <a:lnTo>
                    <a:pt x="1759" y="2098"/>
                  </a:lnTo>
                  <a:lnTo>
                    <a:pt x="16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15;p51">
              <a:extLst>
                <a:ext uri="{FF2B5EF4-FFF2-40B4-BE49-F238E27FC236}">
                  <a16:creationId xmlns:a16="http://schemas.microsoft.com/office/drawing/2014/main" id="{83915038-2C65-EE87-DFD5-F6BDE00EEA88}"/>
                </a:ext>
              </a:extLst>
            </p:cNvPr>
            <p:cNvSpPr/>
            <p:nvPr/>
          </p:nvSpPr>
          <p:spPr>
            <a:xfrm>
              <a:off x="8346022" y="4333116"/>
              <a:ext cx="146634" cy="738050"/>
            </a:xfrm>
            <a:custGeom>
              <a:avLst/>
              <a:gdLst/>
              <a:ahLst/>
              <a:cxnLst/>
              <a:rect l="l" t="t" r="r" b="b"/>
              <a:pathLst>
                <a:path w="4356" h="21925" extrusionOk="0">
                  <a:moveTo>
                    <a:pt x="2395" y="0"/>
                  </a:moveTo>
                  <a:cubicBezTo>
                    <a:pt x="2395" y="0"/>
                    <a:pt x="1974" y="167"/>
                    <a:pt x="1484" y="167"/>
                  </a:cubicBezTo>
                  <a:cubicBezTo>
                    <a:pt x="1238" y="167"/>
                    <a:pt x="976" y="126"/>
                    <a:pt x="739" y="0"/>
                  </a:cubicBezTo>
                  <a:lnTo>
                    <a:pt x="739" y="0"/>
                  </a:lnTo>
                  <a:cubicBezTo>
                    <a:pt x="0" y="7935"/>
                    <a:pt x="1308" y="21924"/>
                    <a:pt x="1308" y="21924"/>
                  </a:cubicBezTo>
                  <a:lnTo>
                    <a:pt x="4356" y="21863"/>
                  </a:lnTo>
                  <a:cubicBezTo>
                    <a:pt x="4356" y="21863"/>
                    <a:pt x="2437" y="10753"/>
                    <a:pt x="2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16;p51">
              <a:extLst>
                <a:ext uri="{FF2B5EF4-FFF2-40B4-BE49-F238E27FC236}">
                  <a16:creationId xmlns:a16="http://schemas.microsoft.com/office/drawing/2014/main" id="{A4AAF26D-3F6F-4D41-ED78-074F2372927D}"/>
                </a:ext>
              </a:extLst>
            </p:cNvPr>
            <p:cNvSpPr/>
            <p:nvPr/>
          </p:nvSpPr>
          <p:spPr>
            <a:xfrm>
              <a:off x="8320371" y="4131209"/>
              <a:ext cx="142224" cy="132765"/>
            </a:xfrm>
            <a:custGeom>
              <a:avLst/>
              <a:gdLst/>
              <a:ahLst/>
              <a:cxnLst/>
              <a:rect l="l" t="t" r="r" b="b"/>
              <a:pathLst>
                <a:path w="4225" h="3944" extrusionOk="0">
                  <a:moveTo>
                    <a:pt x="457" y="1"/>
                  </a:moveTo>
                  <a:cubicBezTo>
                    <a:pt x="457" y="1"/>
                    <a:pt x="292" y="264"/>
                    <a:pt x="287" y="819"/>
                  </a:cubicBezTo>
                  <a:cubicBezTo>
                    <a:pt x="287" y="819"/>
                    <a:pt x="0" y="3905"/>
                    <a:pt x="1962" y="3943"/>
                  </a:cubicBezTo>
                  <a:cubicBezTo>
                    <a:pt x="1975" y="3943"/>
                    <a:pt x="1989" y="3943"/>
                    <a:pt x="2002" y="3943"/>
                  </a:cubicBezTo>
                  <a:cubicBezTo>
                    <a:pt x="3467" y="3943"/>
                    <a:pt x="3712" y="2174"/>
                    <a:pt x="3712" y="2174"/>
                  </a:cubicBezTo>
                  <a:cubicBezTo>
                    <a:pt x="3712" y="2174"/>
                    <a:pt x="3951" y="2169"/>
                    <a:pt x="4140" y="1694"/>
                  </a:cubicBezTo>
                  <a:cubicBezTo>
                    <a:pt x="4224" y="1481"/>
                    <a:pt x="4135" y="1245"/>
                    <a:pt x="3970" y="1245"/>
                  </a:cubicBezTo>
                  <a:cubicBezTo>
                    <a:pt x="3906" y="1245"/>
                    <a:pt x="3830" y="1280"/>
                    <a:pt x="3749" y="1365"/>
                  </a:cubicBezTo>
                  <a:cubicBezTo>
                    <a:pt x="3749" y="1365"/>
                    <a:pt x="3585" y="1351"/>
                    <a:pt x="3500" y="1252"/>
                  </a:cubicBezTo>
                  <a:cubicBezTo>
                    <a:pt x="3500" y="1252"/>
                    <a:pt x="3622" y="895"/>
                    <a:pt x="3556" y="551"/>
                  </a:cubicBezTo>
                  <a:cubicBezTo>
                    <a:pt x="3543" y="477"/>
                    <a:pt x="3426" y="454"/>
                    <a:pt x="3242" y="454"/>
                  </a:cubicBezTo>
                  <a:cubicBezTo>
                    <a:pt x="2945" y="454"/>
                    <a:pt x="2475" y="514"/>
                    <a:pt x="1994" y="514"/>
                  </a:cubicBezTo>
                  <a:cubicBezTo>
                    <a:pt x="1394" y="514"/>
                    <a:pt x="776" y="42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7;p51">
              <a:extLst>
                <a:ext uri="{FF2B5EF4-FFF2-40B4-BE49-F238E27FC236}">
                  <a16:creationId xmlns:a16="http://schemas.microsoft.com/office/drawing/2014/main" id="{7F47FB6B-9425-5932-9939-BE217C510E2E}"/>
                </a:ext>
              </a:extLst>
            </p:cNvPr>
            <p:cNvSpPr/>
            <p:nvPr/>
          </p:nvSpPr>
          <p:spPr>
            <a:xfrm>
              <a:off x="8360430" y="4169854"/>
              <a:ext cx="14138" cy="26593"/>
            </a:xfrm>
            <a:custGeom>
              <a:avLst/>
              <a:gdLst/>
              <a:ahLst/>
              <a:cxnLst/>
              <a:rect l="l" t="t" r="r" b="b"/>
              <a:pathLst>
                <a:path w="420" h="790" extrusionOk="0">
                  <a:moveTo>
                    <a:pt x="419" y="1"/>
                  </a:moveTo>
                  <a:lnTo>
                    <a:pt x="419" y="1"/>
                  </a:lnTo>
                  <a:cubicBezTo>
                    <a:pt x="339" y="85"/>
                    <a:pt x="193" y="255"/>
                    <a:pt x="66" y="476"/>
                  </a:cubicBezTo>
                  <a:cubicBezTo>
                    <a:pt x="52" y="504"/>
                    <a:pt x="38" y="532"/>
                    <a:pt x="24" y="560"/>
                  </a:cubicBezTo>
                  <a:cubicBezTo>
                    <a:pt x="19" y="579"/>
                    <a:pt x="15" y="593"/>
                    <a:pt x="10" y="607"/>
                  </a:cubicBezTo>
                  <a:lnTo>
                    <a:pt x="5" y="631"/>
                  </a:lnTo>
                  <a:lnTo>
                    <a:pt x="0" y="650"/>
                  </a:lnTo>
                  <a:cubicBezTo>
                    <a:pt x="0" y="659"/>
                    <a:pt x="5" y="664"/>
                    <a:pt x="10" y="669"/>
                  </a:cubicBezTo>
                  <a:cubicBezTo>
                    <a:pt x="43" y="734"/>
                    <a:pt x="104" y="753"/>
                    <a:pt x="156" y="767"/>
                  </a:cubicBezTo>
                  <a:cubicBezTo>
                    <a:pt x="220" y="785"/>
                    <a:pt x="277" y="790"/>
                    <a:pt x="326" y="790"/>
                  </a:cubicBezTo>
                  <a:cubicBezTo>
                    <a:pt x="355" y="790"/>
                    <a:pt x="382" y="788"/>
                    <a:pt x="405" y="786"/>
                  </a:cubicBezTo>
                  <a:cubicBezTo>
                    <a:pt x="344" y="777"/>
                    <a:pt x="259" y="767"/>
                    <a:pt x="170" y="730"/>
                  </a:cubicBezTo>
                  <a:cubicBezTo>
                    <a:pt x="123" y="716"/>
                    <a:pt x="76" y="687"/>
                    <a:pt x="52" y="645"/>
                  </a:cubicBezTo>
                  <a:cubicBezTo>
                    <a:pt x="52" y="645"/>
                    <a:pt x="52" y="645"/>
                    <a:pt x="57" y="640"/>
                  </a:cubicBezTo>
                  <a:lnTo>
                    <a:pt x="57" y="622"/>
                  </a:lnTo>
                  <a:cubicBezTo>
                    <a:pt x="66" y="612"/>
                    <a:pt x="71" y="598"/>
                    <a:pt x="76" y="584"/>
                  </a:cubicBezTo>
                  <a:cubicBezTo>
                    <a:pt x="85" y="556"/>
                    <a:pt x="99" y="532"/>
                    <a:pt x="113" y="504"/>
                  </a:cubicBezTo>
                  <a:cubicBezTo>
                    <a:pt x="240" y="288"/>
                    <a:pt x="363" y="104"/>
                    <a:pt x="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8;p51">
              <a:extLst>
                <a:ext uri="{FF2B5EF4-FFF2-40B4-BE49-F238E27FC236}">
                  <a16:creationId xmlns:a16="http://schemas.microsoft.com/office/drawing/2014/main" id="{F715B89D-ACC0-77F5-F090-A8911AC69EE8}"/>
                </a:ext>
              </a:extLst>
            </p:cNvPr>
            <p:cNvSpPr/>
            <p:nvPr/>
          </p:nvSpPr>
          <p:spPr>
            <a:xfrm>
              <a:off x="8395270" y="4167498"/>
              <a:ext cx="15552" cy="5251"/>
            </a:xfrm>
            <a:custGeom>
              <a:avLst/>
              <a:gdLst/>
              <a:ahLst/>
              <a:cxnLst/>
              <a:rect l="l" t="t" r="r" b="b"/>
              <a:pathLst>
                <a:path w="462" h="156" fill="none" extrusionOk="0">
                  <a:moveTo>
                    <a:pt x="461" y="155"/>
                  </a:moveTo>
                  <a:cubicBezTo>
                    <a:pt x="461" y="155"/>
                    <a:pt x="273" y="0"/>
                    <a:pt x="0" y="85"/>
                  </a:cubicBezTo>
                </a:path>
              </a:pathLst>
            </a:custGeom>
            <a:noFill/>
            <a:ln w="1400" cap="rnd" cmpd="sng">
              <a:solidFill>
                <a:schemeClr val="dk2"/>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9;p51">
              <a:extLst>
                <a:ext uri="{FF2B5EF4-FFF2-40B4-BE49-F238E27FC236}">
                  <a16:creationId xmlns:a16="http://schemas.microsoft.com/office/drawing/2014/main" id="{A310BC72-F7F9-2F5A-C6E7-C0A27F07412C}"/>
                </a:ext>
              </a:extLst>
            </p:cNvPr>
            <p:cNvSpPr/>
            <p:nvPr/>
          </p:nvSpPr>
          <p:spPr>
            <a:xfrm>
              <a:off x="8342050" y="4162414"/>
              <a:ext cx="15552" cy="4612"/>
            </a:xfrm>
            <a:custGeom>
              <a:avLst/>
              <a:gdLst/>
              <a:ahLst/>
              <a:cxnLst/>
              <a:rect l="l" t="t" r="r" b="b"/>
              <a:pathLst>
                <a:path w="462" h="137" fill="none" extrusionOk="0">
                  <a:moveTo>
                    <a:pt x="1" y="118"/>
                  </a:moveTo>
                  <a:cubicBezTo>
                    <a:pt x="1" y="118"/>
                    <a:pt x="212" y="1"/>
                    <a:pt x="462" y="137"/>
                  </a:cubicBezTo>
                </a:path>
              </a:pathLst>
            </a:custGeom>
            <a:noFill/>
            <a:ln w="1400" cap="rnd" cmpd="sng">
              <a:solidFill>
                <a:schemeClr val="dk2"/>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20;p51">
              <a:extLst>
                <a:ext uri="{FF2B5EF4-FFF2-40B4-BE49-F238E27FC236}">
                  <a16:creationId xmlns:a16="http://schemas.microsoft.com/office/drawing/2014/main" id="{5629F15F-B707-3A45-09CA-D4BCA3B663C7}"/>
                </a:ext>
              </a:extLst>
            </p:cNvPr>
            <p:cNvSpPr/>
            <p:nvPr/>
          </p:nvSpPr>
          <p:spPr>
            <a:xfrm>
              <a:off x="8329561" y="4172984"/>
              <a:ext cx="117347" cy="99877"/>
            </a:xfrm>
            <a:custGeom>
              <a:avLst/>
              <a:gdLst/>
              <a:ahLst/>
              <a:cxnLst/>
              <a:rect l="l" t="t" r="r" b="b"/>
              <a:pathLst>
                <a:path w="3486" h="2967" extrusionOk="0">
                  <a:moveTo>
                    <a:pt x="3315" y="1"/>
                  </a:moveTo>
                  <a:cubicBezTo>
                    <a:pt x="3267" y="1"/>
                    <a:pt x="3227" y="11"/>
                    <a:pt x="3227" y="11"/>
                  </a:cubicBezTo>
                  <a:cubicBezTo>
                    <a:pt x="3227" y="11"/>
                    <a:pt x="2944" y="1046"/>
                    <a:pt x="2751" y="1046"/>
                  </a:cubicBezTo>
                  <a:cubicBezTo>
                    <a:pt x="2750" y="1046"/>
                    <a:pt x="2748" y="1046"/>
                    <a:pt x="2747" y="1046"/>
                  </a:cubicBezTo>
                  <a:cubicBezTo>
                    <a:pt x="1872" y="1018"/>
                    <a:pt x="52" y="783"/>
                    <a:pt x="52" y="783"/>
                  </a:cubicBezTo>
                  <a:lnTo>
                    <a:pt x="52" y="783"/>
                  </a:lnTo>
                  <a:cubicBezTo>
                    <a:pt x="52" y="783"/>
                    <a:pt x="0" y="2354"/>
                    <a:pt x="381" y="2641"/>
                  </a:cubicBezTo>
                  <a:cubicBezTo>
                    <a:pt x="740" y="2880"/>
                    <a:pt x="1123" y="2967"/>
                    <a:pt x="1475" y="2967"/>
                  </a:cubicBezTo>
                  <a:cubicBezTo>
                    <a:pt x="2065" y="2967"/>
                    <a:pt x="2572" y="2725"/>
                    <a:pt x="2752" y="2551"/>
                  </a:cubicBezTo>
                  <a:cubicBezTo>
                    <a:pt x="3123" y="2269"/>
                    <a:pt x="3486" y="1173"/>
                    <a:pt x="3439" y="933"/>
                  </a:cubicBezTo>
                  <a:cubicBezTo>
                    <a:pt x="3387" y="641"/>
                    <a:pt x="3476" y="124"/>
                    <a:pt x="3476" y="124"/>
                  </a:cubicBezTo>
                  <a:cubicBezTo>
                    <a:pt x="3468" y="22"/>
                    <a:pt x="3383" y="1"/>
                    <a:pt x="3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1721;p51">
              <a:extLst>
                <a:ext uri="{FF2B5EF4-FFF2-40B4-BE49-F238E27FC236}">
                  <a16:creationId xmlns:a16="http://schemas.microsoft.com/office/drawing/2014/main" id="{3FB71642-243B-CE95-1246-6D9C4859A91C}"/>
                </a:ext>
              </a:extLst>
            </p:cNvPr>
            <p:cNvGrpSpPr/>
            <p:nvPr/>
          </p:nvGrpSpPr>
          <p:grpSpPr>
            <a:xfrm>
              <a:off x="8342050" y="4169484"/>
              <a:ext cx="67325" cy="46824"/>
              <a:chOff x="8342050" y="4169484"/>
              <a:chExt cx="67325" cy="46824"/>
            </a:xfrm>
          </p:grpSpPr>
          <p:sp>
            <p:nvSpPr>
              <p:cNvPr id="1201" name="Google Shape;1722;p51">
                <a:extLst>
                  <a:ext uri="{FF2B5EF4-FFF2-40B4-BE49-F238E27FC236}">
                    <a16:creationId xmlns:a16="http://schemas.microsoft.com/office/drawing/2014/main" id="{03E7E23D-5449-1E0A-AAA6-553E630CDD45}"/>
                  </a:ext>
                </a:extLst>
              </p:cNvPr>
              <p:cNvSpPr/>
              <p:nvPr/>
            </p:nvSpPr>
            <p:spPr>
              <a:xfrm>
                <a:off x="8392409" y="4174095"/>
                <a:ext cx="16966" cy="16124"/>
              </a:xfrm>
              <a:custGeom>
                <a:avLst/>
                <a:gdLst/>
                <a:ahLst/>
                <a:cxnLst/>
                <a:rect l="l" t="t" r="r" b="b"/>
                <a:pathLst>
                  <a:path w="504" h="479" extrusionOk="0">
                    <a:moveTo>
                      <a:pt x="248" y="0"/>
                    </a:moveTo>
                    <a:cubicBezTo>
                      <a:pt x="127" y="0"/>
                      <a:pt x="23" y="95"/>
                      <a:pt x="15" y="218"/>
                    </a:cubicBezTo>
                    <a:cubicBezTo>
                      <a:pt x="1" y="350"/>
                      <a:pt x="95" y="467"/>
                      <a:pt x="226" y="477"/>
                    </a:cubicBezTo>
                    <a:cubicBezTo>
                      <a:pt x="235" y="478"/>
                      <a:pt x="244" y="478"/>
                      <a:pt x="253" y="478"/>
                    </a:cubicBezTo>
                    <a:cubicBezTo>
                      <a:pt x="377" y="478"/>
                      <a:pt x="477" y="388"/>
                      <a:pt x="490" y="265"/>
                    </a:cubicBezTo>
                    <a:cubicBezTo>
                      <a:pt x="504" y="133"/>
                      <a:pt x="405" y="16"/>
                      <a:pt x="273" y="2"/>
                    </a:cubicBezTo>
                    <a:cubicBezTo>
                      <a:pt x="265" y="1"/>
                      <a:pt x="257"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723;p51">
                <a:extLst>
                  <a:ext uri="{FF2B5EF4-FFF2-40B4-BE49-F238E27FC236}">
                    <a16:creationId xmlns:a16="http://schemas.microsoft.com/office/drawing/2014/main" id="{DC129E45-053A-8171-A268-E45AD32267CE}"/>
                  </a:ext>
                </a:extLst>
              </p:cNvPr>
              <p:cNvSpPr/>
              <p:nvPr/>
            </p:nvSpPr>
            <p:spPr>
              <a:xfrm>
                <a:off x="8342050" y="4169484"/>
                <a:ext cx="17000" cy="16259"/>
              </a:xfrm>
              <a:custGeom>
                <a:avLst/>
                <a:gdLst/>
                <a:ahLst/>
                <a:cxnLst/>
                <a:rect l="l" t="t" r="r" b="b"/>
                <a:pathLst>
                  <a:path w="505" h="483" extrusionOk="0">
                    <a:moveTo>
                      <a:pt x="252" y="1"/>
                    </a:moveTo>
                    <a:cubicBezTo>
                      <a:pt x="128" y="1"/>
                      <a:pt x="28" y="95"/>
                      <a:pt x="15" y="219"/>
                    </a:cubicBezTo>
                    <a:cubicBezTo>
                      <a:pt x="1" y="350"/>
                      <a:pt x="100" y="468"/>
                      <a:pt x="231" y="482"/>
                    </a:cubicBezTo>
                    <a:cubicBezTo>
                      <a:pt x="237" y="482"/>
                      <a:pt x="243" y="483"/>
                      <a:pt x="249" y="483"/>
                    </a:cubicBezTo>
                    <a:cubicBezTo>
                      <a:pt x="374" y="483"/>
                      <a:pt x="481" y="391"/>
                      <a:pt x="490" y="266"/>
                    </a:cubicBezTo>
                    <a:cubicBezTo>
                      <a:pt x="504" y="134"/>
                      <a:pt x="410" y="16"/>
                      <a:pt x="278" y="2"/>
                    </a:cubicBezTo>
                    <a:cubicBezTo>
                      <a:pt x="270" y="1"/>
                      <a:pt x="261"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724;p51">
                <a:extLst>
                  <a:ext uri="{FF2B5EF4-FFF2-40B4-BE49-F238E27FC236}">
                    <a16:creationId xmlns:a16="http://schemas.microsoft.com/office/drawing/2014/main" id="{81C0D6F0-F12F-8441-5DAE-4DF1E2F7B039}"/>
                  </a:ext>
                </a:extLst>
              </p:cNvPr>
              <p:cNvSpPr/>
              <p:nvPr/>
            </p:nvSpPr>
            <p:spPr>
              <a:xfrm>
                <a:off x="8362651" y="4207690"/>
                <a:ext cx="19188" cy="8618"/>
              </a:xfrm>
              <a:custGeom>
                <a:avLst/>
                <a:gdLst/>
                <a:ahLst/>
                <a:cxnLst/>
                <a:rect l="l" t="t" r="r" b="b"/>
                <a:pathLst>
                  <a:path w="570" h="256" extrusionOk="0">
                    <a:moveTo>
                      <a:pt x="0" y="1"/>
                    </a:moveTo>
                    <a:cubicBezTo>
                      <a:pt x="0" y="1"/>
                      <a:pt x="24" y="231"/>
                      <a:pt x="264" y="255"/>
                    </a:cubicBezTo>
                    <a:cubicBezTo>
                      <a:pt x="273" y="256"/>
                      <a:pt x="283" y="256"/>
                      <a:pt x="292" y="256"/>
                    </a:cubicBezTo>
                    <a:cubicBezTo>
                      <a:pt x="509" y="256"/>
                      <a:pt x="569" y="53"/>
                      <a:pt x="569" y="53"/>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725;p51">
              <a:extLst>
                <a:ext uri="{FF2B5EF4-FFF2-40B4-BE49-F238E27FC236}">
                  <a16:creationId xmlns:a16="http://schemas.microsoft.com/office/drawing/2014/main" id="{C4EDE75D-8221-71BC-2B58-B9086664C355}"/>
                </a:ext>
              </a:extLst>
            </p:cNvPr>
            <p:cNvSpPr/>
            <p:nvPr/>
          </p:nvSpPr>
          <p:spPr>
            <a:xfrm>
              <a:off x="8325118" y="4574072"/>
              <a:ext cx="98362" cy="81295"/>
            </a:xfrm>
            <a:custGeom>
              <a:avLst/>
              <a:gdLst/>
              <a:ahLst/>
              <a:cxnLst/>
              <a:rect l="l" t="t" r="r" b="b"/>
              <a:pathLst>
                <a:path w="2922" h="2415" extrusionOk="0">
                  <a:moveTo>
                    <a:pt x="1508" y="0"/>
                  </a:moveTo>
                  <a:cubicBezTo>
                    <a:pt x="1448" y="0"/>
                    <a:pt x="1374" y="234"/>
                    <a:pt x="1628" y="406"/>
                  </a:cubicBezTo>
                  <a:cubicBezTo>
                    <a:pt x="1708" y="457"/>
                    <a:pt x="1873" y="547"/>
                    <a:pt x="1929" y="627"/>
                  </a:cubicBezTo>
                  <a:cubicBezTo>
                    <a:pt x="1962" y="679"/>
                    <a:pt x="1896" y="867"/>
                    <a:pt x="1830" y="951"/>
                  </a:cubicBezTo>
                  <a:cubicBezTo>
                    <a:pt x="1764" y="1022"/>
                    <a:pt x="1275" y="1205"/>
                    <a:pt x="1082" y="1234"/>
                  </a:cubicBezTo>
                  <a:cubicBezTo>
                    <a:pt x="951" y="1257"/>
                    <a:pt x="358" y="1276"/>
                    <a:pt x="278" y="1323"/>
                  </a:cubicBezTo>
                  <a:cubicBezTo>
                    <a:pt x="222" y="1356"/>
                    <a:pt x="207" y="1422"/>
                    <a:pt x="217" y="1459"/>
                  </a:cubicBezTo>
                  <a:cubicBezTo>
                    <a:pt x="226" y="1483"/>
                    <a:pt x="311" y="1511"/>
                    <a:pt x="429" y="1539"/>
                  </a:cubicBezTo>
                  <a:cubicBezTo>
                    <a:pt x="278" y="1549"/>
                    <a:pt x="151" y="1563"/>
                    <a:pt x="85" y="1582"/>
                  </a:cubicBezTo>
                  <a:cubicBezTo>
                    <a:pt x="52" y="1591"/>
                    <a:pt x="0" y="1648"/>
                    <a:pt x="15" y="1709"/>
                  </a:cubicBezTo>
                  <a:cubicBezTo>
                    <a:pt x="24" y="1737"/>
                    <a:pt x="160" y="1775"/>
                    <a:pt x="349" y="1812"/>
                  </a:cubicBezTo>
                  <a:cubicBezTo>
                    <a:pt x="269" y="1822"/>
                    <a:pt x="203" y="1831"/>
                    <a:pt x="160" y="1840"/>
                  </a:cubicBezTo>
                  <a:cubicBezTo>
                    <a:pt x="127" y="1850"/>
                    <a:pt x="76" y="1911"/>
                    <a:pt x="90" y="1972"/>
                  </a:cubicBezTo>
                  <a:cubicBezTo>
                    <a:pt x="95" y="1996"/>
                    <a:pt x="226" y="2033"/>
                    <a:pt x="410" y="2071"/>
                  </a:cubicBezTo>
                  <a:cubicBezTo>
                    <a:pt x="367" y="2076"/>
                    <a:pt x="330" y="2085"/>
                    <a:pt x="306" y="2090"/>
                  </a:cubicBezTo>
                  <a:cubicBezTo>
                    <a:pt x="278" y="2099"/>
                    <a:pt x="231" y="2156"/>
                    <a:pt x="245" y="2212"/>
                  </a:cubicBezTo>
                  <a:cubicBezTo>
                    <a:pt x="259" y="2278"/>
                    <a:pt x="889" y="2405"/>
                    <a:pt x="1134" y="2414"/>
                  </a:cubicBezTo>
                  <a:cubicBezTo>
                    <a:pt x="1430" y="2395"/>
                    <a:pt x="2117" y="2207"/>
                    <a:pt x="2117" y="2207"/>
                  </a:cubicBezTo>
                  <a:cubicBezTo>
                    <a:pt x="2399" y="2090"/>
                    <a:pt x="2921" y="1680"/>
                    <a:pt x="2921" y="1680"/>
                  </a:cubicBezTo>
                  <a:cubicBezTo>
                    <a:pt x="2921" y="1680"/>
                    <a:pt x="2827" y="928"/>
                    <a:pt x="2757" y="688"/>
                  </a:cubicBezTo>
                  <a:cubicBezTo>
                    <a:pt x="2757" y="688"/>
                    <a:pt x="2239" y="298"/>
                    <a:pt x="2159" y="232"/>
                  </a:cubicBezTo>
                  <a:cubicBezTo>
                    <a:pt x="2108" y="185"/>
                    <a:pt x="1868" y="95"/>
                    <a:pt x="1515" y="1"/>
                  </a:cubicBezTo>
                  <a:cubicBezTo>
                    <a:pt x="1513" y="1"/>
                    <a:pt x="1511" y="0"/>
                    <a:pt x="15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726;p51">
              <a:extLst>
                <a:ext uri="{FF2B5EF4-FFF2-40B4-BE49-F238E27FC236}">
                  <a16:creationId xmlns:a16="http://schemas.microsoft.com/office/drawing/2014/main" id="{37D4E192-C95D-E7B2-2C94-8705F8BD6D70}"/>
                </a:ext>
              </a:extLst>
            </p:cNvPr>
            <p:cNvGrpSpPr/>
            <p:nvPr/>
          </p:nvGrpSpPr>
          <p:grpSpPr>
            <a:xfrm>
              <a:off x="7869565" y="4480692"/>
              <a:ext cx="523046" cy="166595"/>
              <a:chOff x="7869565" y="4480692"/>
              <a:chExt cx="523046" cy="166595"/>
            </a:xfrm>
          </p:grpSpPr>
          <p:sp>
            <p:nvSpPr>
              <p:cNvPr id="1195" name="Google Shape;1727;p51">
                <a:extLst>
                  <a:ext uri="{FF2B5EF4-FFF2-40B4-BE49-F238E27FC236}">
                    <a16:creationId xmlns:a16="http://schemas.microsoft.com/office/drawing/2014/main" id="{93E6B05C-3D3D-F449-D1CF-8A0FC8447F58}"/>
                  </a:ext>
                </a:extLst>
              </p:cNvPr>
              <p:cNvSpPr/>
              <p:nvPr/>
            </p:nvSpPr>
            <p:spPr>
              <a:xfrm>
                <a:off x="7869565" y="4496345"/>
                <a:ext cx="52312" cy="12354"/>
              </a:xfrm>
              <a:custGeom>
                <a:avLst/>
                <a:gdLst/>
                <a:ahLst/>
                <a:cxnLst/>
                <a:rect l="l" t="t" r="r" b="b"/>
                <a:pathLst>
                  <a:path w="1554" h="367" extrusionOk="0">
                    <a:moveTo>
                      <a:pt x="1" y="1"/>
                    </a:moveTo>
                    <a:lnTo>
                      <a:pt x="1" y="1"/>
                    </a:lnTo>
                    <a:cubicBezTo>
                      <a:pt x="147" y="62"/>
                      <a:pt x="429" y="161"/>
                      <a:pt x="758" y="269"/>
                    </a:cubicBezTo>
                    <a:cubicBezTo>
                      <a:pt x="796" y="283"/>
                      <a:pt x="838" y="297"/>
                      <a:pt x="876" y="311"/>
                    </a:cubicBezTo>
                    <a:cubicBezTo>
                      <a:pt x="918" y="321"/>
                      <a:pt x="956" y="335"/>
                      <a:pt x="993" y="344"/>
                    </a:cubicBezTo>
                    <a:cubicBezTo>
                      <a:pt x="1073" y="353"/>
                      <a:pt x="1149" y="358"/>
                      <a:pt x="1219" y="363"/>
                    </a:cubicBezTo>
                    <a:cubicBezTo>
                      <a:pt x="1287" y="365"/>
                      <a:pt x="1351" y="366"/>
                      <a:pt x="1407" y="366"/>
                    </a:cubicBezTo>
                    <a:cubicBezTo>
                      <a:pt x="1464" y="366"/>
                      <a:pt x="1513" y="365"/>
                      <a:pt x="1553" y="363"/>
                    </a:cubicBezTo>
                    <a:cubicBezTo>
                      <a:pt x="1473" y="358"/>
                      <a:pt x="1356" y="349"/>
                      <a:pt x="1219" y="339"/>
                    </a:cubicBezTo>
                    <a:cubicBezTo>
                      <a:pt x="1153" y="335"/>
                      <a:pt x="1078" y="330"/>
                      <a:pt x="998" y="316"/>
                    </a:cubicBezTo>
                    <a:cubicBezTo>
                      <a:pt x="961" y="311"/>
                      <a:pt x="923" y="297"/>
                      <a:pt x="885" y="283"/>
                    </a:cubicBezTo>
                    <a:cubicBezTo>
                      <a:pt x="848" y="269"/>
                      <a:pt x="805" y="255"/>
                      <a:pt x="763" y="241"/>
                    </a:cubicBezTo>
                    <a:cubicBezTo>
                      <a:pt x="438" y="132"/>
                      <a:pt x="152" y="4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728;p51">
                <a:extLst>
                  <a:ext uri="{FF2B5EF4-FFF2-40B4-BE49-F238E27FC236}">
                    <a16:creationId xmlns:a16="http://schemas.microsoft.com/office/drawing/2014/main" id="{357FCDA3-8F59-0B8C-F263-C24B12970894}"/>
                  </a:ext>
                </a:extLst>
              </p:cNvPr>
              <p:cNvSpPr/>
              <p:nvPr/>
            </p:nvSpPr>
            <p:spPr>
              <a:xfrm>
                <a:off x="7869565" y="4486684"/>
                <a:ext cx="54197" cy="11546"/>
              </a:xfrm>
              <a:custGeom>
                <a:avLst/>
                <a:gdLst/>
                <a:ahLst/>
                <a:cxnLst/>
                <a:rect l="l" t="t" r="r" b="b"/>
                <a:pathLst>
                  <a:path w="1610" h="343" extrusionOk="0">
                    <a:moveTo>
                      <a:pt x="1" y="1"/>
                    </a:moveTo>
                    <a:lnTo>
                      <a:pt x="1" y="1"/>
                    </a:lnTo>
                    <a:cubicBezTo>
                      <a:pt x="156" y="62"/>
                      <a:pt x="443" y="170"/>
                      <a:pt x="786" y="264"/>
                    </a:cubicBezTo>
                    <a:cubicBezTo>
                      <a:pt x="956" y="311"/>
                      <a:pt x="1125" y="330"/>
                      <a:pt x="1266" y="339"/>
                    </a:cubicBezTo>
                    <a:cubicBezTo>
                      <a:pt x="1325" y="341"/>
                      <a:pt x="1379" y="343"/>
                      <a:pt x="1429" y="343"/>
                    </a:cubicBezTo>
                    <a:cubicBezTo>
                      <a:pt x="1499" y="343"/>
                      <a:pt x="1560" y="340"/>
                      <a:pt x="1610" y="335"/>
                    </a:cubicBezTo>
                    <a:cubicBezTo>
                      <a:pt x="1525" y="335"/>
                      <a:pt x="1407" y="330"/>
                      <a:pt x="1266" y="316"/>
                    </a:cubicBezTo>
                    <a:cubicBezTo>
                      <a:pt x="1125" y="307"/>
                      <a:pt x="961" y="288"/>
                      <a:pt x="791" y="236"/>
                    </a:cubicBezTo>
                    <a:cubicBezTo>
                      <a:pt x="453" y="147"/>
                      <a:pt x="161" y="4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729;p51">
                <a:extLst>
                  <a:ext uri="{FF2B5EF4-FFF2-40B4-BE49-F238E27FC236}">
                    <a16:creationId xmlns:a16="http://schemas.microsoft.com/office/drawing/2014/main" id="{6DEC90AD-976F-E02A-4C74-4B6C3192F201}"/>
                  </a:ext>
                </a:extLst>
              </p:cNvPr>
              <p:cNvSpPr/>
              <p:nvPr/>
            </p:nvSpPr>
            <p:spPr>
              <a:xfrm>
                <a:off x="7880673" y="4480692"/>
                <a:ext cx="46421" cy="7911"/>
              </a:xfrm>
              <a:custGeom>
                <a:avLst/>
                <a:gdLst/>
                <a:ahLst/>
                <a:cxnLst/>
                <a:rect l="l" t="t" r="r" b="b"/>
                <a:pathLst>
                  <a:path w="1379" h="235" extrusionOk="0">
                    <a:moveTo>
                      <a:pt x="0" y="0"/>
                    </a:moveTo>
                    <a:lnTo>
                      <a:pt x="0" y="0"/>
                    </a:lnTo>
                    <a:cubicBezTo>
                      <a:pt x="132" y="42"/>
                      <a:pt x="381" y="127"/>
                      <a:pt x="678" y="193"/>
                    </a:cubicBezTo>
                    <a:cubicBezTo>
                      <a:pt x="828" y="221"/>
                      <a:pt x="969" y="221"/>
                      <a:pt x="1087" y="231"/>
                    </a:cubicBezTo>
                    <a:cubicBezTo>
                      <a:pt x="1148" y="233"/>
                      <a:pt x="1204" y="234"/>
                      <a:pt x="1254" y="234"/>
                    </a:cubicBezTo>
                    <a:cubicBezTo>
                      <a:pt x="1303" y="234"/>
                      <a:pt x="1345" y="233"/>
                      <a:pt x="1378" y="231"/>
                    </a:cubicBezTo>
                    <a:cubicBezTo>
                      <a:pt x="1308" y="226"/>
                      <a:pt x="1209" y="216"/>
                      <a:pt x="1091" y="207"/>
                    </a:cubicBezTo>
                    <a:cubicBezTo>
                      <a:pt x="969" y="198"/>
                      <a:pt x="828" y="193"/>
                      <a:pt x="682" y="165"/>
                    </a:cubicBezTo>
                    <a:cubicBezTo>
                      <a:pt x="391" y="99"/>
                      <a:pt x="137"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730;p51">
                <a:extLst>
                  <a:ext uri="{FF2B5EF4-FFF2-40B4-BE49-F238E27FC236}">
                    <a16:creationId xmlns:a16="http://schemas.microsoft.com/office/drawing/2014/main" id="{8CFE43BF-86AF-94F5-4700-3E96F8945164}"/>
                  </a:ext>
                </a:extLst>
              </p:cNvPr>
              <p:cNvSpPr/>
              <p:nvPr/>
            </p:nvSpPr>
            <p:spPr>
              <a:xfrm>
                <a:off x="8339525" y="4620189"/>
                <a:ext cx="51807" cy="8416"/>
              </a:xfrm>
              <a:custGeom>
                <a:avLst/>
                <a:gdLst/>
                <a:ahLst/>
                <a:cxnLst/>
                <a:rect l="l" t="t" r="r" b="b"/>
                <a:pathLst>
                  <a:path w="1539" h="250" extrusionOk="0">
                    <a:moveTo>
                      <a:pt x="1539" y="0"/>
                    </a:moveTo>
                    <a:lnTo>
                      <a:pt x="1539" y="0"/>
                    </a:lnTo>
                    <a:cubicBezTo>
                      <a:pt x="1383" y="33"/>
                      <a:pt x="1101" y="113"/>
                      <a:pt x="777" y="193"/>
                    </a:cubicBezTo>
                    <a:cubicBezTo>
                      <a:pt x="703" y="216"/>
                      <a:pt x="631" y="223"/>
                      <a:pt x="563" y="223"/>
                    </a:cubicBezTo>
                    <a:cubicBezTo>
                      <a:pt x="478" y="223"/>
                      <a:pt x="398" y="212"/>
                      <a:pt x="325" y="207"/>
                    </a:cubicBezTo>
                    <a:cubicBezTo>
                      <a:pt x="189" y="193"/>
                      <a:pt x="80" y="179"/>
                      <a:pt x="1" y="169"/>
                    </a:cubicBezTo>
                    <a:lnTo>
                      <a:pt x="1" y="169"/>
                    </a:lnTo>
                    <a:cubicBezTo>
                      <a:pt x="76" y="188"/>
                      <a:pt x="189" y="207"/>
                      <a:pt x="320" y="226"/>
                    </a:cubicBezTo>
                    <a:cubicBezTo>
                      <a:pt x="386" y="235"/>
                      <a:pt x="461" y="245"/>
                      <a:pt x="537" y="249"/>
                    </a:cubicBezTo>
                    <a:cubicBezTo>
                      <a:pt x="574" y="249"/>
                      <a:pt x="617" y="249"/>
                      <a:pt x="659" y="245"/>
                    </a:cubicBezTo>
                    <a:cubicBezTo>
                      <a:pt x="701" y="235"/>
                      <a:pt x="739" y="226"/>
                      <a:pt x="781" y="216"/>
                    </a:cubicBezTo>
                    <a:cubicBezTo>
                      <a:pt x="1111" y="136"/>
                      <a:pt x="1388" y="52"/>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731;p51">
                <a:extLst>
                  <a:ext uri="{FF2B5EF4-FFF2-40B4-BE49-F238E27FC236}">
                    <a16:creationId xmlns:a16="http://schemas.microsoft.com/office/drawing/2014/main" id="{591ED80E-D7A2-26F8-B719-7718917BF06C}"/>
                  </a:ext>
                </a:extLst>
              </p:cNvPr>
              <p:cNvSpPr/>
              <p:nvPr/>
            </p:nvSpPr>
            <p:spPr>
              <a:xfrm>
                <a:off x="8336832" y="4629816"/>
                <a:ext cx="55779" cy="7978"/>
              </a:xfrm>
              <a:custGeom>
                <a:avLst/>
                <a:gdLst/>
                <a:ahLst/>
                <a:cxnLst/>
                <a:rect l="l" t="t" r="r" b="b"/>
                <a:pathLst>
                  <a:path w="1657" h="237" extrusionOk="0">
                    <a:moveTo>
                      <a:pt x="1656" y="1"/>
                    </a:moveTo>
                    <a:lnTo>
                      <a:pt x="1656" y="1"/>
                    </a:lnTo>
                    <a:cubicBezTo>
                      <a:pt x="1492" y="39"/>
                      <a:pt x="1191" y="123"/>
                      <a:pt x="838" y="189"/>
                    </a:cubicBezTo>
                    <a:cubicBezTo>
                      <a:pt x="791" y="198"/>
                      <a:pt x="748" y="203"/>
                      <a:pt x="706" y="208"/>
                    </a:cubicBezTo>
                    <a:cubicBezTo>
                      <a:pt x="664" y="208"/>
                      <a:pt x="621" y="208"/>
                      <a:pt x="579" y="203"/>
                    </a:cubicBezTo>
                    <a:cubicBezTo>
                      <a:pt x="499" y="198"/>
                      <a:pt x="419" y="194"/>
                      <a:pt x="349" y="189"/>
                    </a:cubicBezTo>
                    <a:cubicBezTo>
                      <a:pt x="203" y="175"/>
                      <a:pt x="85" y="166"/>
                      <a:pt x="1" y="156"/>
                    </a:cubicBezTo>
                    <a:lnTo>
                      <a:pt x="1" y="156"/>
                    </a:lnTo>
                    <a:cubicBezTo>
                      <a:pt x="81" y="170"/>
                      <a:pt x="203" y="189"/>
                      <a:pt x="344" y="208"/>
                    </a:cubicBezTo>
                    <a:cubicBezTo>
                      <a:pt x="419" y="217"/>
                      <a:pt x="494" y="222"/>
                      <a:pt x="579" y="231"/>
                    </a:cubicBezTo>
                    <a:cubicBezTo>
                      <a:pt x="621" y="231"/>
                      <a:pt x="664" y="236"/>
                      <a:pt x="706" y="236"/>
                    </a:cubicBezTo>
                    <a:cubicBezTo>
                      <a:pt x="753" y="231"/>
                      <a:pt x="795" y="227"/>
                      <a:pt x="843" y="217"/>
                    </a:cubicBezTo>
                    <a:cubicBezTo>
                      <a:pt x="1195" y="147"/>
                      <a:pt x="1496" y="53"/>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732;p51">
                <a:extLst>
                  <a:ext uri="{FF2B5EF4-FFF2-40B4-BE49-F238E27FC236}">
                    <a16:creationId xmlns:a16="http://schemas.microsoft.com/office/drawing/2014/main" id="{7CDEC1DD-00B5-9B71-C721-8B1356C6D274}"/>
                  </a:ext>
                </a:extLst>
              </p:cNvPr>
              <p:cNvSpPr/>
              <p:nvPr/>
            </p:nvSpPr>
            <p:spPr>
              <a:xfrm>
                <a:off x="8338886" y="4640588"/>
                <a:ext cx="53557" cy="6699"/>
              </a:xfrm>
              <a:custGeom>
                <a:avLst/>
                <a:gdLst/>
                <a:ahLst/>
                <a:cxnLst/>
                <a:rect l="l" t="t" r="r" b="b"/>
                <a:pathLst>
                  <a:path w="1591" h="199" extrusionOk="0">
                    <a:moveTo>
                      <a:pt x="1591" y="1"/>
                    </a:moveTo>
                    <a:lnTo>
                      <a:pt x="1591" y="1"/>
                    </a:lnTo>
                    <a:cubicBezTo>
                      <a:pt x="1435" y="48"/>
                      <a:pt x="1139" y="100"/>
                      <a:pt x="800" y="156"/>
                    </a:cubicBezTo>
                    <a:cubicBezTo>
                      <a:pt x="758" y="165"/>
                      <a:pt x="716" y="170"/>
                      <a:pt x="673" y="170"/>
                    </a:cubicBezTo>
                    <a:cubicBezTo>
                      <a:pt x="636" y="170"/>
                      <a:pt x="593" y="170"/>
                      <a:pt x="556" y="165"/>
                    </a:cubicBezTo>
                    <a:cubicBezTo>
                      <a:pt x="476" y="161"/>
                      <a:pt x="401" y="151"/>
                      <a:pt x="330" y="142"/>
                    </a:cubicBezTo>
                    <a:cubicBezTo>
                      <a:pt x="194" y="123"/>
                      <a:pt x="81" y="104"/>
                      <a:pt x="1" y="95"/>
                    </a:cubicBezTo>
                    <a:lnTo>
                      <a:pt x="1" y="95"/>
                    </a:lnTo>
                    <a:cubicBezTo>
                      <a:pt x="76" y="114"/>
                      <a:pt x="194" y="137"/>
                      <a:pt x="330" y="161"/>
                    </a:cubicBezTo>
                    <a:cubicBezTo>
                      <a:pt x="396" y="170"/>
                      <a:pt x="471" y="184"/>
                      <a:pt x="551" y="189"/>
                    </a:cubicBezTo>
                    <a:cubicBezTo>
                      <a:pt x="593" y="194"/>
                      <a:pt x="631" y="198"/>
                      <a:pt x="673" y="198"/>
                    </a:cubicBezTo>
                    <a:cubicBezTo>
                      <a:pt x="716" y="198"/>
                      <a:pt x="763" y="189"/>
                      <a:pt x="805" y="184"/>
                    </a:cubicBezTo>
                    <a:cubicBezTo>
                      <a:pt x="1144" y="128"/>
                      <a:pt x="1440" y="62"/>
                      <a:pt x="1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1733;p51">
              <a:extLst>
                <a:ext uri="{FF2B5EF4-FFF2-40B4-BE49-F238E27FC236}">
                  <a16:creationId xmlns:a16="http://schemas.microsoft.com/office/drawing/2014/main" id="{64878E0F-E6C6-E9A1-920B-A97E9FE8888E}"/>
                </a:ext>
              </a:extLst>
            </p:cNvPr>
            <p:cNvSpPr/>
            <p:nvPr/>
          </p:nvSpPr>
          <p:spPr>
            <a:xfrm>
              <a:off x="8417757" y="4535764"/>
              <a:ext cx="156295" cy="93615"/>
            </a:xfrm>
            <a:custGeom>
              <a:avLst/>
              <a:gdLst/>
              <a:ahLst/>
              <a:cxnLst/>
              <a:rect l="l" t="t" r="r" b="b"/>
              <a:pathLst>
                <a:path w="4643" h="2781" extrusionOk="0">
                  <a:moveTo>
                    <a:pt x="4643" y="1"/>
                  </a:moveTo>
                  <a:lnTo>
                    <a:pt x="4643" y="1"/>
                  </a:lnTo>
                  <a:cubicBezTo>
                    <a:pt x="2145" y="1200"/>
                    <a:pt x="0" y="1817"/>
                    <a:pt x="0" y="1817"/>
                  </a:cubicBezTo>
                  <a:lnTo>
                    <a:pt x="188" y="2781"/>
                  </a:lnTo>
                  <a:cubicBezTo>
                    <a:pt x="188" y="2781"/>
                    <a:pt x="2065" y="2724"/>
                    <a:pt x="4172" y="2339"/>
                  </a:cubicBezTo>
                  <a:lnTo>
                    <a:pt x="46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34;p51">
              <a:extLst>
                <a:ext uri="{FF2B5EF4-FFF2-40B4-BE49-F238E27FC236}">
                  <a16:creationId xmlns:a16="http://schemas.microsoft.com/office/drawing/2014/main" id="{AF957CAD-FB66-974C-80B2-E9590CD86E6A}"/>
                </a:ext>
              </a:extLst>
            </p:cNvPr>
            <p:cNvSpPr/>
            <p:nvPr/>
          </p:nvSpPr>
          <p:spPr>
            <a:xfrm>
              <a:off x="8415703" y="4535764"/>
              <a:ext cx="158348" cy="95400"/>
            </a:xfrm>
            <a:custGeom>
              <a:avLst/>
              <a:gdLst/>
              <a:ahLst/>
              <a:cxnLst/>
              <a:rect l="l" t="t" r="r" b="b"/>
              <a:pathLst>
                <a:path w="4704" h="2834" extrusionOk="0">
                  <a:moveTo>
                    <a:pt x="4704" y="1"/>
                  </a:moveTo>
                  <a:lnTo>
                    <a:pt x="4704" y="1"/>
                  </a:lnTo>
                  <a:cubicBezTo>
                    <a:pt x="4247" y="198"/>
                    <a:pt x="3594" y="485"/>
                    <a:pt x="2799" y="801"/>
                  </a:cubicBezTo>
                  <a:cubicBezTo>
                    <a:pt x="2399" y="956"/>
                    <a:pt x="1966" y="1120"/>
                    <a:pt x="1505" y="1280"/>
                  </a:cubicBezTo>
                  <a:cubicBezTo>
                    <a:pt x="1275" y="1365"/>
                    <a:pt x="1040" y="1445"/>
                    <a:pt x="795" y="1525"/>
                  </a:cubicBezTo>
                  <a:cubicBezTo>
                    <a:pt x="673" y="1567"/>
                    <a:pt x="550" y="1605"/>
                    <a:pt x="423" y="1647"/>
                  </a:cubicBezTo>
                  <a:cubicBezTo>
                    <a:pt x="362" y="1666"/>
                    <a:pt x="301" y="1685"/>
                    <a:pt x="235" y="1708"/>
                  </a:cubicBezTo>
                  <a:cubicBezTo>
                    <a:pt x="155" y="1732"/>
                    <a:pt x="80" y="1755"/>
                    <a:pt x="0" y="1779"/>
                  </a:cubicBezTo>
                  <a:cubicBezTo>
                    <a:pt x="52" y="2056"/>
                    <a:pt x="108" y="2329"/>
                    <a:pt x="160" y="2597"/>
                  </a:cubicBezTo>
                  <a:cubicBezTo>
                    <a:pt x="174" y="2673"/>
                    <a:pt x="188" y="2748"/>
                    <a:pt x="207" y="2828"/>
                  </a:cubicBezTo>
                  <a:cubicBezTo>
                    <a:pt x="205" y="2833"/>
                    <a:pt x="207" y="2834"/>
                    <a:pt x="210" y="2834"/>
                  </a:cubicBezTo>
                  <a:cubicBezTo>
                    <a:pt x="214" y="2834"/>
                    <a:pt x="219" y="2833"/>
                    <a:pt x="221" y="2833"/>
                  </a:cubicBezTo>
                  <a:lnTo>
                    <a:pt x="292" y="2833"/>
                  </a:lnTo>
                  <a:lnTo>
                    <a:pt x="343" y="2828"/>
                  </a:lnTo>
                  <a:lnTo>
                    <a:pt x="437" y="2823"/>
                  </a:lnTo>
                  <a:cubicBezTo>
                    <a:pt x="564" y="2818"/>
                    <a:pt x="687" y="2809"/>
                    <a:pt x="809" y="2800"/>
                  </a:cubicBezTo>
                  <a:cubicBezTo>
                    <a:pt x="1298" y="2767"/>
                    <a:pt x="1764" y="2724"/>
                    <a:pt x="2187" y="2673"/>
                  </a:cubicBezTo>
                  <a:cubicBezTo>
                    <a:pt x="3039" y="2569"/>
                    <a:pt x="3744" y="2447"/>
                    <a:pt x="4233" y="2339"/>
                  </a:cubicBezTo>
                  <a:lnTo>
                    <a:pt x="4233" y="2339"/>
                  </a:lnTo>
                  <a:cubicBezTo>
                    <a:pt x="3739" y="2414"/>
                    <a:pt x="3029" y="2513"/>
                    <a:pt x="2178" y="2593"/>
                  </a:cubicBezTo>
                  <a:cubicBezTo>
                    <a:pt x="1754" y="2635"/>
                    <a:pt x="1294" y="2673"/>
                    <a:pt x="804" y="2701"/>
                  </a:cubicBezTo>
                  <a:cubicBezTo>
                    <a:pt x="682" y="2706"/>
                    <a:pt x="560" y="2715"/>
                    <a:pt x="433" y="2720"/>
                  </a:cubicBezTo>
                  <a:lnTo>
                    <a:pt x="339" y="2724"/>
                  </a:lnTo>
                  <a:lnTo>
                    <a:pt x="292" y="2724"/>
                  </a:lnTo>
                  <a:cubicBezTo>
                    <a:pt x="282" y="2677"/>
                    <a:pt x="273" y="2626"/>
                    <a:pt x="263" y="2579"/>
                  </a:cubicBezTo>
                  <a:cubicBezTo>
                    <a:pt x="221" y="2339"/>
                    <a:pt x="174" y="2099"/>
                    <a:pt x="122" y="1854"/>
                  </a:cubicBezTo>
                  <a:cubicBezTo>
                    <a:pt x="174" y="1840"/>
                    <a:pt x="221" y="1826"/>
                    <a:pt x="268" y="1812"/>
                  </a:cubicBezTo>
                  <a:cubicBezTo>
                    <a:pt x="329" y="1788"/>
                    <a:pt x="395" y="1770"/>
                    <a:pt x="456" y="1751"/>
                  </a:cubicBezTo>
                  <a:cubicBezTo>
                    <a:pt x="583" y="1708"/>
                    <a:pt x="706" y="1671"/>
                    <a:pt x="828" y="1628"/>
                  </a:cubicBezTo>
                  <a:cubicBezTo>
                    <a:pt x="1072" y="1548"/>
                    <a:pt x="1308" y="1464"/>
                    <a:pt x="1538" y="1379"/>
                  </a:cubicBezTo>
                  <a:cubicBezTo>
                    <a:pt x="1999" y="1210"/>
                    <a:pt x="2432" y="1040"/>
                    <a:pt x="2827" y="871"/>
                  </a:cubicBezTo>
                  <a:cubicBezTo>
                    <a:pt x="3617" y="542"/>
                    <a:pt x="4262" y="227"/>
                    <a:pt x="4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35;p51">
              <a:extLst>
                <a:ext uri="{FF2B5EF4-FFF2-40B4-BE49-F238E27FC236}">
                  <a16:creationId xmlns:a16="http://schemas.microsoft.com/office/drawing/2014/main" id="{68743860-24BB-F2C4-CA32-1FD66CBCC0EC}"/>
                </a:ext>
              </a:extLst>
            </p:cNvPr>
            <p:cNvSpPr/>
            <p:nvPr/>
          </p:nvSpPr>
          <p:spPr>
            <a:xfrm>
              <a:off x="8518273" y="4427169"/>
              <a:ext cx="32181" cy="119569"/>
            </a:xfrm>
            <a:custGeom>
              <a:avLst/>
              <a:gdLst/>
              <a:ahLst/>
              <a:cxnLst/>
              <a:rect l="l" t="t" r="r" b="b"/>
              <a:pathLst>
                <a:path w="956" h="3552" extrusionOk="0">
                  <a:moveTo>
                    <a:pt x="956" y="3551"/>
                  </a:moveTo>
                  <a:lnTo>
                    <a:pt x="1" y="0"/>
                  </a:lnTo>
                </a:path>
              </a:pathLst>
            </a:custGeom>
            <a:solidFill>
              <a:srgbClr val="5EE9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36;p51">
              <a:extLst>
                <a:ext uri="{FF2B5EF4-FFF2-40B4-BE49-F238E27FC236}">
                  <a16:creationId xmlns:a16="http://schemas.microsoft.com/office/drawing/2014/main" id="{3EA4E4C6-EEE4-5BE3-3C3B-0C4E630DC19E}"/>
                </a:ext>
              </a:extLst>
            </p:cNvPr>
            <p:cNvSpPr/>
            <p:nvPr/>
          </p:nvSpPr>
          <p:spPr>
            <a:xfrm>
              <a:off x="8518273" y="4427169"/>
              <a:ext cx="32181" cy="119569"/>
            </a:xfrm>
            <a:custGeom>
              <a:avLst/>
              <a:gdLst/>
              <a:ahLst/>
              <a:cxnLst/>
              <a:rect l="l" t="t" r="r" b="b"/>
              <a:pathLst>
                <a:path w="956" h="3552" extrusionOk="0">
                  <a:moveTo>
                    <a:pt x="1" y="0"/>
                  </a:moveTo>
                  <a:cubicBezTo>
                    <a:pt x="62" y="367"/>
                    <a:pt x="222" y="1030"/>
                    <a:pt x="424" y="1792"/>
                  </a:cubicBezTo>
                  <a:cubicBezTo>
                    <a:pt x="627" y="2550"/>
                    <a:pt x="829" y="3208"/>
                    <a:pt x="956" y="3551"/>
                  </a:cubicBezTo>
                  <a:cubicBezTo>
                    <a:pt x="890" y="3189"/>
                    <a:pt x="735" y="2521"/>
                    <a:pt x="528" y="1764"/>
                  </a:cubicBezTo>
                  <a:cubicBezTo>
                    <a:pt x="326" y="1002"/>
                    <a:pt x="128" y="348"/>
                    <a:pt x="1"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37;p51">
              <a:extLst>
                <a:ext uri="{FF2B5EF4-FFF2-40B4-BE49-F238E27FC236}">
                  <a16:creationId xmlns:a16="http://schemas.microsoft.com/office/drawing/2014/main" id="{BA636FE0-C26B-9EC7-23DA-62BBFDB5F154}"/>
                </a:ext>
              </a:extLst>
            </p:cNvPr>
            <p:cNvSpPr/>
            <p:nvPr/>
          </p:nvSpPr>
          <p:spPr>
            <a:xfrm>
              <a:off x="7438585" y="4240949"/>
              <a:ext cx="60054" cy="256710"/>
            </a:xfrm>
            <a:custGeom>
              <a:avLst/>
              <a:gdLst/>
              <a:ahLst/>
              <a:cxnLst/>
              <a:rect l="l" t="t" r="r" b="b"/>
              <a:pathLst>
                <a:path w="1784" h="7626" extrusionOk="0">
                  <a:moveTo>
                    <a:pt x="90" y="1"/>
                  </a:moveTo>
                  <a:lnTo>
                    <a:pt x="1" y="2051"/>
                  </a:lnTo>
                  <a:lnTo>
                    <a:pt x="29" y="3223"/>
                  </a:lnTo>
                  <a:lnTo>
                    <a:pt x="984" y="7625"/>
                  </a:lnTo>
                  <a:lnTo>
                    <a:pt x="1783" y="3223"/>
                  </a:lnTo>
                  <a:lnTo>
                    <a:pt x="1736" y="2080"/>
                  </a:lnTo>
                  <a:lnTo>
                    <a:pt x="1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8;p51">
              <a:extLst>
                <a:ext uri="{FF2B5EF4-FFF2-40B4-BE49-F238E27FC236}">
                  <a16:creationId xmlns:a16="http://schemas.microsoft.com/office/drawing/2014/main" id="{344BF747-7752-B426-250F-ED4CC01FE364}"/>
                </a:ext>
              </a:extLst>
            </p:cNvPr>
            <p:cNvSpPr/>
            <p:nvPr/>
          </p:nvSpPr>
          <p:spPr>
            <a:xfrm>
              <a:off x="7384187" y="4162751"/>
              <a:ext cx="146264" cy="124316"/>
            </a:xfrm>
            <a:custGeom>
              <a:avLst/>
              <a:gdLst/>
              <a:ahLst/>
              <a:cxnLst/>
              <a:rect l="l" t="t" r="r" b="b"/>
              <a:pathLst>
                <a:path w="4345" h="3693" extrusionOk="0">
                  <a:moveTo>
                    <a:pt x="2750" y="0"/>
                  </a:moveTo>
                  <a:cubicBezTo>
                    <a:pt x="2750" y="0"/>
                    <a:pt x="2426" y="550"/>
                    <a:pt x="1132" y="870"/>
                  </a:cubicBezTo>
                  <a:cubicBezTo>
                    <a:pt x="859" y="941"/>
                    <a:pt x="1099" y="1491"/>
                    <a:pt x="742" y="1529"/>
                  </a:cubicBezTo>
                  <a:cubicBezTo>
                    <a:pt x="573" y="1356"/>
                    <a:pt x="428" y="1286"/>
                    <a:pt x="316" y="1286"/>
                  </a:cubicBezTo>
                  <a:cubicBezTo>
                    <a:pt x="88" y="1286"/>
                    <a:pt x="1" y="1578"/>
                    <a:pt x="149" y="1881"/>
                  </a:cubicBezTo>
                  <a:cubicBezTo>
                    <a:pt x="370" y="2338"/>
                    <a:pt x="765" y="2413"/>
                    <a:pt x="765" y="2413"/>
                  </a:cubicBezTo>
                  <a:cubicBezTo>
                    <a:pt x="765" y="2413"/>
                    <a:pt x="1647" y="3692"/>
                    <a:pt x="2645" y="3692"/>
                  </a:cubicBezTo>
                  <a:cubicBezTo>
                    <a:pt x="2728" y="3692"/>
                    <a:pt x="2812" y="3683"/>
                    <a:pt x="2896" y="3664"/>
                  </a:cubicBezTo>
                  <a:cubicBezTo>
                    <a:pt x="4345" y="3340"/>
                    <a:pt x="3945" y="433"/>
                    <a:pt x="3945" y="433"/>
                  </a:cubicBezTo>
                  <a:lnTo>
                    <a:pt x="3945" y="433"/>
                  </a:lnTo>
                  <a:cubicBezTo>
                    <a:pt x="3945" y="433"/>
                    <a:pt x="3943" y="433"/>
                    <a:pt x="3939" y="433"/>
                  </a:cubicBezTo>
                  <a:cubicBezTo>
                    <a:pt x="3882" y="433"/>
                    <a:pt x="3378" y="420"/>
                    <a:pt x="27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9;p51">
              <a:extLst>
                <a:ext uri="{FF2B5EF4-FFF2-40B4-BE49-F238E27FC236}">
                  <a16:creationId xmlns:a16="http://schemas.microsoft.com/office/drawing/2014/main" id="{A50B5AEF-D7AB-A39E-F6FB-6D01F47327E1}"/>
                </a:ext>
              </a:extLst>
            </p:cNvPr>
            <p:cNvSpPr/>
            <p:nvPr/>
          </p:nvSpPr>
          <p:spPr>
            <a:xfrm>
              <a:off x="7476893" y="4204526"/>
              <a:ext cx="11748" cy="24910"/>
            </a:xfrm>
            <a:custGeom>
              <a:avLst/>
              <a:gdLst/>
              <a:ahLst/>
              <a:cxnLst/>
              <a:rect l="l" t="t" r="r" b="b"/>
              <a:pathLst>
                <a:path w="349" h="740" extrusionOk="0">
                  <a:moveTo>
                    <a:pt x="1" y="1"/>
                  </a:moveTo>
                  <a:cubicBezTo>
                    <a:pt x="6" y="100"/>
                    <a:pt x="53" y="292"/>
                    <a:pt x="170" y="476"/>
                  </a:cubicBezTo>
                  <a:cubicBezTo>
                    <a:pt x="198" y="523"/>
                    <a:pt x="231" y="565"/>
                    <a:pt x="269" y="603"/>
                  </a:cubicBezTo>
                  <a:lnTo>
                    <a:pt x="278" y="617"/>
                  </a:lnTo>
                  <a:cubicBezTo>
                    <a:pt x="283" y="622"/>
                    <a:pt x="292" y="626"/>
                    <a:pt x="288" y="626"/>
                  </a:cubicBezTo>
                  <a:cubicBezTo>
                    <a:pt x="292" y="626"/>
                    <a:pt x="292" y="626"/>
                    <a:pt x="288" y="631"/>
                  </a:cubicBezTo>
                  <a:cubicBezTo>
                    <a:pt x="278" y="645"/>
                    <a:pt x="264" y="659"/>
                    <a:pt x="250" y="669"/>
                  </a:cubicBezTo>
                  <a:cubicBezTo>
                    <a:pt x="180" y="711"/>
                    <a:pt x="104" y="725"/>
                    <a:pt x="57" y="739"/>
                  </a:cubicBezTo>
                  <a:cubicBezTo>
                    <a:pt x="68" y="739"/>
                    <a:pt x="79" y="739"/>
                    <a:pt x="91" y="739"/>
                  </a:cubicBezTo>
                  <a:cubicBezTo>
                    <a:pt x="139" y="739"/>
                    <a:pt x="201" y="736"/>
                    <a:pt x="269" y="706"/>
                  </a:cubicBezTo>
                  <a:cubicBezTo>
                    <a:pt x="288" y="692"/>
                    <a:pt x="311" y="678"/>
                    <a:pt x="325" y="655"/>
                  </a:cubicBezTo>
                  <a:cubicBezTo>
                    <a:pt x="330" y="650"/>
                    <a:pt x="335" y="636"/>
                    <a:pt x="339" y="626"/>
                  </a:cubicBezTo>
                  <a:cubicBezTo>
                    <a:pt x="339" y="622"/>
                    <a:pt x="349" y="617"/>
                    <a:pt x="344" y="612"/>
                  </a:cubicBezTo>
                  <a:lnTo>
                    <a:pt x="335" y="598"/>
                  </a:lnTo>
                  <a:cubicBezTo>
                    <a:pt x="325" y="589"/>
                    <a:pt x="316" y="579"/>
                    <a:pt x="307" y="570"/>
                  </a:cubicBezTo>
                  <a:cubicBezTo>
                    <a:pt x="274" y="532"/>
                    <a:pt x="245" y="490"/>
                    <a:pt x="217" y="448"/>
                  </a:cubicBezTo>
                  <a:cubicBezTo>
                    <a:pt x="104" y="269"/>
                    <a:pt x="38" y="9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0;p51">
              <a:extLst>
                <a:ext uri="{FF2B5EF4-FFF2-40B4-BE49-F238E27FC236}">
                  <a16:creationId xmlns:a16="http://schemas.microsoft.com/office/drawing/2014/main" id="{9E6BCBF7-2B2A-269D-449C-4F5E1E3A59DE}"/>
                </a:ext>
              </a:extLst>
            </p:cNvPr>
            <p:cNvSpPr/>
            <p:nvPr/>
          </p:nvSpPr>
          <p:spPr>
            <a:xfrm>
              <a:off x="7444442" y="4206781"/>
              <a:ext cx="17134" cy="15956"/>
            </a:xfrm>
            <a:custGeom>
              <a:avLst/>
              <a:gdLst/>
              <a:ahLst/>
              <a:cxnLst/>
              <a:rect l="l" t="t" r="r" b="b"/>
              <a:pathLst>
                <a:path w="509" h="474" extrusionOk="0">
                  <a:moveTo>
                    <a:pt x="259" y="1"/>
                  </a:moveTo>
                  <a:cubicBezTo>
                    <a:pt x="245" y="1"/>
                    <a:pt x="231" y="2"/>
                    <a:pt x="217" y="4"/>
                  </a:cubicBezTo>
                  <a:cubicBezTo>
                    <a:pt x="90" y="23"/>
                    <a:pt x="1" y="145"/>
                    <a:pt x="19" y="272"/>
                  </a:cubicBezTo>
                  <a:cubicBezTo>
                    <a:pt x="36" y="390"/>
                    <a:pt x="135" y="474"/>
                    <a:pt x="250" y="474"/>
                  </a:cubicBezTo>
                  <a:cubicBezTo>
                    <a:pt x="264" y="474"/>
                    <a:pt x="278" y="473"/>
                    <a:pt x="292" y="470"/>
                  </a:cubicBezTo>
                  <a:cubicBezTo>
                    <a:pt x="419" y="451"/>
                    <a:pt x="509" y="329"/>
                    <a:pt x="490" y="202"/>
                  </a:cubicBezTo>
                  <a:cubicBezTo>
                    <a:pt x="469" y="84"/>
                    <a:pt x="373"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1;p51">
              <a:extLst>
                <a:ext uri="{FF2B5EF4-FFF2-40B4-BE49-F238E27FC236}">
                  <a16:creationId xmlns:a16="http://schemas.microsoft.com/office/drawing/2014/main" id="{D5D9A332-40E4-74FE-7C70-07D2C30D2313}"/>
                </a:ext>
              </a:extLst>
            </p:cNvPr>
            <p:cNvSpPr/>
            <p:nvPr/>
          </p:nvSpPr>
          <p:spPr>
            <a:xfrm>
              <a:off x="7494969" y="4198736"/>
              <a:ext cx="17134" cy="16057"/>
            </a:xfrm>
            <a:custGeom>
              <a:avLst/>
              <a:gdLst/>
              <a:ahLst/>
              <a:cxnLst/>
              <a:rect l="l" t="t" r="r" b="b"/>
              <a:pathLst>
                <a:path w="509" h="477" extrusionOk="0">
                  <a:moveTo>
                    <a:pt x="251" y="1"/>
                  </a:moveTo>
                  <a:cubicBezTo>
                    <a:pt x="240" y="1"/>
                    <a:pt x="228" y="2"/>
                    <a:pt x="216" y="3"/>
                  </a:cubicBezTo>
                  <a:cubicBezTo>
                    <a:pt x="89" y="27"/>
                    <a:pt x="0" y="145"/>
                    <a:pt x="19" y="276"/>
                  </a:cubicBezTo>
                  <a:cubicBezTo>
                    <a:pt x="36" y="392"/>
                    <a:pt x="139" y="476"/>
                    <a:pt x="257" y="476"/>
                  </a:cubicBezTo>
                  <a:cubicBezTo>
                    <a:pt x="268" y="476"/>
                    <a:pt x="280" y="476"/>
                    <a:pt x="292" y="474"/>
                  </a:cubicBezTo>
                  <a:cubicBezTo>
                    <a:pt x="419" y="455"/>
                    <a:pt x="508" y="333"/>
                    <a:pt x="489" y="201"/>
                  </a:cubicBezTo>
                  <a:cubicBezTo>
                    <a:pt x="468" y="85"/>
                    <a:pt x="368"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2;p51">
              <a:extLst>
                <a:ext uri="{FF2B5EF4-FFF2-40B4-BE49-F238E27FC236}">
                  <a16:creationId xmlns:a16="http://schemas.microsoft.com/office/drawing/2014/main" id="{C3A1E2B5-C7A9-E9F2-2789-3E81548113B7}"/>
                </a:ext>
              </a:extLst>
            </p:cNvPr>
            <p:cNvSpPr/>
            <p:nvPr/>
          </p:nvSpPr>
          <p:spPr>
            <a:xfrm>
              <a:off x="7500490" y="4202271"/>
              <a:ext cx="9695" cy="9022"/>
            </a:xfrm>
            <a:custGeom>
              <a:avLst/>
              <a:gdLst/>
              <a:ahLst/>
              <a:cxnLst/>
              <a:rect l="l" t="t" r="r" b="b"/>
              <a:pathLst>
                <a:path w="288" h="268" extrusionOk="0">
                  <a:moveTo>
                    <a:pt x="140" y="1"/>
                  </a:moveTo>
                  <a:cubicBezTo>
                    <a:pt x="134" y="1"/>
                    <a:pt x="129" y="1"/>
                    <a:pt x="123" y="2"/>
                  </a:cubicBezTo>
                  <a:cubicBezTo>
                    <a:pt x="48" y="16"/>
                    <a:pt x="1" y="82"/>
                    <a:pt x="10" y="157"/>
                  </a:cubicBezTo>
                  <a:cubicBezTo>
                    <a:pt x="23" y="220"/>
                    <a:pt x="76" y="268"/>
                    <a:pt x="141" y="268"/>
                  </a:cubicBezTo>
                  <a:cubicBezTo>
                    <a:pt x="149" y="268"/>
                    <a:pt x="157" y="267"/>
                    <a:pt x="165" y="265"/>
                  </a:cubicBezTo>
                  <a:cubicBezTo>
                    <a:pt x="236" y="256"/>
                    <a:pt x="288" y="185"/>
                    <a:pt x="273" y="115"/>
                  </a:cubicBezTo>
                  <a:cubicBezTo>
                    <a:pt x="265" y="50"/>
                    <a:pt x="204" y="1"/>
                    <a:pt x="1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43;p51">
              <a:extLst>
                <a:ext uri="{FF2B5EF4-FFF2-40B4-BE49-F238E27FC236}">
                  <a16:creationId xmlns:a16="http://schemas.microsoft.com/office/drawing/2014/main" id="{65D60000-D454-7C4F-5AED-0640C3713D96}"/>
                </a:ext>
              </a:extLst>
            </p:cNvPr>
            <p:cNvSpPr/>
            <p:nvPr/>
          </p:nvSpPr>
          <p:spPr>
            <a:xfrm>
              <a:off x="7442389" y="4201497"/>
              <a:ext cx="15081" cy="4645"/>
            </a:xfrm>
            <a:custGeom>
              <a:avLst/>
              <a:gdLst/>
              <a:ahLst/>
              <a:cxnLst/>
              <a:rect l="l" t="t" r="r" b="b"/>
              <a:pathLst>
                <a:path w="448" h="138" extrusionOk="0">
                  <a:moveTo>
                    <a:pt x="275" y="0"/>
                  </a:moveTo>
                  <a:cubicBezTo>
                    <a:pt x="254" y="0"/>
                    <a:pt x="231" y="2"/>
                    <a:pt x="207" y="6"/>
                  </a:cubicBezTo>
                  <a:cubicBezTo>
                    <a:pt x="99" y="30"/>
                    <a:pt x="24" y="91"/>
                    <a:pt x="0" y="138"/>
                  </a:cubicBezTo>
                  <a:cubicBezTo>
                    <a:pt x="47" y="114"/>
                    <a:pt x="123" y="81"/>
                    <a:pt x="217" y="63"/>
                  </a:cubicBezTo>
                  <a:cubicBezTo>
                    <a:pt x="284" y="46"/>
                    <a:pt x="346" y="43"/>
                    <a:pt x="395" y="43"/>
                  </a:cubicBezTo>
                  <a:cubicBezTo>
                    <a:pt x="415" y="43"/>
                    <a:pt x="432" y="44"/>
                    <a:pt x="447" y="44"/>
                  </a:cubicBezTo>
                  <a:cubicBezTo>
                    <a:pt x="414" y="22"/>
                    <a:pt x="351"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44;p51">
              <a:extLst>
                <a:ext uri="{FF2B5EF4-FFF2-40B4-BE49-F238E27FC236}">
                  <a16:creationId xmlns:a16="http://schemas.microsoft.com/office/drawing/2014/main" id="{5AC4FDD3-961C-8FF4-2521-8B25BA1192BB}"/>
                </a:ext>
              </a:extLst>
            </p:cNvPr>
            <p:cNvSpPr/>
            <p:nvPr/>
          </p:nvSpPr>
          <p:spPr>
            <a:xfrm>
              <a:off x="7495912" y="4193081"/>
              <a:ext cx="15384" cy="3737"/>
            </a:xfrm>
            <a:custGeom>
              <a:avLst/>
              <a:gdLst/>
              <a:ahLst/>
              <a:cxnLst/>
              <a:rect l="l" t="t" r="r" b="b"/>
              <a:pathLst>
                <a:path w="457" h="111" extrusionOk="0">
                  <a:moveTo>
                    <a:pt x="255" y="1"/>
                  </a:moveTo>
                  <a:cubicBezTo>
                    <a:pt x="244" y="1"/>
                    <a:pt x="233" y="1"/>
                    <a:pt x="221" y="2"/>
                  </a:cubicBezTo>
                  <a:cubicBezTo>
                    <a:pt x="113" y="16"/>
                    <a:pt x="33" y="73"/>
                    <a:pt x="0" y="110"/>
                  </a:cubicBezTo>
                  <a:cubicBezTo>
                    <a:pt x="52" y="96"/>
                    <a:pt x="132" y="68"/>
                    <a:pt x="226" y="59"/>
                  </a:cubicBezTo>
                  <a:cubicBezTo>
                    <a:pt x="255" y="56"/>
                    <a:pt x="283" y="55"/>
                    <a:pt x="310" y="55"/>
                  </a:cubicBezTo>
                  <a:cubicBezTo>
                    <a:pt x="369" y="55"/>
                    <a:pt x="421" y="60"/>
                    <a:pt x="457" y="63"/>
                  </a:cubicBezTo>
                  <a:cubicBezTo>
                    <a:pt x="423" y="34"/>
                    <a:pt x="348"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5;p51">
              <a:extLst>
                <a:ext uri="{FF2B5EF4-FFF2-40B4-BE49-F238E27FC236}">
                  <a16:creationId xmlns:a16="http://schemas.microsoft.com/office/drawing/2014/main" id="{ED3CC3F0-A5B9-A3E0-0964-9FA641534FAA}"/>
                </a:ext>
              </a:extLst>
            </p:cNvPr>
            <p:cNvSpPr/>
            <p:nvPr/>
          </p:nvSpPr>
          <p:spPr>
            <a:xfrm>
              <a:off x="7475311" y="4234620"/>
              <a:ext cx="15081" cy="6261"/>
            </a:xfrm>
            <a:custGeom>
              <a:avLst/>
              <a:gdLst/>
              <a:ahLst/>
              <a:cxnLst/>
              <a:rect l="l" t="t" r="r" b="b"/>
              <a:pathLst>
                <a:path w="448" h="186" extrusionOk="0">
                  <a:moveTo>
                    <a:pt x="448" y="0"/>
                  </a:moveTo>
                  <a:cubicBezTo>
                    <a:pt x="401" y="29"/>
                    <a:pt x="330" y="80"/>
                    <a:pt x="241" y="99"/>
                  </a:cubicBezTo>
                  <a:cubicBezTo>
                    <a:pt x="200" y="107"/>
                    <a:pt x="160" y="109"/>
                    <a:pt x="123" y="109"/>
                  </a:cubicBezTo>
                  <a:cubicBezTo>
                    <a:pt x="89" y="109"/>
                    <a:pt x="57" y="108"/>
                    <a:pt x="30" y="108"/>
                  </a:cubicBezTo>
                  <a:cubicBezTo>
                    <a:pt x="20" y="108"/>
                    <a:pt x="10" y="108"/>
                    <a:pt x="1" y="109"/>
                  </a:cubicBezTo>
                  <a:cubicBezTo>
                    <a:pt x="32" y="144"/>
                    <a:pt x="102" y="185"/>
                    <a:pt x="194" y="185"/>
                  </a:cubicBezTo>
                  <a:cubicBezTo>
                    <a:pt x="213" y="185"/>
                    <a:pt x="234" y="183"/>
                    <a:pt x="255" y="179"/>
                  </a:cubicBezTo>
                  <a:cubicBezTo>
                    <a:pt x="311" y="165"/>
                    <a:pt x="368" y="137"/>
                    <a:pt x="396" y="99"/>
                  </a:cubicBezTo>
                  <a:cubicBezTo>
                    <a:pt x="429" y="66"/>
                    <a:pt x="443" y="29"/>
                    <a:pt x="4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746;p51">
              <a:extLst>
                <a:ext uri="{FF2B5EF4-FFF2-40B4-BE49-F238E27FC236}">
                  <a16:creationId xmlns:a16="http://schemas.microsoft.com/office/drawing/2014/main" id="{8610620D-A9F9-FC51-E63C-15626480CF81}"/>
                </a:ext>
              </a:extLst>
            </p:cNvPr>
            <p:cNvGrpSpPr/>
            <p:nvPr/>
          </p:nvGrpSpPr>
          <p:grpSpPr>
            <a:xfrm>
              <a:off x="7409130" y="4189984"/>
              <a:ext cx="111187" cy="41977"/>
              <a:chOff x="7409130" y="4189984"/>
              <a:chExt cx="111187" cy="41977"/>
            </a:xfrm>
          </p:grpSpPr>
          <p:sp>
            <p:nvSpPr>
              <p:cNvPr id="1112" name="Google Shape;1747;p51">
                <a:extLst>
                  <a:ext uri="{FF2B5EF4-FFF2-40B4-BE49-F238E27FC236}">
                    <a16:creationId xmlns:a16="http://schemas.microsoft.com/office/drawing/2014/main" id="{B36DB459-2FBD-A706-089C-B5D28B25C610}"/>
                  </a:ext>
                </a:extLst>
              </p:cNvPr>
              <p:cNvSpPr/>
              <p:nvPr/>
            </p:nvSpPr>
            <p:spPr>
              <a:xfrm>
                <a:off x="7435589" y="4197558"/>
                <a:ext cx="34235" cy="34403"/>
              </a:xfrm>
              <a:custGeom>
                <a:avLst/>
                <a:gdLst/>
                <a:ahLst/>
                <a:cxnLst/>
                <a:rect l="l" t="t" r="r" b="b"/>
                <a:pathLst>
                  <a:path w="1017" h="1022" fill="none" extrusionOk="0">
                    <a:moveTo>
                      <a:pt x="974" y="438"/>
                    </a:moveTo>
                    <a:cubicBezTo>
                      <a:pt x="1016" y="697"/>
                      <a:pt x="837" y="942"/>
                      <a:pt x="579" y="979"/>
                    </a:cubicBezTo>
                    <a:cubicBezTo>
                      <a:pt x="320" y="1022"/>
                      <a:pt x="80" y="843"/>
                      <a:pt x="38" y="584"/>
                    </a:cubicBezTo>
                    <a:cubicBezTo>
                      <a:pt x="0" y="325"/>
                      <a:pt x="174" y="81"/>
                      <a:pt x="433" y="43"/>
                    </a:cubicBezTo>
                    <a:cubicBezTo>
                      <a:pt x="696" y="1"/>
                      <a:pt x="936" y="180"/>
                      <a:pt x="974" y="438"/>
                    </a:cubicBezTo>
                    <a:close/>
                  </a:path>
                </a:pathLst>
              </a:custGeom>
              <a:noFill/>
              <a:ln w="14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748;p51">
                <a:extLst>
                  <a:ext uri="{FF2B5EF4-FFF2-40B4-BE49-F238E27FC236}">
                    <a16:creationId xmlns:a16="http://schemas.microsoft.com/office/drawing/2014/main" id="{1FFD930C-E624-5282-D48B-5F80913D330A}"/>
                  </a:ext>
                </a:extLst>
              </p:cNvPr>
              <p:cNvSpPr/>
              <p:nvPr/>
            </p:nvSpPr>
            <p:spPr>
              <a:xfrm>
                <a:off x="7486083" y="4189984"/>
                <a:ext cx="34235" cy="34235"/>
              </a:xfrm>
              <a:custGeom>
                <a:avLst/>
                <a:gdLst/>
                <a:ahLst/>
                <a:cxnLst/>
                <a:rect l="l" t="t" r="r" b="b"/>
                <a:pathLst>
                  <a:path w="1017" h="1017" fill="none" extrusionOk="0">
                    <a:moveTo>
                      <a:pt x="974" y="433"/>
                    </a:moveTo>
                    <a:cubicBezTo>
                      <a:pt x="1017" y="691"/>
                      <a:pt x="838" y="936"/>
                      <a:pt x="579" y="974"/>
                    </a:cubicBezTo>
                    <a:cubicBezTo>
                      <a:pt x="320" y="1016"/>
                      <a:pt x="81" y="837"/>
                      <a:pt x="38" y="579"/>
                    </a:cubicBezTo>
                    <a:cubicBezTo>
                      <a:pt x="1" y="320"/>
                      <a:pt x="179" y="80"/>
                      <a:pt x="438" y="38"/>
                    </a:cubicBezTo>
                    <a:cubicBezTo>
                      <a:pt x="697" y="0"/>
                      <a:pt x="937" y="174"/>
                      <a:pt x="974" y="433"/>
                    </a:cubicBezTo>
                    <a:close/>
                  </a:path>
                </a:pathLst>
              </a:custGeom>
              <a:noFill/>
              <a:ln w="14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749;p51">
                <a:extLst>
                  <a:ext uri="{FF2B5EF4-FFF2-40B4-BE49-F238E27FC236}">
                    <a16:creationId xmlns:a16="http://schemas.microsoft.com/office/drawing/2014/main" id="{7977588D-0607-D452-7E1F-377CCE3A25A0}"/>
                  </a:ext>
                </a:extLst>
              </p:cNvPr>
              <p:cNvSpPr/>
              <p:nvPr/>
            </p:nvSpPr>
            <p:spPr>
              <a:xfrm>
                <a:off x="7468342" y="4209441"/>
                <a:ext cx="19053" cy="2895"/>
              </a:xfrm>
              <a:custGeom>
                <a:avLst/>
                <a:gdLst/>
                <a:ahLst/>
                <a:cxnLst/>
                <a:rect l="l" t="t" r="r" b="b"/>
                <a:pathLst>
                  <a:path w="566" h="86" fill="none" extrusionOk="0">
                    <a:moveTo>
                      <a:pt x="1" y="85"/>
                    </a:moveTo>
                    <a:lnTo>
                      <a:pt x="565" y="1"/>
                    </a:lnTo>
                  </a:path>
                </a:pathLst>
              </a:custGeom>
              <a:noFill/>
              <a:ln w="1400" cap="flat"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750;p51">
                <a:extLst>
                  <a:ext uri="{FF2B5EF4-FFF2-40B4-BE49-F238E27FC236}">
                    <a16:creationId xmlns:a16="http://schemas.microsoft.com/office/drawing/2014/main" id="{497E9C51-72DC-4590-9FCD-8449E839FD0A}"/>
                  </a:ext>
                </a:extLst>
              </p:cNvPr>
              <p:cNvSpPr/>
              <p:nvPr/>
            </p:nvSpPr>
            <p:spPr>
              <a:xfrm>
                <a:off x="7409130" y="4214187"/>
                <a:ext cx="27738" cy="3063"/>
              </a:xfrm>
              <a:custGeom>
                <a:avLst/>
                <a:gdLst/>
                <a:ahLst/>
                <a:cxnLst/>
                <a:rect l="l" t="t" r="r" b="b"/>
                <a:pathLst>
                  <a:path w="824" h="91" fill="none" extrusionOk="0">
                    <a:moveTo>
                      <a:pt x="824" y="90"/>
                    </a:moveTo>
                    <a:lnTo>
                      <a:pt x="1" y="1"/>
                    </a:lnTo>
                  </a:path>
                </a:pathLst>
              </a:custGeom>
              <a:noFill/>
              <a:ln w="1400" cap="rnd" cmpd="sng">
                <a:solidFill>
                  <a:schemeClr val="dk1"/>
                </a:solidFill>
                <a:prstDash val="solid"/>
                <a:miter lim="47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751;p51">
              <a:extLst>
                <a:ext uri="{FF2B5EF4-FFF2-40B4-BE49-F238E27FC236}">
                  <a16:creationId xmlns:a16="http://schemas.microsoft.com/office/drawing/2014/main" id="{8D411B9B-A047-6745-770A-7DF4707A0F4C}"/>
                </a:ext>
              </a:extLst>
            </p:cNvPr>
            <p:cNvSpPr/>
            <p:nvPr/>
          </p:nvSpPr>
          <p:spPr>
            <a:xfrm>
              <a:off x="7852969" y="4099735"/>
              <a:ext cx="105633" cy="78703"/>
            </a:xfrm>
            <a:custGeom>
              <a:avLst/>
              <a:gdLst/>
              <a:ahLst/>
              <a:cxnLst/>
              <a:rect l="l" t="t" r="r" b="b"/>
              <a:pathLst>
                <a:path w="3138" h="2338" extrusionOk="0">
                  <a:moveTo>
                    <a:pt x="1029" y="1"/>
                  </a:moveTo>
                  <a:cubicBezTo>
                    <a:pt x="1020" y="1"/>
                    <a:pt x="1012" y="4"/>
                    <a:pt x="1007" y="9"/>
                  </a:cubicBezTo>
                  <a:cubicBezTo>
                    <a:pt x="781" y="292"/>
                    <a:pt x="376" y="626"/>
                    <a:pt x="329" y="715"/>
                  </a:cubicBezTo>
                  <a:cubicBezTo>
                    <a:pt x="240" y="880"/>
                    <a:pt x="0" y="1529"/>
                    <a:pt x="0" y="1529"/>
                  </a:cubicBezTo>
                  <a:cubicBezTo>
                    <a:pt x="85" y="1764"/>
                    <a:pt x="851" y="2300"/>
                    <a:pt x="851" y="2300"/>
                  </a:cubicBezTo>
                  <a:cubicBezTo>
                    <a:pt x="851" y="2300"/>
                    <a:pt x="1060" y="2337"/>
                    <a:pt x="1287" y="2337"/>
                  </a:cubicBezTo>
                  <a:cubicBezTo>
                    <a:pt x="1394" y="2337"/>
                    <a:pt x="1505" y="2329"/>
                    <a:pt x="1599" y="2305"/>
                  </a:cubicBezTo>
                  <a:cubicBezTo>
                    <a:pt x="1599" y="2305"/>
                    <a:pt x="2263" y="2055"/>
                    <a:pt x="2512" y="1891"/>
                  </a:cubicBezTo>
                  <a:cubicBezTo>
                    <a:pt x="2705" y="1740"/>
                    <a:pt x="3137" y="1265"/>
                    <a:pt x="3114" y="1204"/>
                  </a:cubicBezTo>
                  <a:cubicBezTo>
                    <a:pt x="3095" y="1158"/>
                    <a:pt x="3045" y="1140"/>
                    <a:pt x="3011" y="1140"/>
                  </a:cubicBezTo>
                  <a:cubicBezTo>
                    <a:pt x="3004" y="1140"/>
                    <a:pt x="2997" y="1141"/>
                    <a:pt x="2992" y="1143"/>
                  </a:cubicBezTo>
                  <a:cubicBezTo>
                    <a:pt x="2968" y="1152"/>
                    <a:pt x="2935" y="1166"/>
                    <a:pt x="2898" y="1185"/>
                  </a:cubicBezTo>
                  <a:cubicBezTo>
                    <a:pt x="3020" y="1054"/>
                    <a:pt x="3105" y="945"/>
                    <a:pt x="3095" y="917"/>
                  </a:cubicBezTo>
                  <a:cubicBezTo>
                    <a:pt x="3077" y="873"/>
                    <a:pt x="3026" y="852"/>
                    <a:pt x="2989" y="852"/>
                  </a:cubicBezTo>
                  <a:cubicBezTo>
                    <a:pt x="2979" y="852"/>
                    <a:pt x="2970" y="853"/>
                    <a:pt x="2963" y="856"/>
                  </a:cubicBezTo>
                  <a:cubicBezTo>
                    <a:pt x="2921" y="870"/>
                    <a:pt x="2865" y="903"/>
                    <a:pt x="2794" y="941"/>
                  </a:cubicBezTo>
                  <a:cubicBezTo>
                    <a:pt x="2926" y="804"/>
                    <a:pt x="3010" y="691"/>
                    <a:pt x="3001" y="663"/>
                  </a:cubicBezTo>
                  <a:cubicBezTo>
                    <a:pt x="2982" y="619"/>
                    <a:pt x="2932" y="598"/>
                    <a:pt x="2895" y="598"/>
                  </a:cubicBezTo>
                  <a:cubicBezTo>
                    <a:pt x="2885" y="598"/>
                    <a:pt x="2876" y="599"/>
                    <a:pt x="2869" y="602"/>
                  </a:cubicBezTo>
                  <a:cubicBezTo>
                    <a:pt x="2803" y="621"/>
                    <a:pt x="2695" y="691"/>
                    <a:pt x="2568" y="767"/>
                  </a:cubicBezTo>
                  <a:cubicBezTo>
                    <a:pt x="2648" y="677"/>
                    <a:pt x="2700" y="607"/>
                    <a:pt x="2691" y="583"/>
                  </a:cubicBezTo>
                  <a:cubicBezTo>
                    <a:pt x="2677" y="543"/>
                    <a:pt x="2630" y="503"/>
                    <a:pt x="2569" y="503"/>
                  </a:cubicBezTo>
                  <a:cubicBezTo>
                    <a:pt x="2566" y="503"/>
                    <a:pt x="2562" y="503"/>
                    <a:pt x="2559" y="503"/>
                  </a:cubicBezTo>
                  <a:cubicBezTo>
                    <a:pt x="2470" y="513"/>
                    <a:pt x="1980" y="847"/>
                    <a:pt x="1858" y="912"/>
                  </a:cubicBezTo>
                  <a:cubicBezTo>
                    <a:pt x="1705" y="993"/>
                    <a:pt x="1452" y="1070"/>
                    <a:pt x="1335" y="1070"/>
                  </a:cubicBezTo>
                  <a:cubicBezTo>
                    <a:pt x="1323" y="1070"/>
                    <a:pt x="1312" y="1069"/>
                    <a:pt x="1303" y="1068"/>
                  </a:cubicBezTo>
                  <a:cubicBezTo>
                    <a:pt x="1200" y="1039"/>
                    <a:pt x="936" y="950"/>
                    <a:pt x="936" y="889"/>
                  </a:cubicBezTo>
                  <a:cubicBezTo>
                    <a:pt x="931" y="790"/>
                    <a:pt x="1124" y="494"/>
                    <a:pt x="1152" y="404"/>
                  </a:cubicBezTo>
                  <a:cubicBezTo>
                    <a:pt x="1247" y="145"/>
                    <a:pt x="1096" y="1"/>
                    <a:pt x="10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752;p51">
              <a:extLst>
                <a:ext uri="{FF2B5EF4-FFF2-40B4-BE49-F238E27FC236}">
                  <a16:creationId xmlns:a16="http://schemas.microsoft.com/office/drawing/2014/main" id="{EBD7D0C6-AF17-9DFE-238F-89331CE0FD9C}"/>
                </a:ext>
              </a:extLst>
            </p:cNvPr>
            <p:cNvGrpSpPr/>
            <p:nvPr/>
          </p:nvGrpSpPr>
          <p:grpSpPr>
            <a:xfrm>
              <a:off x="7903463" y="4125521"/>
              <a:ext cx="47060" cy="40900"/>
              <a:chOff x="7903463" y="4125521"/>
              <a:chExt cx="47060" cy="40900"/>
            </a:xfrm>
          </p:grpSpPr>
          <p:sp>
            <p:nvSpPr>
              <p:cNvPr id="1109" name="Google Shape;1753;p51">
                <a:extLst>
                  <a:ext uri="{FF2B5EF4-FFF2-40B4-BE49-F238E27FC236}">
                    <a16:creationId xmlns:a16="http://schemas.microsoft.com/office/drawing/2014/main" id="{91724642-C25C-0760-4DD1-255497EF0476}"/>
                  </a:ext>
                </a:extLst>
              </p:cNvPr>
              <p:cNvSpPr/>
              <p:nvPr/>
            </p:nvSpPr>
            <p:spPr>
              <a:xfrm>
                <a:off x="7903463" y="4125521"/>
                <a:ext cx="35985" cy="20770"/>
              </a:xfrm>
              <a:custGeom>
                <a:avLst/>
                <a:gdLst/>
                <a:ahLst/>
                <a:cxnLst/>
                <a:rect l="l" t="t" r="r" b="b"/>
                <a:pathLst>
                  <a:path w="1069" h="617" extrusionOk="0">
                    <a:moveTo>
                      <a:pt x="1068" y="1"/>
                    </a:moveTo>
                    <a:lnTo>
                      <a:pt x="1068" y="1"/>
                    </a:lnTo>
                    <a:cubicBezTo>
                      <a:pt x="965" y="71"/>
                      <a:pt x="781" y="217"/>
                      <a:pt x="565" y="363"/>
                    </a:cubicBezTo>
                    <a:cubicBezTo>
                      <a:pt x="457" y="438"/>
                      <a:pt x="339" y="476"/>
                      <a:pt x="240" y="518"/>
                    </a:cubicBezTo>
                    <a:cubicBezTo>
                      <a:pt x="142" y="560"/>
                      <a:pt x="62" y="593"/>
                      <a:pt x="1" y="617"/>
                    </a:cubicBezTo>
                    <a:cubicBezTo>
                      <a:pt x="62" y="598"/>
                      <a:pt x="146" y="574"/>
                      <a:pt x="245" y="537"/>
                    </a:cubicBezTo>
                    <a:cubicBezTo>
                      <a:pt x="349" y="499"/>
                      <a:pt x="466" y="462"/>
                      <a:pt x="579" y="386"/>
                    </a:cubicBezTo>
                    <a:cubicBezTo>
                      <a:pt x="800" y="236"/>
                      <a:pt x="974" y="85"/>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754;p51">
                <a:extLst>
                  <a:ext uri="{FF2B5EF4-FFF2-40B4-BE49-F238E27FC236}">
                    <a16:creationId xmlns:a16="http://schemas.microsoft.com/office/drawing/2014/main" id="{779F4D96-A16C-2EC5-821C-54B234CDAB89}"/>
                  </a:ext>
                </a:extLst>
              </p:cNvPr>
              <p:cNvSpPr/>
              <p:nvPr/>
            </p:nvSpPr>
            <p:spPr>
              <a:xfrm>
                <a:off x="7906964" y="4131378"/>
                <a:ext cx="40092" cy="25684"/>
              </a:xfrm>
              <a:custGeom>
                <a:avLst/>
                <a:gdLst/>
                <a:ahLst/>
                <a:cxnLst/>
                <a:rect l="l" t="t" r="r" b="b"/>
                <a:pathLst>
                  <a:path w="1191" h="763" extrusionOk="0">
                    <a:moveTo>
                      <a:pt x="1190" y="1"/>
                    </a:moveTo>
                    <a:cubicBezTo>
                      <a:pt x="1077" y="90"/>
                      <a:pt x="875" y="259"/>
                      <a:pt x="635" y="448"/>
                    </a:cubicBezTo>
                    <a:cubicBezTo>
                      <a:pt x="513" y="532"/>
                      <a:pt x="381" y="589"/>
                      <a:pt x="273" y="640"/>
                    </a:cubicBezTo>
                    <a:cubicBezTo>
                      <a:pt x="160" y="692"/>
                      <a:pt x="66" y="734"/>
                      <a:pt x="0" y="763"/>
                    </a:cubicBezTo>
                    <a:cubicBezTo>
                      <a:pt x="71" y="739"/>
                      <a:pt x="165" y="706"/>
                      <a:pt x="278" y="659"/>
                    </a:cubicBezTo>
                    <a:cubicBezTo>
                      <a:pt x="390" y="612"/>
                      <a:pt x="527" y="560"/>
                      <a:pt x="654" y="466"/>
                    </a:cubicBezTo>
                    <a:cubicBezTo>
                      <a:pt x="894" y="283"/>
                      <a:pt x="1087" y="99"/>
                      <a:pt x="1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755;p51">
                <a:extLst>
                  <a:ext uri="{FF2B5EF4-FFF2-40B4-BE49-F238E27FC236}">
                    <a16:creationId xmlns:a16="http://schemas.microsoft.com/office/drawing/2014/main" id="{1D6D9D5F-2394-3F6C-0EE0-64940180C171}"/>
                  </a:ext>
                </a:extLst>
              </p:cNvPr>
              <p:cNvSpPr/>
              <p:nvPr/>
            </p:nvSpPr>
            <p:spPr>
              <a:xfrm>
                <a:off x="7911710" y="4139625"/>
                <a:ext cx="38813" cy="26795"/>
              </a:xfrm>
              <a:custGeom>
                <a:avLst/>
                <a:gdLst/>
                <a:ahLst/>
                <a:cxnLst/>
                <a:rect l="l" t="t" r="r" b="b"/>
                <a:pathLst>
                  <a:path w="1153" h="796" extrusionOk="0">
                    <a:moveTo>
                      <a:pt x="1153" y="0"/>
                    </a:moveTo>
                    <a:lnTo>
                      <a:pt x="1153" y="0"/>
                    </a:lnTo>
                    <a:cubicBezTo>
                      <a:pt x="1101" y="52"/>
                      <a:pt x="1026" y="123"/>
                      <a:pt x="941" y="207"/>
                    </a:cubicBezTo>
                    <a:cubicBezTo>
                      <a:pt x="852" y="287"/>
                      <a:pt x="753" y="391"/>
                      <a:pt x="630" y="475"/>
                    </a:cubicBezTo>
                    <a:cubicBezTo>
                      <a:pt x="367" y="621"/>
                      <a:pt x="127" y="739"/>
                      <a:pt x="0" y="795"/>
                    </a:cubicBezTo>
                    <a:cubicBezTo>
                      <a:pt x="137" y="753"/>
                      <a:pt x="376" y="649"/>
                      <a:pt x="645" y="499"/>
                    </a:cubicBezTo>
                    <a:cubicBezTo>
                      <a:pt x="772" y="409"/>
                      <a:pt x="870" y="306"/>
                      <a:pt x="955" y="221"/>
                    </a:cubicBezTo>
                    <a:cubicBezTo>
                      <a:pt x="1040" y="132"/>
                      <a:pt x="1106" y="57"/>
                      <a:pt x="1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756;p51">
              <a:extLst>
                <a:ext uri="{FF2B5EF4-FFF2-40B4-BE49-F238E27FC236}">
                  <a16:creationId xmlns:a16="http://schemas.microsoft.com/office/drawing/2014/main" id="{7F518146-89A8-D4F7-E8BE-8184861C55BA}"/>
                </a:ext>
              </a:extLst>
            </p:cNvPr>
            <p:cNvSpPr/>
            <p:nvPr/>
          </p:nvSpPr>
          <p:spPr>
            <a:xfrm>
              <a:off x="7370015" y="4309990"/>
              <a:ext cx="68604" cy="194771"/>
            </a:xfrm>
            <a:custGeom>
              <a:avLst/>
              <a:gdLst/>
              <a:ahLst/>
              <a:cxnLst/>
              <a:rect l="l" t="t" r="r" b="b"/>
              <a:pathLst>
                <a:path w="2038" h="5786" extrusionOk="0">
                  <a:moveTo>
                    <a:pt x="2038" y="0"/>
                  </a:moveTo>
                  <a:lnTo>
                    <a:pt x="2038" y="0"/>
                  </a:lnTo>
                  <a:cubicBezTo>
                    <a:pt x="1812" y="90"/>
                    <a:pt x="1530" y="212"/>
                    <a:pt x="1200" y="353"/>
                  </a:cubicBezTo>
                  <a:cubicBezTo>
                    <a:pt x="1036" y="424"/>
                    <a:pt x="862" y="499"/>
                    <a:pt x="673" y="579"/>
                  </a:cubicBezTo>
                  <a:cubicBezTo>
                    <a:pt x="462" y="673"/>
                    <a:pt x="236" y="772"/>
                    <a:pt x="1" y="875"/>
                  </a:cubicBezTo>
                  <a:cubicBezTo>
                    <a:pt x="325" y="1045"/>
                    <a:pt x="678" y="1228"/>
                    <a:pt x="1050" y="1426"/>
                  </a:cubicBezTo>
                  <a:cubicBezTo>
                    <a:pt x="880" y="1576"/>
                    <a:pt x="702" y="1731"/>
                    <a:pt x="518" y="1891"/>
                  </a:cubicBezTo>
                  <a:cubicBezTo>
                    <a:pt x="523" y="1910"/>
                    <a:pt x="532" y="1934"/>
                    <a:pt x="542" y="1952"/>
                  </a:cubicBezTo>
                  <a:cubicBezTo>
                    <a:pt x="1120" y="3603"/>
                    <a:pt x="1642" y="5024"/>
                    <a:pt x="1943" y="5786"/>
                  </a:cubicBezTo>
                  <a:cubicBezTo>
                    <a:pt x="1704" y="5005"/>
                    <a:pt x="1219" y="3561"/>
                    <a:pt x="645" y="1924"/>
                  </a:cubicBezTo>
                  <a:cubicBezTo>
                    <a:pt x="848" y="1746"/>
                    <a:pt x="1050" y="1571"/>
                    <a:pt x="1238" y="1402"/>
                  </a:cubicBezTo>
                  <a:cubicBezTo>
                    <a:pt x="1031" y="1294"/>
                    <a:pt x="824" y="1190"/>
                    <a:pt x="626" y="1092"/>
                  </a:cubicBezTo>
                  <a:cubicBezTo>
                    <a:pt x="542" y="1049"/>
                    <a:pt x="457" y="1007"/>
                    <a:pt x="372" y="965"/>
                  </a:cubicBezTo>
                  <a:cubicBezTo>
                    <a:pt x="330" y="941"/>
                    <a:pt x="288" y="922"/>
                    <a:pt x="245" y="899"/>
                  </a:cubicBezTo>
                  <a:cubicBezTo>
                    <a:pt x="217" y="885"/>
                    <a:pt x="222" y="889"/>
                    <a:pt x="217" y="885"/>
                  </a:cubicBezTo>
                  <a:lnTo>
                    <a:pt x="208" y="880"/>
                  </a:lnTo>
                  <a:cubicBezTo>
                    <a:pt x="584" y="701"/>
                    <a:pt x="923" y="541"/>
                    <a:pt x="1224" y="400"/>
                  </a:cubicBezTo>
                  <a:cubicBezTo>
                    <a:pt x="1544" y="245"/>
                    <a:pt x="1821" y="109"/>
                    <a:pt x="2038" y="0"/>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7;p51">
              <a:extLst>
                <a:ext uri="{FF2B5EF4-FFF2-40B4-BE49-F238E27FC236}">
                  <a16:creationId xmlns:a16="http://schemas.microsoft.com/office/drawing/2014/main" id="{428B7FF4-3E0A-1F7A-FB72-9A3CD112A566}"/>
                </a:ext>
              </a:extLst>
            </p:cNvPr>
            <p:cNvSpPr/>
            <p:nvPr/>
          </p:nvSpPr>
          <p:spPr>
            <a:xfrm>
              <a:off x="7497023" y="4310933"/>
              <a:ext cx="71432" cy="192247"/>
            </a:xfrm>
            <a:custGeom>
              <a:avLst/>
              <a:gdLst/>
              <a:ahLst/>
              <a:cxnLst/>
              <a:rect l="l" t="t" r="r" b="b"/>
              <a:pathLst>
                <a:path w="2122" h="5711" extrusionOk="0">
                  <a:moveTo>
                    <a:pt x="0" y="1"/>
                  </a:moveTo>
                  <a:lnTo>
                    <a:pt x="0" y="1"/>
                  </a:lnTo>
                  <a:cubicBezTo>
                    <a:pt x="226" y="118"/>
                    <a:pt x="513" y="259"/>
                    <a:pt x="847" y="424"/>
                  </a:cubicBezTo>
                  <a:cubicBezTo>
                    <a:pt x="1162" y="575"/>
                    <a:pt x="1519" y="744"/>
                    <a:pt x="1915" y="937"/>
                  </a:cubicBezTo>
                  <a:lnTo>
                    <a:pt x="1900" y="941"/>
                  </a:lnTo>
                  <a:lnTo>
                    <a:pt x="1896" y="941"/>
                  </a:lnTo>
                  <a:lnTo>
                    <a:pt x="1863" y="960"/>
                  </a:lnTo>
                  <a:cubicBezTo>
                    <a:pt x="1821" y="984"/>
                    <a:pt x="1773" y="1007"/>
                    <a:pt x="1726" y="1031"/>
                  </a:cubicBezTo>
                  <a:cubicBezTo>
                    <a:pt x="1637" y="1073"/>
                    <a:pt x="1543" y="1120"/>
                    <a:pt x="1449" y="1172"/>
                  </a:cubicBezTo>
                  <a:cubicBezTo>
                    <a:pt x="1237" y="1280"/>
                    <a:pt x="1016" y="1388"/>
                    <a:pt x="790" y="1506"/>
                  </a:cubicBezTo>
                  <a:cubicBezTo>
                    <a:pt x="932" y="1647"/>
                    <a:pt x="1073" y="1797"/>
                    <a:pt x="1218" y="1948"/>
                  </a:cubicBezTo>
                  <a:cubicBezTo>
                    <a:pt x="1256" y="1986"/>
                    <a:pt x="1289" y="2023"/>
                    <a:pt x="1322" y="2056"/>
                  </a:cubicBezTo>
                  <a:cubicBezTo>
                    <a:pt x="1200" y="2442"/>
                    <a:pt x="1082" y="2809"/>
                    <a:pt x="974" y="3162"/>
                  </a:cubicBezTo>
                  <a:cubicBezTo>
                    <a:pt x="861" y="3524"/>
                    <a:pt x="753" y="3862"/>
                    <a:pt x="654" y="4178"/>
                  </a:cubicBezTo>
                  <a:cubicBezTo>
                    <a:pt x="461" y="4808"/>
                    <a:pt x="306" y="5339"/>
                    <a:pt x="198" y="5711"/>
                  </a:cubicBezTo>
                  <a:cubicBezTo>
                    <a:pt x="334" y="5349"/>
                    <a:pt x="518" y="4827"/>
                    <a:pt x="729" y="4201"/>
                  </a:cubicBezTo>
                  <a:cubicBezTo>
                    <a:pt x="833" y="3891"/>
                    <a:pt x="946" y="3552"/>
                    <a:pt x="1068" y="3190"/>
                  </a:cubicBezTo>
                  <a:cubicBezTo>
                    <a:pt x="1186" y="2823"/>
                    <a:pt x="1317" y="2432"/>
                    <a:pt x="1449" y="2028"/>
                  </a:cubicBezTo>
                  <a:cubicBezTo>
                    <a:pt x="1402" y="1981"/>
                    <a:pt x="1350" y="1924"/>
                    <a:pt x="1294" y="1873"/>
                  </a:cubicBezTo>
                  <a:cubicBezTo>
                    <a:pt x="1186" y="1755"/>
                    <a:pt x="1077" y="1642"/>
                    <a:pt x="969" y="1534"/>
                  </a:cubicBezTo>
                  <a:cubicBezTo>
                    <a:pt x="1378" y="1318"/>
                    <a:pt x="1769" y="1115"/>
                    <a:pt x="2122" y="932"/>
                  </a:cubicBezTo>
                  <a:cubicBezTo>
                    <a:pt x="1877" y="819"/>
                    <a:pt x="1642" y="716"/>
                    <a:pt x="1421" y="617"/>
                  </a:cubicBezTo>
                  <a:cubicBezTo>
                    <a:pt x="1223" y="532"/>
                    <a:pt x="1040" y="448"/>
                    <a:pt x="870" y="372"/>
                  </a:cubicBezTo>
                  <a:cubicBezTo>
                    <a:pt x="527" y="222"/>
                    <a:pt x="235" y="99"/>
                    <a:pt x="0" y="1"/>
                  </a:cubicBezTo>
                  <a:close/>
                </a:path>
              </a:pathLst>
            </a:custGeom>
            <a:solidFill>
              <a:srgbClr val="152F63">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8;p51">
              <a:extLst>
                <a:ext uri="{FF2B5EF4-FFF2-40B4-BE49-F238E27FC236}">
                  <a16:creationId xmlns:a16="http://schemas.microsoft.com/office/drawing/2014/main" id="{1B63759C-6F46-A26B-FDCB-0B68E420C596}"/>
                </a:ext>
              </a:extLst>
            </p:cNvPr>
            <p:cNvSpPr/>
            <p:nvPr/>
          </p:nvSpPr>
          <p:spPr>
            <a:xfrm>
              <a:off x="7373516" y="4349409"/>
              <a:ext cx="144446" cy="738050"/>
            </a:xfrm>
            <a:custGeom>
              <a:avLst/>
              <a:gdLst/>
              <a:ahLst/>
              <a:cxnLst/>
              <a:rect l="l" t="t" r="r" b="b"/>
              <a:pathLst>
                <a:path w="4291" h="21925" extrusionOk="0">
                  <a:moveTo>
                    <a:pt x="1962" y="1"/>
                  </a:moveTo>
                  <a:cubicBezTo>
                    <a:pt x="1919" y="10758"/>
                    <a:pt x="0" y="21863"/>
                    <a:pt x="0" y="21863"/>
                  </a:cubicBezTo>
                  <a:lnTo>
                    <a:pt x="3048" y="21925"/>
                  </a:lnTo>
                  <a:cubicBezTo>
                    <a:pt x="3048" y="21925"/>
                    <a:pt x="4290" y="8006"/>
                    <a:pt x="3716" y="1"/>
                  </a:cubicBezTo>
                  <a:lnTo>
                    <a:pt x="3716" y="1"/>
                  </a:lnTo>
                  <a:cubicBezTo>
                    <a:pt x="3479" y="128"/>
                    <a:pt x="3206" y="170"/>
                    <a:pt x="2946" y="170"/>
                  </a:cubicBezTo>
                  <a:cubicBezTo>
                    <a:pt x="2426" y="170"/>
                    <a:pt x="1962" y="1"/>
                    <a:pt x="19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9;p51">
              <a:extLst>
                <a:ext uri="{FF2B5EF4-FFF2-40B4-BE49-F238E27FC236}">
                  <a16:creationId xmlns:a16="http://schemas.microsoft.com/office/drawing/2014/main" id="{F32380F5-28E7-0989-9F89-BF65856DC596}"/>
                </a:ext>
              </a:extLst>
            </p:cNvPr>
            <p:cNvSpPr/>
            <p:nvPr/>
          </p:nvSpPr>
          <p:spPr>
            <a:xfrm>
              <a:off x="7864044" y="4099735"/>
              <a:ext cx="30936" cy="29926"/>
            </a:xfrm>
            <a:custGeom>
              <a:avLst/>
              <a:gdLst/>
              <a:ahLst/>
              <a:cxnLst/>
              <a:rect l="l" t="t" r="r" b="b"/>
              <a:pathLst>
                <a:path w="919" h="889" extrusionOk="0">
                  <a:moveTo>
                    <a:pt x="700" y="1"/>
                  </a:moveTo>
                  <a:cubicBezTo>
                    <a:pt x="691" y="1"/>
                    <a:pt x="683" y="4"/>
                    <a:pt x="678" y="9"/>
                  </a:cubicBezTo>
                  <a:cubicBezTo>
                    <a:pt x="452" y="292"/>
                    <a:pt x="47" y="626"/>
                    <a:pt x="0" y="715"/>
                  </a:cubicBezTo>
                  <a:lnTo>
                    <a:pt x="607" y="889"/>
                  </a:lnTo>
                  <a:cubicBezTo>
                    <a:pt x="602" y="790"/>
                    <a:pt x="795" y="494"/>
                    <a:pt x="823" y="404"/>
                  </a:cubicBezTo>
                  <a:cubicBezTo>
                    <a:pt x="918" y="145"/>
                    <a:pt x="767" y="1"/>
                    <a:pt x="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60;p51">
              <a:extLst>
                <a:ext uri="{FF2B5EF4-FFF2-40B4-BE49-F238E27FC236}">
                  <a16:creationId xmlns:a16="http://schemas.microsoft.com/office/drawing/2014/main" id="{9FF64D0D-67FF-71DF-206D-82F0EAF6981B}"/>
                </a:ext>
              </a:extLst>
            </p:cNvPr>
            <p:cNvSpPr/>
            <p:nvPr/>
          </p:nvSpPr>
          <p:spPr>
            <a:xfrm>
              <a:off x="7449996" y="4210316"/>
              <a:ext cx="9695" cy="9022"/>
            </a:xfrm>
            <a:custGeom>
              <a:avLst/>
              <a:gdLst/>
              <a:ahLst/>
              <a:cxnLst/>
              <a:rect l="l" t="t" r="r" b="b"/>
              <a:pathLst>
                <a:path w="288" h="268" extrusionOk="0">
                  <a:moveTo>
                    <a:pt x="146" y="0"/>
                  </a:moveTo>
                  <a:cubicBezTo>
                    <a:pt x="138" y="0"/>
                    <a:pt x="130" y="1"/>
                    <a:pt x="123" y="3"/>
                  </a:cubicBezTo>
                  <a:cubicBezTo>
                    <a:pt x="47" y="12"/>
                    <a:pt x="0" y="83"/>
                    <a:pt x="10" y="153"/>
                  </a:cubicBezTo>
                  <a:cubicBezTo>
                    <a:pt x="23" y="222"/>
                    <a:pt x="79" y="267"/>
                    <a:pt x="146" y="267"/>
                  </a:cubicBezTo>
                  <a:cubicBezTo>
                    <a:pt x="152" y="267"/>
                    <a:pt x="158" y="267"/>
                    <a:pt x="165" y="266"/>
                  </a:cubicBezTo>
                  <a:cubicBezTo>
                    <a:pt x="235" y="252"/>
                    <a:pt x="287" y="186"/>
                    <a:pt x="273" y="111"/>
                  </a:cubicBezTo>
                  <a:cubicBezTo>
                    <a:pt x="265" y="48"/>
                    <a:pt x="208"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1761;p51">
              <a:extLst>
                <a:ext uri="{FF2B5EF4-FFF2-40B4-BE49-F238E27FC236}">
                  <a16:creationId xmlns:a16="http://schemas.microsoft.com/office/drawing/2014/main" id="{E01C2E40-6CC3-ECD5-C019-82BDD444569E}"/>
                </a:ext>
              </a:extLst>
            </p:cNvPr>
            <p:cNvGrpSpPr/>
            <p:nvPr/>
          </p:nvGrpSpPr>
          <p:grpSpPr>
            <a:xfrm>
              <a:off x="8343969" y="4173186"/>
              <a:ext cx="59885" cy="13667"/>
              <a:chOff x="8343969" y="4173186"/>
              <a:chExt cx="59885" cy="13667"/>
            </a:xfrm>
          </p:grpSpPr>
          <p:sp>
            <p:nvSpPr>
              <p:cNvPr id="1107" name="Google Shape;1762;p51">
                <a:extLst>
                  <a:ext uri="{FF2B5EF4-FFF2-40B4-BE49-F238E27FC236}">
                    <a16:creationId xmlns:a16="http://schemas.microsoft.com/office/drawing/2014/main" id="{8E33916C-B826-844C-C5B5-82B07BADAD83}"/>
                  </a:ext>
                </a:extLst>
              </p:cNvPr>
              <p:cNvSpPr/>
              <p:nvPr/>
            </p:nvSpPr>
            <p:spPr>
              <a:xfrm>
                <a:off x="8394328" y="4177765"/>
                <a:ext cx="9526" cy="9089"/>
              </a:xfrm>
              <a:custGeom>
                <a:avLst/>
                <a:gdLst/>
                <a:ahLst/>
                <a:cxnLst/>
                <a:rect l="l" t="t" r="r" b="b"/>
                <a:pathLst>
                  <a:path w="283" h="270" extrusionOk="0">
                    <a:moveTo>
                      <a:pt x="146" y="1"/>
                    </a:moveTo>
                    <a:cubicBezTo>
                      <a:pt x="75" y="1"/>
                      <a:pt x="14" y="51"/>
                      <a:pt x="5" y="123"/>
                    </a:cubicBezTo>
                    <a:cubicBezTo>
                      <a:pt x="0" y="198"/>
                      <a:pt x="52" y="264"/>
                      <a:pt x="127" y="269"/>
                    </a:cubicBezTo>
                    <a:cubicBezTo>
                      <a:pt x="133" y="270"/>
                      <a:pt x="138" y="270"/>
                      <a:pt x="143" y="270"/>
                    </a:cubicBezTo>
                    <a:cubicBezTo>
                      <a:pt x="212" y="270"/>
                      <a:pt x="268" y="216"/>
                      <a:pt x="273" y="147"/>
                    </a:cubicBezTo>
                    <a:cubicBezTo>
                      <a:pt x="282" y="76"/>
                      <a:pt x="226" y="10"/>
                      <a:pt x="155" y="1"/>
                    </a:cubicBezTo>
                    <a:cubicBezTo>
                      <a:pt x="152" y="1"/>
                      <a:pt x="149"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763;p51">
                <a:extLst>
                  <a:ext uri="{FF2B5EF4-FFF2-40B4-BE49-F238E27FC236}">
                    <a16:creationId xmlns:a16="http://schemas.microsoft.com/office/drawing/2014/main" id="{3F8E1965-312D-A174-E20D-FDE9ED222F78}"/>
                  </a:ext>
                </a:extLst>
              </p:cNvPr>
              <p:cNvSpPr/>
              <p:nvPr/>
            </p:nvSpPr>
            <p:spPr>
              <a:xfrm>
                <a:off x="8343969" y="4173186"/>
                <a:ext cx="9526" cy="9089"/>
              </a:xfrm>
              <a:custGeom>
                <a:avLst/>
                <a:gdLst/>
                <a:ahLst/>
                <a:cxnLst/>
                <a:rect l="l" t="t" r="r" b="b"/>
                <a:pathLst>
                  <a:path w="283" h="270" extrusionOk="0">
                    <a:moveTo>
                      <a:pt x="146" y="0"/>
                    </a:moveTo>
                    <a:cubicBezTo>
                      <a:pt x="75" y="0"/>
                      <a:pt x="14" y="51"/>
                      <a:pt x="10" y="123"/>
                    </a:cubicBezTo>
                    <a:cubicBezTo>
                      <a:pt x="0" y="198"/>
                      <a:pt x="57" y="264"/>
                      <a:pt x="127" y="269"/>
                    </a:cubicBezTo>
                    <a:cubicBezTo>
                      <a:pt x="133" y="269"/>
                      <a:pt x="138" y="270"/>
                      <a:pt x="144" y="270"/>
                    </a:cubicBezTo>
                    <a:cubicBezTo>
                      <a:pt x="212" y="270"/>
                      <a:pt x="269" y="216"/>
                      <a:pt x="278" y="151"/>
                    </a:cubicBezTo>
                    <a:cubicBezTo>
                      <a:pt x="282" y="76"/>
                      <a:pt x="231" y="10"/>
                      <a:pt x="155" y="0"/>
                    </a:cubicBezTo>
                    <a:cubicBezTo>
                      <a:pt x="152" y="0"/>
                      <a:pt x="14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764;p51">
              <a:extLst>
                <a:ext uri="{FF2B5EF4-FFF2-40B4-BE49-F238E27FC236}">
                  <a16:creationId xmlns:a16="http://schemas.microsoft.com/office/drawing/2014/main" id="{18591136-48EF-DA29-3A2C-CE5A2833C478}"/>
                </a:ext>
              </a:extLst>
            </p:cNvPr>
            <p:cNvGrpSpPr/>
            <p:nvPr/>
          </p:nvGrpSpPr>
          <p:grpSpPr>
            <a:xfrm>
              <a:off x="7739751" y="3701523"/>
              <a:ext cx="458110" cy="709403"/>
              <a:chOff x="7554003" y="2113754"/>
              <a:chExt cx="371330" cy="575021"/>
            </a:xfrm>
          </p:grpSpPr>
          <p:grpSp>
            <p:nvGrpSpPr>
              <p:cNvPr id="46" name="Google Shape;1765;p51">
                <a:extLst>
                  <a:ext uri="{FF2B5EF4-FFF2-40B4-BE49-F238E27FC236}">
                    <a16:creationId xmlns:a16="http://schemas.microsoft.com/office/drawing/2014/main" id="{DACBE19D-F9E1-A283-E3D9-E5634E3D0C96}"/>
                  </a:ext>
                </a:extLst>
              </p:cNvPr>
              <p:cNvGrpSpPr/>
              <p:nvPr/>
            </p:nvGrpSpPr>
            <p:grpSpPr>
              <a:xfrm>
                <a:off x="7650277" y="2113754"/>
                <a:ext cx="186558" cy="544556"/>
                <a:chOff x="7650277" y="2113754"/>
                <a:chExt cx="186558" cy="544556"/>
              </a:xfrm>
            </p:grpSpPr>
            <p:sp>
              <p:nvSpPr>
                <p:cNvPr id="1104" name="Google Shape;1766;p51">
                  <a:extLst>
                    <a:ext uri="{FF2B5EF4-FFF2-40B4-BE49-F238E27FC236}">
                      <a16:creationId xmlns:a16="http://schemas.microsoft.com/office/drawing/2014/main" id="{C565AFC1-EAA6-5AAB-F06E-CFCBF2E0C527}"/>
                    </a:ext>
                  </a:extLst>
                </p:cNvPr>
                <p:cNvSpPr/>
                <p:nvPr/>
              </p:nvSpPr>
              <p:spPr>
                <a:xfrm>
                  <a:off x="7673235" y="2596371"/>
                  <a:ext cx="70321" cy="61939"/>
                </a:xfrm>
                <a:custGeom>
                  <a:avLst/>
                  <a:gdLst/>
                  <a:ahLst/>
                  <a:cxnLst/>
                  <a:rect l="l" t="t" r="r" b="b"/>
                  <a:pathLst>
                    <a:path w="2089" h="1840" extrusionOk="0">
                      <a:moveTo>
                        <a:pt x="1336" y="0"/>
                      </a:moveTo>
                      <a:lnTo>
                        <a:pt x="1" y="1106"/>
                      </a:lnTo>
                      <a:lnTo>
                        <a:pt x="607" y="1839"/>
                      </a:lnTo>
                      <a:lnTo>
                        <a:pt x="2089" y="616"/>
                      </a:lnTo>
                      <a:lnTo>
                        <a:pt x="13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767;p51">
                  <a:extLst>
                    <a:ext uri="{FF2B5EF4-FFF2-40B4-BE49-F238E27FC236}">
                      <a16:creationId xmlns:a16="http://schemas.microsoft.com/office/drawing/2014/main" id="{F4EB1A7F-08CC-112E-D270-B29A7BBFF34B}"/>
                    </a:ext>
                  </a:extLst>
                </p:cNvPr>
                <p:cNvSpPr/>
                <p:nvPr/>
              </p:nvSpPr>
              <p:spPr>
                <a:xfrm>
                  <a:off x="7650277" y="2175659"/>
                  <a:ext cx="186558" cy="420748"/>
                </a:xfrm>
                <a:custGeom>
                  <a:avLst/>
                  <a:gdLst/>
                  <a:ahLst/>
                  <a:cxnLst/>
                  <a:rect l="l" t="t" r="r" b="b"/>
                  <a:pathLst>
                    <a:path w="5542" h="12499" extrusionOk="0">
                      <a:moveTo>
                        <a:pt x="2018" y="0"/>
                      </a:moveTo>
                      <a:lnTo>
                        <a:pt x="1238" y="650"/>
                      </a:lnTo>
                      <a:cubicBezTo>
                        <a:pt x="438" y="1303"/>
                        <a:pt x="1" y="2183"/>
                        <a:pt x="1" y="3124"/>
                      </a:cubicBezTo>
                      <a:cubicBezTo>
                        <a:pt x="1" y="4069"/>
                        <a:pt x="438" y="4949"/>
                        <a:pt x="1238" y="5603"/>
                      </a:cubicBezTo>
                      <a:lnTo>
                        <a:pt x="1600" y="5904"/>
                      </a:lnTo>
                      <a:lnTo>
                        <a:pt x="2018" y="6252"/>
                      </a:lnTo>
                      <a:lnTo>
                        <a:pt x="2771" y="6868"/>
                      </a:lnTo>
                      <a:lnTo>
                        <a:pt x="3698" y="7635"/>
                      </a:lnTo>
                      <a:cubicBezTo>
                        <a:pt x="3796" y="7715"/>
                        <a:pt x="3886" y="7799"/>
                        <a:pt x="3966" y="7884"/>
                      </a:cubicBezTo>
                      <a:cubicBezTo>
                        <a:pt x="4069" y="7992"/>
                        <a:pt x="4154" y="8105"/>
                        <a:pt x="4234" y="8218"/>
                      </a:cubicBezTo>
                      <a:cubicBezTo>
                        <a:pt x="4431" y="8524"/>
                        <a:pt x="4549" y="8858"/>
                        <a:pt x="4582" y="9206"/>
                      </a:cubicBezTo>
                      <a:cubicBezTo>
                        <a:pt x="4587" y="9262"/>
                        <a:pt x="4587" y="9319"/>
                        <a:pt x="4587" y="9375"/>
                      </a:cubicBezTo>
                      <a:cubicBezTo>
                        <a:pt x="4587" y="9431"/>
                        <a:pt x="4587" y="9488"/>
                        <a:pt x="4582" y="9540"/>
                      </a:cubicBezTo>
                      <a:cubicBezTo>
                        <a:pt x="4549" y="9888"/>
                        <a:pt x="4431" y="10226"/>
                        <a:pt x="4234" y="10527"/>
                      </a:cubicBezTo>
                      <a:cubicBezTo>
                        <a:pt x="4154" y="10645"/>
                        <a:pt x="4069" y="10758"/>
                        <a:pt x="3966" y="10861"/>
                      </a:cubicBezTo>
                      <a:cubicBezTo>
                        <a:pt x="3886" y="10951"/>
                        <a:pt x="3796" y="11035"/>
                        <a:pt x="3698" y="11115"/>
                      </a:cubicBezTo>
                      <a:lnTo>
                        <a:pt x="2771" y="11882"/>
                      </a:lnTo>
                      <a:lnTo>
                        <a:pt x="3519" y="12498"/>
                      </a:lnTo>
                      <a:lnTo>
                        <a:pt x="4304" y="11854"/>
                      </a:lnTo>
                      <a:cubicBezTo>
                        <a:pt x="5099" y="11195"/>
                        <a:pt x="5541" y="10316"/>
                        <a:pt x="5541" y="9375"/>
                      </a:cubicBezTo>
                      <a:cubicBezTo>
                        <a:pt x="5541" y="8434"/>
                        <a:pt x="5099" y="7550"/>
                        <a:pt x="4304" y="6896"/>
                      </a:cubicBezTo>
                      <a:lnTo>
                        <a:pt x="3942" y="6595"/>
                      </a:lnTo>
                      <a:lnTo>
                        <a:pt x="3519" y="6252"/>
                      </a:lnTo>
                      <a:lnTo>
                        <a:pt x="2771" y="5631"/>
                      </a:lnTo>
                      <a:lnTo>
                        <a:pt x="1840" y="4869"/>
                      </a:lnTo>
                      <a:cubicBezTo>
                        <a:pt x="1746" y="4789"/>
                        <a:pt x="1656" y="4704"/>
                        <a:pt x="1572" y="4615"/>
                      </a:cubicBezTo>
                      <a:cubicBezTo>
                        <a:pt x="1473" y="4507"/>
                        <a:pt x="1383" y="4398"/>
                        <a:pt x="1308" y="4281"/>
                      </a:cubicBezTo>
                      <a:cubicBezTo>
                        <a:pt x="1111" y="3975"/>
                        <a:pt x="988" y="3641"/>
                        <a:pt x="960" y="3293"/>
                      </a:cubicBezTo>
                      <a:cubicBezTo>
                        <a:pt x="955" y="3237"/>
                        <a:pt x="955" y="3180"/>
                        <a:pt x="955" y="3124"/>
                      </a:cubicBezTo>
                      <a:cubicBezTo>
                        <a:pt x="955" y="3072"/>
                        <a:pt x="955" y="3016"/>
                        <a:pt x="960" y="2959"/>
                      </a:cubicBezTo>
                      <a:cubicBezTo>
                        <a:pt x="988" y="2611"/>
                        <a:pt x="1111" y="2277"/>
                        <a:pt x="1308" y="1971"/>
                      </a:cubicBezTo>
                      <a:cubicBezTo>
                        <a:pt x="1383" y="1854"/>
                        <a:pt x="1473" y="1746"/>
                        <a:pt x="1572" y="1637"/>
                      </a:cubicBezTo>
                      <a:cubicBezTo>
                        <a:pt x="1656" y="1548"/>
                        <a:pt x="1746" y="1463"/>
                        <a:pt x="1840" y="1383"/>
                      </a:cubicBezTo>
                      <a:lnTo>
                        <a:pt x="2771" y="621"/>
                      </a:lnTo>
                      <a:lnTo>
                        <a:pt x="20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768;p51">
                  <a:extLst>
                    <a:ext uri="{FF2B5EF4-FFF2-40B4-BE49-F238E27FC236}">
                      <a16:creationId xmlns:a16="http://schemas.microsoft.com/office/drawing/2014/main" id="{93BA3295-5584-2FF8-6D06-2EB1AB600150}"/>
                    </a:ext>
                  </a:extLst>
                </p:cNvPr>
                <p:cNvSpPr/>
                <p:nvPr/>
              </p:nvSpPr>
              <p:spPr>
                <a:xfrm>
                  <a:off x="7743522" y="2113754"/>
                  <a:ext cx="70355" cy="61939"/>
                </a:xfrm>
                <a:custGeom>
                  <a:avLst/>
                  <a:gdLst/>
                  <a:ahLst/>
                  <a:cxnLst/>
                  <a:rect l="l" t="t" r="r" b="b"/>
                  <a:pathLst>
                    <a:path w="2090" h="1840" extrusionOk="0">
                      <a:moveTo>
                        <a:pt x="1483" y="0"/>
                      </a:moveTo>
                      <a:lnTo>
                        <a:pt x="1" y="1223"/>
                      </a:lnTo>
                      <a:lnTo>
                        <a:pt x="749" y="1839"/>
                      </a:lnTo>
                      <a:lnTo>
                        <a:pt x="2089" y="739"/>
                      </a:lnTo>
                      <a:lnTo>
                        <a:pt x="14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769;p51">
                <a:extLst>
                  <a:ext uri="{FF2B5EF4-FFF2-40B4-BE49-F238E27FC236}">
                    <a16:creationId xmlns:a16="http://schemas.microsoft.com/office/drawing/2014/main" id="{063D0ADF-2395-0BEE-457D-57DC6D853D09}"/>
                  </a:ext>
                </a:extLst>
              </p:cNvPr>
              <p:cNvGrpSpPr/>
              <p:nvPr/>
            </p:nvGrpSpPr>
            <p:grpSpPr>
              <a:xfrm>
                <a:off x="7682425" y="2230764"/>
                <a:ext cx="122262" cy="310535"/>
                <a:chOff x="7682425" y="2230764"/>
                <a:chExt cx="122262" cy="310535"/>
              </a:xfrm>
            </p:grpSpPr>
            <p:sp>
              <p:nvSpPr>
                <p:cNvPr id="1098" name="Google Shape;1770;p51">
                  <a:extLst>
                    <a:ext uri="{FF2B5EF4-FFF2-40B4-BE49-F238E27FC236}">
                      <a16:creationId xmlns:a16="http://schemas.microsoft.com/office/drawing/2014/main" id="{2E5D65E0-F6B2-08FC-5E37-008B48F9D1D5}"/>
                    </a:ext>
                  </a:extLst>
                </p:cNvPr>
                <p:cNvSpPr/>
                <p:nvPr/>
              </p:nvSpPr>
              <p:spPr>
                <a:xfrm>
                  <a:off x="7682425" y="2275266"/>
                  <a:ext cx="122262" cy="11277"/>
                </a:xfrm>
                <a:custGeom>
                  <a:avLst/>
                  <a:gdLst/>
                  <a:ahLst/>
                  <a:cxnLst/>
                  <a:rect l="l" t="t" r="r" b="b"/>
                  <a:pathLst>
                    <a:path w="3632" h="335" extrusionOk="0">
                      <a:moveTo>
                        <a:pt x="5" y="0"/>
                      </a:moveTo>
                      <a:cubicBezTo>
                        <a:pt x="0" y="57"/>
                        <a:pt x="0" y="113"/>
                        <a:pt x="0" y="165"/>
                      </a:cubicBezTo>
                      <a:cubicBezTo>
                        <a:pt x="0" y="221"/>
                        <a:pt x="0" y="278"/>
                        <a:pt x="5" y="334"/>
                      </a:cubicBezTo>
                      <a:lnTo>
                        <a:pt x="3627" y="334"/>
                      </a:lnTo>
                      <a:cubicBezTo>
                        <a:pt x="3632" y="278"/>
                        <a:pt x="3632" y="221"/>
                        <a:pt x="3632" y="165"/>
                      </a:cubicBezTo>
                      <a:cubicBezTo>
                        <a:pt x="3632" y="113"/>
                        <a:pt x="3632" y="57"/>
                        <a:pt x="3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771;p51">
                  <a:extLst>
                    <a:ext uri="{FF2B5EF4-FFF2-40B4-BE49-F238E27FC236}">
                      <a16:creationId xmlns:a16="http://schemas.microsoft.com/office/drawing/2014/main" id="{F71B40A1-236C-76B7-68E9-9951F6975A59}"/>
                    </a:ext>
                  </a:extLst>
                </p:cNvPr>
                <p:cNvSpPr/>
                <p:nvPr/>
              </p:nvSpPr>
              <p:spPr>
                <a:xfrm>
                  <a:off x="7694308" y="2230764"/>
                  <a:ext cx="98496" cy="11277"/>
                </a:xfrm>
                <a:custGeom>
                  <a:avLst/>
                  <a:gdLst/>
                  <a:ahLst/>
                  <a:cxnLst/>
                  <a:rect l="l" t="t" r="r" b="b"/>
                  <a:pathLst>
                    <a:path w="2926" h="335" extrusionOk="0">
                      <a:moveTo>
                        <a:pt x="264" y="0"/>
                      </a:moveTo>
                      <a:cubicBezTo>
                        <a:pt x="165" y="109"/>
                        <a:pt x="75" y="217"/>
                        <a:pt x="0" y="334"/>
                      </a:cubicBezTo>
                      <a:lnTo>
                        <a:pt x="2926" y="334"/>
                      </a:lnTo>
                      <a:cubicBezTo>
                        <a:pt x="2846" y="217"/>
                        <a:pt x="2761" y="109"/>
                        <a:pt x="2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772;p51">
                  <a:extLst>
                    <a:ext uri="{FF2B5EF4-FFF2-40B4-BE49-F238E27FC236}">
                      <a16:creationId xmlns:a16="http://schemas.microsoft.com/office/drawing/2014/main" id="{1C84C579-E633-8338-EB28-F9E41F51D3D5}"/>
                    </a:ext>
                  </a:extLst>
                </p:cNvPr>
                <p:cNvSpPr/>
                <p:nvPr/>
              </p:nvSpPr>
              <p:spPr>
                <a:xfrm>
                  <a:off x="7694308" y="2319734"/>
                  <a:ext cx="98496" cy="11277"/>
                </a:xfrm>
                <a:custGeom>
                  <a:avLst/>
                  <a:gdLst/>
                  <a:ahLst/>
                  <a:cxnLst/>
                  <a:rect l="l" t="t" r="r" b="b"/>
                  <a:pathLst>
                    <a:path w="2926" h="335" extrusionOk="0">
                      <a:moveTo>
                        <a:pt x="0" y="1"/>
                      </a:moveTo>
                      <a:cubicBezTo>
                        <a:pt x="75" y="118"/>
                        <a:pt x="165" y="227"/>
                        <a:pt x="264" y="335"/>
                      </a:cubicBezTo>
                      <a:lnTo>
                        <a:pt x="2662" y="335"/>
                      </a:lnTo>
                      <a:cubicBezTo>
                        <a:pt x="2761" y="227"/>
                        <a:pt x="2846" y="118"/>
                        <a:pt x="29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773;p51">
                  <a:extLst>
                    <a:ext uri="{FF2B5EF4-FFF2-40B4-BE49-F238E27FC236}">
                      <a16:creationId xmlns:a16="http://schemas.microsoft.com/office/drawing/2014/main" id="{475B7C02-8863-8C0D-515C-0C3F8B15A772}"/>
                    </a:ext>
                  </a:extLst>
                </p:cNvPr>
                <p:cNvSpPr/>
                <p:nvPr/>
              </p:nvSpPr>
              <p:spPr>
                <a:xfrm>
                  <a:off x="7682425" y="2485521"/>
                  <a:ext cx="122262" cy="11277"/>
                </a:xfrm>
                <a:custGeom>
                  <a:avLst/>
                  <a:gdLst/>
                  <a:ahLst/>
                  <a:cxnLst/>
                  <a:rect l="l" t="t" r="r" b="b"/>
                  <a:pathLst>
                    <a:path w="3632" h="335" extrusionOk="0">
                      <a:moveTo>
                        <a:pt x="5" y="1"/>
                      </a:moveTo>
                      <a:cubicBezTo>
                        <a:pt x="0" y="57"/>
                        <a:pt x="0" y="114"/>
                        <a:pt x="0" y="170"/>
                      </a:cubicBezTo>
                      <a:cubicBezTo>
                        <a:pt x="0" y="226"/>
                        <a:pt x="0" y="283"/>
                        <a:pt x="5" y="335"/>
                      </a:cubicBezTo>
                      <a:lnTo>
                        <a:pt x="3627" y="335"/>
                      </a:lnTo>
                      <a:cubicBezTo>
                        <a:pt x="3632" y="283"/>
                        <a:pt x="3632" y="226"/>
                        <a:pt x="3632" y="170"/>
                      </a:cubicBezTo>
                      <a:cubicBezTo>
                        <a:pt x="3632" y="114"/>
                        <a:pt x="3632" y="57"/>
                        <a:pt x="3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774;p51">
                  <a:extLst>
                    <a:ext uri="{FF2B5EF4-FFF2-40B4-BE49-F238E27FC236}">
                      <a16:creationId xmlns:a16="http://schemas.microsoft.com/office/drawing/2014/main" id="{58488EA1-C658-0959-0364-A768C933E8E1}"/>
                    </a:ext>
                  </a:extLst>
                </p:cNvPr>
                <p:cNvSpPr/>
                <p:nvPr/>
              </p:nvSpPr>
              <p:spPr>
                <a:xfrm>
                  <a:off x="7694308" y="2441019"/>
                  <a:ext cx="98496" cy="11277"/>
                </a:xfrm>
                <a:custGeom>
                  <a:avLst/>
                  <a:gdLst/>
                  <a:ahLst/>
                  <a:cxnLst/>
                  <a:rect l="l" t="t" r="r" b="b"/>
                  <a:pathLst>
                    <a:path w="2926" h="335" extrusionOk="0">
                      <a:moveTo>
                        <a:pt x="264" y="1"/>
                      </a:moveTo>
                      <a:cubicBezTo>
                        <a:pt x="165" y="109"/>
                        <a:pt x="75" y="222"/>
                        <a:pt x="0" y="335"/>
                      </a:cubicBezTo>
                      <a:lnTo>
                        <a:pt x="2926" y="335"/>
                      </a:lnTo>
                      <a:cubicBezTo>
                        <a:pt x="2846" y="222"/>
                        <a:pt x="2761" y="109"/>
                        <a:pt x="26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775;p51">
                  <a:extLst>
                    <a:ext uri="{FF2B5EF4-FFF2-40B4-BE49-F238E27FC236}">
                      <a16:creationId xmlns:a16="http://schemas.microsoft.com/office/drawing/2014/main" id="{40C49EE9-FC42-A8C7-1D56-2C68FD5AB6BF}"/>
                    </a:ext>
                  </a:extLst>
                </p:cNvPr>
                <p:cNvSpPr/>
                <p:nvPr/>
              </p:nvSpPr>
              <p:spPr>
                <a:xfrm>
                  <a:off x="7694308" y="2530022"/>
                  <a:ext cx="98496" cy="11277"/>
                </a:xfrm>
                <a:custGeom>
                  <a:avLst/>
                  <a:gdLst/>
                  <a:ahLst/>
                  <a:cxnLst/>
                  <a:rect l="l" t="t" r="r" b="b"/>
                  <a:pathLst>
                    <a:path w="2926" h="335" extrusionOk="0">
                      <a:moveTo>
                        <a:pt x="0" y="0"/>
                      </a:moveTo>
                      <a:cubicBezTo>
                        <a:pt x="75" y="118"/>
                        <a:pt x="165" y="231"/>
                        <a:pt x="264" y="334"/>
                      </a:cubicBezTo>
                      <a:lnTo>
                        <a:pt x="2658" y="334"/>
                      </a:lnTo>
                      <a:cubicBezTo>
                        <a:pt x="2761" y="231"/>
                        <a:pt x="2846" y="118"/>
                        <a:pt x="2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776;p51">
                <a:extLst>
                  <a:ext uri="{FF2B5EF4-FFF2-40B4-BE49-F238E27FC236}">
                    <a16:creationId xmlns:a16="http://schemas.microsoft.com/office/drawing/2014/main" id="{2B736E6D-BDA3-3F19-D0E6-BDB3191A53E9}"/>
                  </a:ext>
                </a:extLst>
              </p:cNvPr>
              <p:cNvGrpSpPr/>
              <p:nvPr/>
            </p:nvGrpSpPr>
            <p:grpSpPr>
              <a:xfrm>
                <a:off x="7682425" y="2230764"/>
                <a:ext cx="110379" cy="310535"/>
                <a:chOff x="7682425" y="2230764"/>
                <a:chExt cx="110379" cy="310535"/>
              </a:xfrm>
            </p:grpSpPr>
            <p:sp>
              <p:nvSpPr>
                <p:cNvPr id="1092" name="Google Shape;1777;p51">
                  <a:extLst>
                    <a:ext uri="{FF2B5EF4-FFF2-40B4-BE49-F238E27FC236}">
                      <a16:creationId xmlns:a16="http://schemas.microsoft.com/office/drawing/2014/main" id="{FE36431D-FEC6-4D79-7649-889B693578AE}"/>
                    </a:ext>
                  </a:extLst>
                </p:cNvPr>
                <p:cNvSpPr/>
                <p:nvPr/>
              </p:nvSpPr>
              <p:spPr>
                <a:xfrm>
                  <a:off x="7682425" y="2275266"/>
                  <a:ext cx="61131" cy="11277"/>
                </a:xfrm>
                <a:custGeom>
                  <a:avLst/>
                  <a:gdLst/>
                  <a:ahLst/>
                  <a:cxnLst/>
                  <a:rect l="l" t="t" r="r" b="b"/>
                  <a:pathLst>
                    <a:path w="1816" h="335" extrusionOk="0">
                      <a:moveTo>
                        <a:pt x="5" y="0"/>
                      </a:moveTo>
                      <a:cubicBezTo>
                        <a:pt x="0" y="57"/>
                        <a:pt x="0" y="113"/>
                        <a:pt x="0" y="165"/>
                      </a:cubicBezTo>
                      <a:cubicBezTo>
                        <a:pt x="0" y="221"/>
                        <a:pt x="0" y="278"/>
                        <a:pt x="5" y="334"/>
                      </a:cubicBezTo>
                      <a:lnTo>
                        <a:pt x="1816" y="334"/>
                      </a:lnTo>
                      <a:lnTo>
                        <a:pt x="1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778;p51">
                  <a:extLst>
                    <a:ext uri="{FF2B5EF4-FFF2-40B4-BE49-F238E27FC236}">
                      <a16:creationId xmlns:a16="http://schemas.microsoft.com/office/drawing/2014/main" id="{05060A1C-D1F9-C472-3041-D9D681EDD4FF}"/>
                    </a:ext>
                  </a:extLst>
                </p:cNvPr>
                <p:cNvSpPr/>
                <p:nvPr/>
              </p:nvSpPr>
              <p:spPr>
                <a:xfrm>
                  <a:off x="7743522" y="2230764"/>
                  <a:ext cx="49282" cy="11277"/>
                </a:xfrm>
                <a:custGeom>
                  <a:avLst/>
                  <a:gdLst/>
                  <a:ahLst/>
                  <a:cxnLst/>
                  <a:rect l="l" t="t" r="r" b="b"/>
                  <a:pathLst>
                    <a:path w="1464" h="335" extrusionOk="0">
                      <a:moveTo>
                        <a:pt x="1" y="0"/>
                      </a:moveTo>
                      <a:lnTo>
                        <a:pt x="1" y="334"/>
                      </a:lnTo>
                      <a:lnTo>
                        <a:pt x="1464" y="334"/>
                      </a:lnTo>
                      <a:cubicBezTo>
                        <a:pt x="1384" y="217"/>
                        <a:pt x="1299" y="109"/>
                        <a:pt x="1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779;p51">
                  <a:extLst>
                    <a:ext uri="{FF2B5EF4-FFF2-40B4-BE49-F238E27FC236}">
                      <a16:creationId xmlns:a16="http://schemas.microsoft.com/office/drawing/2014/main" id="{2474DD17-97BA-906B-3F07-389EA6E274B5}"/>
                    </a:ext>
                  </a:extLst>
                </p:cNvPr>
                <p:cNvSpPr/>
                <p:nvPr/>
              </p:nvSpPr>
              <p:spPr>
                <a:xfrm>
                  <a:off x="7743522" y="2319734"/>
                  <a:ext cx="49282" cy="11277"/>
                </a:xfrm>
                <a:custGeom>
                  <a:avLst/>
                  <a:gdLst/>
                  <a:ahLst/>
                  <a:cxnLst/>
                  <a:rect l="l" t="t" r="r" b="b"/>
                  <a:pathLst>
                    <a:path w="1464" h="335" extrusionOk="0">
                      <a:moveTo>
                        <a:pt x="1" y="1"/>
                      </a:moveTo>
                      <a:lnTo>
                        <a:pt x="1" y="335"/>
                      </a:lnTo>
                      <a:lnTo>
                        <a:pt x="1200" y="335"/>
                      </a:lnTo>
                      <a:cubicBezTo>
                        <a:pt x="1299" y="227"/>
                        <a:pt x="1384" y="118"/>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780;p51">
                  <a:extLst>
                    <a:ext uri="{FF2B5EF4-FFF2-40B4-BE49-F238E27FC236}">
                      <a16:creationId xmlns:a16="http://schemas.microsoft.com/office/drawing/2014/main" id="{267540F6-BE75-43BF-9275-23C1C06BB555}"/>
                    </a:ext>
                  </a:extLst>
                </p:cNvPr>
                <p:cNvSpPr/>
                <p:nvPr/>
              </p:nvSpPr>
              <p:spPr>
                <a:xfrm>
                  <a:off x="7682425" y="2485521"/>
                  <a:ext cx="61131" cy="11277"/>
                </a:xfrm>
                <a:custGeom>
                  <a:avLst/>
                  <a:gdLst/>
                  <a:ahLst/>
                  <a:cxnLst/>
                  <a:rect l="l" t="t" r="r" b="b"/>
                  <a:pathLst>
                    <a:path w="1816" h="335" extrusionOk="0">
                      <a:moveTo>
                        <a:pt x="5" y="1"/>
                      </a:moveTo>
                      <a:cubicBezTo>
                        <a:pt x="0" y="57"/>
                        <a:pt x="0" y="114"/>
                        <a:pt x="0" y="170"/>
                      </a:cubicBezTo>
                      <a:cubicBezTo>
                        <a:pt x="0" y="226"/>
                        <a:pt x="0" y="283"/>
                        <a:pt x="5" y="335"/>
                      </a:cubicBezTo>
                      <a:lnTo>
                        <a:pt x="1816" y="335"/>
                      </a:lnTo>
                      <a:lnTo>
                        <a:pt x="18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781;p51">
                  <a:extLst>
                    <a:ext uri="{FF2B5EF4-FFF2-40B4-BE49-F238E27FC236}">
                      <a16:creationId xmlns:a16="http://schemas.microsoft.com/office/drawing/2014/main" id="{9B9B4276-EC30-5460-7CB9-3168243ABF9C}"/>
                    </a:ext>
                  </a:extLst>
                </p:cNvPr>
                <p:cNvSpPr/>
                <p:nvPr/>
              </p:nvSpPr>
              <p:spPr>
                <a:xfrm>
                  <a:off x="7743522" y="2441019"/>
                  <a:ext cx="49282" cy="11277"/>
                </a:xfrm>
                <a:custGeom>
                  <a:avLst/>
                  <a:gdLst/>
                  <a:ahLst/>
                  <a:cxnLst/>
                  <a:rect l="l" t="t" r="r" b="b"/>
                  <a:pathLst>
                    <a:path w="1464" h="335" extrusionOk="0">
                      <a:moveTo>
                        <a:pt x="1" y="1"/>
                      </a:moveTo>
                      <a:lnTo>
                        <a:pt x="1" y="335"/>
                      </a:lnTo>
                      <a:lnTo>
                        <a:pt x="1464" y="335"/>
                      </a:lnTo>
                      <a:cubicBezTo>
                        <a:pt x="1384" y="222"/>
                        <a:pt x="1299" y="109"/>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782;p51">
                  <a:extLst>
                    <a:ext uri="{FF2B5EF4-FFF2-40B4-BE49-F238E27FC236}">
                      <a16:creationId xmlns:a16="http://schemas.microsoft.com/office/drawing/2014/main" id="{9C913C99-F35C-F52A-EBDE-191F277EEC0D}"/>
                    </a:ext>
                  </a:extLst>
                </p:cNvPr>
                <p:cNvSpPr/>
                <p:nvPr/>
              </p:nvSpPr>
              <p:spPr>
                <a:xfrm>
                  <a:off x="7743522" y="2530022"/>
                  <a:ext cx="49282" cy="11277"/>
                </a:xfrm>
                <a:custGeom>
                  <a:avLst/>
                  <a:gdLst/>
                  <a:ahLst/>
                  <a:cxnLst/>
                  <a:rect l="l" t="t" r="r" b="b"/>
                  <a:pathLst>
                    <a:path w="1464" h="335" extrusionOk="0">
                      <a:moveTo>
                        <a:pt x="1" y="0"/>
                      </a:moveTo>
                      <a:lnTo>
                        <a:pt x="1" y="334"/>
                      </a:lnTo>
                      <a:lnTo>
                        <a:pt x="1196" y="334"/>
                      </a:lnTo>
                      <a:cubicBezTo>
                        <a:pt x="1299" y="231"/>
                        <a:pt x="1384" y="118"/>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783;p51">
                <a:extLst>
                  <a:ext uri="{FF2B5EF4-FFF2-40B4-BE49-F238E27FC236}">
                    <a16:creationId xmlns:a16="http://schemas.microsoft.com/office/drawing/2014/main" id="{64ED112D-C31B-2836-C50E-7358767DB22E}"/>
                  </a:ext>
                </a:extLst>
              </p:cNvPr>
              <p:cNvGrpSpPr/>
              <p:nvPr/>
            </p:nvGrpSpPr>
            <p:grpSpPr>
              <a:xfrm>
                <a:off x="7650277" y="2113754"/>
                <a:ext cx="186558" cy="544557"/>
                <a:chOff x="7650277" y="2113754"/>
                <a:chExt cx="186558" cy="544557"/>
              </a:xfrm>
            </p:grpSpPr>
            <p:sp>
              <p:nvSpPr>
                <p:cNvPr id="1090" name="Google Shape;1784;p51">
                  <a:extLst>
                    <a:ext uri="{FF2B5EF4-FFF2-40B4-BE49-F238E27FC236}">
                      <a16:creationId xmlns:a16="http://schemas.microsoft.com/office/drawing/2014/main" id="{5BF4DCFC-6D0C-364A-8867-988A3FF3C502}"/>
                    </a:ext>
                  </a:extLst>
                </p:cNvPr>
                <p:cNvSpPr/>
                <p:nvPr/>
              </p:nvSpPr>
              <p:spPr>
                <a:xfrm>
                  <a:off x="7673235" y="2113754"/>
                  <a:ext cx="163600" cy="272363"/>
                </a:xfrm>
                <a:custGeom>
                  <a:avLst/>
                  <a:gdLst/>
                  <a:ahLst/>
                  <a:cxnLst/>
                  <a:rect l="l" t="t" r="r" b="b"/>
                  <a:pathLst>
                    <a:path w="4860" h="8091" extrusionOk="0">
                      <a:moveTo>
                        <a:pt x="607" y="0"/>
                      </a:moveTo>
                      <a:lnTo>
                        <a:pt x="1" y="739"/>
                      </a:lnTo>
                      <a:lnTo>
                        <a:pt x="1336" y="1839"/>
                      </a:lnTo>
                      <a:lnTo>
                        <a:pt x="2089" y="2460"/>
                      </a:lnTo>
                      <a:lnTo>
                        <a:pt x="3016" y="3222"/>
                      </a:lnTo>
                      <a:cubicBezTo>
                        <a:pt x="3114" y="3302"/>
                        <a:pt x="3204" y="3387"/>
                        <a:pt x="3288" y="3476"/>
                      </a:cubicBezTo>
                      <a:cubicBezTo>
                        <a:pt x="3387" y="3585"/>
                        <a:pt x="3472" y="3693"/>
                        <a:pt x="3552" y="3810"/>
                      </a:cubicBezTo>
                      <a:cubicBezTo>
                        <a:pt x="3749" y="4116"/>
                        <a:pt x="3867" y="4450"/>
                        <a:pt x="3900" y="4798"/>
                      </a:cubicBezTo>
                      <a:cubicBezTo>
                        <a:pt x="3905" y="4855"/>
                        <a:pt x="3905" y="4911"/>
                        <a:pt x="3905" y="4963"/>
                      </a:cubicBezTo>
                      <a:cubicBezTo>
                        <a:pt x="3905" y="5019"/>
                        <a:pt x="3905" y="5076"/>
                        <a:pt x="3900" y="5132"/>
                      </a:cubicBezTo>
                      <a:cubicBezTo>
                        <a:pt x="3867" y="5480"/>
                        <a:pt x="3749" y="5814"/>
                        <a:pt x="3552" y="6120"/>
                      </a:cubicBezTo>
                      <a:cubicBezTo>
                        <a:pt x="3472" y="6237"/>
                        <a:pt x="3387" y="6346"/>
                        <a:pt x="3288" y="6454"/>
                      </a:cubicBezTo>
                      <a:cubicBezTo>
                        <a:pt x="3204" y="6543"/>
                        <a:pt x="3114" y="6628"/>
                        <a:pt x="3016" y="6708"/>
                      </a:cubicBezTo>
                      <a:lnTo>
                        <a:pt x="2089" y="7470"/>
                      </a:lnTo>
                      <a:lnTo>
                        <a:pt x="2837" y="8091"/>
                      </a:lnTo>
                      <a:lnTo>
                        <a:pt x="3260" y="7743"/>
                      </a:lnTo>
                      <a:lnTo>
                        <a:pt x="3622" y="7442"/>
                      </a:lnTo>
                      <a:cubicBezTo>
                        <a:pt x="4417" y="6788"/>
                        <a:pt x="4859" y="5908"/>
                        <a:pt x="4859" y="4963"/>
                      </a:cubicBezTo>
                      <a:cubicBezTo>
                        <a:pt x="4859" y="4022"/>
                        <a:pt x="4417" y="3142"/>
                        <a:pt x="3622" y="2489"/>
                      </a:cubicBezTo>
                      <a:lnTo>
                        <a:pt x="2837" y="1839"/>
                      </a:lnTo>
                      <a:lnTo>
                        <a:pt x="2089" y="1223"/>
                      </a:lnTo>
                      <a:lnTo>
                        <a:pt x="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785;p51">
                  <a:extLst>
                    <a:ext uri="{FF2B5EF4-FFF2-40B4-BE49-F238E27FC236}">
                      <a16:creationId xmlns:a16="http://schemas.microsoft.com/office/drawing/2014/main" id="{8F605BCA-E393-51FF-9FC0-818AEDF5CAB0}"/>
                    </a:ext>
                  </a:extLst>
                </p:cNvPr>
                <p:cNvSpPr/>
                <p:nvPr/>
              </p:nvSpPr>
              <p:spPr>
                <a:xfrm>
                  <a:off x="7650277" y="2386082"/>
                  <a:ext cx="163600" cy="272229"/>
                </a:xfrm>
                <a:custGeom>
                  <a:avLst/>
                  <a:gdLst/>
                  <a:ahLst/>
                  <a:cxnLst/>
                  <a:rect l="l" t="t" r="r" b="b"/>
                  <a:pathLst>
                    <a:path w="4860" h="8087" extrusionOk="0">
                      <a:moveTo>
                        <a:pt x="2018" y="1"/>
                      </a:moveTo>
                      <a:lnTo>
                        <a:pt x="1600" y="344"/>
                      </a:lnTo>
                      <a:lnTo>
                        <a:pt x="1238" y="645"/>
                      </a:lnTo>
                      <a:cubicBezTo>
                        <a:pt x="438" y="1299"/>
                        <a:pt x="1" y="2183"/>
                        <a:pt x="1" y="3124"/>
                      </a:cubicBezTo>
                      <a:cubicBezTo>
                        <a:pt x="1" y="4065"/>
                        <a:pt x="438" y="4944"/>
                        <a:pt x="1238" y="5603"/>
                      </a:cubicBezTo>
                      <a:lnTo>
                        <a:pt x="2018" y="6247"/>
                      </a:lnTo>
                      <a:lnTo>
                        <a:pt x="2771" y="6863"/>
                      </a:lnTo>
                      <a:lnTo>
                        <a:pt x="4253" y="8086"/>
                      </a:lnTo>
                      <a:lnTo>
                        <a:pt x="4859" y="7353"/>
                      </a:lnTo>
                      <a:lnTo>
                        <a:pt x="3519" y="6247"/>
                      </a:lnTo>
                      <a:lnTo>
                        <a:pt x="2771" y="5631"/>
                      </a:lnTo>
                      <a:lnTo>
                        <a:pt x="1840" y="4864"/>
                      </a:lnTo>
                      <a:cubicBezTo>
                        <a:pt x="1746" y="4784"/>
                        <a:pt x="1656" y="4700"/>
                        <a:pt x="1572" y="4610"/>
                      </a:cubicBezTo>
                      <a:cubicBezTo>
                        <a:pt x="1473" y="4507"/>
                        <a:pt x="1383" y="4394"/>
                        <a:pt x="1308" y="4276"/>
                      </a:cubicBezTo>
                      <a:cubicBezTo>
                        <a:pt x="1106" y="3975"/>
                        <a:pt x="988" y="3637"/>
                        <a:pt x="960" y="3289"/>
                      </a:cubicBezTo>
                      <a:cubicBezTo>
                        <a:pt x="955" y="3237"/>
                        <a:pt x="955" y="3180"/>
                        <a:pt x="955" y="3124"/>
                      </a:cubicBezTo>
                      <a:cubicBezTo>
                        <a:pt x="955" y="3068"/>
                        <a:pt x="955" y="3011"/>
                        <a:pt x="960" y="2955"/>
                      </a:cubicBezTo>
                      <a:cubicBezTo>
                        <a:pt x="988" y="2607"/>
                        <a:pt x="1106" y="2273"/>
                        <a:pt x="1308" y="1967"/>
                      </a:cubicBezTo>
                      <a:cubicBezTo>
                        <a:pt x="1383" y="1854"/>
                        <a:pt x="1473" y="1741"/>
                        <a:pt x="1572" y="1633"/>
                      </a:cubicBezTo>
                      <a:cubicBezTo>
                        <a:pt x="1656" y="1548"/>
                        <a:pt x="1746" y="1464"/>
                        <a:pt x="1840" y="1384"/>
                      </a:cubicBezTo>
                      <a:lnTo>
                        <a:pt x="2771" y="617"/>
                      </a:lnTo>
                      <a:lnTo>
                        <a:pt x="20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786;p51">
                <a:extLst>
                  <a:ext uri="{FF2B5EF4-FFF2-40B4-BE49-F238E27FC236}">
                    <a16:creationId xmlns:a16="http://schemas.microsoft.com/office/drawing/2014/main" id="{D250F37E-69F4-6F33-BF39-9D3A76890283}"/>
                  </a:ext>
                </a:extLst>
              </p:cNvPr>
              <p:cNvGrpSpPr/>
              <p:nvPr/>
            </p:nvGrpSpPr>
            <p:grpSpPr>
              <a:xfrm>
                <a:off x="7554003" y="2175659"/>
                <a:ext cx="371330" cy="513115"/>
                <a:chOff x="7554003" y="2175659"/>
                <a:chExt cx="371330" cy="513115"/>
              </a:xfrm>
            </p:grpSpPr>
            <p:sp>
              <p:nvSpPr>
                <p:cNvPr id="51" name="Google Shape;1787;p51">
                  <a:extLst>
                    <a:ext uri="{FF2B5EF4-FFF2-40B4-BE49-F238E27FC236}">
                      <a16:creationId xmlns:a16="http://schemas.microsoft.com/office/drawing/2014/main" id="{1A8FAF45-1C24-CB57-8D7D-A334B2B4205F}"/>
                    </a:ext>
                  </a:extLst>
                </p:cNvPr>
                <p:cNvSpPr/>
                <p:nvPr/>
              </p:nvSpPr>
              <p:spPr>
                <a:xfrm>
                  <a:off x="7911228" y="2340604"/>
                  <a:ext cx="14105" cy="13398"/>
                </a:xfrm>
                <a:custGeom>
                  <a:avLst/>
                  <a:gdLst/>
                  <a:ahLst/>
                  <a:cxnLst/>
                  <a:rect l="l" t="t" r="r" b="b"/>
                  <a:pathLst>
                    <a:path w="419" h="398" extrusionOk="0">
                      <a:moveTo>
                        <a:pt x="214" y="0"/>
                      </a:moveTo>
                      <a:cubicBezTo>
                        <a:pt x="206" y="0"/>
                        <a:pt x="197" y="1"/>
                        <a:pt x="188" y="2"/>
                      </a:cubicBezTo>
                      <a:cubicBezTo>
                        <a:pt x="80" y="11"/>
                        <a:pt x="0" y="110"/>
                        <a:pt x="14" y="218"/>
                      </a:cubicBezTo>
                      <a:cubicBezTo>
                        <a:pt x="23" y="320"/>
                        <a:pt x="112" y="398"/>
                        <a:pt x="213" y="398"/>
                      </a:cubicBezTo>
                      <a:cubicBezTo>
                        <a:pt x="219" y="398"/>
                        <a:pt x="225" y="397"/>
                        <a:pt x="231" y="397"/>
                      </a:cubicBezTo>
                      <a:cubicBezTo>
                        <a:pt x="339" y="387"/>
                        <a:pt x="419" y="289"/>
                        <a:pt x="409" y="176"/>
                      </a:cubicBezTo>
                      <a:cubicBezTo>
                        <a:pt x="396" y="76"/>
                        <a:pt x="315" y="0"/>
                        <a:pt x="2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88;p51">
                  <a:extLst>
                    <a:ext uri="{FF2B5EF4-FFF2-40B4-BE49-F238E27FC236}">
                      <a16:creationId xmlns:a16="http://schemas.microsoft.com/office/drawing/2014/main" id="{E502EF53-DBB1-8862-F75A-9C075446E6B1}"/>
                    </a:ext>
                  </a:extLst>
                </p:cNvPr>
                <p:cNvSpPr/>
                <p:nvPr/>
              </p:nvSpPr>
              <p:spPr>
                <a:xfrm>
                  <a:off x="7839494" y="2460644"/>
                  <a:ext cx="14138" cy="13398"/>
                </a:xfrm>
                <a:custGeom>
                  <a:avLst/>
                  <a:gdLst/>
                  <a:ahLst/>
                  <a:cxnLst/>
                  <a:rect l="l" t="t" r="r" b="b"/>
                  <a:pathLst>
                    <a:path w="420" h="398" extrusionOk="0">
                      <a:moveTo>
                        <a:pt x="206" y="0"/>
                      </a:moveTo>
                      <a:cubicBezTo>
                        <a:pt x="200" y="0"/>
                        <a:pt x="194" y="1"/>
                        <a:pt x="189" y="1"/>
                      </a:cubicBezTo>
                      <a:cubicBezTo>
                        <a:pt x="80" y="15"/>
                        <a:pt x="0" y="109"/>
                        <a:pt x="10" y="222"/>
                      </a:cubicBezTo>
                      <a:cubicBezTo>
                        <a:pt x="23" y="322"/>
                        <a:pt x="108" y="398"/>
                        <a:pt x="206" y="398"/>
                      </a:cubicBezTo>
                      <a:cubicBezTo>
                        <a:pt x="214" y="398"/>
                        <a:pt x="223" y="397"/>
                        <a:pt x="231" y="396"/>
                      </a:cubicBezTo>
                      <a:cubicBezTo>
                        <a:pt x="339" y="387"/>
                        <a:pt x="419" y="288"/>
                        <a:pt x="410" y="180"/>
                      </a:cubicBezTo>
                      <a:cubicBezTo>
                        <a:pt x="396" y="78"/>
                        <a:pt x="307"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89;p51">
                  <a:extLst>
                    <a:ext uri="{FF2B5EF4-FFF2-40B4-BE49-F238E27FC236}">
                      <a16:creationId xmlns:a16="http://schemas.microsoft.com/office/drawing/2014/main" id="{A4C004C0-2A58-31C7-1033-E1185F73C446}"/>
                    </a:ext>
                  </a:extLst>
                </p:cNvPr>
                <p:cNvSpPr/>
                <p:nvPr/>
              </p:nvSpPr>
              <p:spPr>
                <a:xfrm>
                  <a:off x="7579654" y="2508916"/>
                  <a:ext cx="14273" cy="13398"/>
                </a:xfrm>
                <a:custGeom>
                  <a:avLst/>
                  <a:gdLst/>
                  <a:ahLst/>
                  <a:cxnLst/>
                  <a:rect l="l" t="t" r="r" b="b"/>
                  <a:pathLst>
                    <a:path w="424" h="398" extrusionOk="0">
                      <a:moveTo>
                        <a:pt x="218" y="0"/>
                      </a:moveTo>
                      <a:cubicBezTo>
                        <a:pt x="210" y="0"/>
                        <a:pt x="202" y="1"/>
                        <a:pt x="194" y="2"/>
                      </a:cubicBezTo>
                      <a:cubicBezTo>
                        <a:pt x="81" y="11"/>
                        <a:pt x="1" y="110"/>
                        <a:pt x="15" y="218"/>
                      </a:cubicBezTo>
                      <a:cubicBezTo>
                        <a:pt x="24" y="325"/>
                        <a:pt x="112" y="398"/>
                        <a:pt x="213" y="398"/>
                      </a:cubicBezTo>
                      <a:cubicBezTo>
                        <a:pt x="219" y="398"/>
                        <a:pt x="225" y="397"/>
                        <a:pt x="231" y="397"/>
                      </a:cubicBezTo>
                      <a:cubicBezTo>
                        <a:pt x="344" y="387"/>
                        <a:pt x="424" y="289"/>
                        <a:pt x="410" y="181"/>
                      </a:cubicBezTo>
                      <a:cubicBezTo>
                        <a:pt x="401" y="76"/>
                        <a:pt x="316"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90;p51">
                  <a:extLst>
                    <a:ext uri="{FF2B5EF4-FFF2-40B4-BE49-F238E27FC236}">
                      <a16:creationId xmlns:a16="http://schemas.microsoft.com/office/drawing/2014/main" id="{85B751FD-04A9-92D4-FFD3-F286095234A3}"/>
                    </a:ext>
                  </a:extLst>
                </p:cNvPr>
                <p:cNvSpPr/>
                <p:nvPr/>
              </p:nvSpPr>
              <p:spPr>
                <a:xfrm>
                  <a:off x="7636038" y="2179530"/>
                  <a:ext cx="15081" cy="13465"/>
                </a:xfrm>
                <a:custGeom>
                  <a:avLst/>
                  <a:gdLst/>
                  <a:ahLst/>
                  <a:cxnLst/>
                  <a:rect l="l" t="t" r="r" b="b"/>
                  <a:pathLst>
                    <a:path w="448" h="400" extrusionOk="0">
                      <a:moveTo>
                        <a:pt x="223" y="1"/>
                      </a:moveTo>
                      <a:cubicBezTo>
                        <a:pt x="175" y="1"/>
                        <a:pt x="127" y="17"/>
                        <a:pt x="90" y="50"/>
                      </a:cubicBezTo>
                      <a:cubicBezTo>
                        <a:pt x="10" y="125"/>
                        <a:pt x="0" y="252"/>
                        <a:pt x="75" y="332"/>
                      </a:cubicBezTo>
                      <a:cubicBezTo>
                        <a:pt x="115" y="377"/>
                        <a:pt x="170" y="400"/>
                        <a:pt x="224" y="400"/>
                      </a:cubicBezTo>
                      <a:cubicBezTo>
                        <a:pt x="272" y="400"/>
                        <a:pt x="320" y="382"/>
                        <a:pt x="358" y="346"/>
                      </a:cubicBezTo>
                      <a:cubicBezTo>
                        <a:pt x="438" y="271"/>
                        <a:pt x="447" y="144"/>
                        <a:pt x="372" y="64"/>
                      </a:cubicBezTo>
                      <a:cubicBezTo>
                        <a:pt x="332" y="22"/>
                        <a:pt x="277"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91;p51">
                  <a:extLst>
                    <a:ext uri="{FF2B5EF4-FFF2-40B4-BE49-F238E27FC236}">
                      <a16:creationId xmlns:a16="http://schemas.microsoft.com/office/drawing/2014/main" id="{4D750C81-A01D-0C10-5BED-FEA78F41446A}"/>
                    </a:ext>
                  </a:extLst>
                </p:cNvPr>
                <p:cNvSpPr/>
                <p:nvPr/>
              </p:nvSpPr>
              <p:spPr>
                <a:xfrm>
                  <a:off x="7642838" y="2642118"/>
                  <a:ext cx="14912" cy="13431"/>
                </a:xfrm>
                <a:custGeom>
                  <a:avLst/>
                  <a:gdLst/>
                  <a:ahLst/>
                  <a:cxnLst/>
                  <a:rect l="l" t="t" r="r" b="b"/>
                  <a:pathLst>
                    <a:path w="443" h="399" extrusionOk="0">
                      <a:moveTo>
                        <a:pt x="216" y="1"/>
                      </a:moveTo>
                      <a:cubicBezTo>
                        <a:pt x="169" y="1"/>
                        <a:pt x="122" y="18"/>
                        <a:pt x="85" y="52"/>
                      </a:cubicBezTo>
                      <a:cubicBezTo>
                        <a:pt x="5" y="128"/>
                        <a:pt x="0" y="255"/>
                        <a:pt x="76" y="335"/>
                      </a:cubicBezTo>
                      <a:cubicBezTo>
                        <a:pt x="116" y="377"/>
                        <a:pt x="169" y="398"/>
                        <a:pt x="223" y="398"/>
                      </a:cubicBezTo>
                      <a:cubicBezTo>
                        <a:pt x="270" y="398"/>
                        <a:pt x="318" y="382"/>
                        <a:pt x="358" y="349"/>
                      </a:cubicBezTo>
                      <a:cubicBezTo>
                        <a:pt x="438" y="273"/>
                        <a:pt x="443" y="146"/>
                        <a:pt x="367" y="66"/>
                      </a:cubicBezTo>
                      <a:cubicBezTo>
                        <a:pt x="327" y="23"/>
                        <a:pt x="271" y="1"/>
                        <a:pt x="2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92;p51">
                  <a:extLst>
                    <a:ext uri="{FF2B5EF4-FFF2-40B4-BE49-F238E27FC236}">
                      <a16:creationId xmlns:a16="http://schemas.microsoft.com/office/drawing/2014/main" id="{67128F76-F72D-F241-C18E-1519E120BF2E}"/>
                    </a:ext>
                  </a:extLst>
                </p:cNvPr>
                <p:cNvSpPr/>
                <p:nvPr/>
              </p:nvSpPr>
              <p:spPr>
                <a:xfrm>
                  <a:off x="7754631" y="2675309"/>
                  <a:ext cx="14912" cy="13465"/>
                </a:xfrm>
                <a:custGeom>
                  <a:avLst/>
                  <a:gdLst/>
                  <a:ahLst/>
                  <a:cxnLst/>
                  <a:rect l="l" t="t" r="r" b="b"/>
                  <a:pathLst>
                    <a:path w="443" h="400" extrusionOk="0">
                      <a:moveTo>
                        <a:pt x="221" y="0"/>
                      </a:moveTo>
                      <a:cubicBezTo>
                        <a:pt x="172" y="0"/>
                        <a:pt x="123" y="18"/>
                        <a:pt x="85" y="54"/>
                      </a:cubicBezTo>
                      <a:cubicBezTo>
                        <a:pt x="5" y="129"/>
                        <a:pt x="0" y="256"/>
                        <a:pt x="76" y="336"/>
                      </a:cubicBezTo>
                      <a:cubicBezTo>
                        <a:pt x="115" y="378"/>
                        <a:pt x="168" y="399"/>
                        <a:pt x="222" y="399"/>
                      </a:cubicBezTo>
                      <a:cubicBezTo>
                        <a:pt x="271" y="399"/>
                        <a:pt x="320" y="382"/>
                        <a:pt x="358" y="346"/>
                      </a:cubicBezTo>
                      <a:cubicBezTo>
                        <a:pt x="438" y="270"/>
                        <a:pt x="442" y="143"/>
                        <a:pt x="367" y="64"/>
                      </a:cubicBezTo>
                      <a:cubicBezTo>
                        <a:pt x="328" y="22"/>
                        <a:pt x="274" y="0"/>
                        <a:pt x="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93;p51">
                  <a:extLst>
                    <a:ext uri="{FF2B5EF4-FFF2-40B4-BE49-F238E27FC236}">
                      <a16:creationId xmlns:a16="http://schemas.microsoft.com/office/drawing/2014/main" id="{4689108C-E514-8F91-C5B5-C5935D8E6528}"/>
                    </a:ext>
                  </a:extLst>
                </p:cNvPr>
                <p:cNvSpPr/>
                <p:nvPr/>
              </p:nvSpPr>
              <p:spPr>
                <a:xfrm>
                  <a:off x="7554003" y="2265874"/>
                  <a:ext cx="7170" cy="6733"/>
                </a:xfrm>
                <a:custGeom>
                  <a:avLst/>
                  <a:gdLst/>
                  <a:ahLst/>
                  <a:cxnLst/>
                  <a:rect l="l" t="t" r="r" b="b"/>
                  <a:pathLst>
                    <a:path w="213" h="200" extrusionOk="0">
                      <a:moveTo>
                        <a:pt x="106" y="0"/>
                      </a:moveTo>
                      <a:cubicBezTo>
                        <a:pt x="56" y="0"/>
                        <a:pt x="14" y="35"/>
                        <a:pt x="5" y="82"/>
                      </a:cubicBezTo>
                      <a:cubicBezTo>
                        <a:pt x="1" y="138"/>
                        <a:pt x="38" y="190"/>
                        <a:pt x="90" y="199"/>
                      </a:cubicBezTo>
                      <a:cubicBezTo>
                        <a:pt x="93" y="199"/>
                        <a:pt x="96" y="200"/>
                        <a:pt x="100" y="200"/>
                      </a:cubicBezTo>
                      <a:cubicBezTo>
                        <a:pt x="152" y="200"/>
                        <a:pt x="199" y="163"/>
                        <a:pt x="203" y="114"/>
                      </a:cubicBezTo>
                      <a:cubicBezTo>
                        <a:pt x="212" y="58"/>
                        <a:pt x="175" y="6"/>
                        <a:pt x="123" y="2"/>
                      </a:cubicBezTo>
                      <a:cubicBezTo>
                        <a:pt x="117" y="1"/>
                        <a:pt x="111"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94;p51">
                  <a:extLst>
                    <a:ext uri="{FF2B5EF4-FFF2-40B4-BE49-F238E27FC236}">
                      <a16:creationId xmlns:a16="http://schemas.microsoft.com/office/drawing/2014/main" id="{769AE185-E2F5-FE23-CCFA-AD767B96D25D}"/>
                    </a:ext>
                  </a:extLst>
                </p:cNvPr>
                <p:cNvSpPr/>
                <p:nvPr/>
              </p:nvSpPr>
              <p:spPr>
                <a:xfrm>
                  <a:off x="7618601" y="2452397"/>
                  <a:ext cx="7338" cy="6733"/>
                </a:xfrm>
                <a:custGeom>
                  <a:avLst/>
                  <a:gdLst/>
                  <a:ahLst/>
                  <a:cxnLst/>
                  <a:rect l="l" t="t" r="r" b="b"/>
                  <a:pathLst>
                    <a:path w="218" h="200" extrusionOk="0">
                      <a:moveTo>
                        <a:pt x="107" y="0"/>
                      </a:moveTo>
                      <a:cubicBezTo>
                        <a:pt x="61" y="0"/>
                        <a:pt x="19" y="35"/>
                        <a:pt x="10" y="82"/>
                      </a:cubicBezTo>
                      <a:cubicBezTo>
                        <a:pt x="1" y="138"/>
                        <a:pt x="38" y="190"/>
                        <a:pt x="95" y="199"/>
                      </a:cubicBezTo>
                      <a:cubicBezTo>
                        <a:pt x="98" y="199"/>
                        <a:pt x="101" y="200"/>
                        <a:pt x="104" y="200"/>
                      </a:cubicBezTo>
                      <a:cubicBezTo>
                        <a:pt x="152" y="200"/>
                        <a:pt x="199" y="163"/>
                        <a:pt x="208" y="114"/>
                      </a:cubicBezTo>
                      <a:cubicBezTo>
                        <a:pt x="217" y="58"/>
                        <a:pt x="180" y="6"/>
                        <a:pt x="123" y="2"/>
                      </a:cubicBezTo>
                      <a:cubicBezTo>
                        <a:pt x="118" y="1"/>
                        <a:pt x="112" y="0"/>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95;p51">
                  <a:extLst>
                    <a:ext uri="{FF2B5EF4-FFF2-40B4-BE49-F238E27FC236}">
                      <a16:creationId xmlns:a16="http://schemas.microsoft.com/office/drawing/2014/main" id="{C6CFF1B3-492D-3DB8-A281-FCD938B25BF0}"/>
                    </a:ext>
                  </a:extLst>
                </p:cNvPr>
                <p:cNvSpPr/>
                <p:nvPr/>
              </p:nvSpPr>
              <p:spPr>
                <a:xfrm>
                  <a:off x="7833165" y="2595832"/>
                  <a:ext cx="7136" cy="6766"/>
                </a:xfrm>
                <a:custGeom>
                  <a:avLst/>
                  <a:gdLst/>
                  <a:ahLst/>
                  <a:cxnLst/>
                  <a:rect l="l" t="t" r="r" b="b"/>
                  <a:pathLst>
                    <a:path w="212" h="201" extrusionOk="0">
                      <a:moveTo>
                        <a:pt x="105" y="1"/>
                      </a:moveTo>
                      <a:cubicBezTo>
                        <a:pt x="57" y="1"/>
                        <a:pt x="18" y="36"/>
                        <a:pt x="10" y="87"/>
                      </a:cubicBezTo>
                      <a:cubicBezTo>
                        <a:pt x="0" y="139"/>
                        <a:pt x="38" y="190"/>
                        <a:pt x="94" y="200"/>
                      </a:cubicBezTo>
                      <a:cubicBezTo>
                        <a:pt x="98" y="200"/>
                        <a:pt x="101" y="200"/>
                        <a:pt x="104" y="200"/>
                      </a:cubicBezTo>
                      <a:cubicBezTo>
                        <a:pt x="152" y="200"/>
                        <a:pt x="198" y="168"/>
                        <a:pt x="207" y="115"/>
                      </a:cubicBezTo>
                      <a:cubicBezTo>
                        <a:pt x="212" y="59"/>
                        <a:pt x="179" y="12"/>
                        <a:pt x="123" y="2"/>
                      </a:cubicBezTo>
                      <a:cubicBezTo>
                        <a:pt x="117" y="1"/>
                        <a:pt x="111"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96;p51">
                  <a:extLst>
                    <a:ext uri="{FF2B5EF4-FFF2-40B4-BE49-F238E27FC236}">
                      <a16:creationId xmlns:a16="http://schemas.microsoft.com/office/drawing/2014/main" id="{AFEF87EA-8867-BD0B-33C9-26DF5756809B}"/>
                    </a:ext>
                  </a:extLst>
                </p:cNvPr>
                <p:cNvSpPr/>
                <p:nvPr/>
              </p:nvSpPr>
              <p:spPr>
                <a:xfrm>
                  <a:off x="7868140" y="2269240"/>
                  <a:ext cx="6699" cy="6665"/>
                </a:xfrm>
                <a:custGeom>
                  <a:avLst/>
                  <a:gdLst/>
                  <a:ahLst/>
                  <a:cxnLst/>
                  <a:rect l="l" t="t" r="r" b="b"/>
                  <a:pathLst>
                    <a:path w="199" h="198" extrusionOk="0">
                      <a:moveTo>
                        <a:pt x="100" y="0"/>
                      </a:moveTo>
                      <a:cubicBezTo>
                        <a:pt x="43" y="0"/>
                        <a:pt x="1" y="43"/>
                        <a:pt x="1" y="99"/>
                      </a:cubicBezTo>
                      <a:cubicBezTo>
                        <a:pt x="1" y="151"/>
                        <a:pt x="43" y="198"/>
                        <a:pt x="100" y="198"/>
                      </a:cubicBezTo>
                      <a:cubicBezTo>
                        <a:pt x="156" y="198"/>
                        <a:pt x="198" y="151"/>
                        <a:pt x="198" y="99"/>
                      </a:cubicBezTo>
                      <a:cubicBezTo>
                        <a:pt x="198" y="43"/>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97;p51">
                  <a:extLst>
                    <a:ext uri="{FF2B5EF4-FFF2-40B4-BE49-F238E27FC236}">
                      <a16:creationId xmlns:a16="http://schemas.microsoft.com/office/drawing/2014/main" id="{A5E536A5-63DA-6525-468B-3D785F41FB4D}"/>
                    </a:ext>
                  </a:extLst>
                </p:cNvPr>
                <p:cNvSpPr/>
                <p:nvPr/>
              </p:nvSpPr>
              <p:spPr>
                <a:xfrm>
                  <a:off x="7869722" y="2388001"/>
                  <a:ext cx="6699" cy="6665"/>
                </a:xfrm>
                <a:custGeom>
                  <a:avLst/>
                  <a:gdLst/>
                  <a:ahLst/>
                  <a:cxnLst/>
                  <a:rect l="l" t="t" r="r" b="b"/>
                  <a:pathLst>
                    <a:path w="199" h="198" extrusionOk="0">
                      <a:moveTo>
                        <a:pt x="100" y="0"/>
                      </a:moveTo>
                      <a:cubicBezTo>
                        <a:pt x="43" y="0"/>
                        <a:pt x="1" y="42"/>
                        <a:pt x="1" y="99"/>
                      </a:cubicBezTo>
                      <a:cubicBezTo>
                        <a:pt x="1" y="151"/>
                        <a:pt x="43" y="198"/>
                        <a:pt x="100" y="198"/>
                      </a:cubicBezTo>
                      <a:cubicBezTo>
                        <a:pt x="156" y="198"/>
                        <a:pt x="198" y="151"/>
                        <a:pt x="198" y="99"/>
                      </a:cubicBezTo>
                      <a:cubicBezTo>
                        <a:pt x="198" y="42"/>
                        <a:pt x="156" y="0"/>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98;p51">
                  <a:extLst>
                    <a:ext uri="{FF2B5EF4-FFF2-40B4-BE49-F238E27FC236}">
                      <a16:creationId xmlns:a16="http://schemas.microsoft.com/office/drawing/2014/main" id="{D4740116-E230-A94E-683A-6674B9DEB688}"/>
                    </a:ext>
                  </a:extLst>
                </p:cNvPr>
                <p:cNvSpPr/>
                <p:nvPr/>
              </p:nvSpPr>
              <p:spPr>
                <a:xfrm>
                  <a:off x="7646945" y="2571494"/>
                  <a:ext cx="6699" cy="6699"/>
                </a:xfrm>
                <a:custGeom>
                  <a:avLst/>
                  <a:gdLst/>
                  <a:ahLst/>
                  <a:cxnLst/>
                  <a:rect l="l" t="t" r="r" b="b"/>
                  <a:pathLst>
                    <a:path w="199" h="199" extrusionOk="0">
                      <a:moveTo>
                        <a:pt x="100" y="1"/>
                      </a:moveTo>
                      <a:cubicBezTo>
                        <a:pt x="43" y="1"/>
                        <a:pt x="1" y="43"/>
                        <a:pt x="1" y="100"/>
                      </a:cubicBezTo>
                      <a:cubicBezTo>
                        <a:pt x="1" y="156"/>
                        <a:pt x="43" y="198"/>
                        <a:pt x="100" y="198"/>
                      </a:cubicBezTo>
                      <a:cubicBezTo>
                        <a:pt x="156" y="198"/>
                        <a:pt x="198" y="156"/>
                        <a:pt x="198" y="100"/>
                      </a:cubicBezTo>
                      <a:cubicBezTo>
                        <a:pt x="198" y="43"/>
                        <a:pt x="156" y="1"/>
                        <a:pt x="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99;p51">
                  <a:extLst>
                    <a:ext uri="{FF2B5EF4-FFF2-40B4-BE49-F238E27FC236}">
                      <a16:creationId xmlns:a16="http://schemas.microsoft.com/office/drawing/2014/main" id="{6647F5C5-FFBA-BB25-B243-941C33AF52E8}"/>
                    </a:ext>
                  </a:extLst>
                </p:cNvPr>
                <p:cNvSpPr/>
                <p:nvPr/>
              </p:nvSpPr>
              <p:spPr>
                <a:xfrm>
                  <a:off x="7590728" y="2368207"/>
                  <a:ext cx="21106" cy="21073"/>
                </a:xfrm>
                <a:custGeom>
                  <a:avLst/>
                  <a:gdLst/>
                  <a:ahLst/>
                  <a:cxnLst/>
                  <a:rect l="l" t="t" r="r" b="b"/>
                  <a:pathLst>
                    <a:path w="627" h="626" extrusionOk="0">
                      <a:moveTo>
                        <a:pt x="316" y="0"/>
                      </a:moveTo>
                      <a:cubicBezTo>
                        <a:pt x="142" y="0"/>
                        <a:pt x="1" y="141"/>
                        <a:pt x="1" y="315"/>
                      </a:cubicBezTo>
                      <a:cubicBezTo>
                        <a:pt x="1" y="485"/>
                        <a:pt x="142" y="626"/>
                        <a:pt x="316" y="626"/>
                      </a:cubicBezTo>
                      <a:cubicBezTo>
                        <a:pt x="485" y="626"/>
                        <a:pt x="627" y="485"/>
                        <a:pt x="627" y="315"/>
                      </a:cubicBezTo>
                      <a:cubicBezTo>
                        <a:pt x="627" y="141"/>
                        <a:pt x="485"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800;p51">
                  <a:extLst>
                    <a:ext uri="{FF2B5EF4-FFF2-40B4-BE49-F238E27FC236}">
                      <a16:creationId xmlns:a16="http://schemas.microsoft.com/office/drawing/2014/main" id="{55BEE353-ACFC-EE80-CE22-CCD091EB098F}"/>
                    </a:ext>
                  </a:extLst>
                </p:cNvPr>
                <p:cNvSpPr/>
                <p:nvPr/>
              </p:nvSpPr>
              <p:spPr>
                <a:xfrm>
                  <a:off x="7873055" y="2534129"/>
                  <a:ext cx="20938" cy="21106"/>
                </a:xfrm>
                <a:custGeom>
                  <a:avLst/>
                  <a:gdLst/>
                  <a:ahLst/>
                  <a:cxnLst/>
                  <a:rect l="l" t="t" r="r" b="b"/>
                  <a:pathLst>
                    <a:path w="622" h="627" extrusionOk="0">
                      <a:moveTo>
                        <a:pt x="311" y="1"/>
                      </a:moveTo>
                      <a:cubicBezTo>
                        <a:pt x="142" y="1"/>
                        <a:pt x="1" y="142"/>
                        <a:pt x="1" y="316"/>
                      </a:cubicBezTo>
                      <a:cubicBezTo>
                        <a:pt x="1" y="485"/>
                        <a:pt x="142" y="626"/>
                        <a:pt x="311" y="626"/>
                      </a:cubicBezTo>
                      <a:cubicBezTo>
                        <a:pt x="485" y="626"/>
                        <a:pt x="621" y="485"/>
                        <a:pt x="621" y="316"/>
                      </a:cubicBezTo>
                      <a:cubicBezTo>
                        <a:pt x="621" y="142"/>
                        <a:pt x="485"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801;p51">
                  <a:extLst>
                    <a:ext uri="{FF2B5EF4-FFF2-40B4-BE49-F238E27FC236}">
                      <a16:creationId xmlns:a16="http://schemas.microsoft.com/office/drawing/2014/main" id="{B0429277-82C0-17BA-2292-92B757E9D4E0}"/>
                    </a:ext>
                  </a:extLst>
                </p:cNvPr>
                <p:cNvSpPr/>
                <p:nvPr/>
              </p:nvSpPr>
              <p:spPr>
                <a:xfrm>
                  <a:off x="7857705" y="2175659"/>
                  <a:ext cx="20938" cy="21106"/>
                </a:xfrm>
                <a:custGeom>
                  <a:avLst/>
                  <a:gdLst/>
                  <a:ahLst/>
                  <a:cxnLst/>
                  <a:rect l="l" t="t" r="r" b="b"/>
                  <a:pathLst>
                    <a:path w="622" h="627" extrusionOk="0">
                      <a:moveTo>
                        <a:pt x="311" y="0"/>
                      </a:moveTo>
                      <a:cubicBezTo>
                        <a:pt x="137" y="0"/>
                        <a:pt x="0" y="142"/>
                        <a:pt x="0" y="316"/>
                      </a:cubicBezTo>
                      <a:cubicBezTo>
                        <a:pt x="0" y="485"/>
                        <a:pt x="137" y="626"/>
                        <a:pt x="311" y="626"/>
                      </a:cubicBezTo>
                      <a:cubicBezTo>
                        <a:pt x="485" y="626"/>
                        <a:pt x="621" y="485"/>
                        <a:pt x="621" y="316"/>
                      </a:cubicBezTo>
                      <a:cubicBezTo>
                        <a:pt x="621" y="142"/>
                        <a:pt x="485"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210" name="Google Shape;1698;p51">
            <a:extLst>
              <a:ext uri="{FF2B5EF4-FFF2-40B4-BE49-F238E27FC236}">
                <a16:creationId xmlns:a16="http://schemas.microsoft.com/office/drawing/2014/main" id="{B90FFA1A-E821-7297-D222-BDD22E5DFD4D}"/>
              </a:ext>
            </a:extLst>
          </p:cNvPr>
          <p:cNvSpPr/>
          <p:nvPr/>
        </p:nvSpPr>
        <p:spPr>
          <a:xfrm rot="765375">
            <a:off x="2302099" y="-1796647"/>
            <a:ext cx="9341317" cy="3063537"/>
          </a:xfrm>
          <a:prstGeom prst="doubleWave">
            <a:avLst>
              <a:gd name="adj1" fmla="val 625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Picture 183">
            <a:extLst>
              <a:ext uri="{FF2B5EF4-FFF2-40B4-BE49-F238E27FC236}">
                <a16:creationId xmlns:a16="http://schemas.microsoft.com/office/drawing/2014/main" id="{A5328B41-F36E-79D4-B92E-5A5DF56803D7}"/>
              </a:ext>
            </a:extLst>
          </p:cNvPr>
          <p:cNvPicPr>
            <a:picLocks noChangeAspect="1"/>
          </p:cNvPicPr>
          <p:nvPr/>
        </p:nvPicPr>
        <p:blipFill>
          <a:blip r:embed="rId3"/>
          <a:stretch>
            <a:fillRect/>
          </a:stretch>
        </p:blipFill>
        <p:spPr>
          <a:xfrm>
            <a:off x="4248098" y="2286762"/>
            <a:ext cx="2291288" cy="2291288"/>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1704814" y="194180"/>
            <a:ext cx="5997844" cy="696972"/>
          </a:xfrm>
        </p:spPr>
        <p:txBody>
          <a:bodyPr/>
          <a:lstStyle/>
          <a:p>
            <a:pPr marL="0" indent="0"/>
            <a:r>
              <a:rPr lang="en-US" sz="3000" b="1"/>
              <a:t>THÁCH THỨC XÂY DỰNG DNA</a:t>
            </a:r>
          </a:p>
        </p:txBody>
      </p:sp>
      <p:pic>
        <p:nvPicPr>
          <p:cNvPr id="4" name="Picture 3">
            <a:extLst>
              <a:ext uri="{FF2B5EF4-FFF2-40B4-BE49-F238E27FC236}">
                <a16:creationId xmlns:a16="http://schemas.microsoft.com/office/drawing/2014/main" id="{13BD47E5-388B-3423-6010-77FBF255E9E7}"/>
              </a:ext>
            </a:extLst>
          </p:cNvPr>
          <p:cNvPicPr>
            <a:picLocks noChangeAspect="1"/>
          </p:cNvPicPr>
          <p:nvPr/>
        </p:nvPicPr>
        <p:blipFill>
          <a:blip r:embed="rId2"/>
          <a:stretch>
            <a:fillRect/>
          </a:stretch>
        </p:blipFill>
        <p:spPr>
          <a:xfrm>
            <a:off x="1218093" y="966429"/>
            <a:ext cx="3982891" cy="3982891"/>
          </a:xfrm>
          <a:prstGeom prst="rect">
            <a:avLst/>
          </a:prstGeom>
        </p:spPr>
      </p:pic>
      <p:pic>
        <p:nvPicPr>
          <p:cNvPr id="6" name="Picture 5">
            <a:extLst>
              <a:ext uri="{FF2B5EF4-FFF2-40B4-BE49-F238E27FC236}">
                <a16:creationId xmlns:a16="http://schemas.microsoft.com/office/drawing/2014/main" id="{DE4337E6-FE1E-A52B-61F7-0EE934D86FAC}"/>
              </a:ext>
            </a:extLst>
          </p:cNvPr>
          <p:cNvPicPr>
            <a:picLocks noChangeAspect="1"/>
          </p:cNvPicPr>
          <p:nvPr/>
        </p:nvPicPr>
        <p:blipFill>
          <a:blip r:embed="rId3"/>
          <a:stretch>
            <a:fillRect/>
          </a:stretch>
        </p:blipFill>
        <p:spPr>
          <a:xfrm>
            <a:off x="4703736" y="891152"/>
            <a:ext cx="2034475" cy="2034475"/>
          </a:xfrm>
          <a:prstGeom prst="rect">
            <a:avLst/>
          </a:prstGeom>
        </p:spPr>
      </p:pic>
      <p:pic>
        <p:nvPicPr>
          <p:cNvPr id="8" name="Picture 7">
            <a:extLst>
              <a:ext uri="{FF2B5EF4-FFF2-40B4-BE49-F238E27FC236}">
                <a16:creationId xmlns:a16="http://schemas.microsoft.com/office/drawing/2014/main" id="{4CCD351B-2ED6-C53E-BF99-2F8F68C0792F}"/>
              </a:ext>
            </a:extLst>
          </p:cNvPr>
          <p:cNvPicPr>
            <a:picLocks noChangeAspect="1"/>
          </p:cNvPicPr>
          <p:nvPr/>
        </p:nvPicPr>
        <p:blipFill>
          <a:blip r:embed="rId4"/>
          <a:stretch>
            <a:fillRect/>
          </a:stretch>
        </p:blipFill>
        <p:spPr>
          <a:xfrm>
            <a:off x="4572000" y="2947260"/>
            <a:ext cx="2034475" cy="2034475"/>
          </a:xfrm>
          <a:prstGeom prst="rect">
            <a:avLst/>
          </a:prstGeom>
        </p:spPr>
      </p:pic>
    </p:spTree>
    <p:extLst>
      <p:ext uri="{BB962C8B-B14F-4D97-AF65-F5344CB8AC3E}">
        <p14:creationId xmlns:p14="http://schemas.microsoft.com/office/powerpoint/2010/main" val="2865375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1704814" y="194180"/>
            <a:ext cx="5997844" cy="696972"/>
          </a:xfrm>
        </p:spPr>
        <p:txBody>
          <a:bodyPr/>
          <a:lstStyle/>
          <a:p>
            <a:pPr marL="0" indent="0"/>
            <a:r>
              <a:rPr lang="en-US" sz="3000" b="1"/>
              <a:t>Luật chơi</a:t>
            </a:r>
          </a:p>
        </p:txBody>
      </p:sp>
      <p:pic>
        <p:nvPicPr>
          <p:cNvPr id="1026" name="Picture 2" descr="A green board with a wooden frame that is attached to the wall of the  school classroom to write and explain on it 12896693 PNG">
            <a:extLst>
              <a:ext uri="{FF2B5EF4-FFF2-40B4-BE49-F238E27FC236}">
                <a16:creationId xmlns:a16="http://schemas.microsoft.com/office/drawing/2014/main" id="{EF3EBB63-BF29-B993-F213-9690578CC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75" y="1073087"/>
            <a:ext cx="5463152" cy="55232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A01835-4D0A-5B1B-327A-1242B2909002}"/>
              </a:ext>
            </a:extLst>
          </p:cNvPr>
          <p:cNvSpPr txBox="1"/>
          <p:nvPr/>
        </p:nvSpPr>
        <p:spPr>
          <a:xfrm>
            <a:off x="933773" y="1377792"/>
            <a:ext cx="4812224" cy="2800767"/>
          </a:xfrm>
          <a:prstGeom prst="rect">
            <a:avLst/>
          </a:prstGeom>
          <a:noFill/>
        </p:spPr>
        <p:txBody>
          <a:bodyPr wrap="square" rtlCol="0">
            <a:spAutoFit/>
          </a:bodyPr>
          <a:lstStyle/>
          <a:p>
            <a:pPr marL="285750" indent="-285750">
              <a:buClr>
                <a:schemeClr val="bg1"/>
              </a:buClr>
              <a:buFont typeface="Wingdings" panose="05000000000000000000" pitchFamily="2" charset="2"/>
              <a:buChar char="v"/>
            </a:pPr>
            <a:r>
              <a:rPr lang="en-US" sz="1600" b="1">
                <a:solidFill>
                  <a:schemeClr val="accent6"/>
                </a:solidFill>
              </a:rPr>
              <a:t>Lớp chia thành các nhóm nhỏ (3-4 học sinh).</a:t>
            </a:r>
          </a:p>
          <a:p>
            <a:pPr marL="285750" indent="-285750">
              <a:buClr>
                <a:schemeClr val="bg1"/>
              </a:buClr>
              <a:buFont typeface="Wingdings" panose="05000000000000000000" pitchFamily="2" charset="2"/>
              <a:buChar char="v"/>
            </a:pPr>
            <a:r>
              <a:rPr lang="en-US" sz="1600" b="1">
                <a:solidFill>
                  <a:schemeClr val="accent6"/>
                </a:solidFill>
              </a:rPr>
              <a:t>Mỗi nhóm chuẩn bị một bảng giấy, keo dán.</a:t>
            </a:r>
          </a:p>
          <a:p>
            <a:pPr marL="285750" indent="-285750">
              <a:buClr>
                <a:schemeClr val="bg1"/>
              </a:buClr>
              <a:buFont typeface="Wingdings" panose="05000000000000000000" pitchFamily="2" charset="2"/>
              <a:buChar char="v"/>
            </a:pPr>
            <a:r>
              <a:rPr lang="en-US" sz="1600" b="1">
                <a:solidFill>
                  <a:schemeClr val="accent6"/>
                </a:solidFill>
              </a:rPr>
              <a:t>GV sẽ phát cho các nhóm 1 bộ gồm nhiều nucleotide khác nhau.</a:t>
            </a:r>
          </a:p>
          <a:p>
            <a:pPr marL="285750" indent="-285750">
              <a:buClr>
                <a:schemeClr val="bg1"/>
              </a:buClr>
              <a:buFont typeface="Wingdings" panose="05000000000000000000" pitchFamily="2" charset="2"/>
              <a:buChar char="v"/>
            </a:pPr>
            <a:r>
              <a:rPr lang="en-US" sz="1600" b="1">
                <a:solidFill>
                  <a:schemeClr val="accent6"/>
                </a:solidFill>
              </a:rPr>
              <a:t>Các em thảo luận và sắp xếp các nucleotide thành một chuỗi DNA ngắn (khoảng từ 6 nucleotide) và dán lên bảng giấy</a:t>
            </a:r>
          </a:p>
          <a:p>
            <a:pPr marL="285750" indent="-285750">
              <a:buClr>
                <a:schemeClr val="bg1"/>
              </a:buClr>
              <a:buFont typeface="Wingdings" panose="05000000000000000000" pitchFamily="2" charset="2"/>
              <a:buChar char="v"/>
            </a:pPr>
            <a:r>
              <a:rPr lang="en-US" sz="1600" b="1">
                <a:solidFill>
                  <a:schemeClr val="accent6"/>
                </a:solidFill>
              </a:rPr>
              <a:t>Sau khi hoàn thành, các nhóm sẽ trình bày chuỗi DNA của mình và giải thích cách sắp xếp theo quy tắc bổ sung</a:t>
            </a:r>
          </a:p>
          <a:p>
            <a:endParaRPr lang="en-US" sz="1600" b="1">
              <a:solidFill>
                <a:schemeClr val="accent6"/>
              </a:solidFill>
            </a:endParaRPr>
          </a:p>
        </p:txBody>
      </p:sp>
      <p:pic>
        <p:nvPicPr>
          <p:cNvPr id="11" name="Picture 10">
            <a:extLst>
              <a:ext uri="{FF2B5EF4-FFF2-40B4-BE49-F238E27FC236}">
                <a16:creationId xmlns:a16="http://schemas.microsoft.com/office/drawing/2014/main" id="{94FCF923-BF7F-5B6B-04AA-4A2E46660ACB}"/>
              </a:ext>
            </a:extLst>
          </p:cNvPr>
          <p:cNvPicPr>
            <a:picLocks noChangeAspect="1"/>
          </p:cNvPicPr>
          <p:nvPr/>
        </p:nvPicPr>
        <p:blipFill>
          <a:blip r:embed="rId3"/>
          <a:stretch>
            <a:fillRect/>
          </a:stretch>
        </p:blipFill>
        <p:spPr>
          <a:xfrm>
            <a:off x="6000427" y="700160"/>
            <a:ext cx="3134532" cy="3134532"/>
          </a:xfrm>
          <a:prstGeom prst="rect">
            <a:avLst/>
          </a:prstGeom>
        </p:spPr>
      </p:pic>
      <p:pic>
        <p:nvPicPr>
          <p:cNvPr id="15" name="Picture 14">
            <a:extLst>
              <a:ext uri="{FF2B5EF4-FFF2-40B4-BE49-F238E27FC236}">
                <a16:creationId xmlns:a16="http://schemas.microsoft.com/office/drawing/2014/main" id="{1D7EC7A0-A8F5-032A-8028-A0BDE46CAFEA}"/>
              </a:ext>
            </a:extLst>
          </p:cNvPr>
          <p:cNvPicPr>
            <a:picLocks noChangeAspect="1"/>
          </p:cNvPicPr>
          <p:nvPr/>
        </p:nvPicPr>
        <p:blipFill>
          <a:blip r:embed="rId4"/>
          <a:stretch>
            <a:fillRect/>
          </a:stretch>
        </p:blipFill>
        <p:spPr>
          <a:xfrm rot="17137816">
            <a:off x="6763073" y="3489853"/>
            <a:ext cx="1377412" cy="1377412"/>
          </a:xfrm>
          <a:prstGeom prst="rect">
            <a:avLst/>
          </a:prstGeom>
        </p:spPr>
      </p:pic>
    </p:spTree>
    <p:extLst>
      <p:ext uri="{BB962C8B-B14F-4D97-AF65-F5344CB8AC3E}">
        <p14:creationId xmlns:p14="http://schemas.microsoft.com/office/powerpoint/2010/main" val="1491197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DF8149-ED43-150D-10D4-6BDD6EF52F21}"/>
              </a:ext>
            </a:extLst>
          </p:cNvPr>
          <p:cNvSpPr>
            <a:spLocks noGrp="1"/>
          </p:cNvSpPr>
          <p:nvPr>
            <p:ph type="subTitle" idx="1"/>
          </p:nvPr>
        </p:nvSpPr>
        <p:spPr>
          <a:xfrm>
            <a:off x="1704814" y="194180"/>
            <a:ext cx="5997844" cy="696972"/>
          </a:xfrm>
        </p:spPr>
        <p:txBody>
          <a:bodyPr/>
          <a:lstStyle/>
          <a:p>
            <a:pPr marL="0" indent="0"/>
            <a:r>
              <a:rPr lang="en-US" sz="3000" b="1"/>
              <a:t>VÍ DỤ MINH HỌA</a:t>
            </a:r>
          </a:p>
        </p:txBody>
      </p:sp>
      <p:grpSp>
        <p:nvGrpSpPr>
          <p:cNvPr id="8" name="Group 7">
            <a:extLst>
              <a:ext uri="{FF2B5EF4-FFF2-40B4-BE49-F238E27FC236}">
                <a16:creationId xmlns:a16="http://schemas.microsoft.com/office/drawing/2014/main" id="{8CD0932B-93B9-6124-B515-26F5692968B8}"/>
              </a:ext>
            </a:extLst>
          </p:cNvPr>
          <p:cNvGrpSpPr/>
          <p:nvPr/>
        </p:nvGrpSpPr>
        <p:grpSpPr>
          <a:xfrm>
            <a:off x="1704814" y="2780931"/>
            <a:ext cx="806389" cy="1891905"/>
            <a:chOff x="3036573" y="2489601"/>
            <a:chExt cx="806389" cy="1891905"/>
          </a:xfrm>
        </p:grpSpPr>
        <p:pic>
          <p:nvPicPr>
            <p:cNvPr id="16" name="Picture 15" descr="A group of colorful arrows&#10;&#10;Description automatically generated">
              <a:extLst>
                <a:ext uri="{FF2B5EF4-FFF2-40B4-BE49-F238E27FC236}">
                  <a16:creationId xmlns:a16="http://schemas.microsoft.com/office/drawing/2014/main" id="{212FA732-2160-C41A-DB17-5B9FCD335D8C}"/>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7" name="TextBox 6">
              <a:extLst>
                <a:ext uri="{FF2B5EF4-FFF2-40B4-BE49-F238E27FC236}">
                  <a16:creationId xmlns:a16="http://schemas.microsoft.com/office/drawing/2014/main" id="{4A487A30-0575-F5DF-78F9-17FDAD8A0D2E}"/>
                </a:ext>
              </a:extLst>
            </p:cNvPr>
            <p:cNvSpPr txBox="1"/>
            <p:nvPr/>
          </p:nvSpPr>
          <p:spPr>
            <a:xfrm>
              <a:off x="3199136" y="2846798"/>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A</a:t>
              </a:r>
            </a:p>
          </p:txBody>
        </p:sp>
      </p:grpSp>
      <p:grpSp>
        <p:nvGrpSpPr>
          <p:cNvPr id="10" name="Group 9">
            <a:extLst>
              <a:ext uri="{FF2B5EF4-FFF2-40B4-BE49-F238E27FC236}">
                <a16:creationId xmlns:a16="http://schemas.microsoft.com/office/drawing/2014/main" id="{74174F74-94FD-F3AD-3817-83E17272E61A}"/>
              </a:ext>
            </a:extLst>
          </p:cNvPr>
          <p:cNvGrpSpPr/>
          <p:nvPr/>
        </p:nvGrpSpPr>
        <p:grpSpPr>
          <a:xfrm>
            <a:off x="3953193" y="2863079"/>
            <a:ext cx="878429" cy="1809757"/>
            <a:chOff x="4132785" y="2571749"/>
            <a:chExt cx="878429" cy="1809757"/>
          </a:xfrm>
        </p:grpSpPr>
        <p:pic>
          <p:nvPicPr>
            <p:cNvPr id="13" name="Picture 12" descr="A group of colorful arrows&#10;&#10;Description automatically generated">
              <a:extLst>
                <a:ext uri="{FF2B5EF4-FFF2-40B4-BE49-F238E27FC236}">
                  <a16:creationId xmlns:a16="http://schemas.microsoft.com/office/drawing/2014/main" id="{ED2E646A-88BF-9A45-8B4E-434977F77658}"/>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17" name="TextBox 16">
              <a:extLst>
                <a:ext uri="{FF2B5EF4-FFF2-40B4-BE49-F238E27FC236}">
                  <a16:creationId xmlns:a16="http://schemas.microsoft.com/office/drawing/2014/main" id="{3317A841-8DB0-1A92-2588-22C6D8CAA442}"/>
                </a:ext>
              </a:extLst>
            </p:cNvPr>
            <p:cNvSpPr txBox="1"/>
            <p:nvPr/>
          </p:nvSpPr>
          <p:spPr>
            <a:xfrm>
              <a:off x="4360243" y="2887870"/>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G</a:t>
              </a:r>
            </a:p>
          </p:txBody>
        </p:sp>
      </p:grpSp>
      <p:grpSp>
        <p:nvGrpSpPr>
          <p:cNvPr id="21" name="Group 20">
            <a:extLst>
              <a:ext uri="{FF2B5EF4-FFF2-40B4-BE49-F238E27FC236}">
                <a16:creationId xmlns:a16="http://schemas.microsoft.com/office/drawing/2014/main" id="{F7132DFD-55AC-D55C-51A7-51E70F95BA85}"/>
              </a:ext>
            </a:extLst>
          </p:cNvPr>
          <p:cNvGrpSpPr/>
          <p:nvPr/>
        </p:nvGrpSpPr>
        <p:grpSpPr>
          <a:xfrm>
            <a:off x="5021921" y="2863077"/>
            <a:ext cx="1068407" cy="1809758"/>
            <a:chOff x="5159142" y="2571750"/>
            <a:chExt cx="1068407" cy="1809758"/>
          </a:xfrm>
        </p:grpSpPr>
        <p:pic>
          <p:nvPicPr>
            <p:cNvPr id="14" name="Picture 13" descr="A group of colorful arrows&#10;&#10;Description automatically generated">
              <a:extLst>
                <a:ext uri="{FF2B5EF4-FFF2-40B4-BE49-F238E27FC236}">
                  <a16:creationId xmlns:a16="http://schemas.microsoft.com/office/drawing/2014/main" id="{95252BDC-DA8B-5D73-FC07-4AEEA9B18C2D}"/>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19" name="TextBox 18">
              <a:extLst>
                <a:ext uri="{FF2B5EF4-FFF2-40B4-BE49-F238E27FC236}">
                  <a16:creationId xmlns:a16="http://schemas.microsoft.com/office/drawing/2014/main" id="{35CC110C-2FE9-B635-8A91-1751793ABAB3}"/>
                </a:ext>
              </a:extLst>
            </p:cNvPr>
            <p:cNvSpPr txBox="1"/>
            <p:nvPr/>
          </p:nvSpPr>
          <p:spPr>
            <a:xfrm>
              <a:off x="5477816" y="2887867"/>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T</a:t>
              </a:r>
            </a:p>
          </p:txBody>
        </p:sp>
      </p:grpSp>
      <p:grpSp>
        <p:nvGrpSpPr>
          <p:cNvPr id="18" name="Group 17">
            <a:extLst>
              <a:ext uri="{FF2B5EF4-FFF2-40B4-BE49-F238E27FC236}">
                <a16:creationId xmlns:a16="http://schemas.microsoft.com/office/drawing/2014/main" id="{C2DDF684-88C3-4466-FB2E-42F85D545C5E}"/>
              </a:ext>
            </a:extLst>
          </p:cNvPr>
          <p:cNvGrpSpPr/>
          <p:nvPr/>
        </p:nvGrpSpPr>
        <p:grpSpPr>
          <a:xfrm>
            <a:off x="2811729" y="2878791"/>
            <a:ext cx="806390" cy="1809758"/>
            <a:chOff x="6375478" y="2571749"/>
            <a:chExt cx="806390" cy="1809758"/>
          </a:xfrm>
        </p:grpSpPr>
        <p:pic>
          <p:nvPicPr>
            <p:cNvPr id="6" name="Picture 5" descr="A group of colorful arrows&#10;&#10;Description automatically generated">
              <a:extLst>
                <a:ext uri="{FF2B5EF4-FFF2-40B4-BE49-F238E27FC236}">
                  <a16:creationId xmlns:a16="http://schemas.microsoft.com/office/drawing/2014/main" id="{FF36E882-7178-5CBA-C829-72A4639F0EB4}"/>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20" name="TextBox 19">
              <a:extLst>
                <a:ext uri="{FF2B5EF4-FFF2-40B4-BE49-F238E27FC236}">
                  <a16:creationId xmlns:a16="http://schemas.microsoft.com/office/drawing/2014/main" id="{384C50D4-E77F-96B6-B0B0-FFBD5EFF6EFF}"/>
                </a:ext>
              </a:extLst>
            </p:cNvPr>
            <p:cNvSpPr txBox="1"/>
            <p:nvPr/>
          </p:nvSpPr>
          <p:spPr>
            <a:xfrm>
              <a:off x="6566917" y="2887866"/>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C</a:t>
              </a:r>
            </a:p>
          </p:txBody>
        </p:sp>
      </p:grpSp>
      <p:grpSp>
        <p:nvGrpSpPr>
          <p:cNvPr id="23" name="Group 22">
            <a:extLst>
              <a:ext uri="{FF2B5EF4-FFF2-40B4-BE49-F238E27FC236}">
                <a16:creationId xmlns:a16="http://schemas.microsoft.com/office/drawing/2014/main" id="{7FB713E5-4914-1F31-54A7-BDAB8904394A}"/>
              </a:ext>
            </a:extLst>
          </p:cNvPr>
          <p:cNvGrpSpPr/>
          <p:nvPr/>
        </p:nvGrpSpPr>
        <p:grpSpPr>
          <a:xfrm flipV="1">
            <a:off x="5192475" y="1174375"/>
            <a:ext cx="806389" cy="1891905"/>
            <a:chOff x="3036573" y="2489601"/>
            <a:chExt cx="806389" cy="1891905"/>
          </a:xfrm>
        </p:grpSpPr>
        <p:pic>
          <p:nvPicPr>
            <p:cNvPr id="24" name="Picture 23" descr="A group of colorful arrows&#10;&#10;Description automatically generated">
              <a:extLst>
                <a:ext uri="{FF2B5EF4-FFF2-40B4-BE49-F238E27FC236}">
                  <a16:creationId xmlns:a16="http://schemas.microsoft.com/office/drawing/2014/main" id="{7D2CC51A-CCA4-3E97-8DD2-9B70D052F78A}"/>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25" name="TextBox 24">
              <a:extLst>
                <a:ext uri="{FF2B5EF4-FFF2-40B4-BE49-F238E27FC236}">
                  <a16:creationId xmlns:a16="http://schemas.microsoft.com/office/drawing/2014/main" id="{89FA5198-CFAD-50BA-5A03-06BDAC9DF8DB}"/>
                </a:ext>
              </a:extLst>
            </p:cNvPr>
            <p:cNvSpPr txBox="1"/>
            <p:nvPr/>
          </p:nvSpPr>
          <p:spPr>
            <a:xfrm flipV="1">
              <a:off x="3199136" y="2846798"/>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A</a:t>
              </a:r>
            </a:p>
          </p:txBody>
        </p:sp>
      </p:grpSp>
      <p:grpSp>
        <p:nvGrpSpPr>
          <p:cNvPr id="26" name="Group 25">
            <a:extLst>
              <a:ext uri="{FF2B5EF4-FFF2-40B4-BE49-F238E27FC236}">
                <a16:creationId xmlns:a16="http://schemas.microsoft.com/office/drawing/2014/main" id="{30BF8552-60A1-00A5-1286-7C676F4A7A62}"/>
              </a:ext>
            </a:extLst>
          </p:cNvPr>
          <p:cNvGrpSpPr/>
          <p:nvPr/>
        </p:nvGrpSpPr>
        <p:grpSpPr>
          <a:xfrm flipV="1">
            <a:off x="2807900" y="1174377"/>
            <a:ext cx="878429" cy="1809757"/>
            <a:chOff x="4132785" y="2571749"/>
            <a:chExt cx="878429" cy="1809757"/>
          </a:xfrm>
        </p:grpSpPr>
        <p:pic>
          <p:nvPicPr>
            <p:cNvPr id="27" name="Picture 26" descr="A group of colorful arrows&#10;&#10;Description automatically generated">
              <a:extLst>
                <a:ext uri="{FF2B5EF4-FFF2-40B4-BE49-F238E27FC236}">
                  <a16:creationId xmlns:a16="http://schemas.microsoft.com/office/drawing/2014/main" id="{16EED1D6-B582-0293-700E-1839E4F6ED46}"/>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28" name="TextBox 27">
              <a:extLst>
                <a:ext uri="{FF2B5EF4-FFF2-40B4-BE49-F238E27FC236}">
                  <a16:creationId xmlns:a16="http://schemas.microsoft.com/office/drawing/2014/main" id="{42A4D6C8-234C-C3F8-B0AA-4FB603F983CD}"/>
                </a:ext>
              </a:extLst>
            </p:cNvPr>
            <p:cNvSpPr txBox="1"/>
            <p:nvPr/>
          </p:nvSpPr>
          <p:spPr>
            <a:xfrm flipV="1">
              <a:off x="4360243" y="2887870"/>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G</a:t>
              </a:r>
            </a:p>
          </p:txBody>
        </p:sp>
      </p:grpSp>
      <p:grpSp>
        <p:nvGrpSpPr>
          <p:cNvPr id="29" name="Group 28">
            <a:extLst>
              <a:ext uri="{FF2B5EF4-FFF2-40B4-BE49-F238E27FC236}">
                <a16:creationId xmlns:a16="http://schemas.microsoft.com/office/drawing/2014/main" id="{A4B34B0D-4E6D-DD31-F5CB-EDA6B3A1AD41}"/>
              </a:ext>
            </a:extLst>
          </p:cNvPr>
          <p:cNvGrpSpPr/>
          <p:nvPr/>
        </p:nvGrpSpPr>
        <p:grpSpPr>
          <a:xfrm flipV="1">
            <a:off x="1519179" y="1174375"/>
            <a:ext cx="1068407" cy="1809758"/>
            <a:chOff x="5159142" y="2571750"/>
            <a:chExt cx="1068407" cy="1809758"/>
          </a:xfrm>
        </p:grpSpPr>
        <p:pic>
          <p:nvPicPr>
            <p:cNvPr id="30" name="Picture 29" descr="A group of colorful arrows&#10;&#10;Description automatically generated">
              <a:extLst>
                <a:ext uri="{FF2B5EF4-FFF2-40B4-BE49-F238E27FC236}">
                  <a16:creationId xmlns:a16="http://schemas.microsoft.com/office/drawing/2014/main" id="{E169D360-EE5E-807C-ED0A-3FD7091A960B}"/>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31" name="TextBox 30">
              <a:extLst>
                <a:ext uri="{FF2B5EF4-FFF2-40B4-BE49-F238E27FC236}">
                  <a16:creationId xmlns:a16="http://schemas.microsoft.com/office/drawing/2014/main" id="{071494F4-9C54-7893-0C7B-96AEEE90DFFB}"/>
                </a:ext>
              </a:extLst>
            </p:cNvPr>
            <p:cNvSpPr txBox="1"/>
            <p:nvPr/>
          </p:nvSpPr>
          <p:spPr>
            <a:xfrm flipV="1">
              <a:off x="5477816" y="2887867"/>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T</a:t>
              </a:r>
            </a:p>
          </p:txBody>
        </p:sp>
      </p:grpSp>
      <p:grpSp>
        <p:nvGrpSpPr>
          <p:cNvPr id="32" name="Group 31">
            <a:extLst>
              <a:ext uri="{FF2B5EF4-FFF2-40B4-BE49-F238E27FC236}">
                <a16:creationId xmlns:a16="http://schemas.microsoft.com/office/drawing/2014/main" id="{E23B3E16-8685-4237-AA68-AED2E65E3B48}"/>
              </a:ext>
            </a:extLst>
          </p:cNvPr>
          <p:cNvGrpSpPr/>
          <p:nvPr/>
        </p:nvGrpSpPr>
        <p:grpSpPr>
          <a:xfrm flipV="1">
            <a:off x="3974818" y="1174375"/>
            <a:ext cx="806390" cy="1809758"/>
            <a:chOff x="6375478" y="2571749"/>
            <a:chExt cx="806390" cy="1809758"/>
          </a:xfrm>
        </p:grpSpPr>
        <p:pic>
          <p:nvPicPr>
            <p:cNvPr id="33" name="Picture 32" descr="A group of colorful arrows&#10;&#10;Description automatically generated">
              <a:extLst>
                <a:ext uri="{FF2B5EF4-FFF2-40B4-BE49-F238E27FC236}">
                  <a16:creationId xmlns:a16="http://schemas.microsoft.com/office/drawing/2014/main" id="{C29C4801-036F-BA43-88BD-BC474710CD6B}"/>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34" name="TextBox 33">
              <a:extLst>
                <a:ext uri="{FF2B5EF4-FFF2-40B4-BE49-F238E27FC236}">
                  <a16:creationId xmlns:a16="http://schemas.microsoft.com/office/drawing/2014/main" id="{6EFFF8EA-1292-FEBE-2A4D-7AB244A82B7C}"/>
                </a:ext>
              </a:extLst>
            </p:cNvPr>
            <p:cNvSpPr txBox="1"/>
            <p:nvPr/>
          </p:nvSpPr>
          <p:spPr>
            <a:xfrm flipV="1">
              <a:off x="6566917" y="2887866"/>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C</a:t>
              </a:r>
            </a:p>
          </p:txBody>
        </p:sp>
      </p:grpSp>
      <p:grpSp>
        <p:nvGrpSpPr>
          <p:cNvPr id="35" name="Group 34">
            <a:extLst>
              <a:ext uri="{FF2B5EF4-FFF2-40B4-BE49-F238E27FC236}">
                <a16:creationId xmlns:a16="http://schemas.microsoft.com/office/drawing/2014/main" id="{71B77D41-C689-2F10-AB20-99A010A1C5FF}"/>
              </a:ext>
            </a:extLst>
          </p:cNvPr>
          <p:cNvGrpSpPr/>
          <p:nvPr/>
        </p:nvGrpSpPr>
        <p:grpSpPr>
          <a:xfrm>
            <a:off x="6164986" y="2878791"/>
            <a:ext cx="806390" cy="1809758"/>
            <a:chOff x="6375478" y="2571749"/>
            <a:chExt cx="806390" cy="1809758"/>
          </a:xfrm>
        </p:grpSpPr>
        <p:pic>
          <p:nvPicPr>
            <p:cNvPr id="36" name="Picture 35" descr="A group of colorful arrows&#10;&#10;Description automatically generated">
              <a:extLst>
                <a:ext uri="{FF2B5EF4-FFF2-40B4-BE49-F238E27FC236}">
                  <a16:creationId xmlns:a16="http://schemas.microsoft.com/office/drawing/2014/main" id="{E9223330-0F6B-AC58-C676-27A5FD8389EA}"/>
                </a:ext>
              </a:extLst>
            </p:cNvPr>
            <p:cNvPicPr>
              <a:picLocks noChangeAspect="1"/>
            </p:cNvPicPr>
            <p:nvPr/>
          </p:nvPicPr>
          <p:blipFill rotWithShape="1">
            <a:blip r:embed="rId2"/>
            <a:srcRect l="-1" t="77927" r="50463"/>
            <a:stretch/>
          </p:blipFill>
          <p:spPr>
            <a:xfrm rot="16200000">
              <a:off x="5873794" y="3073433"/>
              <a:ext cx="1809758" cy="806390"/>
            </a:xfrm>
            <a:prstGeom prst="rect">
              <a:avLst/>
            </a:prstGeom>
          </p:spPr>
        </p:pic>
        <p:sp>
          <p:nvSpPr>
            <p:cNvPr id="37" name="TextBox 36">
              <a:extLst>
                <a:ext uri="{FF2B5EF4-FFF2-40B4-BE49-F238E27FC236}">
                  <a16:creationId xmlns:a16="http://schemas.microsoft.com/office/drawing/2014/main" id="{ECB6DB4B-9C7B-CCAF-007E-77CD2D4FFFB2}"/>
                </a:ext>
              </a:extLst>
            </p:cNvPr>
            <p:cNvSpPr txBox="1"/>
            <p:nvPr/>
          </p:nvSpPr>
          <p:spPr>
            <a:xfrm>
              <a:off x="6566917" y="2887866"/>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C</a:t>
              </a:r>
            </a:p>
          </p:txBody>
        </p:sp>
      </p:grpSp>
      <p:grpSp>
        <p:nvGrpSpPr>
          <p:cNvPr id="38" name="Group 37">
            <a:extLst>
              <a:ext uri="{FF2B5EF4-FFF2-40B4-BE49-F238E27FC236}">
                <a16:creationId xmlns:a16="http://schemas.microsoft.com/office/drawing/2014/main" id="{88A78F6F-5D28-D770-716B-BA9043353D77}"/>
              </a:ext>
            </a:extLst>
          </p:cNvPr>
          <p:cNvGrpSpPr/>
          <p:nvPr/>
        </p:nvGrpSpPr>
        <p:grpSpPr>
          <a:xfrm flipV="1">
            <a:off x="6168439" y="1174375"/>
            <a:ext cx="878429" cy="1809757"/>
            <a:chOff x="4132785" y="2571749"/>
            <a:chExt cx="878429" cy="1809757"/>
          </a:xfrm>
        </p:grpSpPr>
        <p:pic>
          <p:nvPicPr>
            <p:cNvPr id="39" name="Picture 38" descr="A group of colorful arrows&#10;&#10;Description automatically generated">
              <a:extLst>
                <a:ext uri="{FF2B5EF4-FFF2-40B4-BE49-F238E27FC236}">
                  <a16:creationId xmlns:a16="http://schemas.microsoft.com/office/drawing/2014/main" id="{73BADE13-889E-F3F1-65EC-7FB20072320C}"/>
                </a:ext>
              </a:extLst>
            </p:cNvPr>
            <p:cNvPicPr>
              <a:picLocks noChangeAspect="1"/>
            </p:cNvPicPr>
            <p:nvPr/>
          </p:nvPicPr>
          <p:blipFill rotWithShape="1">
            <a:blip r:embed="rId2"/>
            <a:srcRect l="-1" t="24707" r="50463" b="51248"/>
            <a:stretch/>
          </p:blipFill>
          <p:spPr>
            <a:xfrm rot="16200000">
              <a:off x="3667121" y="3037413"/>
              <a:ext cx="1809757" cy="878429"/>
            </a:xfrm>
            <a:prstGeom prst="rect">
              <a:avLst/>
            </a:prstGeom>
          </p:spPr>
        </p:pic>
        <p:sp>
          <p:nvSpPr>
            <p:cNvPr id="40" name="TextBox 39">
              <a:extLst>
                <a:ext uri="{FF2B5EF4-FFF2-40B4-BE49-F238E27FC236}">
                  <a16:creationId xmlns:a16="http://schemas.microsoft.com/office/drawing/2014/main" id="{922F205D-31AE-BAA9-975E-ED7E83D9F050}"/>
                </a:ext>
              </a:extLst>
            </p:cNvPr>
            <p:cNvSpPr txBox="1"/>
            <p:nvPr/>
          </p:nvSpPr>
          <p:spPr>
            <a:xfrm flipV="1">
              <a:off x="4360243" y="2887870"/>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G</a:t>
              </a:r>
            </a:p>
          </p:txBody>
        </p:sp>
      </p:grpSp>
      <p:grpSp>
        <p:nvGrpSpPr>
          <p:cNvPr id="41" name="Group 40">
            <a:extLst>
              <a:ext uri="{FF2B5EF4-FFF2-40B4-BE49-F238E27FC236}">
                <a16:creationId xmlns:a16="http://schemas.microsoft.com/office/drawing/2014/main" id="{7F66F44E-8C4E-0637-9DD2-D987CF5B35F2}"/>
              </a:ext>
            </a:extLst>
          </p:cNvPr>
          <p:cNvGrpSpPr/>
          <p:nvPr/>
        </p:nvGrpSpPr>
        <p:grpSpPr>
          <a:xfrm>
            <a:off x="7224943" y="2780930"/>
            <a:ext cx="806389" cy="1891905"/>
            <a:chOff x="3036573" y="2489601"/>
            <a:chExt cx="806389" cy="1891905"/>
          </a:xfrm>
        </p:grpSpPr>
        <p:pic>
          <p:nvPicPr>
            <p:cNvPr id="42" name="Picture 41" descr="A group of colorful arrows&#10;&#10;Description automatically generated">
              <a:extLst>
                <a:ext uri="{FF2B5EF4-FFF2-40B4-BE49-F238E27FC236}">
                  <a16:creationId xmlns:a16="http://schemas.microsoft.com/office/drawing/2014/main" id="{5C61E3A2-4627-E138-EF5A-0D7DB1BB1493}"/>
                </a:ext>
              </a:extLst>
            </p:cNvPr>
            <p:cNvPicPr>
              <a:picLocks noChangeAspect="1"/>
            </p:cNvPicPr>
            <p:nvPr/>
          </p:nvPicPr>
          <p:blipFill rotWithShape="1">
            <a:blip r:embed="rId2"/>
            <a:srcRect r="48214" b="77927"/>
            <a:stretch/>
          </p:blipFill>
          <p:spPr>
            <a:xfrm rot="16200000">
              <a:off x="2493815" y="3032359"/>
              <a:ext cx="1891905" cy="806389"/>
            </a:xfrm>
            <a:prstGeom prst="rect">
              <a:avLst/>
            </a:prstGeom>
          </p:spPr>
        </p:pic>
        <p:sp>
          <p:nvSpPr>
            <p:cNvPr id="43" name="TextBox 42">
              <a:extLst>
                <a:ext uri="{FF2B5EF4-FFF2-40B4-BE49-F238E27FC236}">
                  <a16:creationId xmlns:a16="http://schemas.microsoft.com/office/drawing/2014/main" id="{B7FB803E-038E-0A74-00BF-CEDCD0DFF902}"/>
                </a:ext>
              </a:extLst>
            </p:cNvPr>
            <p:cNvSpPr txBox="1"/>
            <p:nvPr/>
          </p:nvSpPr>
          <p:spPr>
            <a:xfrm>
              <a:off x="3199136" y="2846798"/>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A</a:t>
              </a:r>
            </a:p>
          </p:txBody>
        </p:sp>
      </p:grpSp>
      <p:grpSp>
        <p:nvGrpSpPr>
          <p:cNvPr id="44" name="Group 43">
            <a:extLst>
              <a:ext uri="{FF2B5EF4-FFF2-40B4-BE49-F238E27FC236}">
                <a16:creationId xmlns:a16="http://schemas.microsoft.com/office/drawing/2014/main" id="{AE952BE6-952B-EDC7-85A3-F24C39A31A9A}"/>
              </a:ext>
            </a:extLst>
          </p:cNvPr>
          <p:cNvGrpSpPr/>
          <p:nvPr/>
        </p:nvGrpSpPr>
        <p:grpSpPr>
          <a:xfrm flipV="1">
            <a:off x="7030776" y="1174375"/>
            <a:ext cx="1068407" cy="1809758"/>
            <a:chOff x="5159142" y="2571750"/>
            <a:chExt cx="1068407" cy="1809758"/>
          </a:xfrm>
        </p:grpSpPr>
        <p:pic>
          <p:nvPicPr>
            <p:cNvPr id="45" name="Picture 44" descr="A group of colorful arrows&#10;&#10;Description automatically generated">
              <a:extLst>
                <a:ext uri="{FF2B5EF4-FFF2-40B4-BE49-F238E27FC236}">
                  <a16:creationId xmlns:a16="http://schemas.microsoft.com/office/drawing/2014/main" id="{62E1A9F9-2537-46AA-3CBE-141694AB1B08}"/>
                </a:ext>
              </a:extLst>
            </p:cNvPr>
            <p:cNvPicPr>
              <a:picLocks noChangeAspect="1"/>
            </p:cNvPicPr>
            <p:nvPr/>
          </p:nvPicPr>
          <p:blipFill rotWithShape="1">
            <a:blip r:embed="rId2"/>
            <a:srcRect t="48408" r="50462" b="22347"/>
            <a:stretch/>
          </p:blipFill>
          <p:spPr>
            <a:xfrm rot="16200000">
              <a:off x="4788467" y="2942425"/>
              <a:ext cx="1809758" cy="1068407"/>
            </a:xfrm>
            <a:prstGeom prst="rect">
              <a:avLst/>
            </a:prstGeom>
          </p:spPr>
        </p:pic>
        <p:sp>
          <p:nvSpPr>
            <p:cNvPr id="46" name="TextBox 45">
              <a:extLst>
                <a:ext uri="{FF2B5EF4-FFF2-40B4-BE49-F238E27FC236}">
                  <a16:creationId xmlns:a16="http://schemas.microsoft.com/office/drawing/2014/main" id="{7593F1AE-42AD-81BF-6182-C177E2D0FC19}"/>
                </a:ext>
              </a:extLst>
            </p:cNvPr>
            <p:cNvSpPr txBox="1"/>
            <p:nvPr/>
          </p:nvSpPr>
          <p:spPr>
            <a:xfrm flipV="1">
              <a:off x="5477816" y="2887867"/>
              <a:ext cx="423512" cy="830997"/>
            </a:xfrm>
            <a:prstGeom prst="rect">
              <a:avLst/>
            </a:prstGeom>
            <a:noFill/>
          </p:spPr>
          <p:txBody>
            <a:bodyPr wrap="square" rtlCol="0">
              <a:spAutoFit/>
            </a:bodyPr>
            <a:lstStyle/>
            <a:p>
              <a:pPr algn="ctr"/>
              <a:r>
                <a:rPr lang="en-US" sz="4800">
                  <a:solidFill>
                    <a:srgbClr val="002060"/>
                  </a:solidFill>
                  <a:latin typeface="Segoe UI Black" panose="020B0A02040204020203" pitchFamily="34" charset="0"/>
                  <a:ea typeface="Segoe UI Black" panose="020B0A02040204020203" pitchFamily="34" charset="0"/>
                </a:rPr>
                <a:t>T</a:t>
              </a:r>
            </a:p>
          </p:txBody>
        </p:sp>
      </p:grpSp>
    </p:spTree>
    <p:extLst>
      <p:ext uri="{BB962C8B-B14F-4D97-AF65-F5344CB8AC3E}">
        <p14:creationId xmlns:p14="http://schemas.microsoft.com/office/powerpoint/2010/main" val="1260471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Genetic Testing for Cancer Breakthrough by Slidesgo">
  <a:themeElements>
    <a:clrScheme name="Simple Light">
      <a:dk1>
        <a:srgbClr val="152F63"/>
      </a:dk1>
      <a:lt1>
        <a:srgbClr val="F7F9FB"/>
      </a:lt1>
      <a:dk2>
        <a:srgbClr val="AF6854"/>
      </a:dk2>
      <a:lt2>
        <a:srgbClr val="FFD0CA"/>
      </a:lt2>
      <a:accent1>
        <a:srgbClr val="ED822B"/>
      </a:accent1>
      <a:accent2>
        <a:srgbClr val="EFD865"/>
      </a:accent2>
      <a:accent3>
        <a:srgbClr val="96E8EA"/>
      </a:accent3>
      <a:accent4>
        <a:srgbClr val="3B8BFF"/>
      </a:accent4>
      <a:accent5>
        <a:srgbClr val="A052DD"/>
      </a:accent5>
      <a:accent6>
        <a:srgbClr val="FC83A0"/>
      </a:accent6>
      <a:hlink>
        <a:srgbClr val="152F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care Center by Slidesgo">
  <a:themeElements>
    <a:clrScheme name="Simple Light">
      <a:dk1>
        <a:srgbClr val="414444"/>
      </a:dk1>
      <a:lt1>
        <a:srgbClr val="FFFFFF"/>
      </a:lt1>
      <a:dk2>
        <a:srgbClr val="92C8FD"/>
      </a:dk2>
      <a:lt2>
        <a:srgbClr val="23CAFF"/>
      </a:lt2>
      <a:accent1>
        <a:srgbClr val="FFE36E"/>
      </a:accent1>
      <a:accent2>
        <a:srgbClr val="E899A0"/>
      </a:accent2>
      <a:accent3>
        <a:srgbClr val="CBE269"/>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1516</Words>
  <Application>Microsoft Office PowerPoint</Application>
  <PresentationFormat>On-screen Show (16:9)</PresentationFormat>
  <Paragraphs>434</Paragraphs>
  <Slides>40</Slides>
  <Notes>10</Notes>
  <HiddenSlides>0</HiddenSlides>
  <MMClips>6</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40</vt:i4>
      </vt:variant>
    </vt:vector>
  </HeadingPairs>
  <TitlesOfParts>
    <vt:vector size="58" baseType="lpstr">
      <vt:lpstr>Montserrat Medium</vt:lpstr>
      <vt:lpstr>Roboto Black</vt:lpstr>
      <vt:lpstr>Calibri</vt:lpstr>
      <vt:lpstr>Roboto</vt:lpstr>
      <vt:lpstr>DM Sans</vt:lpstr>
      <vt:lpstr>Lato</vt:lpstr>
      <vt:lpstr>Fira Sans Black</vt:lpstr>
      <vt:lpstr>Arial</vt:lpstr>
      <vt:lpstr>Nunito Light</vt:lpstr>
      <vt:lpstr>Bebas Neue</vt:lpstr>
      <vt:lpstr>Preahvihear</vt:lpstr>
      <vt:lpstr>Lexend Medium</vt:lpstr>
      <vt:lpstr>Montserrat</vt:lpstr>
      <vt:lpstr>Cascadia Code SemiBold</vt:lpstr>
      <vt:lpstr>Wingdings</vt:lpstr>
      <vt:lpstr>Segoe UI Black</vt:lpstr>
      <vt:lpstr>Genetic Testing for Cancer Breakthrough by Slidesgo</vt:lpstr>
      <vt:lpstr>Childcare Center by Slidesgo</vt:lpstr>
      <vt:lpstr>BÀI 39  TÁI BẢN DNA VÀ PHIÊN MÃ TẠO RNA</vt:lpstr>
      <vt:lpstr>PowerPoint Presentation</vt:lpstr>
      <vt:lpstr>KIẾN THỨC</vt:lpstr>
      <vt:lpstr>PHẨM CHẤT</vt:lpstr>
      <vt:lpstr>01</vt:lpstr>
      <vt:lpstr>KHỞI ĐỘNG</vt:lpstr>
      <vt:lpstr>PowerPoint Presentation</vt:lpstr>
      <vt:lpstr>PowerPoint Presentation</vt:lpstr>
      <vt:lpstr>PowerPoint Presentation</vt:lpstr>
      <vt:lpstr>PowerPoint Presentation</vt:lpstr>
      <vt:lpstr>PowerPoint Presentation</vt:lpstr>
      <vt:lpstr>PowerPoint Presentation</vt:lpstr>
      <vt:lpstr>         HÌNH THÀNH KIẾN THỨC</vt:lpstr>
      <vt:lpstr>Em có biết?</vt:lpstr>
      <vt:lpstr>Kỹ thuật PCR</vt:lpstr>
      <vt:lpstr>Cuộc đua vắc xin</vt:lpstr>
      <vt:lpstr>HƯỚNG DẪN TRÒ CHƠI</vt:lpstr>
      <vt:lpstr>CHUẨN BỊ DNA</vt:lpstr>
      <vt:lpstr>GIAI ĐOẠN 1: KHỞI ĐẦU</vt:lpstr>
      <vt:lpstr>GIAI ĐOẠN 2: KÉO DÀI</vt:lpstr>
      <vt:lpstr>GIAI ĐOẠN 2: KÉO DÀI</vt:lpstr>
      <vt:lpstr>GIAI ĐOẠN 2: KÉO DÀI</vt:lpstr>
      <vt:lpstr>GIAI ĐOẠN 2: KÉO DÀI</vt:lpstr>
      <vt:lpstr>GIAI ĐOẠN 2: KÉO DÀI</vt:lpstr>
      <vt:lpstr>GIAI ĐOẠN 3: KẾT THÚC</vt:lpstr>
      <vt:lpstr>GIAI ĐOẠN 3: KẾT THÚC</vt:lpstr>
      <vt:lpstr>GIAI ĐOẠN 3: KẾT THÚC</vt:lpstr>
      <vt:lpstr>GIAI ĐOẠN 3: KẾT THÚC</vt:lpstr>
      <vt:lpstr>NHẬT KÝ NGHIÊN CỨU</vt:lpstr>
      <vt:lpstr>TỔNG KẾT</vt:lpstr>
      <vt:lpstr>Quá trình tái bản DNA diễn ra qua ba giai đoạn tạo ra hai bản sao giống nhau và giống DNA ban đầu, đảm bảo quá trình truyền thông tin di truyền qua các thế hệ tế bào và cơ thể được ổn định và liên tục</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  QUÝ THẦY CÔ VÀ CÁC EM  ĐÃ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34 TỪ GENE ĐẾN TÍNH TRẠNG </dc:title>
  <cp:lastModifiedBy>Dao Ngoc Thuy Vy</cp:lastModifiedBy>
  <cp:revision>11</cp:revision>
  <dcterms:modified xsi:type="dcterms:W3CDTF">2024-09-30T16:33:39Z</dcterms:modified>
</cp:coreProperties>
</file>