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26.svg" ContentType="image/svg+xml"/>
  <Override PartName="/ppt/media/image27.svg" ContentType="image/svg+xml"/>
  <Override PartName="/ppt/media/image28.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3"/>
    <p:sldId id="258" r:id="rId4"/>
    <p:sldId id="263" r:id="rId5"/>
    <p:sldId id="265" r:id="rId6"/>
    <p:sldId id="264" r:id="rId7"/>
    <p:sldId id="268" r:id="rId9"/>
    <p:sldId id="269" r:id="rId10"/>
    <p:sldId id="278" r:id="rId11"/>
    <p:sldId id="279" r:id="rId12"/>
    <p:sldId id="271" r:id="rId13"/>
    <p:sldId id="280" r:id="rId14"/>
    <p:sldId id="281" r:id="rId15"/>
    <p:sldId id="259" r:id="rId16"/>
    <p:sldId id="282" r:id="rId17"/>
    <p:sldId id="283" r:id="rId18"/>
    <p:sldId id="270" r:id="rId19"/>
    <p:sldId id="284" r:id="rId20"/>
    <p:sldId id="262" r:id="rId21"/>
    <p:sldId id="266" r:id="rId22"/>
    <p:sldId id="267" r:id="rId23"/>
  </p:sldIdLst>
  <p:sldSz cx="18288000" cy="10287000"/>
  <p:notesSz cx="6858000" cy="9144000"/>
  <p:embeddedFontLst>
    <p:embeddedFont>
      <p:font typeface="Londrina Solid" panose="020B0704020202020204"/>
      <p:bold r:id="rId27"/>
      <p:boldItalic r:id="rId28"/>
    </p:embeddedFont>
    <p:embeddedFont>
      <p:font typeface="Calibri" panose="020F050202020403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246"/>
        <p:guide pos="28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 Khi gặp phải khó khăn, chúng ta cần bình tĩnh để nghĩ ra các phương án giải quyết hợp lí nhất. Hãy tận dụng sự trợ giúp của mọi người xung quanh.</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5" Type="http://schemas.openxmlformats.org/officeDocument/2006/relationships/slideLayout" Target="../slideLayouts/slideLayout7.xml"/><Relationship Id="rId14" Type="http://schemas.openxmlformats.org/officeDocument/2006/relationships/image" Target="../media/image7.svg"/><Relationship Id="rId13" Type="http://schemas.openxmlformats.org/officeDocument/2006/relationships/image" Target="../media/image7.png"/><Relationship Id="rId12" Type="http://schemas.openxmlformats.org/officeDocument/2006/relationships/image" Target="../media/image6.svg"/><Relationship Id="rId11" Type="http://schemas.openxmlformats.org/officeDocument/2006/relationships/image" Target="../media/image6.png"/><Relationship Id="rId10" Type="http://schemas.openxmlformats.org/officeDocument/2006/relationships/image" Target="../media/image5.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2.svg"/><Relationship Id="rId7" Type="http://schemas.openxmlformats.org/officeDocument/2006/relationships/image" Target="../media/image2.png"/><Relationship Id="rId6" Type="http://schemas.openxmlformats.org/officeDocument/2006/relationships/image" Target="../media/image19.svg"/><Relationship Id="rId5" Type="http://schemas.openxmlformats.org/officeDocument/2006/relationships/image" Target="../media/image19.png"/><Relationship Id="rId4" Type="http://schemas.openxmlformats.org/officeDocument/2006/relationships/image" Target="../media/image4.svg"/><Relationship Id="rId3" Type="http://schemas.openxmlformats.org/officeDocument/2006/relationships/image" Target="../media/image4.png"/><Relationship Id="rId20" Type="http://schemas.openxmlformats.org/officeDocument/2006/relationships/notesSlide" Target="../notesSlides/notesSlide5.xml"/><Relationship Id="rId2" Type="http://schemas.openxmlformats.org/officeDocument/2006/relationships/image" Target="../media/image1.svg"/><Relationship Id="rId19" Type="http://schemas.openxmlformats.org/officeDocument/2006/relationships/slideLayout" Target="../slideLayouts/slideLayout7.xml"/><Relationship Id="rId18" Type="http://schemas.openxmlformats.org/officeDocument/2006/relationships/image" Target="../media/image9.svg"/><Relationship Id="rId17" Type="http://schemas.openxmlformats.org/officeDocument/2006/relationships/image" Target="../media/image9.png"/><Relationship Id="rId16" Type="http://schemas.openxmlformats.org/officeDocument/2006/relationships/image" Target="../media/image8.svg"/><Relationship Id="rId15" Type="http://schemas.openxmlformats.org/officeDocument/2006/relationships/image" Target="../media/image8.png"/><Relationship Id="rId14" Type="http://schemas.openxmlformats.org/officeDocument/2006/relationships/image" Target="../media/image21.svg"/><Relationship Id="rId13" Type="http://schemas.openxmlformats.org/officeDocument/2006/relationships/image" Target="../media/image23.png"/><Relationship Id="rId12" Type="http://schemas.openxmlformats.org/officeDocument/2006/relationships/image" Target="../media/image13.svg"/><Relationship Id="rId11" Type="http://schemas.openxmlformats.org/officeDocument/2006/relationships/image" Target="../media/image13.png"/><Relationship Id="rId10" Type="http://schemas.openxmlformats.org/officeDocument/2006/relationships/image" Target="../media/image5.sv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svg"/><Relationship Id="rId7" Type="http://schemas.openxmlformats.org/officeDocument/2006/relationships/image" Target="../media/image5.png"/><Relationship Id="rId6" Type="http://schemas.openxmlformats.org/officeDocument/2006/relationships/image" Target="../media/image16.svg"/><Relationship Id="rId5" Type="http://schemas.openxmlformats.org/officeDocument/2006/relationships/image" Target="../media/image16.png"/><Relationship Id="rId4" Type="http://schemas.openxmlformats.org/officeDocument/2006/relationships/image" Target="../media/image20.svg"/><Relationship Id="rId3" Type="http://schemas.openxmlformats.org/officeDocument/2006/relationships/image" Target="../media/image20.png"/><Relationship Id="rId2" Type="http://schemas.openxmlformats.org/officeDocument/2006/relationships/image" Target="../media/image1.svg"/><Relationship Id="rId10" Type="http://schemas.openxmlformats.org/officeDocument/2006/relationships/notesSlide" Target="../notesSlides/notesSlide6.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2.svg"/><Relationship Id="rId7" Type="http://schemas.openxmlformats.org/officeDocument/2006/relationships/image" Target="../media/image2.png"/><Relationship Id="rId6" Type="http://schemas.openxmlformats.org/officeDocument/2006/relationships/image" Target="../media/image19.svg"/><Relationship Id="rId5" Type="http://schemas.openxmlformats.org/officeDocument/2006/relationships/image" Target="../media/image19.png"/><Relationship Id="rId4" Type="http://schemas.openxmlformats.org/officeDocument/2006/relationships/image" Target="../media/image4.svg"/><Relationship Id="rId3" Type="http://schemas.openxmlformats.org/officeDocument/2006/relationships/image" Target="../media/image4.png"/><Relationship Id="rId2" Type="http://schemas.openxmlformats.org/officeDocument/2006/relationships/image" Target="../media/image1.svg"/><Relationship Id="rId19" Type="http://schemas.openxmlformats.org/officeDocument/2006/relationships/notesSlide" Target="../notesSlides/notesSlide7.xml"/><Relationship Id="rId18" Type="http://schemas.openxmlformats.org/officeDocument/2006/relationships/slideLayout" Target="../slideLayouts/slideLayout7.xml"/><Relationship Id="rId17" Type="http://schemas.openxmlformats.org/officeDocument/2006/relationships/image" Target="../media/image9.svg"/><Relationship Id="rId16" Type="http://schemas.openxmlformats.org/officeDocument/2006/relationships/image" Target="../media/image9.png"/><Relationship Id="rId15" Type="http://schemas.openxmlformats.org/officeDocument/2006/relationships/image" Target="../media/image8.svg"/><Relationship Id="rId14" Type="http://schemas.openxmlformats.org/officeDocument/2006/relationships/image" Target="../media/image8.png"/><Relationship Id="rId13" Type="http://schemas.openxmlformats.org/officeDocument/2006/relationships/image" Target="../media/image24.jpeg"/><Relationship Id="rId12" Type="http://schemas.openxmlformats.org/officeDocument/2006/relationships/image" Target="../media/image13.svg"/><Relationship Id="rId11" Type="http://schemas.openxmlformats.org/officeDocument/2006/relationships/image" Target="../media/image13.png"/><Relationship Id="rId10" Type="http://schemas.openxmlformats.org/officeDocument/2006/relationships/image" Target="../media/image5.sv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22.svg"/><Relationship Id="rId7" Type="http://schemas.openxmlformats.org/officeDocument/2006/relationships/image" Target="../media/image25.png"/><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19.svg"/><Relationship Id="rId3" Type="http://schemas.openxmlformats.org/officeDocument/2006/relationships/image" Target="../media/image19.png"/><Relationship Id="rId2" Type="http://schemas.openxmlformats.org/officeDocument/2006/relationships/image" Target="../media/image1.svg"/><Relationship Id="rId13" Type="http://schemas.openxmlformats.org/officeDocument/2006/relationships/slideLayout" Target="../slideLayouts/slideLayout7.xml"/><Relationship Id="rId12" Type="http://schemas.openxmlformats.org/officeDocument/2006/relationships/image" Target="../media/image13.svg"/><Relationship Id="rId11" Type="http://schemas.openxmlformats.org/officeDocument/2006/relationships/image" Target="../media/image13.png"/><Relationship Id="rId10" Type="http://schemas.openxmlformats.org/officeDocument/2006/relationships/image" Target="../media/image12.sv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23.svg"/><Relationship Id="rId3" Type="http://schemas.openxmlformats.org/officeDocument/2006/relationships/image" Target="../media/image26.png"/><Relationship Id="rId2" Type="http://schemas.openxmlformats.org/officeDocument/2006/relationships/image" Target="../media/image1.sv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2.svg"/><Relationship Id="rId7" Type="http://schemas.openxmlformats.org/officeDocument/2006/relationships/image" Target="../media/image2.png"/><Relationship Id="rId6" Type="http://schemas.openxmlformats.org/officeDocument/2006/relationships/image" Target="../media/image19.svg"/><Relationship Id="rId5" Type="http://schemas.openxmlformats.org/officeDocument/2006/relationships/image" Target="../media/image19.png"/><Relationship Id="rId4" Type="http://schemas.openxmlformats.org/officeDocument/2006/relationships/image" Target="../media/image4.svg"/><Relationship Id="rId3" Type="http://schemas.openxmlformats.org/officeDocument/2006/relationships/image" Target="../media/image4.png"/><Relationship Id="rId2" Type="http://schemas.openxmlformats.org/officeDocument/2006/relationships/image" Target="../media/image1.svg"/><Relationship Id="rId18" Type="http://schemas.openxmlformats.org/officeDocument/2006/relationships/notesSlide" Target="../notesSlides/notesSlide9.xml"/><Relationship Id="rId17" Type="http://schemas.openxmlformats.org/officeDocument/2006/relationships/slideLayout" Target="../slideLayouts/slideLayout7.xml"/><Relationship Id="rId16" Type="http://schemas.openxmlformats.org/officeDocument/2006/relationships/image" Target="../media/image9.svg"/><Relationship Id="rId15" Type="http://schemas.openxmlformats.org/officeDocument/2006/relationships/image" Target="../media/image9.png"/><Relationship Id="rId14" Type="http://schemas.openxmlformats.org/officeDocument/2006/relationships/image" Target="../media/image8.svg"/><Relationship Id="rId13" Type="http://schemas.openxmlformats.org/officeDocument/2006/relationships/image" Target="../media/image8.png"/><Relationship Id="rId12" Type="http://schemas.openxmlformats.org/officeDocument/2006/relationships/image" Target="../media/image13.svg"/><Relationship Id="rId11" Type="http://schemas.openxmlformats.org/officeDocument/2006/relationships/image" Target="../media/image13.png"/><Relationship Id="rId10" Type="http://schemas.openxmlformats.org/officeDocument/2006/relationships/image" Target="../media/image5.sv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svg"/><Relationship Id="rId7" Type="http://schemas.openxmlformats.org/officeDocument/2006/relationships/image" Target="../media/image9.png"/><Relationship Id="rId6" Type="http://schemas.openxmlformats.org/officeDocument/2006/relationships/image" Target="../media/image8.svg"/><Relationship Id="rId5" Type="http://schemas.openxmlformats.org/officeDocument/2006/relationships/image" Target="../media/image8.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1" Type="http://schemas.openxmlformats.org/officeDocument/2006/relationships/slideLayout" Target="../slideLayouts/slideLayout7.xml"/><Relationship Id="rId10" Type="http://schemas.openxmlformats.org/officeDocument/2006/relationships/image" Target="../media/image10.sv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svg"/><Relationship Id="rId7" Type="http://schemas.openxmlformats.org/officeDocument/2006/relationships/image" Target="../media/image5.png"/><Relationship Id="rId6" Type="http://schemas.openxmlformats.org/officeDocument/2006/relationships/image" Target="../media/image16.svg"/><Relationship Id="rId5" Type="http://schemas.openxmlformats.org/officeDocument/2006/relationships/image" Target="../media/image16.png"/><Relationship Id="rId4" Type="http://schemas.openxmlformats.org/officeDocument/2006/relationships/image" Target="../media/image20.svg"/><Relationship Id="rId3" Type="http://schemas.openxmlformats.org/officeDocument/2006/relationships/image" Target="../media/image20.png"/><Relationship Id="rId2" Type="http://schemas.openxmlformats.org/officeDocument/2006/relationships/image" Target="../media/image1.svg"/><Relationship Id="rId10" Type="http://schemas.openxmlformats.org/officeDocument/2006/relationships/notesSlide" Target="../notesSlides/notesSlide10.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1.svg"/><Relationship Id="rId7" Type="http://schemas.openxmlformats.org/officeDocument/2006/relationships/image" Target="../media/image23.png"/><Relationship Id="rId6" Type="http://schemas.openxmlformats.org/officeDocument/2006/relationships/image" Target="../media/image13.svg"/><Relationship Id="rId5" Type="http://schemas.openxmlformats.org/officeDocument/2006/relationships/image" Target="../media/image13.png"/><Relationship Id="rId4" Type="http://schemas.openxmlformats.org/officeDocument/2006/relationships/image" Target="../media/image5.svg"/><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4.svg"/><Relationship Id="rId7" Type="http://schemas.openxmlformats.org/officeDocument/2006/relationships/image" Target="../media/image27.png"/><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16.svg"/><Relationship Id="rId3" Type="http://schemas.openxmlformats.org/officeDocument/2006/relationships/image" Target="../media/image16.png"/><Relationship Id="rId2" Type="http://schemas.openxmlformats.org/officeDocument/2006/relationships/image" Target="../media/image1.svg"/><Relationship Id="rId13" Type="http://schemas.openxmlformats.org/officeDocument/2006/relationships/slideLayout" Target="../slideLayouts/slideLayout7.xml"/><Relationship Id="rId12" Type="http://schemas.openxmlformats.org/officeDocument/2006/relationships/image" Target="../media/image9.svg"/><Relationship Id="rId11" Type="http://schemas.openxmlformats.org/officeDocument/2006/relationships/image" Target="../media/image9.png"/><Relationship Id="rId10" Type="http://schemas.openxmlformats.org/officeDocument/2006/relationships/image" Target="../media/image25.sv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svg"/><Relationship Id="rId7" Type="http://schemas.openxmlformats.org/officeDocument/2006/relationships/image" Target="../media/image9.png"/><Relationship Id="rId6" Type="http://schemas.openxmlformats.org/officeDocument/2006/relationships/image" Target="../media/image8.svg"/><Relationship Id="rId5" Type="http://schemas.openxmlformats.org/officeDocument/2006/relationships/image" Target="../media/image8.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1" Type="http://schemas.openxmlformats.org/officeDocument/2006/relationships/slideLayout" Target="../slideLayouts/slideLayout7.xml"/><Relationship Id="rId10" Type="http://schemas.openxmlformats.org/officeDocument/2006/relationships/image" Target="../media/image10.sv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6.svg"/><Relationship Id="rId7" Type="http://schemas.openxmlformats.org/officeDocument/2006/relationships/image" Target="../media/image6.png"/><Relationship Id="rId6" Type="http://schemas.openxmlformats.org/officeDocument/2006/relationships/image" Target="../media/image27.svg"/><Relationship Id="rId5" Type="http://schemas.openxmlformats.org/officeDocument/2006/relationships/image" Target="../media/image30.png"/><Relationship Id="rId4" Type="http://schemas.openxmlformats.org/officeDocument/2006/relationships/image" Target="../media/image26.svg"/><Relationship Id="rId3" Type="http://schemas.openxmlformats.org/officeDocument/2006/relationships/image" Target="../media/image29.png"/><Relationship Id="rId2" Type="http://schemas.openxmlformats.org/officeDocument/2006/relationships/image" Target="../media/image1.svg"/><Relationship Id="rId13" Type="http://schemas.openxmlformats.org/officeDocument/2006/relationships/slideLayout" Target="../slideLayouts/slideLayout7.xml"/><Relationship Id="rId12" Type="http://schemas.openxmlformats.org/officeDocument/2006/relationships/image" Target="../media/image28.svg"/><Relationship Id="rId11" Type="http://schemas.openxmlformats.org/officeDocument/2006/relationships/image" Target="../media/image31.png"/><Relationship Id="rId10" Type="http://schemas.openxmlformats.org/officeDocument/2006/relationships/image" Target="../media/image5.sv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svg"/><Relationship Id="rId7" Type="http://schemas.openxmlformats.org/officeDocument/2006/relationships/image" Target="../media/image13.png"/><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image" Target="../media/image11.svg"/><Relationship Id="rId3" Type="http://schemas.openxmlformats.org/officeDocument/2006/relationships/image" Target="../media/image11.png"/><Relationship Id="rId2" Type="http://schemas.openxmlformats.org/officeDocument/2006/relationships/image" Target="../media/image1.svg"/><Relationship Id="rId17" Type="http://schemas.openxmlformats.org/officeDocument/2006/relationships/slideLayout" Target="../slideLayouts/slideLayout7.xml"/><Relationship Id="rId16" Type="http://schemas.openxmlformats.org/officeDocument/2006/relationships/image" Target="../media/image5.svg"/><Relationship Id="rId15" Type="http://schemas.openxmlformats.org/officeDocument/2006/relationships/image" Target="../media/image5.png"/><Relationship Id="rId14" Type="http://schemas.openxmlformats.org/officeDocument/2006/relationships/image" Target="../media/image16.svg"/><Relationship Id="rId13" Type="http://schemas.openxmlformats.org/officeDocument/2006/relationships/image" Target="../media/image16.png"/><Relationship Id="rId12" Type="http://schemas.openxmlformats.org/officeDocument/2006/relationships/image" Target="../media/image15.svg"/><Relationship Id="rId11" Type="http://schemas.openxmlformats.org/officeDocument/2006/relationships/image" Target="../media/image15.png"/><Relationship Id="rId10" Type="http://schemas.openxmlformats.org/officeDocument/2006/relationships/image" Target="../media/image14.sv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5.svg"/><Relationship Id="rId7" Type="http://schemas.openxmlformats.org/officeDocument/2006/relationships/image" Target="../media/image5.png"/><Relationship Id="rId6" Type="http://schemas.openxmlformats.org/officeDocument/2006/relationships/image" Target="../media/image18.svg"/><Relationship Id="rId5" Type="http://schemas.openxmlformats.org/officeDocument/2006/relationships/image" Target="../media/image18.png"/><Relationship Id="rId4" Type="http://schemas.openxmlformats.org/officeDocument/2006/relationships/image" Target="../media/image17.svg"/><Relationship Id="rId3" Type="http://schemas.openxmlformats.org/officeDocument/2006/relationships/image" Target="../media/image17.png"/><Relationship Id="rId2" Type="http://schemas.openxmlformats.org/officeDocument/2006/relationships/image" Target="../media/image1.svg"/><Relationship Id="rId11" Type="http://schemas.openxmlformats.org/officeDocument/2006/relationships/slideLayout" Target="../slideLayouts/slideLayout7.xml"/><Relationship Id="rId10" Type="http://schemas.openxmlformats.org/officeDocument/2006/relationships/image" Target="../media/image4.sv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2.svg"/><Relationship Id="rId7" Type="http://schemas.openxmlformats.org/officeDocument/2006/relationships/image" Target="../media/image2.png"/><Relationship Id="rId6" Type="http://schemas.openxmlformats.org/officeDocument/2006/relationships/image" Target="../media/image19.svg"/><Relationship Id="rId5" Type="http://schemas.openxmlformats.org/officeDocument/2006/relationships/image" Target="../media/image19.png"/><Relationship Id="rId4" Type="http://schemas.openxmlformats.org/officeDocument/2006/relationships/image" Target="../media/image4.svg"/><Relationship Id="rId3" Type="http://schemas.openxmlformats.org/officeDocument/2006/relationships/image" Target="../media/image4.png"/><Relationship Id="rId2" Type="http://schemas.openxmlformats.org/officeDocument/2006/relationships/image" Target="../media/image1.svg"/><Relationship Id="rId14" Type="http://schemas.openxmlformats.org/officeDocument/2006/relationships/notesSlide" Target="../notesSlides/notesSlide1.xml"/><Relationship Id="rId13" Type="http://schemas.openxmlformats.org/officeDocument/2006/relationships/slideLayout" Target="../slideLayouts/slideLayout7.xml"/><Relationship Id="rId12" Type="http://schemas.openxmlformats.org/officeDocument/2006/relationships/image" Target="../media/image13.svg"/><Relationship Id="rId11" Type="http://schemas.openxmlformats.org/officeDocument/2006/relationships/image" Target="../media/image13.png"/><Relationship Id="rId10" Type="http://schemas.openxmlformats.org/officeDocument/2006/relationships/image" Target="../media/image5.sv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2.svg"/><Relationship Id="rId7" Type="http://schemas.openxmlformats.org/officeDocument/2006/relationships/image" Target="../media/image2.png"/><Relationship Id="rId6" Type="http://schemas.openxmlformats.org/officeDocument/2006/relationships/image" Target="../media/image19.svg"/><Relationship Id="rId5" Type="http://schemas.openxmlformats.org/officeDocument/2006/relationships/image" Target="../media/image19.png"/><Relationship Id="rId4" Type="http://schemas.openxmlformats.org/officeDocument/2006/relationships/image" Target="../media/image4.svg"/><Relationship Id="rId3" Type="http://schemas.openxmlformats.org/officeDocument/2006/relationships/image" Target="../media/image4.png"/><Relationship Id="rId2" Type="http://schemas.openxmlformats.org/officeDocument/2006/relationships/image" Target="../media/image1.svg"/><Relationship Id="rId14" Type="http://schemas.openxmlformats.org/officeDocument/2006/relationships/notesSlide" Target="../notesSlides/notesSlide2.xml"/><Relationship Id="rId13" Type="http://schemas.openxmlformats.org/officeDocument/2006/relationships/slideLayout" Target="../slideLayouts/slideLayout7.xml"/><Relationship Id="rId12" Type="http://schemas.openxmlformats.org/officeDocument/2006/relationships/image" Target="../media/image13.svg"/><Relationship Id="rId11" Type="http://schemas.openxmlformats.org/officeDocument/2006/relationships/image" Target="../media/image13.png"/><Relationship Id="rId10" Type="http://schemas.openxmlformats.org/officeDocument/2006/relationships/image" Target="../media/image5.sv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svg"/><Relationship Id="rId7" Type="http://schemas.openxmlformats.org/officeDocument/2006/relationships/image" Target="../media/image5.png"/><Relationship Id="rId6" Type="http://schemas.openxmlformats.org/officeDocument/2006/relationships/image" Target="../media/image16.svg"/><Relationship Id="rId5" Type="http://schemas.openxmlformats.org/officeDocument/2006/relationships/image" Target="../media/image16.png"/><Relationship Id="rId4" Type="http://schemas.openxmlformats.org/officeDocument/2006/relationships/image" Target="../media/image20.svg"/><Relationship Id="rId3" Type="http://schemas.openxmlformats.org/officeDocument/2006/relationships/image" Target="../media/image20.png"/><Relationship Id="rId2" Type="http://schemas.openxmlformats.org/officeDocument/2006/relationships/image" Target="../media/image1.svg"/><Relationship Id="rId10" Type="http://schemas.openxmlformats.org/officeDocument/2006/relationships/notesSlide" Target="../notesSlides/notesSlide3.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2.svg"/><Relationship Id="rId7" Type="http://schemas.openxmlformats.org/officeDocument/2006/relationships/image" Target="../media/image2.png"/><Relationship Id="rId6" Type="http://schemas.openxmlformats.org/officeDocument/2006/relationships/image" Target="../media/image19.svg"/><Relationship Id="rId5" Type="http://schemas.openxmlformats.org/officeDocument/2006/relationships/image" Target="../media/image19.png"/><Relationship Id="rId4" Type="http://schemas.openxmlformats.org/officeDocument/2006/relationships/image" Target="../media/image4.svg"/><Relationship Id="rId3" Type="http://schemas.openxmlformats.org/officeDocument/2006/relationships/image" Target="../media/image4.png"/><Relationship Id="rId2" Type="http://schemas.openxmlformats.org/officeDocument/2006/relationships/image" Target="../media/image1.svg"/><Relationship Id="rId19" Type="http://schemas.openxmlformats.org/officeDocument/2006/relationships/notesSlide" Target="../notesSlides/notesSlide4.xml"/><Relationship Id="rId18" Type="http://schemas.openxmlformats.org/officeDocument/2006/relationships/slideLayout" Target="../slideLayouts/slideLayout7.xml"/><Relationship Id="rId17" Type="http://schemas.openxmlformats.org/officeDocument/2006/relationships/image" Target="../media/image9.svg"/><Relationship Id="rId16" Type="http://schemas.openxmlformats.org/officeDocument/2006/relationships/image" Target="../media/image9.png"/><Relationship Id="rId15" Type="http://schemas.openxmlformats.org/officeDocument/2006/relationships/image" Target="../media/image8.svg"/><Relationship Id="rId14" Type="http://schemas.openxmlformats.org/officeDocument/2006/relationships/image" Target="../media/image8.png"/><Relationship Id="rId13" Type="http://schemas.openxmlformats.org/officeDocument/2006/relationships/image" Target="../media/image21.jpeg"/><Relationship Id="rId12" Type="http://schemas.openxmlformats.org/officeDocument/2006/relationships/image" Target="../media/image13.svg"/><Relationship Id="rId11" Type="http://schemas.openxmlformats.org/officeDocument/2006/relationships/image" Target="../media/image13.png"/><Relationship Id="rId10" Type="http://schemas.openxmlformats.org/officeDocument/2006/relationships/image" Target="../media/image5.sv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2.png"/><Relationship Id="rId6" Type="http://schemas.openxmlformats.org/officeDocument/2006/relationships/image" Target="../media/image8.svg"/><Relationship Id="rId5" Type="http://schemas.openxmlformats.org/officeDocument/2006/relationships/image" Target="../media/image8.png"/><Relationship Id="rId4" Type="http://schemas.openxmlformats.org/officeDocument/2006/relationships/image" Target="../media/image9.svg"/><Relationship Id="rId3" Type="http://schemas.openxmlformats.org/officeDocument/2006/relationships/image" Target="../media/image9.png"/><Relationship Id="rId2" Type="http://schemas.openxmlformats.org/officeDocument/2006/relationships/image" Target="../media/image1.sv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7219">
            <a:off x="-770512" y="584986"/>
            <a:ext cx="2645352" cy="2304763"/>
          </a:xfrm>
          <a:prstGeom prst="rect">
            <a:avLst/>
          </a:prstGeom>
        </p:spPr>
      </p:pic>
      <p:grpSp>
        <p:nvGrpSpPr>
          <p:cNvPr id="4" name="Group 4"/>
          <p:cNvGrpSpPr/>
          <p:nvPr/>
        </p:nvGrpSpPr>
        <p:grpSpPr>
          <a:xfrm rot="0">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36303"/>
          <a:stretch>
            <a:fillRect/>
          </a:stretch>
        </p:blipFill>
        <p:spPr>
          <a:xfrm>
            <a:off x="15345410" y="6896100"/>
            <a:ext cx="2942590" cy="3390900"/>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8783462">
            <a:off x="581286" y="7579067"/>
            <a:ext cx="1045660" cy="956779"/>
          </a:xfrm>
          <a:prstGeom prst="rect">
            <a:avLst/>
          </a:prstGeom>
        </p:spPr>
      </p:pic>
      <p:sp>
        <p:nvSpPr>
          <p:cNvPr id="21" name="TextBox 2"/>
          <p:cNvSpPr txBox="1"/>
          <p:nvPr/>
        </p:nvSpPr>
        <p:spPr>
          <a:xfrm>
            <a:off x="1752600" y="3162300"/>
            <a:ext cx="14060805" cy="3415030"/>
          </a:xfrm>
          <a:prstGeom prst="rect">
            <a:avLst/>
          </a:prstGeom>
          <a:noFill/>
        </p:spPr>
        <p:txBody>
          <a:bodyPr wrap="square" rtlCol="0">
            <a:spAutoFit/>
          </a:bodyPr>
          <a:p>
            <a:pPr algn="ctr">
              <a:lnSpc>
                <a:spcPct val="150000"/>
              </a:lnSpc>
            </a:pPr>
            <a:r>
              <a:rPr lang="en-US" sz="7200" b="1" dirty="0" smtClean="0">
                <a:solidFill>
                  <a:schemeClr val="tx1">
                    <a:lumMod val="75000"/>
                  </a:schemeClr>
                </a:solidFill>
                <a:latin typeface="Arial" panose="020B0604020202020204" pitchFamily="34" charset="0"/>
                <a:cs typeface="Arial" panose="020B0604020202020204" pitchFamily="34" charset="0"/>
              </a:rPr>
              <a:t>CHÀO MỪNG CÁC EM </a:t>
            </a:r>
            <a:endParaRPr lang="en-US" sz="7200" b="1" dirty="0" smtClean="0">
              <a:solidFill>
                <a:schemeClr val="tx1">
                  <a:lumMod val="75000"/>
                </a:schemeClr>
              </a:solidFill>
              <a:latin typeface="Arial" panose="020B0604020202020204" pitchFamily="34" charset="0"/>
              <a:cs typeface="Arial" panose="020B0604020202020204" pitchFamily="34" charset="0"/>
            </a:endParaRPr>
          </a:p>
          <a:p>
            <a:pPr algn="ctr">
              <a:lnSpc>
                <a:spcPct val="150000"/>
              </a:lnSpc>
            </a:pPr>
            <a:r>
              <a:rPr lang="en-US" sz="7200" b="1" dirty="0" smtClean="0">
                <a:solidFill>
                  <a:schemeClr val="tx1">
                    <a:lumMod val="75000"/>
                  </a:schemeClr>
                </a:solidFill>
                <a:latin typeface="Arial" panose="020B0604020202020204" pitchFamily="34" charset="0"/>
                <a:cs typeface="Arial" panose="020B0604020202020204" pitchFamily="34" charset="0"/>
              </a:rPr>
              <a:t>ĐẾN VỚI TIẾT HỌC HÔM NAY!</a:t>
            </a:r>
            <a:endParaRPr lang="en-US" sz="7200" b="1" dirty="0" smtClean="0">
              <a:solidFill>
                <a:schemeClr val="tx1">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DF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47669"/>
          <a:stretch>
            <a:fillRect/>
          </a:stretch>
        </p:blipFill>
        <p:spPr>
          <a:xfrm>
            <a:off x="8717831" y="0"/>
            <a:ext cx="9570169" cy="10287000"/>
          </a:xfrm>
          <a:prstGeom prst="rect">
            <a:avLst/>
          </a:prstGeom>
        </p:spPr>
      </p:pic>
      <p:grpSp>
        <p:nvGrpSpPr>
          <p:cNvPr id="3" name="Group 3"/>
          <p:cNvGrpSpPr/>
          <p:nvPr/>
        </p:nvGrpSpPr>
        <p:grpSpPr>
          <a:xfrm rot="0">
            <a:off x="6021070" y="1028700"/>
            <a:ext cx="12024360"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0"/>
                    <a:pt x="9765115" y="6371410"/>
                    <a:pt x="9765115" y="6395540"/>
                  </a:cubicBezTo>
                  <a:cubicBezTo>
                    <a:pt x="9742254" y="6395540"/>
                    <a:pt x="9721935" y="6396810"/>
                    <a:pt x="9675498" y="6395540"/>
                  </a:cubicBezTo>
                  <a:cubicBezTo>
                    <a:pt x="9177882" y="6390460"/>
                    <a:pt x="8672610" y="6396810"/>
                    <a:pt x="8174994" y="6391730"/>
                  </a:cubicBezTo>
                  <a:cubicBezTo>
                    <a:pt x="7876424" y="6387921"/>
                    <a:pt x="7585510" y="6390460"/>
                    <a:pt x="7286941" y="6387921"/>
                  </a:cubicBezTo>
                  <a:cubicBezTo>
                    <a:pt x="7149139" y="6386650"/>
                    <a:pt x="7011337" y="6385380"/>
                    <a:pt x="6873536" y="6384110"/>
                  </a:cubicBezTo>
                  <a:cubicBezTo>
                    <a:pt x="6789325" y="6384110"/>
                    <a:pt x="6712768" y="6385380"/>
                    <a:pt x="6628556" y="6385380"/>
                  </a:cubicBezTo>
                  <a:cubicBezTo>
                    <a:pt x="6414198" y="6384110"/>
                    <a:pt x="5824714" y="6385380"/>
                    <a:pt x="5610357" y="6384110"/>
                  </a:cubicBezTo>
                  <a:cubicBezTo>
                    <a:pt x="5457244" y="6382840"/>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0"/>
                    <a:pt x="894486" y="6387921"/>
                    <a:pt x="764341" y="6386650"/>
                  </a:cubicBezTo>
                  <a:cubicBezTo>
                    <a:pt x="519360" y="6385380"/>
                    <a:pt x="274380"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6" y="16510"/>
                    <a:pt x="1261957" y="13970"/>
                  </a:cubicBezTo>
                  <a:cubicBezTo>
                    <a:pt x="1399758" y="11430"/>
                    <a:pt x="1545215" y="8890"/>
                    <a:pt x="1683017" y="8890"/>
                  </a:cubicBezTo>
                  <a:cubicBezTo>
                    <a:pt x="1836129" y="7620"/>
                    <a:pt x="1989242" y="10160"/>
                    <a:pt x="2142355" y="8890"/>
                  </a:cubicBezTo>
                  <a:cubicBezTo>
                    <a:pt x="2333746" y="8890"/>
                    <a:pt x="5801748" y="6350"/>
                    <a:pt x="5993138" y="5080"/>
                  </a:cubicBezTo>
                  <a:cubicBezTo>
                    <a:pt x="6176874" y="3810"/>
                    <a:pt x="6360609" y="2540"/>
                    <a:pt x="6551999" y="2540"/>
                  </a:cubicBezTo>
                  <a:cubicBezTo>
                    <a:pt x="6865881" y="1270"/>
                    <a:pt x="7172106" y="0"/>
                    <a:pt x="7485987" y="0"/>
                  </a:cubicBezTo>
                  <a:cubicBezTo>
                    <a:pt x="7616133" y="0"/>
                    <a:pt x="7753934" y="2540"/>
                    <a:pt x="7884080" y="2540"/>
                  </a:cubicBezTo>
                  <a:cubicBezTo>
                    <a:pt x="8243895" y="3810"/>
                    <a:pt x="8611365" y="5080"/>
                    <a:pt x="8971180" y="7620"/>
                  </a:cubicBezTo>
                  <a:cubicBezTo>
                    <a:pt x="9162570" y="8890"/>
                    <a:pt x="9353962" y="12700"/>
                    <a:pt x="9545352" y="16510"/>
                  </a:cubicBezTo>
                  <a:cubicBezTo>
                    <a:pt x="9591286" y="16510"/>
                    <a:pt x="9637220" y="16510"/>
                    <a:pt x="9675498"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5" y="36830"/>
                    <a:pt x="9200849" y="31750"/>
                    <a:pt x="9009458" y="30480"/>
                  </a:cubicBezTo>
                  <a:cubicBezTo>
                    <a:pt x="8542465" y="26670"/>
                    <a:pt x="8067815" y="25400"/>
                    <a:pt x="7600821" y="22860"/>
                  </a:cubicBezTo>
                  <a:cubicBezTo>
                    <a:pt x="7531921" y="22860"/>
                    <a:pt x="7455364" y="22860"/>
                    <a:pt x="7386464" y="22860"/>
                  </a:cubicBezTo>
                  <a:cubicBezTo>
                    <a:pt x="7271629"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3" y="6367600"/>
                  </a:cubicBezTo>
                  <a:cubicBezTo>
                    <a:pt x="1614116" y="6366330"/>
                    <a:pt x="1759573" y="6368871"/>
                    <a:pt x="1912686" y="6368871"/>
                  </a:cubicBezTo>
                  <a:cubicBezTo>
                    <a:pt x="2134699" y="6368871"/>
                    <a:pt x="2356713" y="6367600"/>
                    <a:pt x="2578726" y="6368871"/>
                  </a:cubicBezTo>
                  <a:cubicBezTo>
                    <a:pt x="2907918" y="6370140"/>
                    <a:pt x="6521377" y="6359980"/>
                    <a:pt x="6858225" y="6362521"/>
                  </a:cubicBezTo>
                  <a:cubicBezTo>
                    <a:pt x="7003682" y="6363790"/>
                    <a:pt x="7149139" y="6365060"/>
                    <a:pt x="7286941" y="6365060"/>
                  </a:cubicBezTo>
                  <a:cubicBezTo>
                    <a:pt x="7539576" y="6367600"/>
                    <a:pt x="7784557" y="6363790"/>
                    <a:pt x="8037193" y="6367600"/>
                  </a:cubicBezTo>
                  <a:cubicBezTo>
                    <a:pt x="8243895" y="6370140"/>
                    <a:pt x="8450597" y="6370140"/>
                    <a:pt x="8657299" y="6372680"/>
                  </a:cubicBezTo>
                  <a:cubicBezTo>
                    <a:pt x="8963524" y="6376490"/>
                    <a:pt x="9269750" y="6379030"/>
                    <a:pt x="9575975" y="6380300"/>
                  </a:cubicBezTo>
                  <a:cubicBezTo>
                    <a:pt x="9690809" y="6380300"/>
                    <a:pt x="9721935" y="6379030"/>
                    <a:pt x="9742255" y="6379030"/>
                  </a:cubicBezTo>
                  <a:close/>
                </a:path>
              </a:pathLst>
            </a:custGeom>
            <a:solidFill>
              <a:srgbClr val="000000"/>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997220">
            <a:off x="-450312" y="6218719"/>
            <a:ext cx="1681399" cy="1546887"/>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4058"/>
          <a:stretch>
            <a:fillRect/>
          </a:stretch>
        </p:blipFill>
        <p:spPr>
          <a:xfrm rot="-96584">
            <a:off x="2239588" y="1069848"/>
            <a:ext cx="2312580" cy="1271370"/>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8649">
            <a:off x="-1188306" y="7413813"/>
            <a:ext cx="4159446" cy="3623917"/>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215515">
            <a:off x="2274817" y="7848862"/>
            <a:ext cx="1223116" cy="1119151"/>
          </a:xfrm>
          <a:prstGeom prst="rect">
            <a:avLst/>
          </a:prstGeom>
        </p:spPr>
      </p:pic>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00000">
            <a:off x="3125707" y="691031"/>
            <a:ext cx="757564" cy="693171"/>
          </a:xfrm>
          <a:prstGeom prst="rect">
            <a:avLst/>
          </a:prstGeom>
        </p:spPr>
      </p:pic>
      <p:sp>
        <p:nvSpPr>
          <p:cNvPr id="17" name="Text Box 16"/>
          <p:cNvSpPr txBox="1"/>
          <p:nvPr/>
        </p:nvSpPr>
        <p:spPr>
          <a:xfrm>
            <a:off x="6400800" y="4133215"/>
            <a:ext cx="11240135" cy="3784600"/>
          </a:xfrm>
          <a:prstGeom prst="rect">
            <a:avLst/>
          </a:prstGeom>
          <a:noFill/>
          <a:ln w="9525">
            <a:noFill/>
          </a:ln>
        </p:spPr>
        <p:txBody>
          <a:bodyPr wrap="square">
            <a:spAutoFit/>
          </a:bodyPr>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Hãy chỉ ra khó khăn của Nhi và cách mà Nhi đã làm để vượt qua khó khăn. </a:t>
            </a: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Chia sẻ các bước em đã thực hiện để vượt qua khó khăn trong một tinh huông cụ thể. </a:t>
            </a:r>
            <a:endParaRPr lang="en-US" sz="4000">
              <a:latin typeface="Arial" panose="020B0604020202020204" pitchFamily="34" charset="0"/>
              <a:cs typeface="Arial" panose="020B0604020202020204" pitchFamily="34" charset="0"/>
            </a:endParaRPr>
          </a:p>
        </p:txBody>
      </p:sp>
      <p:pic>
        <p:nvPicPr>
          <p:cNvPr id="8"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3215"/>
          <a:stretch>
            <a:fillRect/>
          </a:stretch>
        </p:blipFill>
        <p:spPr>
          <a:xfrm flipH="1">
            <a:off x="3581400" y="3009900"/>
            <a:ext cx="1833880" cy="6964680"/>
          </a:xfrm>
          <a:prstGeom prst="rect">
            <a:avLst/>
          </a:prstGeom>
        </p:spPr>
      </p:pic>
      <p:sp>
        <p:nvSpPr>
          <p:cNvPr id="9" name="Text Box 8"/>
          <p:cNvSpPr txBox="1"/>
          <p:nvPr/>
        </p:nvSpPr>
        <p:spPr>
          <a:xfrm>
            <a:off x="8839200" y="1257300"/>
            <a:ext cx="7108190" cy="2122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Arial" panose="020B0604020202020204" pitchFamily="34" charset="0"/>
              </a:rPr>
              <a:t>Hoạt động nhóm thảo luận về tình huống trên</a:t>
            </a:r>
            <a:endParaRPr lang="en-US" sz="4400" b="1">
              <a:latin typeface="Arial" panose="020B0604020202020204" pitchFamily="34" charset="0"/>
              <a:cs typeface="Arial" panose="020B0604020202020204" pitchFamily="34" charset="0"/>
            </a:endParaRPr>
          </a:p>
        </p:txBody>
      </p:sp>
      <p:pic>
        <p:nvPicPr>
          <p:cNvPr id="10"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8649">
            <a:off x="5510779" y="482227"/>
            <a:ext cx="2807791" cy="2446288"/>
          </a:xfrm>
          <a:prstGeom prst="rect">
            <a:avLst/>
          </a:prstGeom>
        </p:spPr>
      </p:pic>
      <p:pic>
        <p:nvPicPr>
          <p:cNvPr id="11"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009280" y="9410656"/>
            <a:ext cx="840654" cy="791266"/>
          </a:xfrm>
          <a:prstGeom prst="rect">
            <a:avLst/>
          </a:prstGeom>
        </p:spPr>
      </p:pic>
      <p:pic>
        <p:nvPicPr>
          <p:cNvPr id="12" name="Picture 1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7543959" y="9410656"/>
            <a:ext cx="840654" cy="791266"/>
          </a:xfrm>
          <a:prstGeom prst="rect">
            <a:avLst/>
          </a:prstGeom>
        </p:spPr>
      </p:pic>
      <p:pic>
        <p:nvPicPr>
          <p:cNvPr id="16"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9078638" y="9410656"/>
            <a:ext cx="840654" cy="791266"/>
          </a:xfrm>
          <a:prstGeom prst="rect">
            <a:avLst/>
          </a:prstGeom>
        </p:spPr>
      </p:pic>
      <p:pic>
        <p:nvPicPr>
          <p:cNvPr id="18" name="Picture 16"/>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770901" y="190488"/>
            <a:ext cx="840654" cy="791266"/>
          </a:xfrm>
          <a:prstGeom prst="rect">
            <a:avLst/>
          </a:prstGeom>
        </p:spPr>
      </p:pic>
      <p:pic>
        <p:nvPicPr>
          <p:cNvPr id="19"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5305580" y="190488"/>
            <a:ext cx="840654" cy="791266"/>
          </a:xfrm>
          <a:prstGeom prst="rect">
            <a:avLst/>
          </a:prstGeom>
        </p:spPr>
      </p:pic>
      <p:pic>
        <p:nvPicPr>
          <p:cNvPr id="20"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6840259" y="190488"/>
            <a:ext cx="840654" cy="7912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barn(inVertical)">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barn(inVertical)">
                                      <p:cBhvr>
                                        <p:cTn id="2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2669" t="3604" b="66419"/>
          <a:stretch>
            <a:fillRect/>
          </a:stretch>
        </p:blipFill>
        <p:spPr>
          <a:xfrm>
            <a:off x="0" y="7118774"/>
            <a:ext cx="18288000" cy="316822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3610"/>
          <a:stretch>
            <a:fillRect/>
          </a:stretch>
        </p:blipFill>
        <p:spPr>
          <a:xfrm>
            <a:off x="-835941" y="2586351"/>
            <a:ext cx="3514897" cy="453242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3610"/>
          <a:stretch>
            <a:fillRect/>
          </a:stretch>
        </p:blipFill>
        <p:spPr>
          <a:xfrm>
            <a:off x="15609045" y="2586351"/>
            <a:ext cx="3514897" cy="4532424"/>
          </a:xfrm>
          <a:prstGeom prst="rect">
            <a:avLst/>
          </a:prstGeom>
        </p:spPr>
      </p:pic>
      <p:grpSp>
        <p:nvGrpSpPr>
          <p:cNvPr id="5" name="Group 5"/>
          <p:cNvGrpSpPr/>
          <p:nvPr/>
        </p:nvGrpSpPr>
        <p:grpSpPr>
          <a:xfrm rot="0">
            <a:off x="1845945" y="3028315"/>
            <a:ext cx="14598015" cy="6754495"/>
            <a:chOff x="0" y="0"/>
            <a:chExt cx="11349089" cy="4199163"/>
          </a:xfrm>
        </p:grpSpPr>
        <p:sp>
          <p:nvSpPr>
            <p:cNvPr id="6" name="Freeform 6"/>
            <p:cNvSpPr/>
            <p:nvPr/>
          </p:nvSpPr>
          <p:spPr>
            <a:xfrm>
              <a:off x="10160" y="16510"/>
              <a:ext cx="11326229" cy="4171224"/>
            </a:xfrm>
            <a:custGeom>
              <a:avLst/>
              <a:gdLst/>
              <a:ahLst/>
              <a:cxnLst/>
              <a:rect l="l" t="t" r="r" b="b"/>
              <a:pathLst>
                <a:path w="11326229" h="4171224">
                  <a:moveTo>
                    <a:pt x="11326229" y="4171224"/>
                  </a:moveTo>
                  <a:lnTo>
                    <a:pt x="0" y="4163603"/>
                  </a:lnTo>
                  <a:lnTo>
                    <a:pt x="0" y="1459916"/>
                  </a:lnTo>
                  <a:lnTo>
                    <a:pt x="17780" y="19050"/>
                  </a:lnTo>
                  <a:lnTo>
                    <a:pt x="5646275" y="0"/>
                  </a:lnTo>
                  <a:lnTo>
                    <a:pt x="11307179" y="5080"/>
                  </a:lnTo>
                  <a:close/>
                </a:path>
              </a:pathLst>
            </a:custGeom>
            <a:solidFill>
              <a:srgbClr val="FFFFFF"/>
            </a:solidFill>
          </p:spPr>
        </p:sp>
        <p:sp>
          <p:nvSpPr>
            <p:cNvPr id="7" name="Freeform 7"/>
            <p:cNvSpPr/>
            <p:nvPr/>
          </p:nvSpPr>
          <p:spPr>
            <a:xfrm>
              <a:off x="-3810" y="0"/>
              <a:ext cx="11355439" cy="4197893"/>
            </a:xfrm>
            <a:custGeom>
              <a:avLst/>
              <a:gdLst/>
              <a:ahLst/>
              <a:cxnLst/>
              <a:rect l="l" t="t" r="r" b="b"/>
              <a:pathLst>
                <a:path w="11355439" h="4197893">
                  <a:moveTo>
                    <a:pt x="11321149" y="21590"/>
                  </a:moveTo>
                  <a:cubicBezTo>
                    <a:pt x="11322418" y="34290"/>
                    <a:pt x="11322418" y="44450"/>
                    <a:pt x="11323689" y="54610"/>
                  </a:cubicBezTo>
                  <a:cubicBezTo>
                    <a:pt x="11326229" y="127345"/>
                    <a:pt x="11327499" y="218587"/>
                    <a:pt x="11330039" y="306571"/>
                  </a:cubicBezTo>
                  <a:cubicBezTo>
                    <a:pt x="11330039" y="433658"/>
                    <a:pt x="11342739" y="2939560"/>
                    <a:pt x="11349089" y="3066647"/>
                  </a:cubicBezTo>
                  <a:cubicBezTo>
                    <a:pt x="11355439" y="3258908"/>
                    <a:pt x="11351629" y="3454427"/>
                    <a:pt x="11351629" y="3646687"/>
                  </a:cubicBezTo>
                  <a:cubicBezTo>
                    <a:pt x="11351629" y="3816137"/>
                    <a:pt x="11352899" y="3972552"/>
                    <a:pt x="11354168" y="4136933"/>
                  </a:cubicBezTo>
                  <a:cubicBezTo>
                    <a:pt x="11354168" y="4158523"/>
                    <a:pt x="11354168" y="4172493"/>
                    <a:pt x="11354168" y="4196623"/>
                  </a:cubicBezTo>
                  <a:cubicBezTo>
                    <a:pt x="11331309" y="4196623"/>
                    <a:pt x="11310989" y="4197893"/>
                    <a:pt x="11259398" y="4196623"/>
                  </a:cubicBezTo>
                  <a:cubicBezTo>
                    <a:pt x="10679868" y="4191543"/>
                    <a:pt x="10091421" y="4197893"/>
                    <a:pt x="9511892" y="4192813"/>
                  </a:cubicBezTo>
                  <a:cubicBezTo>
                    <a:pt x="9164173" y="4189003"/>
                    <a:pt x="8825371" y="4191543"/>
                    <a:pt x="8477652" y="4189003"/>
                  </a:cubicBezTo>
                  <a:cubicBezTo>
                    <a:pt x="8317168" y="4187733"/>
                    <a:pt x="8156682" y="4186463"/>
                    <a:pt x="7996197" y="4185193"/>
                  </a:cubicBezTo>
                  <a:cubicBezTo>
                    <a:pt x="7898123" y="4185193"/>
                    <a:pt x="7808964" y="4186463"/>
                    <a:pt x="7710890" y="4186463"/>
                  </a:cubicBezTo>
                  <a:cubicBezTo>
                    <a:pt x="7461246" y="4185193"/>
                    <a:pt x="6774725" y="4186463"/>
                    <a:pt x="6525082" y="4185193"/>
                  </a:cubicBezTo>
                  <a:cubicBezTo>
                    <a:pt x="6346765" y="4183923"/>
                    <a:pt x="2780425" y="4192813"/>
                    <a:pt x="2602108" y="4191543"/>
                  </a:cubicBezTo>
                  <a:cubicBezTo>
                    <a:pt x="2557529" y="4191543"/>
                    <a:pt x="2504033" y="4192813"/>
                    <a:pt x="2459454" y="4192813"/>
                  </a:cubicBezTo>
                  <a:cubicBezTo>
                    <a:pt x="2352464" y="4192813"/>
                    <a:pt x="2254390" y="4194083"/>
                    <a:pt x="2147399" y="4194083"/>
                  </a:cubicBezTo>
                  <a:cubicBezTo>
                    <a:pt x="1879924" y="4194083"/>
                    <a:pt x="1621364" y="4192813"/>
                    <a:pt x="1353889" y="4191543"/>
                  </a:cubicBezTo>
                  <a:cubicBezTo>
                    <a:pt x="1193403" y="4190273"/>
                    <a:pt x="1032918" y="4189003"/>
                    <a:pt x="881349" y="4187733"/>
                  </a:cubicBezTo>
                  <a:cubicBezTo>
                    <a:pt x="596042" y="4186463"/>
                    <a:pt x="310734" y="4185193"/>
                    <a:pt x="48260" y="4185193"/>
                  </a:cubicBezTo>
                  <a:cubicBezTo>
                    <a:pt x="38100" y="4185193"/>
                    <a:pt x="29210" y="4185193"/>
                    <a:pt x="19050" y="4183923"/>
                  </a:cubicBezTo>
                  <a:cubicBezTo>
                    <a:pt x="10160" y="4182653"/>
                    <a:pt x="5080" y="4176303"/>
                    <a:pt x="7620" y="4167413"/>
                  </a:cubicBezTo>
                  <a:cubicBezTo>
                    <a:pt x="16510" y="4135484"/>
                    <a:pt x="12700" y="4054018"/>
                    <a:pt x="11430" y="3969293"/>
                  </a:cubicBezTo>
                  <a:cubicBezTo>
                    <a:pt x="10160" y="3796585"/>
                    <a:pt x="6350" y="3627135"/>
                    <a:pt x="7620" y="3454427"/>
                  </a:cubicBezTo>
                  <a:cubicBezTo>
                    <a:pt x="5080" y="3239356"/>
                    <a:pt x="0" y="577038"/>
                    <a:pt x="7620" y="358709"/>
                  </a:cubicBezTo>
                  <a:cubicBezTo>
                    <a:pt x="8890" y="316347"/>
                    <a:pt x="7620" y="270725"/>
                    <a:pt x="8890" y="228363"/>
                  </a:cubicBezTo>
                  <a:cubicBezTo>
                    <a:pt x="10160" y="159931"/>
                    <a:pt x="12700" y="84983"/>
                    <a:pt x="13970" y="44450"/>
                  </a:cubicBezTo>
                  <a:cubicBezTo>
                    <a:pt x="13970" y="41910"/>
                    <a:pt x="15240" y="39370"/>
                    <a:pt x="16510" y="38100"/>
                  </a:cubicBezTo>
                  <a:cubicBezTo>
                    <a:pt x="38100" y="35560"/>
                    <a:pt x="87838" y="30480"/>
                    <a:pt x="230492" y="29210"/>
                  </a:cubicBezTo>
                  <a:cubicBezTo>
                    <a:pt x="471220" y="25400"/>
                    <a:pt x="711948" y="22860"/>
                    <a:pt x="961591" y="20320"/>
                  </a:cubicBezTo>
                  <a:cubicBezTo>
                    <a:pt x="1130993" y="17780"/>
                    <a:pt x="1300394" y="16510"/>
                    <a:pt x="1460879" y="13970"/>
                  </a:cubicBezTo>
                  <a:cubicBezTo>
                    <a:pt x="1621364" y="11430"/>
                    <a:pt x="1790765" y="8890"/>
                    <a:pt x="1951251" y="8890"/>
                  </a:cubicBezTo>
                  <a:cubicBezTo>
                    <a:pt x="2129568" y="7620"/>
                    <a:pt x="2307885" y="10160"/>
                    <a:pt x="2486202" y="8890"/>
                  </a:cubicBezTo>
                  <a:cubicBezTo>
                    <a:pt x="2709098" y="8890"/>
                    <a:pt x="6747978" y="6350"/>
                    <a:pt x="6970874" y="5080"/>
                  </a:cubicBezTo>
                  <a:cubicBezTo>
                    <a:pt x="7184855" y="3810"/>
                    <a:pt x="7398835" y="2540"/>
                    <a:pt x="7621731" y="2540"/>
                  </a:cubicBezTo>
                  <a:cubicBezTo>
                    <a:pt x="7987282" y="1270"/>
                    <a:pt x="8343915" y="0"/>
                    <a:pt x="8709465" y="0"/>
                  </a:cubicBezTo>
                  <a:cubicBezTo>
                    <a:pt x="8861034" y="0"/>
                    <a:pt x="9021520" y="2540"/>
                    <a:pt x="9173089" y="2540"/>
                  </a:cubicBezTo>
                  <a:cubicBezTo>
                    <a:pt x="9592134" y="3810"/>
                    <a:pt x="10020095" y="5080"/>
                    <a:pt x="10439140" y="7620"/>
                  </a:cubicBezTo>
                  <a:cubicBezTo>
                    <a:pt x="10662036" y="8890"/>
                    <a:pt x="10884932" y="12700"/>
                    <a:pt x="11107828" y="16510"/>
                  </a:cubicBezTo>
                  <a:cubicBezTo>
                    <a:pt x="11161324" y="16510"/>
                    <a:pt x="11214819" y="16510"/>
                    <a:pt x="11259398" y="16510"/>
                  </a:cubicBezTo>
                  <a:cubicBezTo>
                    <a:pt x="11302099" y="17780"/>
                    <a:pt x="11310989" y="20320"/>
                    <a:pt x="11321149" y="21590"/>
                  </a:cubicBezTo>
                  <a:close/>
                  <a:moveTo>
                    <a:pt x="11331309" y="4180113"/>
                  </a:moveTo>
                  <a:cubicBezTo>
                    <a:pt x="11332579" y="4163603"/>
                    <a:pt x="11333849" y="4150903"/>
                    <a:pt x="11333849" y="4138203"/>
                  </a:cubicBezTo>
                  <a:cubicBezTo>
                    <a:pt x="11332579" y="3956259"/>
                    <a:pt x="11331309" y="3783550"/>
                    <a:pt x="11331309" y="3597807"/>
                  </a:cubicBezTo>
                  <a:cubicBezTo>
                    <a:pt x="11331309" y="3513082"/>
                    <a:pt x="11333849" y="3428357"/>
                    <a:pt x="11332579" y="3343633"/>
                  </a:cubicBezTo>
                  <a:cubicBezTo>
                    <a:pt x="11332579" y="3265425"/>
                    <a:pt x="11331309" y="3183959"/>
                    <a:pt x="11330039" y="3105751"/>
                  </a:cubicBezTo>
                  <a:cubicBezTo>
                    <a:pt x="11324959" y="2985181"/>
                    <a:pt x="11313529" y="489055"/>
                    <a:pt x="11313529" y="368485"/>
                  </a:cubicBezTo>
                  <a:cubicBezTo>
                    <a:pt x="11310989" y="267467"/>
                    <a:pt x="11308449" y="163190"/>
                    <a:pt x="11305909" y="63500"/>
                  </a:cubicBezTo>
                  <a:cubicBezTo>
                    <a:pt x="11304639" y="44450"/>
                    <a:pt x="11303369" y="43180"/>
                    <a:pt x="11232651" y="41910"/>
                  </a:cubicBezTo>
                  <a:cubicBezTo>
                    <a:pt x="11205903" y="41910"/>
                    <a:pt x="11188072" y="41910"/>
                    <a:pt x="11161324" y="40640"/>
                  </a:cubicBezTo>
                  <a:cubicBezTo>
                    <a:pt x="10938428" y="36830"/>
                    <a:pt x="10706616" y="31750"/>
                    <a:pt x="10483719" y="30480"/>
                  </a:cubicBezTo>
                  <a:cubicBezTo>
                    <a:pt x="9939852" y="26670"/>
                    <a:pt x="9387070" y="25400"/>
                    <a:pt x="8843203" y="22860"/>
                  </a:cubicBezTo>
                  <a:cubicBezTo>
                    <a:pt x="8762961" y="22860"/>
                    <a:pt x="8673802" y="22860"/>
                    <a:pt x="8593559" y="22860"/>
                  </a:cubicBezTo>
                  <a:cubicBezTo>
                    <a:pt x="8459822" y="22860"/>
                    <a:pt x="8326083" y="22860"/>
                    <a:pt x="8201262" y="22860"/>
                  </a:cubicBezTo>
                  <a:cubicBezTo>
                    <a:pt x="7915955" y="22860"/>
                    <a:pt x="7630648" y="22860"/>
                    <a:pt x="7354256" y="24130"/>
                  </a:cubicBezTo>
                  <a:cubicBezTo>
                    <a:pt x="7113528" y="25400"/>
                    <a:pt x="3056816" y="29210"/>
                    <a:pt x="2816088" y="29210"/>
                  </a:cubicBezTo>
                  <a:cubicBezTo>
                    <a:pt x="2423791" y="29210"/>
                    <a:pt x="2031494" y="26670"/>
                    <a:pt x="1639196" y="33020"/>
                  </a:cubicBezTo>
                  <a:cubicBezTo>
                    <a:pt x="1434132" y="36830"/>
                    <a:pt x="1237983" y="36830"/>
                    <a:pt x="1041834" y="38100"/>
                  </a:cubicBezTo>
                  <a:cubicBezTo>
                    <a:pt x="703032" y="41910"/>
                    <a:pt x="364230" y="45720"/>
                    <a:pt x="49530" y="50800"/>
                  </a:cubicBezTo>
                  <a:cubicBezTo>
                    <a:pt x="36830" y="50800"/>
                    <a:pt x="34290" y="53340"/>
                    <a:pt x="33020" y="75207"/>
                  </a:cubicBezTo>
                  <a:cubicBezTo>
                    <a:pt x="31750" y="133862"/>
                    <a:pt x="31750" y="192518"/>
                    <a:pt x="30480" y="251174"/>
                  </a:cubicBezTo>
                  <a:cubicBezTo>
                    <a:pt x="29210" y="348933"/>
                    <a:pt x="26670" y="443434"/>
                    <a:pt x="25400" y="541194"/>
                  </a:cubicBezTo>
                  <a:cubicBezTo>
                    <a:pt x="20320" y="645470"/>
                    <a:pt x="26670" y="3193735"/>
                    <a:pt x="29210" y="3298011"/>
                  </a:cubicBezTo>
                  <a:cubicBezTo>
                    <a:pt x="29210" y="3408805"/>
                    <a:pt x="29210" y="3522858"/>
                    <a:pt x="30480" y="3633652"/>
                  </a:cubicBezTo>
                  <a:cubicBezTo>
                    <a:pt x="30480" y="3715119"/>
                    <a:pt x="33020" y="3796585"/>
                    <a:pt x="33020" y="3878051"/>
                  </a:cubicBezTo>
                  <a:cubicBezTo>
                    <a:pt x="33020" y="3966035"/>
                    <a:pt x="33020" y="4054018"/>
                    <a:pt x="31750" y="4138203"/>
                  </a:cubicBezTo>
                  <a:cubicBezTo>
                    <a:pt x="31750" y="4142013"/>
                    <a:pt x="31750" y="4144553"/>
                    <a:pt x="31750" y="4148363"/>
                  </a:cubicBezTo>
                  <a:cubicBezTo>
                    <a:pt x="31750" y="4158523"/>
                    <a:pt x="35560" y="4162333"/>
                    <a:pt x="44450" y="4162333"/>
                  </a:cubicBezTo>
                  <a:cubicBezTo>
                    <a:pt x="105670" y="4162333"/>
                    <a:pt x="230492" y="4163603"/>
                    <a:pt x="346398" y="4163603"/>
                  </a:cubicBezTo>
                  <a:cubicBezTo>
                    <a:pt x="515799" y="4163603"/>
                    <a:pt x="694116" y="4161063"/>
                    <a:pt x="863517" y="4163603"/>
                  </a:cubicBezTo>
                  <a:cubicBezTo>
                    <a:pt x="1139908" y="4167413"/>
                    <a:pt x="1416300" y="4169953"/>
                    <a:pt x="1692691" y="4168683"/>
                  </a:cubicBezTo>
                  <a:cubicBezTo>
                    <a:pt x="1871008" y="4167413"/>
                    <a:pt x="2040409" y="4169953"/>
                    <a:pt x="2218726" y="4169953"/>
                  </a:cubicBezTo>
                  <a:cubicBezTo>
                    <a:pt x="2477286" y="4169953"/>
                    <a:pt x="2735846" y="4168683"/>
                    <a:pt x="2994405" y="4169953"/>
                  </a:cubicBezTo>
                  <a:cubicBezTo>
                    <a:pt x="3377787" y="4171223"/>
                    <a:pt x="7586068" y="4161063"/>
                    <a:pt x="7978365" y="4163603"/>
                  </a:cubicBezTo>
                  <a:cubicBezTo>
                    <a:pt x="8147766" y="4164873"/>
                    <a:pt x="8317168" y="4166143"/>
                    <a:pt x="8477653" y="4166143"/>
                  </a:cubicBezTo>
                  <a:cubicBezTo>
                    <a:pt x="8771876" y="4168683"/>
                    <a:pt x="9057183" y="4164873"/>
                    <a:pt x="9351406" y="4168683"/>
                  </a:cubicBezTo>
                  <a:cubicBezTo>
                    <a:pt x="9592134" y="4171223"/>
                    <a:pt x="9832862" y="4171223"/>
                    <a:pt x="10073590" y="4173763"/>
                  </a:cubicBezTo>
                  <a:cubicBezTo>
                    <a:pt x="10430224" y="4177573"/>
                    <a:pt x="10786858" y="4180113"/>
                    <a:pt x="11143492" y="4181383"/>
                  </a:cubicBezTo>
                  <a:cubicBezTo>
                    <a:pt x="11277230" y="4181384"/>
                    <a:pt x="11310989" y="4180113"/>
                    <a:pt x="11331309" y="4180113"/>
                  </a:cubicBezTo>
                  <a:close/>
                </a:path>
              </a:pathLst>
            </a:custGeom>
            <a:solidFill>
              <a:srgbClr val="000000"/>
            </a:solidFill>
          </p:spPr>
        </p:sp>
      </p:grpSp>
      <p:sp>
        <p:nvSpPr>
          <p:cNvPr id="8" name="TextBox 8"/>
          <p:cNvSpPr txBox="1"/>
          <p:nvPr/>
        </p:nvSpPr>
        <p:spPr>
          <a:xfrm>
            <a:off x="2974795" y="1162050"/>
            <a:ext cx="12320650" cy="897255"/>
          </a:xfrm>
          <a:prstGeom prst="rect">
            <a:avLst/>
          </a:prstGeom>
        </p:spPr>
        <p:txBody>
          <a:bodyPr lIns="0" tIns="0" rIns="0" bIns="0" rtlCol="0" anchor="t">
            <a:spAutoFit/>
          </a:bodyPr>
          <a:lstStyle/>
          <a:p>
            <a:pPr indent="0" algn="ctr">
              <a:lnSpc>
                <a:spcPts val="7000"/>
              </a:lnSpc>
              <a:spcBef>
                <a:spcPct val="0"/>
              </a:spcBef>
            </a:pPr>
            <a:r>
              <a:rPr lang="en-US" sz="5400" b="1">
                <a:solidFill>
                  <a:srgbClr val="2E2E2E"/>
                </a:solidFill>
                <a:latin typeface="Arial" panose="020B0604020202020204" pitchFamily="34" charset="0"/>
                <a:cs typeface="Arial" panose="020B0604020202020204" pitchFamily="34" charset="0"/>
              </a:rPr>
              <a:t>Đáp án</a:t>
            </a:r>
            <a:endParaRPr lang="en-US" sz="5400" b="1">
              <a:solidFill>
                <a:srgbClr val="2E2E2E"/>
              </a:solidFill>
              <a:latin typeface="Arial" panose="020B0604020202020204" pitchFamily="34" charset="0"/>
              <a:cs typeface="Arial" panose="020B0604020202020204" pitchFamily="34" charset="0"/>
            </a:endParaRPr>
          </a:p>
        </p:txBody>
      </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1610" y="1173550"/>
            <a:ext cx="1003385" cy="923114"/>
          </a:xfrm>
          <a:prstGeom prst="rect">
            <a:avLst/>
          </a:prstGeom>
        </p:spPr>
      </p:pic>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03005" y="1173550"/>
            <a:ext cx="1003385" cy="923114"/>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72470" flipH="1">
            <a:off x="-722681" y="80598"/>
            <a:ext cx="2234155" cy="2044251"/>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115675">
            <a:off x="16774048" y="84758"/>
            <a:ext cx="2234134" cy="2044233"/>
          </a:xfrm>
          <a:prstGeom prst="rect">
            <a:avLst/>
          </a:prstGeom>
        </p:spPr>
      </p:pic>
      <p:sp>
        <p:nvSpPr>
          <p:cNvPr id="100" name="Text Box 99"/>
          <p:cNvSpPr txBox="1"/>
          <p:nvPr/>
        </p:nvSpPr>
        <p:spPr>
          <a:xfrm>
            <a:off x="3067050" y="4000500"/>
            <a:ext cx="12014835" cy="4707890"/>
          </a:xfrm>
          <a:prstGeom prst="rect">
            <a:avLst/>
          </a:prstGeom>
          <a:noFill/>
          <a:ln w="9525">
            <a:noFill/>
          </a:ln>
        </p:spPr>
        <p:txBody>
          <a:bodyPr wrap="square">
            <a:spAutoFit/>
          </a:bodyPr>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Nhi gặp khó khăn trong học tập: em không hiểu một số nội dung do không tập trung trong giờ học. </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Nhi đưa ra một số phương án và lựa chọn phương án hợp lí, khả thi nhất để thực hiện, tìm sự trợ giúp của bạn bè, thầy cô. .</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barn(inVertical)">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0">
                                            <p:txEl>
                                              <p:pRg st="0" end="0"/>
                                            </p:txEl>
                                          </p:spTgt>
                                        </p:tgtEl>
                                        <p:attrNameLst>
                                          <p:attrName>style.visibility</p:attrName>
                                        </p:attrNameLst>
                                      </p:cBhvr>
                                      <p:to>
                                        <p:strVal val="visible"/>
                                      </p:to>
                                    </p:set>
                                    <p:animEffect transition="in" filter="barn(inVertical)">
                                      <p:cBhvr>
                                        <p:cTn id="17" dur="5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4DF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47669"/>
          <a:stretch>
            <a:fillRect/>
          </a:stretch>
        </p:blipFill>
        <p:spPr>
          <a:xfrm>
            <a:off x="8717831" y="0"/>
            <a:ext cx="9570169" cy="10287000"/>
          </a:xfrm>
          <a:prstGeom prst="rect">
            <a:avLst/>
          </a:prstGeom>
        </p:spPr>
      </p:pic>
      <p:grpSp>
        <p:nvGrpSpPr>
          <p:cNvPr id="3" name="Group 3"/>
          <p:cNvGrpSpPr/>
          <p:nvPr/>
        </p:nvGrpSpPr>
        <p:grpSpPr>
          <a:xfrm rot="0">
            <a:off x="5363210" y="1028700"/>
            <a:ext cx="13591540"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0"/>
                    <a:pt x="9765115" y="6371410"/>
                    <a:pt x="9765115" y="6395540"/>
                  </a:cubicBezTo>
                  <a:cubicBezTo>
                    <a:pt x="9742254" y="6395540"/>
                    <a:pt x="9721935" y="6396810"/>
                    <a:pt x="9675498" y="6395540"/>
                  </a:cubicBezTo>
                  <a:cubicBezTo>
                    <a:pt x="9177882" y="6390460"/>
                    <a:pt x="8672610" y="6396810"/>
                    <a:pt x="8174994" y="6391730"/>
                  </a:cubicBezTo>
                  <a:cubicBezTo>
                    <a:pt x="7876424" y="6387921"/>
                    <a:pt x="7585510" y="6390460"/>
                    <a:pt x="7286941" y="6387921"/>
                  </a:cubicBezTo>
                  <a:cubicBezTo>
                    <a:pt x="7149139" y="6386650"/>
                    <a:pt x="7011337" y="6385380"/>
                    <a:pt x="6873536" y="6384110"/>
                  </a:cubicBezTo>
                  <a:cubicBezTo>
                    <a:pt x="6789325" y="6384110"/>
                    <a:pt x="6712768" y="6385380"/>
                    <a:pt x="6628556" y="6385380"/>
                  </a:cubicBezTo>
                  <a:cubicBezTo>
                    <a:pt x="6414198" y="6384110"/>
                    <a:pt x="5824714" y="6385380"/>
                    <a:pt x="5610357" y="6384110"/>
                  </a:cubicBezTo>
                  <a:cubicBezTo>
                    <a:pt x="5457244" y="6382840"/>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0"/>
                    <a:pt x="894486" y="6387921"/>
                    <a:pt x="764341" y="6386650"/>
                  </a:cubicBezTo>
                  <a:cubicBezTo>
                    <a:pt x="519360" y="6385380"/>
                    <a:pt x="274380"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6" y="16510"/>
                    <a:pt x="1261957" y="13970"/>
                  </a:cubicBezTo>
                  <a:cubicBezTo>
                    <a:pt x="1399758" y="11430"/>
                    <a:pt x="1545215" y="8890"/>
                    <a:pt x="1683017" y="8890"/>
                  </a:cubicBezTo>
                  <a:cubicBezTo>
                    <a:pt x="1836129" y="7620"/>
                    <a:pt x="1989242" y="10160"/>
                    <a:pt x="2142355" y="8890"/>
                  </a:cubicBezTo>
                  <a:cubicBezTo>
                    <a:pt x="2333746" y="8890"/>
                    <a:pt x="5801748" y="6350"/>
                    <a:pt x="5993138" y="5080"/>
                  </a:cubicBezTo>
                  <a:cubicBezTo>
                    <a:pt x="6176874" y="3810"/>
                    <a:pt x="6360609" y="2540"/>
                    <a:pt x="6551999" y="2540"/>
                  </a:cubicBezTo>
                  <a:cubicBezTo>
                    <a:pt x="6865881" y="1270"/>
                    <a:pt x="7172106" y="0"/>
                    <a:pt x="7485987" y="0"/>
                  </a:cubicBezTo>
                  <a:cubicBezTo>
                    <a:pt x="7616133" y="0"/>
                    <a:pt x="7753934" y="2540"/>
                    <a:pt x="7884080" y="2540"/>
                  </a:cubicBezTo>
                  <a:cubicBezTo>
                    <a:pt x="8243895" y="3810"/>
                    <a:pt x="8611365" y="5080"/>
                    <a:pt x="8971180" y="7620"/>
                  </a:cubicBezTo>
                  <a:cubicBezTo>
                    <a:pt x="9162570" y="8890"/>
                    <a:pt x="9353962" y="12700"/>
                    <a:pt x="9545352" y="16510"/>
                  </a:cubicBezTo>
                  <a:cubicBezTo>
                    <a:pt x="9591286" y="16510"/>
                    <a:pt x="9637220" y="16510"/>
                    <a:pt x="9675498"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5" y="36830"/>
                    <a:pt x="9200849" y="31750"/>
                    <a:pt x="9009458" y="30480"/>
                  </a:cubicBezTo>
                  <a:cubicBezTo>
                    <a:pt x="8542465" y="26670"/>
                    <a:pt x="8067815" y="25400"/>
                    <a:pt x="7600821" y="22860"/>
                  </a:cubicBezTo>
                  <a:cubicBezTo>
                    <a:pt x="7531921" y="22860"/>
                    <a:pt x="7455364" y="22860"/>
                    <a:pt x="7386464" y="22860"/>
                  </a:cubicBezTo>
                  <a:cubicBezTo>
                    <a:pt x="7271629"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3" y="6367600"/>
                  </a:cubicBezTo>
                  <a:cubicBezTo>
                    <a:pt x="1614116" y="6366330"/>
                    <a:pt x="1759573" y="6368871"/>
                    <a:pt x="1912686" y="6368871"/>
                  </a:cubicBezTo>
                  <a:cubicBezTo>
                    <a:pt x="2134699" y="6368871"/>
                    <a:pt x="2356713" y="6367600"/>
                    <a:pt x="2578726" y="6368871"/>
                  </a:cubicBezTo>
                  <a:cubicBezTo>
                    <a:pt x="2907918" y="6370140"/>
                    <a:pt x="6521377" y="6359980"/>
                    <a:pt x="6858225" y="6362521"/>
                  </a:cubicBezTo>
                  <a:cubicBezTo>
                    <a:pt x="7003682" y="6363790"/>
                    <a:pt x="7149139" y="6365060"/>
                    <a:pt x="7286941" y="6365060"/>
                  </a:cubicBezTo>
                  <a:cubicBezTo>
                    <a:pt x="7539576" y="6367600"/>
                    <a:pt x="7784557" y="6363790"/>
                    <a:pt x="8037193" y="6367600"/>
                  </a:cubicBezTo>
                  <a:cubicBezTo>
                    <a:pt x="8243895" y="6370140"/>
                    <a:pt x="8450597" y="6370140"/>
                    <a:pt x="8657299" y="6372680"/>
                  </a:cubicBezTo>
                  <a:cubicBezTo>
                    <a:pt x="8963524" y="6376490"/>
                    <a:pt x="9269750" y="6379030"/>
                    <a:pt x="9575975" y="6380300"/>
                  </a:cubicBezTo>
                  <a:cubicBezTo>
                    <a:pt x="9690809" y="6380300"/>
                    <a:pt x="9721935" y="6379030"/>
                    <a:pt x="9742255" y="6379030"/>
                  </a:cubicBezTo>
                  <a:close/>
                </a:path>
              </a:pathLst>
            </a:custGeom>
            <a:solidFill>
              <a:srgbClr val="000000"/>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997220">
            <a:off x="-450312" y="6218719"/>
            <a:ext cx="1681399" cy="1546887"/>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4058"/>
          <a:stretch>
            <a:fillRect/>
          </a:stretch>
        </p:blipFill>
        <p:spPr>
          <a:xfrm rot="-96584">
            <a:off x="4284288" y="3575558"/>
            <a:ext cx="2312580" cy="1271370"/>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8649">
            <a:off x="-725391" y="7963723"/>
            <a:ext cx="4159446" cy="3623917"/>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215515">
            <a:off x="3085077" y="8925822"/>
            <a:ext cx="1223116" cy="1119151"/>
          </a:xfrm>
          <a:prstGeom prst="rect">
            <a:avLst/>
          </a:prstGeom>
        </p:spPr>
      </p:pic>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00000">
            <a:off x="7754222" y="249071"/>
            <a:ext cx="757564" cy="693171"/>
          </a:xfrm>
          <a:prstGeom prst="rect">
            <a:avLst/>
          </a:prstGeom>
        </p:spPr>
      </p:pic>
      <p:sp>
        <p:nvSpPr>
          <p:cNvPr id="17" name="Text Box 16"/>
          <p:cNvSpPr txBox="1"/>
          <p:nvPr/>
        </p:nvSpPr>
        <p:spPr>
          <a:xfrm>
            <a:off x="8357870" y="1485900"/>
            <a:ext cx="9745980" cy="1198880"/>
          </a:xfrm>
          <a:prstGeom prst="rect">
            <a:avLst/>
          </a:prstGeom>
          <a:noFill/>
          <a:ln w="9525">
            <a:noFill/>
          </a:ln>
        </p:spPr>
        <p:txBody>
          <a:bodyPr wrap="square">
            <a:spAutoFit/>
          </a:bodyPr>
          <a:p>
            <a:pPr indent="0" algn="ctr">
              <a:lnSpc>
                <a:spcPct val="150000"/>
              </a:lnSpc>
            </a:pPr>
            <a:r>
              <a:rPr lang="en-US" sz="4800" b="1">
                <a:latin typeface="Arial" panose="020B0604020202020204" pitchFamily="34" charset="0"/>
                <a:cs typeface="Arial" panose="020B0604020202020204" pitchFamily="34" charset="0"/>
              </a:rPr>
              <a:t>3. Chiến thắng thử thách</a:t>
            </a:r>
            <a:endParaRPr lang="en-US" sz="4800" b="1">
              <a:latin typeface="Arial" panose="020B0604020202020204" pitchFamily="34" charset="0"/>
              <a:cs typeface="Arial" panose="020B0604020202020204" pitchFamily="34" charset="0"/>
            </a:endParaRPr>
          </a:p>
        </p:txBody>
      </p:sp>
      <p:pic>
        <p:nvPicPr>
          <p:cNvPr id="131" name="Picture 130"/>
          <p:cNvPicPr/>
          <p:nvPr/>
        </p:nvPicPr>
        <p:blipFill>
          <a:blip r:embed="rId13"/>
          <a:stretch>
            <a:fillRect/>
          </a:stretch>
        </p:blipFill>
        <p:spPr>
          <a:xfrm>
            <a:off x="9067800" y="2933700"/>
            <a:ext cx="8068310" cy="5646420"/>
          </a:xfrm>
          <a:prstGeom prst="rect">
            <a:avLst/>
          </a:prstGeom>
          <a:noFill/>
          <a:ln w="9525">
            <a:noFill/>
          </a:ln>
        </p:spPr>
      </p:pic>
      <p:pic>
        <p:nvPicPr>
          <p:cNvPr id="21"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460005" y="8390211"/>
            <a:ext cx="840654" cy="791266"/>
          </a:xfrm>
          <a:prstGeom prst="rect">
            <a:avLst/>
          </a:prstGeom>
        </p:spPr>
      </p:pic>
      <p:pic>
        <p:nvPicPr>
          <p:cNvPr id="22"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324759" y="6819856"/>
            <a:ext cx="840654" cy="791266"/>
          </a:xfrm>
          <a:prstGeom prst="rect">
            <a:avLst/>
          </a:prstGeom>
        </p:spPr>
      </p:pic>
      <p:pic>
        <p:nvPicPr>
          <p:cNvPr id="23"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352843" y="5829256"/>
            <a:ext cx="840654" cy="791266"/>
          </a:xfrm>
          <a:prstGeom prst="rect">
            <a:avLst/>
          </a:prstGeom>
        </p:spPr>
      </p:pic>
      <p:pic>
        <p:nvPicPr>
          <p:cNvPr id="25"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256840" y="4000488"/>
            <a:ext cx="840654" cy="791266"/>
          </a:xfrm>
          <a:prstGeom prst="rect">
            <a:avLst/>
          </a:prstGeom>
        </p:spPr>
      </p:pic>
      <p:pic>
        <p:nvPicPr>
          <p:cNvPr id="27"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00000">
            <a:off x="3302872" y="2060091"/>
            <a:ext cx="757564" cy="693171"/>
          </a:xfrm>
          <a:prstGeom prst="rect">
            <a:avLst/>
          </a:prstGeom>
        </p:spPr>
      </p:pic>
      <p:pic>
        <p:nvPicPr>
          <p:cNvPr id="28"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39126" y="647688"/>
            <a:ext cx="840654" cy="791266"/>
          </a:xfrm>
          <a:prstGeom prst="rect">
            <a:avLst/>
          </a:prstGeom>
        </p:spPr>
      </p:pic>
      <p:pic>
        <p:nvPicPr>
          <p:cNvPr id="29"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944294" y="1893558"/>
            <a:ext cx="840654" cy="7912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barn(inVertical)">
                                      <p:cBhvr>
                                        <p:cTn id="12"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47669"/>
          <a:stretch>
            <a:fillRect/>
          </a:stretch>
        </p:blipFill>
        <p:spPr>
          <a:xfrm>
            <a:off x="-2278863" y="0"/>
            <a:ext cx="9570169" cy="10287000"/>
          </a:xfrm>
          <a:prstGeom prst="rect">
            <a:avLst/>
          </a:prstGeom>
        </p:spPr>
      </p:pic>
      <p:sp>
        <p:nvSpPr>
          <p:cNvPr id="12" name="AutoShape 12"/>
          <p:cNvSpPr/>
          <p:nvPr/>
        </p:nvSpPr>
        <p:spPr>
          <a:xfrm>
            <a:off x="6663926" y="3490076"/>
            <a:ext cx="9967994" cy="0"/>
          </a:xfrm>
          <a:prstGeom prst="line">
            <a:avLst/>
          </a:prstGeom>
          <a:ln w="19050" cap="flat">
            <a:solidFill>
              <a:srgbClr val="FFFFFF"/>
            </a:solidFill>
            <a:prstDash val="solid"/>
            <a:headEnd type="none" w="sm" len="sm"/>
            <a:tailEnd type="none" w="sm" len="sm"/>
          </a:ln>
        </p:spPr>
      </p:sp>
      <p:sp>
        <p:nvSpPr>
          <p:cNvPr id="13" name="AutoShape 13"/>
          <p:cNvSpPr/>
          <p:nvPr/>
        </p:nvSpPr>
        <p:spPr>
          <a:xfrm>
            <a:off x="6512161" y="7048384"/>
            <a:ext cx="9967994" cy="0"/>
          </a:xfrm>
          <a:prstGeom prst="line">
            <a:avLst/>
          </a:prstGeom>
          <a:ln w="19050" cap="flat">
            <a:solidFill>
              <a:srgbClr val="FFFFFF"/>
            </a:solidFill>
            <a:prstDash val="solid"/>
            <a:headEnd type="none" w="sm" len="sm"/>
            <a:tailEnd type="none" w="sm" len="sm"/>
          </a:ln>
        </p:spPr>
      </p:sp>
      <p:pic>
        <p:nvPicPr>
          <p:cNvPr id="1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78621">
            <a:off x="15261261" y="9318845"/>
            <a:ext cx="3374074" cy="1408676"/>
          </a:xfrm>
          <a:prstGeom prst="rect">
            <a:avLst/>
          </a:prstGeom>
        </p:spPr>
      </p:pic>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5441137" y="-322826"/>
            <a:ext cx="3374074" cy="1408676"/>
          </a:xfrm>
          <a:prstGeom prst="rect">
            <a:avLst/>
          </a:prstGeom>
        </p:spPr>
      </p:pic>
      <p:pic>
        <p:nvPicPr>
          <p:cNvPr id="22"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926417" y="660917"/>
            <a:ext cx="928816" cy="849866"/>
          </a:xfrm>
          <a:prstGeom prst="rect">
            <a:avLst/>
          </a:prstGeom>
        </p:spPr>
      </p:pic>
      <p:pic>
        <p:nvPicPr>
          <p:cNvPr id="26" name="Picture 2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883059" y="3162002"/>
            <a:ext cx="744861" cy="681548"/>
          </a:xfrm>
          <a:prstGeom prst="rect">
            <a:avLst/>
          </a:prstGeom>
        </p:spPr>
      </p:pic>
      <p:pic>
        <p:nvPicPr>
          <p:cNvPr id="27" name="Picture 2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883059" y="6702021"/>
            <a:ext cx="744861" cy="681548"/>
          </a:xfrm>
          <a:prstGeom prst="rect">
            <a:avLst/>
          </a:prstGeom>
        </p:spPr>
      </p:pic>
      <p:pic>
        <p:nvPicPr>
          <p:cNvPr id="28" name="Picture 2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000736">
            <a:off x="16845782" y="8755796"/>
            <a:ext cx="1109136" cy="1020405"/>
          </a:xfrm>
          <a:prstGeom prst="rect">
            <a:avLst/>
          </a:prstGeom>
        </p:spPr>
      </p:pic>
      <p:grpSp>
        <p:nvGrpSpPr>
          <p:cNvPr id="37" name="Group 3"/>
          <p:cNvGrpSpPr/>
          <p:nvPr/>
        </p:nvGrpSpPr>
        <p:grpSpPr>
          <a:xfrm rot="5400000">
            <a:off x="10081260" y="-3613785"/>
            <a:ext cx="2531745" cy="10636885"/>
            <a:chOff x="0" y="0"/>
            <a:chExt cx="3221256" cy="6398080"/>
          </a:xfrm>
        </p:grpSpPr>
        <p:sp>
          <p:nvSpPr>
            <p:cNvPr id="38" name="Freeform 4"/>
            <p:cNvSpPr/>
            <p:nvPr/>
          </p:nvSpPr>
          <p:spPr>
            <a:xfrm>
              <a:off x="10160" y="16510"/>
              <a:ext cx="3198396" cy="6370140"/>
            </a:xfrm>
            <a:custGeom>
              <a:avLst/>
              <a:gdLst/>
              <a:ahLst/>
              <a:cxnLst/>
              <a:rect l="l" t="t" r="r" b="b"/>
              <a:pathLst>
                <a:path w="3198396" h="6370140">
                  <a:moveTo>
                    <a:pt x="3198396" y="6370140"/>
                  </a:moveTo>
                  <a:lnTo>
                    <a:pt x="0" y="6362520"/>
                  </a:lnTo>
                  <a:lnTo>
                    <a:pt x="0" y="2222558"/>
                  </a:lnTo>
                  <a:lnTo>
                    <a:pt x="17780" y="19050"/>
                  </a:lnTo>
                  <a:lnTo>
                    <a:pt x="1592808" y="0"/>
                  </a:lnTo>
                  <a:lnTo>
                    <a:pt x="3179346" y="5080"/>
                  </a:lnTo>
                  <a:close/>
                </a:path>
              </a:pathLst>
            </a:custGeom>
            <a:solidFill>
              <a:srgbClr val="FFFFFF"/>
            </a:solidFill>
          </p:spPr>
        </p:sp>
        <p:sp>
          <p:nvSpPr>
            <p:cNvPr id="39" name="Freeform 5"/>
            <p:cNvSpPr/>
            <p:nvPr/>
          </p:nvSpPr>
          <p:spPr>
            <a:xfrm>
              <a:off x="-3810" y="0"/>
              <a:ext cx="3227606" cy="6396810"/>
            </a:xfrm>
            <a:custGeom>
              <a:avLst/>
              <a:gdLst/>
              <a:ahLst/>
              <a:cxnLst/>
              <a:rect l="l" t="t" r="r" b="b"/>
              <a:pathLst>
                <a:path w="3227606" h="6396810">
                  <a:moveTo>
                    <a:pt x="3193316" y="21590"/>
                  </a:moveTo>
                  <a:cubicBezTo>
                    <a:pt x="3194586" y="34290"/>
                    <a:pt x="3194586" y="44450"/>
                    <a:pt x="3195856" y="54610"/>
                  </a:cubicBezTo>
                  <a:cubicBezTo>
                    <a:pt x="3198396" y="161369"/>
                    <a:pt x="3199666" y="301889"/>
                    <a:pt x="3202206" y="437391"/>
                  </a:cubicBezTo>
                  <a:cubicBezTo>
                    <a:pt x="3202206" y="633117"/>
                    <a:pt x="3214906" y="4492418"/>
                    <a:pt x="3221256" y="4688143"/>
                  </a:cubicBezTo>
                  <a:cubicBezTo>
                    <a:pt x="3227606" y="4984241"/>
                    <a:pt x="3223796" y="5285356"/>
                    <a:pt x="3223796" y="5581454"/>
                  </a:cubicBezTo>
                  <a:cubicBezTo>
                    <a:pt x="3223796" y="5842421"/>
                    <a:pt x="3225066" y="6083313"/>
                    <a:pt x="3226336" y="6335850"/>
                  </a:cubicBezTo>
                  <a:cubicBezTo>
                    <a:pt x="3226336" y="6357440"/>
                    <a:pt x="3226336" y="6371410"/>
                    <a:pt x="3226336" y="6395540"/>
                  </a:cubicBezTo>
                  <a:cubicBezTo>
                    <a:pt x="3203476" y="6395540"/>
                    <a:pt x="3183156" y="6396810"/>
                    <a:pt x="3157928" y="6395540"/>
                  </a:cubicBezTo>
                  <a:cubicBezTo>
                    <a:pt x="2997379" y="6390460"/>
                    <a:pt x="2834360" y="6396810"/>
                    <a:pt x="2673811" y="6391730"/>
                  </a:cubicBezTo>
                  <a:cubicBezTo>
                    <a:pt x="2577482" y="6387921"/>
                    <a:pt x="2483622" y="6390460"/>
                    <a:pt x="2387293" y="6387921"/>
                  </a:cubicBezTo>
                  <a:cubicBezTo>
                    <a:pt x="2342833" y="6386650"/>
                    <a:pt x="2298373" y="6385380"/>
                    <a:pt x="2253914" y="6384110"/>
                  </a:cubicBezTo>
                  <a:cubicBezTo>
                    <a:pt x="2226744" y="6384110"/>
                    <a:pt x="2202044" y="6385380"/>
                    <a:pt x="2174874" y="6385380"/>
                  </a:cubicBezTo>
                  <a:cubicBezTo>
                    <a:pt x="2105714" y="6384110"/>
                    <a:pt x="1915526" y="6385380"/>
                    <a:pt x="1846366" y="6384110"/>
                  </a:cubicBezTo>
                  <a:cubicBezTo>
                    <a:pt x="1796966" y="6382840"/>
                    <a:pt x="808972" y="6391730"/>
                    <a:pt x="759573" y="6390460"/>
                  </a:cubicBezTo>
                  <a:cubicBezTo>
                    <a:pt x="747223" y="6390460"/>
                    <a:pt x="732403" y="6391730"/>
                    <a:pt x="720053" y="6391730"/>
                  </a:cubicBezTo>
                  <a:cubicBezTo>
                    <a:pt x="690413" y="6391730"/>
                    <a:pt x="663243" y="6393000"/>
                    <a:pt x="633604" y="6393000"/>
                  </a:cubicBezTo>
                  <a:cubicBezTo>
                    <a:pt x="559504" y="6393000"/>
                    <a:pt x="487874" y="6391730"/>
                    <a:pt x="413775" y="6390460"/>
                  </a:cubicBezTo>
                  <a:cubicBezTo>
                    <a:pt x="369315" y="6389190"/>
                    <a:pt x="324855" y="6387921"/>
                    <a:pt x="282866" y="6386650"/>
                  </a:cubicBezTo>
                  <a:cubicBezTo>
                    <a:pt x="203826" y="6385380"/>
                    <a:pt x="124787"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63037" y="30480"/>
                    <a:pt x="102557" y="29210"/>
                  </a:cubicBezTo>
                  <a:cubicBezTo>
                    <a:pt x="169246" y="25400"/>
                    <a:pt x="235936" y="22860"/>
                    <a:pt x="305096" y="20320"/>
                  </a:cubicBezTo>
                  <a:cubicBezTo>
                    <a:pt x="352025" y="17780"/>
                    <a:pt x="398955" y="16510"/>
                    <a:pt x="443415" y="13970"/>
                  </a:cubicBezTo>
                  <a:cubicBezTo>
                    <a:pt x="487874" y="11430"/>
                    <a:pt x="534804" y="8890"/>
                    <a:pt x="579264" y="8890"/>
                  </a:cubicBezTo>
                  <a:cubicBezTo>
                    <a:pt x="628664" y="7620"/>
                    <a:pt x="678063" y="10160"/>
                    <a:pt x="727463" y="8890"/>
                  </a:cubicBezTo>
                  <a:cubicBezTo>
                    <a:pt x="789213" y="8890"/>
                    <a:pt x="1908116" y="6350"/>
                    <a:pt x="1969865" y="5080"/>
                  </a:cubicBezTo>
                  <a:cubicBezTo>
                    <a:pt x="2029145" y="3810"/>
                    <a:pt x="2088425" y="2540"/>
                    <a:pt x="2150174" y="2540"/>
                  </a:cubicBezTo>
                  <a:cubicBezTo>
                    <a:pt x="2251444" y="1270"/>
                    <a:pt x="2350243" y="0"/>
                    <a:pt x="2451512" y="0"/>
                  </a:cubicBezTo>
                  <a:cubicBezTo>
                    <a:pt x="2493502" y="0"/>
                    <a:pt x="2537962" y="2540"/>
                    <a:pt x="2579952" y="2540"/>
                  </a:cubicBezTo>
                  <a:cubicBezTo>
                    <a:pt x="2696041" y="3810"/>
                    <a:pt x="2814600" y="5080"/>
                    <a:pt x="2930689" y="7620"/>
                  </a:cubicBezTo>
                  <a:cubicBezTo>
                    <a:pt x="2992439" y="8890"/>
                    <a:pt x="3054189" y="12700"/>
                    <a:pt x="3115938" y="16510"/>
                  </a:cubicBezTo>
                  <a:cubicBezTo>
                    <a:pt x="3130758" y="16510"/>
                    <a:pt x="3145578" y="16510"/>
                    <a:pt x="3157928" y="16510"/>
                  </a:cubicBezTo>
                  <a:cubicBezTo>
                    <a:pt x="3174266" y="17780"/>
                    <a:pt x="3183156" y="20320"/>
                    <a:pt x="3193316" y="21590"/>
                  </a:cubicBezTo>
                  <a:close/>
                  <a:moveTo>
                    <a:pt x="3203476" y="6379030"/>
                  </a:moveTo>
                  <a:cubicBezTo>
                    <a:pt x="3204746" y="6362521"/>
                    <a:pt x="3206016" y="6349821"/>
                    <a:pt x="3206016" y="6337121"/>
                  </a:cubicBezTo>
                  <a:cubicBezTo>
                    <a:pt x="3204746" y="6058221"/>
                    <a:pt x="3203476" y="5792235"/>
                    <a:pt x="3203476" y="5506175"/>
                  </a:cubicBezTo>
                  <a:cubicBezTo>
                    <a:pt x="3203476" y="5375691"/>
                    <a:pt x="3206016" y="5245208"/>
                    <a:pt x="3204746" y="5114724"/>
                  </a:cubicBezTo>
                  <a:cubicBezTo>
                    <a:pt x="3204746" y="4994278"/>
                    <a:pt x="3203476" y="4868813"/>
                    <a:pt x="3202206" y="4748367"/>
                  </a:cubicBezTo>
                  <a:cubicBezTo>
                    <a:pt x="3197126" y="4562678"/>
                    <a:pt x="3185696" y="718433"/>
                    <a:pt x="3185696" y="532745"/>
                  </a:cubicBezTo>
                  <a:cubicBezTo>
                    <a:pt x="3183156" y="377168"/>
                    <a:pt x="3180616" y="216573"/>
                    <a:pt x="3178076" y="63500"/>
                  </a:cubicBezTo>
                  <a:cubicBezTo>
                    <a:pt x="3176806" y="44450"/>
                    <a:pt x="3175536" y="43180"/>
                    <a:pt x="3150518" y="41910"/>
                  </a:cubicBezTo>
                  <a:cubicBezTo>
                    <a:pt x="3143108" y="41910"/>
                    <a:pt x="3138168" y="41910"/>
                    <a:pt x="3130758" y="40640"/>
                  </a:cubicBezTo>
                  <a:cubicBezTo>
                    <a:pt x="3069009" y="36830"/>
                    <a:pt x="3004789" y="31750"/>
                    <a:pt x="2943039" y="30480"/>
                  </a:cubicBezTo>
                  <a:cubicBezTo>
                    <a:pt x="2792370" y="26670"/>
                    <a:pt x="2639231" y="25400"/>
                    <a:pt x="2488562" y="22860"/>
                  </a:cubicBezTo>
                  <a:cubicBezTo>
                    <a:pt x="2466332" y="22860"/>
                    <a:pt x="2441633" y="22860"/>
                    <a:pt x="2419403" y="22860"/>
                  </a:cubicBezTo>
                  <a:cubicBezTo>
                    <a:pt x="2382353" y="22860"/>
                    <a:pt x="2345303" y="22860"/>
                    <a:pt x="2310723" y="22860"/>
                  </a:cubicBezTo>
                  <a:cubicBezTo>
                    <a:pt x="2231684" y="22860"/>
                    <a:pt x="2152644" y="22860"/>
                    <a:pt x="2076075" y="24130"/>
                  </a:cubicBezTo>
                  <a:cubicBezTo>
                    <a:pt x="2009385" y="25400"/>
                    <a:pt x="885542" y="29210"/>
                    <a:pt x="818852" y="29210"/>
                  </a:cubicBezTo>
                  <a:cubicBezTo>
                    <a:pt x="710173" y="29210"/>
                    <a:pt x="601494" y="26670"/>
                    <a:pt x="492814" y="33020"/>
                  </a:cubicBezTo>
                  <a:cubicBezTo>
                    <a:pt x="436005" y="36830"/>
                    <a:pt x="381665" y="36830"/>
                    <a:pt x="327325" y="38100"/>
                  </a:cubicBezTo>
                  <a:cubicBezTo>
                    <a:pt x="233466" y="41910"/>
                    <a:pt x="139607"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67977" y="6361250"/>
                    <a:pt x="102557" y="6362521"/>
                    <a:pt x="134667" y="6362521"/>
                  </a:cubicBezTo>
                  <a:cubicBezTo>
                    <a:pt x="181596" y="6362521"/>
                    <a:pt x="230996" y="6359980"/>
                    <a:pt x="277926" y="6362521"/>
                  </a:cubicBezTo>
                  <a:cubicBezTo>
                    <a:pt x="354495" y="6366330"/>
                    <a:pt x="431065" y="6368871"/>
                    <a:pt x="507634" y="6367600"/>
                  </a:cubicBezTo>
                  <a:cubicBezTo>
                    <a:pt x="557034" y="6366330"/>
                    <a:pt x="603964" y="6368871"/>
                    <a:pt x="653363" y="6368871"/>
                  </a:cubicBezTo>
                  <a:cubicBezTo>
                    <a:pt x="724993" y="6368871"/>
                    <a:pt x="796623" y="6367600"/>
                    <a:pt x="868252" y="6368871"/>
                  </a:cubicBezTo>
                  <a:cubicBezTo>
                    <a:pt x="974461" y="6370140"/>
                    <a:pt x="2140294" y="6359980"/>
                    <a:pt x="2248974" y="6362521"/>
                  </a:cubicBezTo>
                  <a:cubicBezTo>
                    <a:pt x="2295903" y="6363790"/>
                    <a:pt x="2342833" y="6365060"/>
                    <a:pt x="2387293" y="6365060"/>
                  </a:cubicBezTo>
                  <a:cubicBezTo>
                    <a:pt x="2468802" y="6367600"/>
                    <a:pt x="2547842" y="6363790"/>
                    <a:pt x="2629351" y="6367600"/>
                  </a:cubicBezTo>
                  <a:cubicBezTo>
                    <a:pt x="2696041" y="6370140"/>
                    <a:pt x="2762730" y="6370140"/>
                    <a:pt x="2829420" y="6372680"/>
                  </a:cubicBezTo>
                  <a:cubicBezTo>
                    <a:pt x="2928219" y="6376490"/>
                    <a:pt x="3027019" y="6379030"/>
                    <a:pt x="3125818" y="6380300"/>
                  </a:cubicBezTo>
                  <a:cubicBezTo>
                    <a:pt x="3162868" y="6380300"/>
                    <a:pt x="3183156" y="6379030"/>
                    <a:pt x="3203476" y="6379030"/>
                  </a:cubicBezTo>
                  <a:close/>
                </a:path>
              </a:pathLst>
            </a:custGeom>
            <a:solidFill>
              <a:srgbClr val="000000"/>
            </a:solidFill>
          </p:spPr>
        </p:sp>
      </p:grpSp>
      <p:grpSp>
        <p:nvGrpSpPr>
          <p:cNvPr id="40" name="Group 3"/>
          <p:cNvGrpSpPr/>
          <p:nvPr/>
        </p:nvGrpSpPr>
        <p:grpSpPr>
          <a:xfrm rot="5400000">
            <a:off x="10151110" y="-33020"/>
            <a:ext cx="2445385" cy="10650220"/>
            <a:chOff x="0" y="0"/>
            <a:chExt cx="3221256" cy="6398080"/>
          </a:xfrm>
        </p:grpSpPr>
        <p:sp>
          <p:nvSpPr>
            <p:cNvPr id="41" name="Freeform 4"/>
            <p:cNvSpPr/>
            <p:nvPr/>
          </p:nvSpPr>
          <p:spPr>
            <a:xfrm>
              <a:off x="10160" y="16510"/>
              <a:ext cx="3198396" cy="6370140"/>
            </a:xfrm>
            <a:custGeom>
              <a:avLst/>
              <a:gdLst/>
              <a:ahLst/>
              <a:cxnLst/>
              <a:rect l="l" t="t" r="r" b="b"/>
              <a:pathLst>
                <a:path w="3198396" h="6370140">
                  <a:moveTo>
                    <a:pt x="3198396" y="6370140"/>
                  </a:moveTo>
                  <a:lnTo>
                    <a:pt x="0" y="6362520"/>
                  </a:lnTo>
                  <a:lnTo>
                    <a:pt x="0" y="2222558"/>
                  </a:lnTo>
                  <a:lnTo>
                    <a:pt x="17780" y="19050"/>
                  </a:lnTo>
                  <a:lnTo>
                    <a:pt x="1592808" y="0"/>
                  </a:lnTo>
                  <a:lnTo>
                    <a:pt x="3179346" y="5080"/>
                  </a:lnTo>
                  <a:close/>
                </a:path>
              </a:pathLst>
            </a:custGeom>
            <a:solidFill>
              <a:srgbClr val="FFFFFF"/>
            </a:solidFill>
          </p:spPr>
        </p:sp>
        <p:sp>
          <p:nvSpPr>
            <p:cNvPr id="42" name="Freeform 5"/>
            <p:cNvSpPr/>
            <p:nvPr/>
          </p:nvSpPr>
          <p:spPr>
            <a:xfrm>
              <a:off x="-3810" y="0"/>
              <a:ext cx="3227606" cy="6396810"/>
            </a:xfrm>
            <a:custGeom>
              <a:avLst/>
              <a:gdLst/>
              <a:ahLst/>
              <a:cxnLst/>
              <a:rect l="l" t="t" r="r" b="b"/>
              <a:pathLst>
                <a:path w="3227606" h="6396810">
                  <a:moveTo>
                    <a:pt x="3193316" y="21590"/>
                  </a:moveTo>
                  <a:cubicBezTo>
                    <a:pt x="3194586" y="34290"/>
                    <a:pt x="3194586" y="44450"/>
                    <a:pt x="3195856" y="54610"/>
                  </a:cubicBezTo>
                  <a:cubicBezTo>
                    <a:pt x="3198396" y="161369"/>
                    <a:pt x="3199666" y="301889"/>
                    <a:pt x="3202206" y="437391"/>
                  </a:cubicBezTo>
                  <a:cubicBezTo>
                    <a:pt x="3202206" y="633117"/>
                    <a:pt x="3214906" y="4492418"/>
                    <a:pt x="3221256" y="4688143"/>
                  </a:cubicBezTo>
                  <a:cubicBezTo>
                    <a:pt x="3227606" y="4984241"/>
                    <a:pt x="3223796" y="5285356"/>
                    <a:pt x="3223796" y="5581454"/>
                  </a:cubicBezTo>
                  <a:cubicBezTo>
                    <a:pt x="3223796" y="5842421"/>
                    <a:pt x="3225066" y="6083313"/>
                    <a:pt x="3226336" y="6335850"/>
                  </a:cubicBezTo>
                  <a:cubicBezTo>
                    <a:pt x="3226336" y="6357440"/>
                    <a:pt x="3226336" y="6371410"/>
                    <a:pt x="3226336" y="6395540"/>
                  </a:cubicBezTo>
                  <a:cubicBezTo>
                    <a:pt x="3203476" y="6395540"/>
                    <a:pt x="3183156" y="6396810"/>
                    <a:pt x="3157928" y="6395540"/>
                  </a:cubicBezTo>
                  <a:cubicBezTo>
                    <a:pt x="2997379" y="6390460"/>
                    <a:pt x="2834360" y="6396810"/>
                    <a:pt x="2673811" y="6391730"/>
                  </a:cubicBezTo>
                  <a:cubicBezTo>
                    <a:pt x="2577482" y="6387921"/>
                    <a:pt x="2483622" y="6390460"/>
                    <a:pt x="2387293" y="6387921"/>
                  </a:cubicBezTo>
                  <a:cubicBezTo>
                    <a:pt x="2342833" y="6386650"/>
                    <a:pt x="2298373" y="6385380"/>
                    <a:pt x="2253914" y="6384110"/>
                  </a:cubicBezTo>
                  <a:cubicBezTo>
                    <a:pt x="2226744" y="6384110"/>
                    <a:pt x="2202044" y="6385380"/>
                    <a:pt x="2174874" y="6385380"/>
                  </a:cubicBezTo>
                  <a:cubicBezTo>
                    <a:pt x="2105714" y="6384110"/>
                    <a:pt x="1915526" y="6385380"/>
                    <a:pt x="1846366" y="6384110"/>
                  </a:cubicBezTo>
                  <a:cubicBezTo>
                    <a:pt x="1796966" y="6382840"/>
                    <a:pt x="808972" y="6391730"/>
                    <a:pt x="759573" y="6390460"/>
                  </a:cubicBezTo>
                  <a:cubicBezTo>
                    <a:pt x="747223" y="6390460"/>
                    <a:pt x="732403" y="6391730"/>
                    <a:pt x="720053" y="6391730"/>
                  </a:cubicBezTo>
                  <a:cubicBezTo>
                    <a:pt x="690413" y="6391730"/>
                    <a:pt x="663243" y="6393000"/>
                    <a:pt x="633604" y="6393000"/>
                  </a:cubicBezTo>
                  <a:cubicBezTo>
                    <a:pt x="559504" y="6393000"/>
                    <a:pt x="487874" y="6391730"/>
                    <a:pt x="413775" y="6390460"/>
                  </a:cubicBezTo>
                  <a:cubicBezTo>
                    <a:pt x="369315" y="6389190"/>
                    <a:pt x="324855" y="6387921"/>
                    <a:pt x="282866" y="6386650"/>
                  </a:cubicBezTo>
                  <a:cubicBezTo>
                    <a:pt x="203826" y="6385380"/>
                    <a:pt x="124787"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63037" y="30480"/>
                    <a:pt x="102557" y="29210"/>
                  </a:cubicBezTo>
                  <a:cubicBezTo>
                    <a:pt x="169246" y="25400"/>
                    <a:pt x="235936" y="22860"/>
                    <a:pt x="305096" y="20320"/>
                  </a:cubicBezTo>
                  <a:cubicBezTo>
                    <a:pt x="352025" y="17780"/>
                    <a:pt x="398955" y="16510"/>
                    <a:pt x="443415" y="13970"/>
                  </a:cubicBezTo>
                  <a:cubicBezTo>
                    <a:pt x="487874" y="11430"/>
                    <a:pt x="534804" y="8890"/>
                    <a:pt x="579264" y="8890"/>
                  </a:cubicBezTo>
                  <a:cubicBezTo>
                    <a:pt x="628664" y="7620"/>
                    <a:pt x="678063" y="10160"/>
                    <a:pt x="727463" y="8890"/>
                  </a:cubicBezTo>
                  <a:cubicBezTo>
                    <a:pt x="789213" y="8890"/>
                    <a:pt x="1908116" y="6350"/>
                    <a:pt x="1969865" y="5080"/>
                  </a:cubicBezTo>
                  <a:cubicBezTo>
                    <a:pt x="2029145" y="3810"/>
                    <a:pt x="2088425" y="2540"/>
                    <a:pt x="2150174" y="2540"/>
                  </a:cubicBezTo>
                  <a:cubicBezTo>
                    <a:pt x="2251444" y="1270"/>
                    <a:pt x="2350243" y="0"/>
                    <a:pt x="2451512" y="0"/>
                  </a:cubicBezTo>
                  <a:cubicBezTo>
                    <a:pt x="2493502" y="0"/>
                    <a:pt x="2537962" y="2540"/>
                    <a:pt x="2579952" y="2540"/>
                  </a:cubicBezTo>
                  <a:cubicBezTo>
                    <a:pt x="2696041" y="3810"/>
                    <a:pt x="2814600" y="5080"/>
                    <a:pt x="2930689" y="7620"/>
                  </a:cubicBezTo>
                  <a:cubicBezTo>
                    <a:pt x="2992439" y="8890"/>
                    <a:pt x="3054189" y="12700"/>
                    <a:pt x="3115938" y="16510"/>
                  </a:cubicBezTo>
                  <a:cubicBezTo>
                    <a:pt x="3130758" y="16510"/>
                    <a:pt x="3145578" y="16510"/>
                    <a:pt x="3157928" y="16510"/>
                  </a:cubicBezTo>
                  <a:cubicBezTo>
                    <a:pt x="3174266" y="17780"/>
                    <a:pt x="3183156" y="20320"/>
                    <a:pt x="3193316" y="21590"/>
                  </a:cubicBezTo>
                  <a:close/>
                  <a:moveTo>
                    <a:pt x="3203476" y="6379030"/>
                  </a:moveTo>
                  <a:cubicBezTo>
                    <a:pt x="3204746" y="6362521"/>
                    <a:pt x="3206016" y="6349821"/>
                    <a:pt x="3206016" y="6337121"/>
                  </a:cubicBezTo>
                  <a:cubicBezTo>
                    <a:pt x="3204746" y="6058221"/>
                    <a:pt x="3203476" y="5792235"/>
                    <a:pt x="3203476" y="5506175"/>
                  </a:cubicBezTo>
                  <a:cubicBezTo>
                    <a:pt x="3203476" y="5375691"/>
                    <a:pt x="3206016" y="5245208"/>
                    <a:pt x="3204746" y="5114724"/>
                  </a:cubicBezTo>
                  <a:cubicBezTo>
                    <a:pt x="3204746" y="4994278"/>
                    <a:pt x="3203476" y="4868813"/>
                    <a:pt x="3202206" y="4748367"/>
                  </a:cubicBezTo>
                  <a:cubicBezTo>
                    <a:pt x="3197126" y="4562678"/>
                    <a:pt x="3185696" y="718433"/>
                    <a:pt x="3185696" y="532745"/>
                  </a:cubicBezTo>
                  <a:cubicBezTo>
                    <a:pt x="3183156" y="377168"/>
                    <a:pt x="3180616" y="216573"/>
                    <a:pt x="3178076" y="63500"/>
                  </a:cubicBezTo>
                  <a:cubicBezTo>
                    <a:pt x="3176806" y="44450"/>
                    <a:pt x="3175536" y="43180"/>
                    <a:pt x="3150518" y="41910"/>
                  </a:cubicBezTo>
                  <a:cubicBezTo>
                    <a:pt x="3143108" y="41910"/>
                    <a:pt x="3138168" y="41910"/>
                    <a:pt x="3130758" y="40640"/>
                  </a:cubicBezTo>
                  <a:cubicBezTo>
                    <a:pt x="3069009" y="36830"/>
                    <a:pt x="3004789" y="31750"/>
                    <a:pt x="2943039" y="30480"/>
                  </a:cubicBezTo>
                  <a:cubicBezTo>
                    <a:pt x="2792370" y="26670"/>
                    <a:pt x="2639231" y="25400"/>
                    <a:pt x="2488562" y="22860"/>
                  </a:cubicBezTo>
                  <a:cubicBezTo>
                    <a:pt x="2466332" y="22860"/>
                    <a:pt x="2441633" y="22860"/>
                    <a:pt x="2419403" y="22860"/>
                  </a:cubicBezTo>
                  <a:cubicBezTo>
                    <a:pt x="2382353" y="22860"/>
                    <a:pt x="2345303" y="22860"/>
                    <a:pt x="2310723" y="22860"/>
                  </a:cubicBezTo>
                  <a:cubicBezTo>
                    <a:pt x="2231684" y="22860"/>
                    <a:pt x="2152644" y="22860"/>
                    <a:pt x="2076075" y="24130"/>
                  </a:cubicBezTo>
                  <a:cubicBezTo>
                    <a:pt x="2009385" y="25400"/>
                    <a:pt x="885542" y="29210"/>
                    <a:pt x="818852" y="29210"/>
                  </a:cubicBezTo>
                  <a:cubicBezTo>
                    <a:pt x="710173" y="29210"/>
                    <a:pt x="601494" y="26670"/>
                    <a:pt x="492814" y="33020"/>
                  </a:cubicBezTo>
                  <a:cubicBezTo>
                    <a:pt x="436005" y="36830"/>
                    <a:pt x="381665" y="36830"/>
                    <a:pt x="327325" y="38100"/>
                  </a:cubicBezTo>
                  <a:cubicBezTo>
                    <a:pt x="233466" y="41910"/>
                    <a:pt x="139607"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67977" y="6361250"/>
                    <a:pt x="102557" y="6362521"/>
                    <a:pt x="134667" y="6362521"/>
                  </a:cubicBezTo>
                  <a:cubicBezTo>
                    <a:pt x="181596" y="6362521"/>
                    <a:pt x="230996" y="6359980"/>
                    <a:pt x="277926" y="6362521"/>
                  </a:cubicBezTo>
                  <a:cubicBezTo>
                    <a:pt x="354495" y="6366330"/>
                    <a:pt x="431065" y="6368871"/>
                    <a:pt x="507634" y="6367600"/>
                  </a:cubicBezTo>
                  <a:cubicBezTo>
                    <a:pt x="557034" y="6366330"/>
                    <a:pt x="603964" y="6368871"/>
                    <a:pt x="653363" y="6368871"/>
                  </a:cubicBezTo>
                  <a:cubicBezTo>
                    <a:pt x="724993" y="6368871"/>
                    <a:pt x="796623" y="6367600"/>
                    <a:pt x="868252" y="6368871"/>
                  </a:cubicBezTo>
                  <a:cubicBezTo>
                    <a:pt x="974461" y="6370140"/>
                    <a:pt x="2140294" y="6359980"/>
                    <a:pt x="2248974" y="6362521"/>
                  </a:cubicBezTo>
                  <a:cubicBezTo>
                    <a:pt x="2295903" y="6363790"/>
                    <a:pt x="2342833" y="6365060"/>
                    <a:pt x="2387293" y="6365060"/>
                  </a:cubicBezTo>
                  <a:cubicBezTo>
                    <a:pt x="2468802" y="6367600"/>
                    <a:pt x="2547842" y="6363790"/>
                    <a:pt x="2629351" y="6367600"/>
                  </a:cubicBezTo>
                  <a:cubicBezTo>
                    <a:pt x="2696041" y="6370140"/>
                    <a:pt x="2762730" y="6370140"/>
                    <a:pt x="2829420" y="6372680"/>
                  </a:cubicBezTo>
                  <a:cubicBezTo>
                    <a:pt x="2928219" y="6376490"/>
                    <a:pt x="3027019" y="6379030"/>
                    <a:pt x="3125818" y="6380300"/>
                  </a:cubicBezTo>
                  <a:cubicBezTo>
                    <a:pt x="3162868" y="6380300"/>
                    <a:pt x="3183156" y="6379030"/>
                    <a:pt x="3203476" y="6379030"/>
                  </a:cubicBezTo>
                  <a:close/>
                </a:path>
              </a:pathLst>
            </a:custGeom>
            <a:solidFill>
              <a:srgbClr val="000000"/>
            </a:solidFill>
          </p:spPr>
        </p:sp>
      </p:grpSp>
      <p:grpSp>
        <p:nvGrpSpPr>
          <p:cNvPr id="43" name="Group 3"/>
          <p:cNvGrpSpPr/>
          <p:nvPr/>
        </p:nvGrpSpPr>
        <p:grpSpPr>
          <a:xfrm rot="5400000">
            <a:off x="10144760" y="3412490"/>
            <a:ext cx="2472055" cy="10701655"/>
            <a:chOff x="0" y="0"/>
            <a:chExt cx="3221256" cy="6398080"/>
          </a:xfrm>
        </p:grpSpPr>
        <p:sp>
          <p:nvSpPr>
            <p:cNvPr id="44" name="Freeform 4"/>
            <p:cNvSpPr/>
            <p:nvPr/>
          </p:nvSpPr>
          <p:spPr>
            <a:xfrm>
              <a:off x="10160" y="16510"/>
              <a:ext cx="3198396" cy="6370140"/>
            </a:xfrm>
            <a:custGeom>
              <a:avLst/>
              <a:gdLst/>
              <a:ahLst/>
              <a:cxnLst/>
              <a:rect l="l" t="t" r="r" b="b"/>
              <a:pathLst>
                <a:path w="3198396" h="6370140">
                  <a:moveTo>
                    <a:pt x="3198396" y="6370140"/>
                  </a:moveTo>
                  <a:lnTo>
                    <a:pt x="0" y="6362520"/>
                  </a:lnTo>
                  <a:lnTo>
                    <a:pt x="0" y="2222558"/>
                  </a:lnTo>
                  <a:lnTo>
                    <a:pt x="17780" y="19050"/>
                  </a:lnTo>
                  <a:lnTo>
                    <a:pt x="1592808" y="0"/>
                  </a:lnTo>
                  <a:lnTo>
                    <a:pt x="3179346" y="5080"/>
                  </a:lnTo>
                  <a:close/>
                </a:path>
              </a:pathLst>
            </a:custGeom>
            <a:solidFill>
              <a:srgbClr val="FFFFFF"/>
            </a:solidFill>
          </p:spPr>
        </p:sp>
        <p:sp>
          <p:nvSpPr>
            <p:cNvPr id="45" name="Freeform 5"/>
            <p:cNvSpPr/>
            <p:nvPr/>
          </p:nvSpPr>
          <p:spPr>
            <a:xfrm>
              <a:off x="-3810" y="0"/>
              <a:ext cx="3227606" cy="6396810"/>
            </a:xfrm>
            <a:custGeom>
              <a:avLst/>
              <a:gdLst/>
              <a:ahLst/>
              <a:cxnLst/>
              <a:rect l="l" t="t" r="r" b="b"/>
              <a:pathLst>
                <a:path w="3227606" h="6396810">
                  <a:moveTo>
                    <a:pt x="3193316" y="21590"/>
                  </a:moveTo>
                  <a:cubicBezTo>
                    <a:pt x="3194586" y="34290"/>
                    <a:pt x="3194586" y="44450"/>
                    <a:pt x="3195856" y="54610"/>
                  </a:cubicBezTo>
                  <a:cubicBezTo>
                    <a:pt x="3198396" y="161369"/>
                    <a:pt x="3199666" y="301889"/>
                    <a:pt x="3202206" y="437391"/>
                  </a:cubicBezTo>
                  <a:cubicBezTo>
                    <a:pt x="3202206" y="633117"/>
                    <a:pt x="3214906" y="4492418"/>
                    <a:pt x="3221256" y="4688143"/>
                  </a:cubicBezTo>
                  <a:cubicBezTo>
                    <a:pt x="3227606" y="4984241"/>
                    <a:pt x="3223796" y="5285356"/>
                    <a:pt x="3223796" y="5581454"/>
                  </a:cubicBezTo>
                  <a:cubicBezTo>
                    <a:pt x="3223796" y="5842421"/>
                    <a:pt x="3225066" y="6083313"/>
                    <a:pt x="3226336" y="6335850"/>
                  </a:cubicBezTo>
                  <a:cubicBezTo>
                    <a:pt x="3226336" y="6357440"/>
                    <a:pt x="3226336" y="6371410"/>
                    <a:pt x="3226336" y="6395540"/>
                  </a:cubicBezTo>
                  <a:cubicBezTo>
                    <a:pt x="3203476" y="6395540"/>
                    <a:pt x="3183156" y="6396810"/>
                    <a:pt x="3157928" y="6395540"/>
                  </a:cubicBezTo>
                  <a:cubicBezTo>
                    <a:pt x="2997379" y="6390460"/>
                    <a:pt x="2834360" y="6396810"/>
                    <a:pt x="2673811" y="6391730"/>
                  </a:cubicBezTo>
                  <a:cubicBezTo>
                    <a:pt x="2577482" y="6387921"/>
                    <a:pt x="2483622" y="6390460"/>
                    <a:pt x="2387293" y="6387921"/>
                  </a:cubicBezTo>
                  <a:cubicBezTo>
                    <a:pt x="2342833" y="6386650"/>
                    <a:pt x="2298373" y="6385380"/>
                    <a:pt x="2253914" y="6384110"/>
                  </a:cubicBezTo>
                  <a:cubicBezTo>
                    <a:pt x="2226744" y="6384110"/>
                    <a:pt x="2202044" y="6385380"/>
                    <a:pt x="2174874" y="6385380"/>
                  </a:cubicBezTo>
                  <a:cubicBezTo>
                    <a:pt x="2105714" y="6384110"/>
                    <a:pt x="1915526" y="6385380"/>
                    <a:pt x="1846366" y="6384110"/>
                  </a:cubicBezTo>
                  <a:cubicBezTo>
                    <a:pt x="1796966" y="6382840"/>
                    <a:pt x="808972" y="6391730"/>
                    <a:pt x="759573" y="6390460"/>
                  </a:cubicBezTo>
                  <a:cubicBezTo>
                    <a:pt x="747223" y="6390460"/>
                    <a:pt x="732403" y="6391730"/>
                    <a:pt x="720053" y="6391730"/>
                  </a:cubicBezTo>
                  <a:cubicBezTo>
                    <a:pt x="690413" y="6391730"/>
                    <a:pt x="663243" y="6393000"/>
                    <a:pt x="633604" y="6393000"/>
                  </a:cubicBezTo>
                  <a:cubicBezTo>
                    <a:pt x="559504" y="6393000"/>
                    <a:pt x="487874" y="6391730"/>
                    <a:pt x="413775" y="6390460"/>
                  </a:cubicBezTo>
                  <a:cubicBezTo>
                    <a:pt x="369315" y="6389190"/>
                    <a:pt x="324855" y="6387921"/>
                    <a:pt x="282866" y="6386650"/>
                  </a:cubicBezTo>
                  <a:cubicBezTo>
                    <a:pt x="203826" y="6385380"/>
                    <a:pt x="124787"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63037" y="30480"/>
                    <a:pt x="102557" y="29210"/>
                  </a:cubicBezTo>
                  <a:cubicBezTo>
                    <a:pt x="169246" y="25400"/>
                    <a:pt x="235936" y="22860"/>
                    <a:pt x="305096" y="20320"/>
                  </a:cubicBezTo>
                  <a:cubicBezTo>
                    <a:pt x="352025" y="17780"/>
                    <a:pt x="398955" y="16510"/>
                    <a:pt x="443415" y="13970"/>
                  </a:cubicBezTo>
                  <a:cubicBezTo>
                    <a:pt x="487874" y="11430"/>
                    <a:pt x="534804" y="8890"/>
                    <a:pt x="579264" y="8890"/>
                  </a:cubicBezTo>
                  <a:cubicBezTo>
                    <a:pt x="628664" y="7620"/>
                    <a:pt x="678063" y="10160"/>
                    <a:pt x="727463" y="8890"/>
                  </a:cubicBezTo>
                  <a:cubicBezTo>
                    <a:pt x="789213" y="8890"/>
                    <a:pt x="1908116" y="6350"/>
                    <a:pt x="1969865" y="5080"/>
                  </a:cubicBezTo>
                  <a:cubicBezTo>
                    <a:pt x="2029145" y="3810"/>
                    <a:pt x="2088425" y="2540"/>
                    <a:pt x="2150174" y="2540"/>
                  </a:cubicBezTo>
                  <a:cubicBezTo>
                    <a:pt x="2251444" y="1270"/>
                    <a:pt x="2350243" y="0"/>
                    <a:pt x="2451512" y="0"/>
                  </a:cubicBezTo>
                  <a:cubicBezTo>
                    <a:pt x="2493502" y="0"/>
                    <a:pt x="2537962" y="2540"/>
                    <a:pt x="2579952" y="2540"/>
                  </a:cubicBezTo>
                  <a:cubicBezTo>
                    <a:pt x="2696041" y="3810"/>
                    <a:pt x="2814600" y="5080"/>
                    <a:pt x="2930689" y="7620"/>
                  </a:cubicBezTo>
                  <a:cubicBezTo>
                    <a:pt x="2992439" y="8890"/>
                    <a:pt x="3054189" y="12700"/>
                    <a:pt x="3115938" y="16510"/>
                  </a:cubicBezTo>
                  <a:cubicBezTo>
                    <a:pt x="3130758" y="16510"/>
                    <a:pt x="3145578" y="16510"/>
                    <a:pt x="3157928" y="16510"/>
                  </a:cubicBezTo>
                  <a:cubicBezTo>
                    <a:pt x="3174266" y="17780"/>
                    <a:pt x="3183156" y="20320"/>
                    <a:pt x="3193316" y="21590"/>
                  </a:cubicBezTo>
                  <a:close/>
                  <a:moveTo>
                    <a:pt x="3203476" y="6379030"/>
                  </a:moveTo>
                  <a:cubicBezTo>
                    <a:pt x="3204746" y="6362521"/>
                    <a:pt x="3206016" y="6349821"/>
                    <a:pt x="3206016" y="6337121"/>
                  </a:cubicBezTo>
                  <a:cubicBezTo>
                    <a:pt x="3204746" y="6058221"/>
                    <a:pt x="3203476" y="5792235"/>
                    <a:pt x="3203476" y="5506175"/>
                  </a:cubicBezTo>
                  <a:cubicBezTo>
                    <a:pt x="3203476" y="5375691"/>
                    <a:pt x="3206016" y="5245208"/>
                    <a:pt x="3204746" y="5114724"/>
                  </a:cubicBezTo>
                  <a:cubicBezTo>
                    <a:pt x="3204746" y="4994278"/>
                    <a:pt x="3203476" y="4868813"/>
                    <a:pt x="3202206" y="4748367"/>
                  </a:cubicBezTo>
                  <a:cubicBezTo>
                    <a:pt x="3197126" y="4562678"/>
                    <a:pt x="3185696" y="718433"/>
                    <a:pt x="3185696" y="532745"/>
                  </a:cubicBezTo>
                  <a:cubicBezTo>
                    <a:pt x="3183156" y="377168"/>
                    <a:pt x="3180616" y="216573"/>
                    <a:pt x="3178076" y="63500"/>
                  </a:cubicBezTo>
                  <a:cubicBezTo>
                    <a:pt x="3176806" y="44450"/>
                    <a:pt x="3175536" y="43180"/>
                    <a:pt x="3150518" y="41910"/>
                  </a:cubicBezTo>
                  <a:cubicBezTo>
                    <a:pt x="3143108" y="41910"/>
                    <a:pt x="3138168" y="41910"/>
                    <a:pt x="3130758" y="40640"/>
                  </a:cubicBezTo>
                  <a:cubicBezTo>
                    <a:pt x="3069009" y="36830"/>
                    <a:pt x="3004789" y="31750"/>
                    <a:pt x="2943039" y="30480"/>
                  </a:cubicBezTo>
                  <a:cubicBezTo>
                    <a:pt x="2792370" y="26670"/>
                    <a:pt x="2639231" y="25400"/>
                    <a:pt x="2488562" y="22860"/>
                  </a:cubicBezTo>
                  <a:cubicBezTo>
                    <a:pt x="2466332" y="22860"/>
                    <a:pt x="2441633" y="22860"/>
                    <a:pt x="2419403" y="22860"/>
                  </a:cubicBezTo>
                  <a:cubicBezTo>
                    <a:pt x="2382353" y="22860"/>
                    <a:pt x="2345303" y="22860"/>
                    <a:pt x="2310723" y="22860"/>
                  </a:cubicBezTo>
                  <a:cubicBezTo>
                    <a:pt x="2231684" y="22860"/>
                    <a:pt x="2152644" y="22860"/>
                    <a:pt x="2076075" y="24130"/>
                  </a:cubicBezTo>
                  <a:cubicBezTo>
                    <a:pt x="2009385" y="25400"/>
                    <a:pt x="885542" y="29210"/>
                    <a:pt x="818852" y="29210"/>
                  </a:cubicBezTo>
                  <a:cubicBezTo>
                    <a:pt x="710173" y="29210"/>
                    <a:pt x="601494" y="26670"/>
                    <a:pt x="492814" y="33020"/>
                  </a:cubicBezTo>
                  <a:cubicBezTo>
                    <a:pt x="436005" y="36830"/>
                    <a:pt x="381665" y="36830"/>
                    <a:pt x="327325" y="38100"/>
                  </a:cubicBezTo>
                  <a:cubicBezTo>
                    <a:pt x="233466" y="41910"/>
                    <a:pt x="139607"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67977" y="6361250"/>
                    <a:pt x="102557" y="6362521"/>
                    <a:pt x="134667" y="6362521"/>
                  </a:cubicBezTo>
                  <a:cubicBezTo>
                    <a:pt x="181596" y="6362521"/>
                    <a:pt x="230996" y="6359980"/>
                    <a:pt x="277926" y="6362521"/>
                  </a:cubicBezTo>
                  <a:cubicBezTo>
                    <a:pt x="354495" y="6366330"/>
                    <a:pt x="431065" y="6368871"/>
                    <a:pt x="507634" y="6367600"/>
                  </a:cubicBezTo>
                  <a:cubicBezTo>
                    <a:pt x="557034" y="6366330"/>
                    <a:pt x="603964" y="6368871"/>
                    <a:pt x="653363" y="6368871"/>
                  </a:cubicBezTo>
                  <a:cubicBezTo>
                    <a:pt x="724993" y="6368871"/>
                    <a:pt x="796623" y="6367600"/>
                    <a:pt x="868252" y="6368871"/>
                  </a:cubicBezTo>
                  <a:cubicBezTo>
                    <a:pt x="974461" y="6370140"/>
                    <a:pt x="2140294" y="6359980"/>
                    <a:pt x="2248974" y="6362521"/>
                  </a:cubicBezTo>
                  <a:cubicBezTo>
                    <a:pt x="2295903" y="6363790"/>
                    <a:pt x="2342833" y="6365060"/>
                    <a:pt x="2387293" y="6365060"/>
                  </a:cubicBezTo>
                  <a:cubicBezTo>
                    <a:pt x="2468802" y="6367600"/>
                    <a:pt x="2547842" y="6363790"/>
                    <a:pt x="2629351" y="6367600"/>
                  </a:cubicBezTo>
                  <a:cubicBezTo>
                    <a:pt x="2696041" y="6370140"/>
                    <a:pt x="2762730" y="6370140"/>
                    <a:pt x="2829420" y="6372680"/>
                  </a:cubicBezTo>
                  <a:cubicBezTo>
                    <a:pt x="2928219" y="6376490"/>
                    <a:pt x="3027019" y="6379030"/>
                    <a:pt x="3125818" y="6380300"/>
                  </a:cubicBezTo>
                  <a:cubicBezTo>
                    <a:pt x="3162868" y="6380300"/>
                    <a:pt x="3183156" y="6379030"/>
                    <a:pt x="3203476" y="6379030"/>
                  </a:cubicBezTo>
                  <a:close/>
                </a:path>
              </a:pathLst>
            </a:custGeom>
            <a:solidFill>
              <a:srgbClr val="000000"/>
            </a:solidFill>
          </p:spPr>
        </p:sp>
      </p:grpSp>
      <p:sp>
        <p:nvSpPr>
          <p:cNvPr id="46" name="Text Box 45"/>
          <p:cNvSpPr txBox="1"/>
          <p:nvPr/>
        </p:nvSpPr>
        <p:spPr>
          <a:xfrm>
            <a:off x="6511925" y="768985"/>
            <a:ext cx="9744710" cy="1753235"/>
          </a:xfrm>
          <a:prstGeom prst="rect">
            <a:avLst/>
          </a:prstGeom>
          <a:noFill/>
          <a:ln w="9525">
            <a:noFill/>
          </a:ln>
        </p:spPr>
        <p:txBody>
          <a:bodyPr wrap="square">
            <a:spAutoFit/>
          </a:bodyPr>
          <a:p>
            <a:pPr indent="0" algn="ctr">
              <a:lnSpc>
                <a:spcPct val="150000"/>
              </a:lnSpc>
            </a:pPr>
            <a:r>
              <a:rPr lang="en-US" sz="3600" b="0">
                <a:latin typeface="Arial" panose="020B0604020202020204" pitchFamily="34" charset="0"/>
                <a:cs typeface="Arial" panose="020B0604020202020204" pitchFamily="34" charset="0"/>
              </a:rPr>
              <a:t>TH1: Em nghe các bạn nói những thông tin không đúng về mình.</a:t>
            </a:r>
            <a:endParaRPr lang="en-US" sz="3600">
              <a:latin typeface="Arial" panose="020B0604020202020204" pitchFamily="34" charset="0"/>
              <a:cs typeface="Arial" panose="020B0604020202020204" pitchFamily="34" charset="0"/>
            </a:endParaRPr>
          </a:p>
        </p:txBody>
      </p:sp>
      <p:sp>
        <p:nvSpPr>
          <p:cNvPr id="47" name="Text Box 46"/>
          <p:cNvSpPr txBox="1"/>
          <p:nvPr/>
        </p:nvSpPr>
        <p:spPr>
          <a:xfrm>
            <a:off x="6400800" y="4457700"/>
            <a:ext cx="9838690" cy="1753235"/>
          </a:xfrm>
          <a:prstGeom prst="rect">
            <a:avLst/>
          </a:prstGeom>
          <a:noFill/>
          <a:ln w="9525">
            <a:noFill/>
          </a:ln>
        </p:spPr>
        <p:txBody>
          <a:bodyPr wrap="square">
            <a:spAutoFit/>
          </a:bodyPr>
          <a:p>
            <a:pPr indent="0" algn="ctr">
              <a:lnSpc>
                <a:spcPct val="150000"/>
              </a:lnSpc>
            </a:pPr>
            <a:r>
              <a:rPr lang="en-US" sz="3600" b="0">
                <a:latin typeface="Arial" panose="020B0604020202020204" pitchFamily="34" charset="0"/>
                <a:cs typeface="Arial" panose="020B0604020202020204" pitchFamily="34" charset="0"/>
              </a:rPr>
              <a:t> TH2: Bố mẹ không cho em cơ hội giải thích khi em mắc lỗi.</a:t>
            </a:r>
            <a:endParaRPr lang="en-US" sz="3600" b="0">
              <a:latin typeface="Arial" panose="020B0604020202020204" pitchFamily="34" charset="0"/>
              <a:cs typeface="Arial" panose="020B0604020202020204" pitchFamily="34" charset="0"/>
            </a:endParaRPr>
          </a:p>
        </p:txBody>
      </p:sp>
      <p:sp>
        <p:nvSpPr>
          <p:cNvPr id="48" name="Text Box 47"/>
          <p:cNvSpPr txBox="1"/>
          <p:nvPr/>
        </p:nvSpPr>
        <p:spPr>
          <a:xfrm>
            <a:off x="6477000" y="7483475"/>
            <a:ext cx="9904730" cy="2584450"/>
          </a:xfrm>
          <a:prstGeom prst="rect">
            <a:avLst/>
          </a:prstGeom>
          <a:noFill/>
          <a:ln w="9525">
            <a:noFill/>
          </a:ln>
        </p:spPr>
        <p:txBody>
          <a:bodyPr wrap="square">
            <a:spAutoFit/>
          </a:bodyPr>
          <a:p>
            <a:pPr indent="0">
              <a:lnSpc>
                <a:spcPct val="150000"/>
              </a:lnSpc>
            </a:pPr>
            <a:r>
              <a:rPr lang="en-US" sz="3600" b="0">
                <a:latin typeface="Arial" panose="020B0604020202020204" pitchFamily="34" charset="0"/>
                <a:cs typeface="Arial" panose="020B0604020202020204" pitchFamily="34" charset="0"/>
              </a:rPr>
              <a:t>TH3: Trong hoạt động làm việc nhóm, em được phân công thực hiện nhiệm vụ không phù hợp với khả năng của mình.</a:t>
            </a:r>
            <a:endParaRPr lang="en-US" sz="3600" b="0">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058"/>
          <a:stretch>
            <a:fillRect/>
          </a:stretch>
        </p:blipFill>
        <p:spPr>
          <a:xfrm rot="-96584">
            <a:off x="1998288" y="9061958"/>
            <a:ext cx="2312580" cy="1271370"/>
          </a:xfrm>
          <a:prstGeom prst="rect">
            <a:avLst/>
          </a:prstGeom>
        </p:spPr>
      </p:pic>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00000">
            <a:off x="2884407" y="8683141"/>
            <a:ext cx="757564" cy="693171"/>
          </a:xfrm>
          <a:prstGeom prst="rect">
            <a:avLst/>
          </a:prstGeom>
        </p:spPr>
      </p:pic>
      <p:sp>
        <p:nvSpPr>
          <p:cNvPr id="5" name="Oval Callout 4"/>
          <p:cNvSpPr/>
          <p:nvPr/>
        </p:nvSpPr>
        <p:spPr>
          <a:xfrm>
            <a:off x="304800" y="2731135"/>
            <a:ext cx="5572125" cy="4723765"/>
          </a:xfrm>
          <a:prstGeom prst="wedgeEllipseCallout">
            <a:avLst>
              <a:gd name="adj1" fmla="val -51291"/>
              <a:gd name="adj2" fmla="val 40952"/>
            </a:avLst>
          </a:prstGeom>
          <a:solidFill>
            <a:srgbClr val="FFFF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0" name="Text Box 99"/>
          <p:cNvSpPr txBox="1"/>
          <p:nvPr/>
        </p:nvSpPr>
        <p:spPr>
          <a:xfrm>
            <a:off x="762000" y="3771900"/>
            <a:ext cx="5080000" cy="2861310"/>
          </a:xfrm>
          <a:prstGeom prst="rect">
            <a:avLst/>
          </a:prstGeom>
          <a:noFill/>
          <a:ln w="9525">
            <a:noFill/>
          </a:ln>
        </p:spPr>
        <p:txBody>
          <a:bodyPr>
            <a:spAutoFit/>
          </a:bodyPr>
          <a:p>
            <a:pPr indent="0">
              <a:lnSpc>
                <a:spcPct val="150000"/>
              </a:lnSpc>
            </a:pPr>
            <a:r>
              <a:rPr lang="en-US" sz="4000" b="0">
                <a:latin typeface="Arial" panose="020B0604020202020204" pitchFamily="34" charset="0"/>
                <a:cs typeface="Arial" panose="020B0604020202020204" pitchFamily="34" charset="0"/>
              </a:rPr>
              <a:t>Thảo luận cách thức, </a:t>
            </a:r>
            <a:r>
              <a:rPr lang="en-US" sz="4000">
                <a:latin typeface="Arial" panose="020B0604020202020204" pitchFamily="34" charset="0"/>
                <a:cs typeface="Arial" panose="020B0604020202020204" pitchFamily="34" charset="0"/>
                <a:sym typeface="+mn-ea"/>
              </a:rPr>
              <a:t>phân công đóng vai</a:t>
            </a:r>
            <a:r>
              <a:rPr lang="en-US" sz="4000" b="0">
                <a:latin typeface="Arial" panose="020B0604020202020204" pitchFamily="34" charset="0"/>
                <a:cs typeface="Arial" panose="020B0604020202020204" pitchFamily="34" charset="0"/>
              </a:rPr>
              <a:t> xử lí tình huống. </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strips(downLeft)">
                                      <p:cBhvr>
                                        <p:cTn id="7" dur="500"/>
                                        <p:tgtEl>
                                          <p:spTgt spid="10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inVertic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barn(inVertical)">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inVertical)">
                                      <p:cBhvr>
                                        <p:cTn id="34" dur="500"/>
                                        <p:tgtEl>
                                          <p:spTgt spid="4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barn(inVertical)">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100"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75071"/>
          <a:stretch>
            <a:fillRect/>
          </a:stretch>
        </p:blipFill>
        <p:spPr>
          <a:xfrm rot="-10800000">
            <a:off x="13729131" y="0"/>
            <a:ext cx="4558869" cy="10287000"/>
          </a:xfrm>
          <a:prstGeom prst="rect">
            <a:avLst/>
          </a:prstGeom>
        </p:spPr>
      </p:pic>
      <p:grpSp>
        <p:nvGrpSpPr>
          <p:cNvPr id="5" name="Group 5"/>
          <p:cNvGrpSpPr/>
          <p:nvPr/>
        </p:nvGrpSpPr>
        <p:grpSpPr>
          <a:xfrm rot="0">
            <a:off x="1029970" y="1105200"/>
            <a:ext cx="16230600" cy="7719395"/>
            <a:chOff x="0" y="0"/>
            <a:chExt cx="12618436" cy="6001423"/>
          </a:xfrm>
        </p:grpSpPr>
        <p:sp>
          <p:nvSpPr>
            <p:cNvPr id="6" name="Freeform 6"/>
            <p:cNvSpPr/>
            <p:nvPr/>
          </p:nvSpPr>
          <p:spPr>
            <a:xfrm>
              <a:off x="10160" y="16510"/>
              <a:ext cx="12595576" cy="5973483"/>
            </a:xfrm>
            <a:custGeom>
              <a:avLst/>
              <a:gdLst/>
              <a:ahLst/>
              <a:cxnLst/>
              <a:rect l="l" t="t" r="r" b="b"/>
              <a:pathLst>
                <a:path w="12595576" h="5973483">
                  <a:moveTo>
                    <a:pt x="12595576" y="5973483"/>
                  </a:moveTo>
                  <a:lnTo>
                    <a:pt x="0" y="5965863"/>
                  </a:lnTo>
                  <a:lnTo>
                    <a:pt x="0" y="2084987"/>
                  </a:lnTo>
                  <a:lnTo>
                    <a:pt x="17780" y="19050"/>
                  </a:lnTo>
                  <a:lnTo>
                    <a:pt x="6279317" y="0"/>
                  </a:lnTo>
                  <a:lnTo>
                    <a:pt x="12576526" y="5080"/>
                  </a:lnTo>
                  <a:close/>
                </a:path>
              </a:pathLst>
            </a:custGeom>
            <a:solidFill>
              <a:srgbClr val="FFFFFF"/>
            </a:solidFill>
          </p:spPr>
          <p:txBody>
            <a:bodyPr/>
            <a:p>
              <a:endParaRPr lang="en-US"/>
            </a:p>
          </p:txBody>
        </p:sp>
        <p:sp>
          <p:nvSpPr>
            <p:cNvPr id="7" name="Freeform 7"/>
            <p:cNvSpPr/>
            <p:nvPr/>
          </p:nvSpPr>
          <p:spPr>
            <a:xfrm>
              <a:off x="-3810" y="0"/>
              <a:ext cx="12624786" cy="6000153"/>
            </a:xfrm>
            <a:custGeom>
              <a:avLst/>
              <a:gdLst/>
              <a:ahLst/>
              <a:cxnLst/>
              <a:rect l="l" t="t" r="r" b="b"/>
              <a:pathLst>
                <a:path w="12624786" h="6000153">
                  <a:moveTo>
                    <a:pt x="12590496" y="21590"/>
                  </a:moveTo>
                  <a:cubicBezTo>
                    <a:pt x="12591766" y="34290"/>
                    <a:pt x="12591766" y="44450"/>
                    <a:pt x="12593036" y="54610"/>
                  </a:cubicBezTo>
                  <a:cubicBezTo>
                    <a:pt x="12595576" y="155231"/>
                    <a:pt x="12596846" y="286863"/>
                    <a:pt x="12599386" y="413793"/>
                  </a:cubicBezTo>
                  <a:cubicBezTo>
                    <a:pt x="12599386" y="597137"/>
                    <a:pt x="12612086" y="4212302"/>
                    <a:pt x="12618436" y="4395646"/>
                  </a:cubicBezTo>
                  <a:cubicBezTo>
                    <a:pt x="12624786" y="4673012"/>
                    <a:pt x="12620976" y="4955079"/>
                    <a:pt x="12620976" y="5232446"/>
                  </a:cubicBezTo>
                  <a:cubicBezTo>
                    <a:pt x="12620976" y="5476904"/>
                    <a:pt x="12622246" y="5702558"/>
                    <a:pt x="12623516" y="5939193"/>
                  </a:cubicBezTo>
                  <a:cubicBezTo>
                    <a:pt x="12623516" y="5960783"/>
                    <a:pt x="12623516" y="5974753"/>
                    <a:pt x="12623516" y="5998883"/>
                  </a:cubicBezTo>
                  <a:cubicBezTo>
                    <a:pt x="12600657" y="5998883"/>
                    <a:pt x="12580336" y="6000153"/>
                    <a:pt x="12524629" y="5998883"/>
                  </a:cubicBezTo>
                  <a:cubicBezTo>
                    <a:pt x="11879665" y="5993803"/>
                    <a:pt x="11224779" y="6000153"/>
                    <a:pt x="10579815" y="5995073"/>
                  </a:cubicBezTo>
                  <a:cubicBezTo>
                    <a:pt x="10192836" y="5991263"/>
                    <a:pt x="9815781" y="5993803"/>
                    <a:pt x="9428802" y="5991263"/>
                  </a:cubicBezTo>
                  <a:cubicBezTo>
                    <a:pt x="9250197" y="5989993"/>
                    <a:pt x="9071591" y="5988723"/>
                    <a:pt x="8892986" y="5987453"/>
                  </a:cubicBezTo>
                  <a:cubicBezTo>
                    <a:pt x="8783838" y="5987453"/>
                    <a:pt x="8684613" y="5988723"/>
                    <a:pt x="8575466" y="5988723"/>
                  </a:cubicBezTo>
                  <a:cubicBezTo>
                    <a:pt x="8297635" y="5987453"/>
                    <a:pt x="7533601" y="5988723"/>
                    <a:pt x="7255770" y="5987453"/>
                  </a:cubicBezTo>
                  <a:cubicBezTo>
                    <a:pt x="7057320" y="5986183"/>
                    <a:pt x="3088312" y="5995073"/>
                    <a:pt x="2889862" y="5993803"/>
                  </a:cubicBezTo>
                  <a:cubicBezTo>
                    <a:pt x="2840249" y="5993803"/>
                    <a:pt x="2780714" y="5995073"/>
                    <a:pt x="2731101" y="5995073"/>
                  </a:cubicBezTo>
                  <a:cubicBezTo>
                    <a:pt x="2612031" y="5995073"/>
                    <a:pt x="2502884" y="5996343"/>
                    <a:pt x="2383813" y="5996343"/>
                  </a:cubicBezTo>
                  <a:cubicBezTo>
                    <a:pt x="2086138" y="5996343"/>
                    <a:pt x="1798385" y="5995073"/>
                    <a:pt x="1500709" y="5993803"/>
                  </a:cubicBezTo>
                  <a:cubicBezTo>
                    <a:pt x="1322104" y="5992533"/>
                    <a:pt x="1143498" y="5991263"/>
                    <a:pt x="974816" y="5989993"/>
                  </a:cubicBezTo>
                  <a:cubicBezTo>
                    <a:pt x="657295" y="5988723"/>
                    <a:pt x="339774" y="5987453"/>
                    <a:pt x="48260" y="5987453"/>
                  </a:cubicBezTo>
                  <a:cubicBezTo>
                    <a:pt x="38100" y="5987453"/>
                    <a:pt x="29210" y="5987453"/>
                    <a:pt x="19050" y="5986183"/>
                  </a:cubicBezTo>
                  <a:cubicBezTo>
                    <a:pt x="10160" y="5984913"/>
                    <a:pt x="5080" y="5978563"/>
                    <a:pt x="7620" y="5969673"/>
                  </a:cubicBezTo>
                  <a:cubicBezTo>
                    <a:pt x="16510" y="5937614"/>
                    <a:pt x="12700" y="5820086"/>
                    <a:pt x="11430" y="5697857"/>
                  </a:cubicBezTo>
                  <a:cubicBezTo>
                    <a:pt x="10160" y="5448698"/>
                    <a:pt x="6350" y="5204239"/>
                    <a:pt x="7620" y="4955079"/>
                  </a:cubicBezTo>
                  <a:cubicBezTo>
                    <a:pt x="5080" y="4644805"/>
                    <a:pt x="0" y="803986"/>
                    <a:pt x="7620" y="489011"/>
                  </a:cubicBezTo>
                  <a:cubicBezTo>
                    <a:pt x="8890" y="427896"/>
                    <a:pt x="7620" y="362080"/>
                    <a:pt x="8890" y="300966"/>
                  </a:cubicBezTo>
                  <a:cubicBezTo>
                    <a:pt x="10160" y="202242"/>
                    <a:pt x="12700" y="94117"/>
                    <a:pt x="13970" y="44450"/>
                  </a:cubicBezTo>
                  <a:cubicBezTo>
                    <a:pt x="13970" y="41910"/>
                    <a:pt x="15240" y="39370"/>
                    <a:pt x="16510" y="38100"/>
                  </a:cubicBezTo>
                  <a:cubicBezTo>
                    <a:pt x="38100" y="35560"/>
                    <a:pt x="91711" y="30480"/>
                    <a:pt x="250472" y="29210"/>
                  </a:cubicBezTo>
                  <a:cubicBezTo>
                    <a:pt x="518380" y="25400"/>
                    <a:pt x="786288" y="22860"/>
                    <a:pt x="1064118" y="20320"/>
                  </a:cubicBezTo>
                  <a:cubicBezTo>
                    <a:pt x="1252646" y="17780"/>
                    <a:pt x="1441174" y="16510"/>
                    <a:pt x="1619779" y="13970"/>
                  </a:cubicBezTo>
                  <a:cubicBezTo>
                    <a:pt x="1798385" y="11430"/>
                    <a:pt x="1986913" y="8890"/>
                    <a:pt x="2165518" y="8890"/>
                  </a:cubicBezTo>
                  <a:cubicBezTo>
                    <a:pt x="2363968" y="7620"/>
                    <a:pt x="2562419" y="10160"/>
                    <a:pt x="2760869" y="8890"/>
                  </a:cubicBezTo>
                  <a:cubicBezTo>
                    <a:pt x="3008932" y="8890"/>
                    <a:pt x="7503834" y="6350"/>
                    <a:pt x="7751897" y="5080"/>
                  </a:cubicBezTo>
                  <a:cubicBezTo>
                    <a:pt x="7990037" y="3810"/>
                    <a:pt x="8228178" y="2540"/>
                    <a:pt x="8476240" y="2540"/>
                  </a:cubicBezTo>
                  <a:cubicBezTo>
                    <a:pt x="8883064" y="1270"/>
                    <a:pt x="9279965" y="0"/>
                    <a:pt x="9686788" y="0"/>
                  </a:cubicBezTo>
                  <a:cubicBezTo>
                    <a:pt x="9855471" y="0"/>
                    <a:pt x="10034076" y="2540"/>
                    <a:pt x="10202759" y="2540"/>
                  </a:cubicBezTo>
                  <a:cubicBezTo>
                    <a:pt x="10669117" y="3810"/>
                    <a:pt x="11145398" y="5080"/>
                    <a:pt x="11611757" y="7620"/>
                  </a:cubicBezTo>
                  <a:cubicBezTo>
                    <a:pt x="11859820" y="8890"/>
                    <a:pt x="12107883" y="12700"/>
                    <a:pt x="12355946" y="16510"/>
                  </a:cubicBezTo>
                  <a:cubicBezTo>
                    <a:pt x="12415481" y="16510"/>
                    <a:pt x="12475016" y="16510"/>
                    <a:pt x="12524629" y="16510"/>
                  </a:cubicBezTo>
                  <a:cubicBezTo>
                    <a:pt x="12571446" y="17780"/>
                    <a:pt x="12580336" y="20320"/>
                    <a:pt x="12590496" y="21590"/>
                  </a:cubicBezTo>
                  <a:close/>
                  <a:moveTo>
                    <a:pt x="12600657" y="5982373"/>
                  </a:moveTo>
                  <a:cubicBezTo>
                    <a:pt x="12601926" y="5965863"/>
                    <a:pt x="12603197" y="5953163"/>
                    <a:pt x="12603197" y="5940463"/>
                  </a:cubicBezTo>
                  <a:cubicBezTo>
                    <a:pt x="12601926" y="5679053"/>
                    <a:pt x="12600657" y="5429893"/>
                    <a:pt x="12600657" y="5161929"/>
                  </a:cubicBezTo>
                  <a:cubicBezTo>
                    <a:pt x="12600657" y="5039700"/>
                    <a:pt x="12603197" y="4917470"/>
                    <a:pt x="12601926" y="4795241"/>
                  </a:cubicBezTo>
                  <a:cubicBezTo>
                    <a:pt x="12601926" y="4682414"/>
                    <a:pt x="12600657" y="4564886"/>
                    <a:pt x="12599386" y="4452059"/>
                  </a:cubicBezTo>
                  <a:cubicBezTo>
                    <a:pt x="12594307" y="4278118"/>
                    <a:pt x="12582876" y="677056"/>
                    <a:pt x="12582876" y="503114"/>
                  </a:cubicBezTo>
                  <a:cubicBezTo>
                    <a:pt x="12580336" y="357379"/>
                    <a:pt x="12577797" y="206943"/>
                    <a:pt x="12575257" y="63500"/>
                  </a:cubicBezTo>
                  <a:cubicBezTo>
                    <a:pt x="12573986" y="44450"/>
                    <a:pt x="12572716" y="43180"/>
                    <a:pt x="12494862" y="41910"/>
                  </a:cubicBezTo>
                  <a:cubicBezTo>
                    <a:pt x="12465094" y="41910"/>
                    <a:pt x="12445248" y="41910"/>
                    <a:pt x="12415481" y="40640"/>
                  </a:cubicBezTo>
                  <a:cubicBezTo>
                    <a:pt x="12167418" y="36830"/>
                    <a:pt x="11909433" y="31750"/>
                    <a:pt x="11661370" y="30480"/>
                  </a:cubicBezTo>
                  <a:cubicBezTo>
                    <a:pt x="11056096" y="26670"/>
                    <a:pt x="10440899" y="25400"/>
                    <a:pt x="9835626" y="22860"/>
                  </a:cubicBezTo>
                  <a:cubicBezTo>
                    <a:pt x="9746323" y="22860"/>
                    <a:pt x="9647098" y="22860"/>
                    <a:pt x="9557796" y="22860"/>
                  </a:cubicBezTo>
                  <a:cubicBezTo>
                    <a:pt x="9408958" y="22860"/>
                    <a:pt x="9260120" y="22860"/>
                    <a:pt x="9121205" y="22860"/>
                  </a:cubicBezTo>
                  <a:cubicBezTo>
                    <a:pt x="8803684" y="22860"/>
                    <a:pt x="8486164" y="22860"/>
                    <a:pt x="8178565" y="24130"/>
                  </a:cubicBezTo>
                  <a:cubicBezTo>
                    <a:pt x="7910657" y="25400"/>
                    <a:pt x="3395910" y="29210"/>
                    <a:pt x="3128003" y="29210"/>
                  </a:cubicBezTo>
                  <a:cubicBezTo>
                    <a:pt x="2691412" y="29210"/>
                    <a:pt x="2254821" y="26670"/>
                    <a:pt x="1818230" y="33020"/>
                  </a:cubicBezTo>
                  <a:cubicBezTo>
                    <a:pt x="1590012" y="36830"/>
                    <a:pt x="1371717" y="36830"/>
                    <a:pt x="1153421" y="38100"/>
                  </a:cubicBezTo>
                  <a:cubicBezTo>
                    <a:pt x="776365" y="41910"/>
                    <a:pt x="399310" y="45720"/>
                    <a:pt x="49530" y="50800"/>
                  </a:cubicBezTo>
                  <a:cubicBezTo>
                    <a:pt x="36830" y="50800"/>
                    <a:pt x="34290" y="53340"/>
                    <a:pt x="33020" y="80013"/>
                  </a:cubicBezTo>
                  <a:cubicBezTo>
                    <a:pt x="31750" y="164633"/>
                    <a:pt x="31750" y="249254"/>
                    <a:pt x="30480" y="333874"/>
                  </a:cubicBezTo>
                  <a:cubicBezTo>
                    <a:pt x="29210" y="474908"/>
                    <a:pt x="26670" y="611240"/>
                    <a:pt x="25400" y="752274"/>
                  </a:cubicBezTo>
                  <a:cubicBezTo>
                    <a:pt x="20320" y="902710"/>
                    <a:pt x="26670" y="4578989"/>
                    <a:pt x="29210" y="4729426"/>
                  </a:cubicBezTo>
                  <a:cubicBezTo>
                    <a:pt x="29210" y="4889264"/>
                    <a:pt x="29210" y="5053803"/>
                    <a:pt x="30480" y="5213641"/>
                  </a:cubicBezTo>
                  <a:cubicBezTo>
                    <a:pt x="30480" y="5331170"/>
                    <a:pt x="33020" y="5448698"/>
                    <a:pt x="33020" y="5566226"/>
                  </a:cubicBezTo>
                  <a:cubicBezTo>
                    <a:pt x="33020" y="5693156"/>
                    <a:pt x="33020" y="5820087"/>
                    <a:pt x="31750" y="5940463"/>
                  </a:cubicBezTo>
                  <a:cubicBezTo>
                    <a:pt x="31750" y="5944273"/>
                    <a:pt x="31750" y="5946813"/>
                    <a:pt x="31750" y="5950623"/>
                  </a:cubicBezTo>
                  <a:cubicBezTo>
                    <a:pt x="31750" y="5960783"/>
                    <a:pt x="35560" y="5964593"/>
                    <a:pt x="44450" y="5964593"/>
                  </a:cubicBezTo>
                  <a:cubicBezTo>
                    <a:pt x="111556" y="5964593"/>
                    <a:pt x="250472" y="5965863"/>
                    <a:pt x="379465" y="5965863"/>
                  </a:cubicBezTo>
                  <a:cubicBezTo>
                    <a:pt x="567992" y="5965863"/>
                    <a:pt x="766443" y="5963323"/>
                    <a:pt x="954971" y="5965863"/>
                  </a:cubicBezTo>
                  <a:cubicBezTo>
                    <a:pt x="1262569" y="5969673"/>
                    <a:pt x="1570167" y="5972213"/>
                    <a:pt x="1877765" y="5970943"/>
                  </a:cubicBezTo>
                  <a:cubicBezTo>
                    <a:pt x="2076215" y="5969673"/>
                    <a:pt x="2264743" y="5972213"/>
                    <a:pt x="2463194" y="5972213"/>
                  </a:cubicBezTo>
                  <a:cubicBezTo>
                    <a:pt x="2750947" y="5972213"/>
                    <a:pt x="3038700" y="5970943"/>
                    <a:pt x="3326453" y="5972213"/>
                  </a:cubicBezTo>
                  <a:cubicBezTo>
                    <a:pt x="3753121" y="5973483"/>
                    <a:pt x="8436550" y="5963323"/>
                    <a:pt x="8873141" y="5965863"/>
                  </a:cubicBezTo>
                  <a:cubicBezTo>
                    <a:pt x="9061670" y="5967133"/>
                    <a:pt x="9250198" y="5968403"/>
                    <a:pt x="9428802" y="5968403"/>
                  </a:cubicBezTo>
                  <a:cubicBezTo>
                    <a:pt x="9756246" y="5970943"/>
                    <a:pt x="10073767" y="5967133"/>
                    <a:pt x="10401209" y="5970943"/>
                  </a:cubicBezTo>
                  <a:cubicBezTo>
                    <a:pt x="10669117" y="5973483"/>
                    <a:pt x="10937026" y="5973483"/>
                    <a:pt x="11204933" y="5976023"/>
                  </a:cubicBezTo>
                  <a:cubicBezTo>
                    <a:pt x="11601835" y="5979833"/>
                    <a:pt x="11998735" y="5982373"/>
                    <a:pt x="12395636" y="5983643"/>
                  </a:cubicBezTo>
                  <a:cubicBezTo>
                    <a:pt x="12544474" y="5983643"/>
                    <a:pt x="12580336" y="5982373"/>
                    <a:pt x="12600657" y="5982373"/>
                  </a:cubicBezTo>
                  <a:close/>
                </a:path>
              </a:pathLst>
            </a:custGeom>
            <a:solidFill>
              <a:srgbClr val="000000"/>
            </a:solidFill>
          </p:spPr>
        </p:sp>
      </p:grpSp>
      <p:sp>
        <p:nvSpPr>
          <p:cNvPr id="8" name="AutoShape 8"/>
          <p:cNvSpPr/>
          <p:nvPr/>
        </p:nvSpPr>
        <p:spPr>
          <a:xfrm>
            <a:off x="1661809" y="4850597"/>
            <a:ext cx="14966922" cy="0"/>
          </a:xfrm>
          <a:prstGeom prst="line">
            <a:avLst/>
          </a:prstGeom>
          <a:ln w="19050" cap="flat">
            <a:solidFill>
              <a:srgbClr val="D9D9D9"/>
            </a:solidFill>
            <a:prstDash val="solid"/>
            <a:headEnd type="none" w="sm" len="sm"/>
            <a:tailEnd type="none" w="sm" len="sm"/>
          </a:ln>
        </p:spPr>
      </p:sp>
      <p:sp>
        <p:nvSpPr>
          <p:cNvPr id="9" name="AutoShape 9"/>
          <p:cNvSpPr/>
          <p:nvPr/>
        </p:nvSpPr>
        <p:spPr>
          <a:xfrm rot="5392921">
            <a:off x="5958380" y="4830277"/>
            <a:ext cx="6078956" cy="0"/>
          </a:xfrm>
          <a:prstGeom prst="line">
            <a:avLst/>
          </a:prstGeom>
          <a:ln w="19050" cap="flat">
            <a:solidFill>
              <a:srgbClr val="D9D9D9"/>
            </a:solidFill>
            <a:prstDash val="solid"/>
            <a:headEnd type="none" w="sm" len="sm"/>
            <a:tailEnd type="none" w="sm" len="sm"/>
          </a:ln>
        </p:spPr>
      </p:sp>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600214" y="8702936"/>
            <a:ext cx="3534087" cy="1846561"/>
          </a:xfrm>
          <a:prstGeom prst="rect">
            <a:avLst/>
          </a:prstGeom>
        </p:spPr>
      </p:pic>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097309" y="8886451"/>
            <a:ext cx="3534087" cy="1846561"/>
          </a:xfrm>
          <a:prstGeom prst="rect">
            <a:avLst/>
          </a:prstGeom>
        </p:spPr>
      </p:pic>
      <p:sp>
        <p:nvSpPr>
          <p:cNvPr id="26" name="Text Box 25"/>
          <p:cNvSpPr txBox="1"/>
          <p:nvPr/>
        </p:nvSpPr>
        <p:spPr>
          <a:xfrm>
            <a:off x="1828800" y="2470150"/>
            <a:ext cx="6715760" cy="101473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Cách xử lí tình huống</a:t>
            </a:r>
            <a:endParaRPr lang="en-US" sz="4000" b="1">
              <a:latin typeface="Arial" panose="020B0604020202020204" pitchFamily="34" charset="0"/>
              <a:cs typeface="Arial" panose="020B0604020202020204" pitchFamily="34" charset="0"/>
            </a:endParaRPr>
          </a:p>
        </p:txBody>
      </p:sp>
      <p:sp>
        <p:nvSpPr>
          <p:cNvPr id="27" name="Text Box 26"/>
          <p:cNvSpPr txBox="1"/>
          <p:nvPr/>
        </p:nvSpPr>
        <p:spPr>
          <a:xfrm>
            <a:off x="9469755" y="1562100"/>
            <a:ext cx="7458710" cy="286131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Arial" panose="020B0604020202020204" pitchFamily="34" charset="0"/>
              </a:rPr>
              <a:t>TH1: Trực tiếp nói chuyện với các bạn và đính chính những thông tin sai lệch đó.</a:t>
            </a:r>
            <a:endParaRPr lang="en-US" sz="4000" b="0">
              <a:latin typeface="Arial" panose="020B0604020202020204" pitchFamily="34" charset="0"/>
              <a:cs typeface="Arial" panose="020B0604020202020204" pitchFamily="34" charset="0"/>
            </a:endParaRPr>
          </a:p>
        </p:txBody>
      </p:sp>
      <p:sp>
        <p:nvSpPr>
          <p:cNvPr id="28" name="Text Box 27"/>
          <p:cNvSpPr txBox="1"/>
          <p:nvPr/>
        </p:nvSpPr>
        <p:spPr>
          <a:xfrm>
            <a:off x="1447800" y="5346065"/>
            <a:ext cx="7375525" cy="286131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Arial" panose="020B0604020202020204" pitchFamily="34" charset="0"/>
              </a:rPr>
              <a:t>TH2: Chờ bố mẹ nguôi giận sau đó mới tìm cơ hội để giải thích cho bố mẹ hiểu.</a:t>
            </a:r>
            <a:endParaRPr lang="en-US" sz="4000" b="0">
              <a:latin typeface="Arial" panose="020B0604020202020204" pitchFamily="34" charset="0"/>
              <a:cs typeface="Arial" panose="020B0604020202020204" pitchFamily="34" charset="0"/>
            </a:endParaRPr>
          </a:p>
        </p:txBody>
      </p:sp>
      <p:sp>
        <p:nvSpPr>
          <p:cNvPr id="29" name="Text Box 28"/>
          <p:cNvSpPr txBox="1"/>
          <p:nvPr/>
        </p:nvSpPr>
        <p:spPr>
          <a:xfrm>
            <a:off x="9448800" y="4838700"/>
            <a:ext cx="7605395" cy="378460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Arial" panose="020B0604020202020204" pitchFamily="34" charset="0"/>
              </a:rPr>
              <a:t>TH3: Thảo luận lại với các bạn và  thể hiện mong muốn được phân công một nhiệm vụ phù hợp với khả năng hơn.</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4DF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47669"/>
          <a:stretch>
            <a:fillRect/>
          </a:stretch>
        </p:blipFill>
        <p:spPr>
          <a:xfrm>
            <a:off x="8717831" y="0"/>
            <a:ext cx="9570169" cy="10287000"/>
          </a:xfrm>
          <a:prstGeom prst="rect">
            <a:avLst/>
          </a:prstGeom>
        </p:spPr>
      </p:pic>
      <p:grpSp>
        <p:nvGrpSpPr>
          <p:cNvPr id="3" name="Group 3"/>
          <p:cNvGrpSpPr/>
          <p:nvPr/>
        </p:nvGrpSpPr>
        <p:grpSpPr>
          <a:xfrm rot="0">
            <a:off x="5363210" y="1028700"/>
            <a:ext cx="13591540"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0"/>
                    <a:pt x="9765115" y="6371410"/>
                    <a:pt x="9765115" y="6395540"/>
                  </a:cubicBezTo>
                  <a:cubicBezTo>
                    <a:pt x="9742254" y="6395540"/>
                    <a:pt x="9721935" y="6396810"/>
                    <a:pt x="9675498" y="6395540"/>
                  </a:cubicBezTo>
                  <a:cubicBezTo>
                    <a:pt x="9177882" y="6390460"/>
                    <a:pt x="8672610" y="6396810"/>
                    <a:pt x="8174994" y="6391730"/>
                  </a:cubicBezTo>
                  <a:cubicBezTo>
                    <a:pt x="7876424" y="6387921"/>
                    <a:pt x="7585510" y="6390460"/>
                    <a:pt x="7286941" y="6387921"/>
                  </a:cubicBezTo>
                  <a:cubicBezTo>
                    <a:pt x="7149139" y="6386650"/>
                    <a:pt x="7011337" y="6385380"/>
                    <a:pt x="6873536" y="6384110"/>
                  </a:cubicBezTo>
                  <a:cubicBezTo>
                    <a:pt x="6789325" y="6384110"/>
                    <a:pt x="6712768" y="6385380"/>
                    <a:pt x="6628556" y="6385380"/>
                  </a:cubicBezTo>
                  <a:cubicBezTo>
                    <a:pt x="6414198" y="6384110"/>
                    <a:pt x="5824714" y="6385380"/>
                    <a:pt x="5610357" y="6384110"/>
                  </a:cubicBezTo>
                  <a:cubicBezTo>
                    <a:pt x="5457244" y="6382840"/>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0"/>
                    <a:pt x="894486" y="6387921"/>
                    <a:pt x="764341" y="6386650"/>
                  </a:cubicBezTo>
                  <a:cubicBezTo>
                    <a:pt x="519360" y="6385380"/>
                    <a:pt x="274380"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6" y="16510"/>
                    <a:pt x="1261957" y="13970"/>
                  </a:cubicBezTo>
                  <a:cubicBezTo>
                    <a:pt x="1399758" y="11430"/>
                    <a:pt x="1545215" y="8890"/>
                    <a:pt x="1683017" y="8890"/>
                  </a:cubicBezTo>
                  <a:cubicBezTo>
                    <a:pt x="1836129" y="7620"/>
                    <a:pt x="1989242" y="10160"/>
                    <a:pt x="2142355" y="8890"/>
                  </a:cubicBezTo>
                  <a:cubicBezTo>
                    <a:pt x="2333746" y="8890"/>
                    <a:pt x="5801748" y="6350"/>
                    <a:pt x="5993138" y="5080"/>
                  </a:cubicBezTo>
                  <a:cubicBezTo>
                    <a:pt x="6176874" y="3810"/>
                    <a:pt x="6360609" y="2540"/>
                    <a:pt x="6551999" y="2540"/>
                  </a:cubicBezTo>
                  <a:cubicBezTo>
                    <a:pt x="6865881" y="1270"/>
                    <a:pt x="7172106" y="0"/>
                    <a:pt x="7485987" y="0"/>
                  </a:cubicBezTo>
                  <a:cubicBezTo>
                    <a:pt x="7616133" y="0"/>
                    <a:pt x="7753934" y="2540"/>
                    <a:pt x="7884080" y="2540"/>
                  </a:cubicBezTo>
                  <a:cubicBezTo>
                    <a:pt x="8243895" y="3810"/>
                    <a:pt x="8611365" y="5080"/>
                    <a:pt x="8971180" y="7620"/>
                  </a:cubicBezTo>
                  <a:cubicBezTo>
                    <a:pt x="9162570" y="8890"/>
                    <a:pt x="9353962" y="12700"/>
                    <a:pt x="9545352" y="16510"/>
                  </a:cubicBezTo>
                  <a:cubicBezTo>
                    <a:pt x="9591286" y="16510"/>
                    <a:pt x="9637220" y="16510"/>
                    <a:pt x="9675498"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5" y="36830"/>
                    <a:pt x="9200849" y="31750"/>
                    <a:pt x="9009458" y="30480"/>
                  </a:cubicBezTo>
                  <a:cubicBezTo>
                    <a:pt x="8542465" y="26670"/>
                    <a:pt x="8067815" y="25400"/>
                    <a:pt x="7600821" y="22860"/>
                  </a:cubicBezTo>
                  <a:cubicBezTo>
                    <a:pt x="7531921" y="22860"/>
                    <a:pt x="7455364" y="22860"/>
                    <a:pt x="7386464" y="22860"/>
                  </a:cubicBezTo>
                  <a:cubicBezTo>
                    <a:pt x="7271629"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3" y="6367600"/>
                  </a:cubicBezTo>
                  <a:cubicBezTo>
                    <a:pt x="1614116" y="6366330"/>
                    <a:pt x="1759573" y="6368871"/>
                    <a:pt x="1912686" y="6368871"/>
                  </a:cubicBezTo>
                  <a:cubicBezTo>
                    <a:pt x="2134699" y="6368871"/>
                    <a:pt x="2356713" y="6367600"/>
                    <a:pt x="2578726" y="6368871"/>
                  </a:cubicBezTo>
                  <a:cubicBezTo>
                    <a:pt x="2907918" y="6370140"/>
                    <a:pt x="6521377" y="6359980"/>
                    <a:pt x="6858225" y="6362521"/>
                  </a:cubicBezTo>
                  <a:cubicBezTo>
                    <a:pt x="7003682" y="6363790"/>
                    <a:pt x="7149139" y="6365060"/>
                    <a:pt x="7286941" y="6365060"/>
                  </a:cubicBezTo>
                  <a:cubicBezTo>
                    <a:pt x="7539576" y="6367600"/>
                    <a:pt x="7784557" y="6363790"/>
                    <a:pt x="8037193" y="6367600"/>
                  </a:cubicBezTo>
                  <a:cubicBezTo>
                    <a:pt x="8243895" y="6370140"/>
                    <a:pt x="8450597" y="6370140"/>
                    <a:pt x="8657299" y="6372680"/>
                  </a:cubicBezTo>
                  <a:cubicBezTo>
                    <a:pt x="8963524" y="6376490"/>
                    <a:pt x="9269750" y="6379030"/>
                    <a:pt x="9575975" y="6380300"/>
                  </a:cubicBezTo>
                  <a:cubicBezTo>
                    <a:pt x="9690809" y="6380300"/>
                    <a:pt x="9721935" y="6379030"/>
                    <a:pt x="9742255" y="6379030"/>
                  </a:cubicBezTo>
                  <a:close/>
                </a:path>
              </a:pathLst>
            </a:custGeom>
            <a:solidFill>
              <a:srgbClr val="000000"/>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997220">
            <a:off x="-450312" y="6218719"/>
            <a:ext cx="1681399" cy="1546887"/>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4058"/>
          <a:stretch>
            <a:fillRect/>
          </a:stretch>
        </p:blipFill>
        <p:spPr>
          <a:xfrm rot="-96584">
            <a:off x="2239588" y="1069848"/>
            <a:ext cx="2312580" cy="1271370"/>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8649">
            <a:off x="-725391" y="7963723"/>
            <a:ext cx="4159446" cy="3623917"/>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215515">
            <a:off x="3085077" y="8925822"/>
            <a:ext cx="1223116" cy="1119151"/>
          </a:xfrm>
          <a:prstGeom prst="rect">
            <a:avLst/>
          </a:prstGeom>
        </p:spPr>
      </p:pic>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00000">
            <a:off x="3125707" y="691031"/>
            <a:ext cx="757564" cy="693171"/>
          </a:xfrm>
          <a:prstGeom prst="rect">
            <a:avLst/>
          </a:prstGeom>
        </p:spPr>
      </p:pic>
      <p:sp>
        <p:nvSpPr>
          <p:cNvPr id="17" name="Text Box 16"/>
          <p:cNvSpPr txBox="1"/>
          <p:nvPr/>
        </p:nvSpPr>
        <p:spPr>
          <a:xfrm>
            <a:off x="6400800" y="2628900"/>
            <a:ext cx="11950065" cy="1106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Arial" panose="020B0604020202020204" pitchFamily="34" charset="0"/>
              </a:rPr>
              <a:t>4. Suy nghĩ tích cực để vượt qua khó khăn</a:t>
            </a:r>
            <a:endParaRPr lang="en-US" sz="4400" b="1">
              <a:latin typeface="Arial" panose="020B0604020202020204" pitchFamily="34" charset="0"/>
              <a:cs typeface="Arial" panose="020B0604020202020204" pitchFamily="34" charset="0"/>
            </a:endParaRPr>
          </a:p>
        </p:txBody>
      </p:sp>
      <p:sp>
        <p:nvSpPr>
          <p:cNvPr id="100" name="Text Box 99"/>
          <p:cNvSpPr txBox="1"/>
          <p:nvPr/>
        </p:nvSpPr>
        <p:spPr>
          <a:xfrm>
            <a:off x="7086600" y="4163695"/>
            <a:ext cx="11138535" cy="286131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Arial" panose="020B0604020202020204" pitchFamily="34" charset="0"/>
              </a:rPr>
              <a:t>Theo các em, những suy nghĩ tích cực nào sẽ góp phần tạo động lực giúp chúng ta vượt qua khó khăn khi gặp phải? </a:t>
            </a:r>
            <a:endParaRPr lang="en-US" sz="4000" b="0">
              <a:latin typeface="Arial" panose="020B0604020202020204" pitchFamily="34" charset="0"/>
              <a:cs typeface="Arial" panose="020B0604020202020204" pitchFamily="34" charset="0"/>
            </a:endParaRPr>
          </a:p>
        </p:txBody>
      </p:sp>
      <p:pic>
        <p:nvPicPr>
          <p:cNvPr id="8"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769885" y="8115256"/>
            <a:ext cx="840654" cy="791266"/>
          </a:xfrm>
          <a:prstGeom prst="rect">
            <a:avLst/>
          </a:prstGeom>
        </p:spPr>
      </p:pic>
      <p:pic>
        <p:nvPicPr>
          <p:cNvPr id="9"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304564" y="8115256"/>
            <a:ext cx="840654" cy="791266"/>
          </a:xfrm>
          <a:prstGeom prst="rect">
            <a:avLst/>
          </a:prstGeom>
        </p:spPr>
      </p:pic>
      <p:pic>
        <p:nvPicPr>
          <p:cNvPr id="10"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839243" y="8115256"/>
            <a:ext cx="840654" cy="791266"/>
          </a:xfrm>
          <a:prstGeom prst="rect">
            <a:avLst/>
          </a:prstGeom>
        </p:spPr>
      </p:pic>
      <p:pic>
        <p:nvPicPr>
          <p:cNvPr id="16"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228101" y="1409688"/>
            <a:ext cx="840654" cy="791266"/>
          </a:xfrm>
          <a:prstGeom prst="rect">
            <a:avLst/>
          </a:prstGeom>
        </p:spPr>
      </p:pic>
      <p:pic>
        <p:nvPicPr>
          <p:cNvPr id="11"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762780" y="1409688"/>
            <a:ext cx="840654" cy="791266"/>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7297459" y="1409688"/>
            <a:ext cx="840654" cy="791266"/>
          </a:xfrm>
          <a:prstGeom prst="rect">
            <a:avLst/>
          </a:prstGeom>
        </p:spPr>
      </p:pic>
      <p:pic>
        <p:nvPicPr>
          <p:cNvPr id="12"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8649">
            <a:off x="15397729" y="7144647"/>
            <a:ext cx="2807791" cy="24462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strips(downLeft)">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47669"/>
          <a:stretch>
            <a:fillRect/>
          </a:stretch>
        </p:blipFill>
        <p:spPr>
          <a:xfrm>
            <a:off x="8717831" y="0"/>
            <a:ext cx="9570169" cy="10287000"/>
          </a:xfrm>
          <a:prstGeom prst="rect">
            <a:avLst/>
          </a:prstGeom>
        </p:spPr>
      </p:pic>
      <p:grpSp>
        <p:nvGrpSpPr>
          <p:cNvPr id="3" name="Group 3"/>
          <p:cNvGrpSpPr/>
          <p:nvPr/>
        </p:nvGrpSpPr>
        <p:grpSpPr>
          <a:xfrm rot="0">
            <a:off x="-457200" y="1028700"/>
            <a:ext cx="13052425" cy="82296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0"/>
                    <a:pt x="9602201" y="6371410"/>
                    <a:pt x="9602201" y="6395540"/>
                  </a:cubicBezTo>
                  <a:cubicBezTo>
                    <a:pt x="9579340" y="6395540"/>
                    <a:pt x="9559021" y="6396810"/>
                    <a:pt x="9513113" y="6395540"/>
                  </a:cubicBezTo>
                  <a:cubicBezTo>
                    <a:pt x="9023894" y="6390460"/>
                    <a:pt x="8527149" y="6396810"/>
                    <a:pt x="8037931" y="6391730"/>
                  </a:cubicBezTo>
                  <a:cubicBezTo>
                    <a:pt x="7744401" y="6387921"/>
                    <a:pt x="7458396" y="6390460"/>
                    <a:pt x="7164865" y="6387921"/>
                  </a:cubicBezTo>
                  <a:cubicBezTo>
                    <a:pt x="7029390" y="6386650"/>
                    <a:pt x="6893913" y="6385380"/>
                    <a:pt x="6758438" y="6384110"/>
                  </a:cubicBezTo>
                  <a:cubicBezTo>
                    <a:pt x="6675647" y="6384110"/>
                    <a:pt x="6600383" y="6385380"/>
                    <a:pt x="6517592" y="6385380"/>
                  </a:cubicBezTo>
                  <a:cubicBezTo>
                    <a:pt x="6306852" y="6384110"/>
                    <a:pt x="5727317" y="6385380"/>
                    <a:pt x="5516577" y="6384110"/>
                  </a:cubicBezTo>
                  <a:cubicBezTo>
                    <a:pt x="5366048" y="6382840"/>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0"/>
                    <a:pt x="880294" y="6387921"/>
                    <a:pt x="752345" y="6386650"/>
                  </a:cubicBezTo>
                  <a:cubicBezTo>
                    <a:pt x="511499" y="6385380"/>
                    <a:pt x="270653"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2" y="0"/>
                    <a:pt x="7623978" y="2540"/>
                    <a:pt x="7751927" y="2540"/>
                  </a:cubicBezTo>
                  <a:cubicBezTo>
                    <a:pt x="8105670" y="3810"/>
                    <a:pt x="8466938" y="5080"/>
                    <a:pt x="8820680" y="7620"/>
                  </a:cubicBezTo>
                  <a:cubicBezTo>
                    <a:pt x="9008842" y="8890"/>
                    <a:pt x="9197002" y="12700"/>
                    <a:pt x="9385163" y="16510"/>
                  </a:cubicBezTo>
                  <a:cubicBezTo>
                    <a:pt x="9430321" y="16510"/>
                    <a:pt x="9475480"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2" y="40640"/>
                  </a:cubicBezTo>
                  <a:cubicBezTo>
                    <a:pt x="9242161"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09" y="6368871"/>
                  </a:cubicBezTo>
                  <a:cubicBezTo>
                    <a:pt x="2859746" y="6370140"/>
                    <a:pt x="6412222" y="6359980"/>
                    <a:pt x="6743385" y="6362521"/>
                  </a:cubicBezTo>
                  <a:cubicBezTo>
                    <a:pt x="6886388" y="6363790"/>
                    <a:pt x="7029390" y="6365060"/>
                    <a:pt x="7164866" y="6365060"/>
                  </a:cubicBezTo>
                  <a:cubicBezTo>
                    <a:pt x="7413238" y="6367600"/>
                    <a:pt x="7654083" y="6363790"/>
                    <a:pt x="7902456" y="6367600"/>
                  </a:cubicBezTo>
                  <a:cubicBezTo>
                    <a:pt x="8105670" y="6370140"/>
                    <a:pt x="8308884" y="6370140"/>
                    <a:pt x="8512097" y="6372680"/>
                  </a:cubicBezTo>
                  <a:cubicBezTo>
                    <a:pt x="8813154" y="6376490"/>
                    <a:pt x="9114212" y="6379030"/>
                    <a:pt x="9415269" y="6380300"/>
                  </a:cubicBezTo>
                  <a:cubicBezTo>
                    <a:pt x="9528166" y="6380300"/>
                    <a:pt x="9559021" y="6379030"/>
                    <a:pt x="9579341" y="6379030"/>
                  </a:cubicBezTo>
                  <a:close/>
                </a:path>
              </a:pathLst>
            </a:custGeom>
            <a:solidFill>
              <a:srgbClr val="000000"/>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78649">
            <a:off x="10768579" y="-246753"/>
            <a:ext cx="2807791" cy="2446288"/>
          </a:xfrm>
          <a:prstGeom prst="rect">
            <a:avLst/>
          </a:prstGeom>
        </p:spPr>
      </p:pic>
      <p:sp>
        <p:nvSpPr>
          <p:cNvPr id="8" name="TextBox 8"/>
          <p:cNvSpPr txBox="1"/>
          <p:nvPr/>
        </p:nvSpPr>
        <p:spPr>
          <a:xfrm>
            <a:off x="381000" y="1485900"/>
            <a:ext cx="11147425" cy="7386320"/>
          </a:xfrm>
          <a:prstGeom prst="rect">
            <a:avLst/>
          </a:prstGeom>
        </p:spPr>
        <p:txBody>
          <a:bodyPr wrap="square" lIns="0" tIns="0" rIns="0" bIns="0" rtlCol="0" anchor="t">
            <a:spAutoFit/>
          </a:bodyPr>
          <a:lstStyle/>
          <a:p>
            <a:pPr marL="571500" lvl="1" indent="-571500" algn="just">
              <a:lnSpc>
                <a:spcPct val="150000"/>
              </a:lnSpc>
              <a:buFont typeface="Arial" panose="020B0604020202020204" pitchFamily="34" charset="0"/>
              <a:buChar char="•"/>
            </a:pPr>
            <a:r>
              <a:rPr sz="4000" u="none" spc="68">
                <a:solidFill>
                  <a:schemeClr val="tx1"/>
                </a:solidFill>
                <a:latin typeface="Arial" panose="020B0604020202020204" pitchFamily="34" charset="0"/>
                <a:cs typeface="Arial" panose="020B0604020202020204" pitchFamily="34" charset="0"/>
              </a:rPr>
              <a:t>Luôn cố gắng tìm ra điểm mạnh, điểm tốt của mọi người xung quanh.</a:t>
            </a:r>
            <a:endParaRPr sz="4000" u="none" spc="68">
              <a:solidFill>
                <a:schemeClr val="tx1"/>
              </a:solidFill>
              <a:latin typeface="Arial" panose="020B0604020202020204" pitchFamily="34" charset="0"/>
              <a:cs typeface="Arial" panose="020B0604020202020204" pitchFamily="34" charset="0"/>
            </a:endParaRPr>
          </a:p>
          <a:p>
            <a:pPr marL="571500" lvl="1" indent="-571500" algn="just">
              <a:lnSpc>
                <a:spcPct val="150000"/>
              </a:lnSpc>
              <a:buFont typeface="Arial" panose="020B0604020202020204" pitchFamily="34" charset="0"/>
              <a:buChar char="•"/>
            </a:pPr>
            <a:r>
              <a:rPr sz="4000" u="none" spc="68">
                <a:solidFill>
                  <a:schemeClr val="tx1"/>
                </a:solidFill>
                <a:latin typeface="Arial" panose="020B0604020202020204" pitchFamily="34" charset="0"/>
                <a:cs typeface="Arial" panose="020B0604020202020204" pitchFamily="34" charset="0"/>
              </a:rPr>
              <a:t>Tự tin vào những điểm mạnh, đặc điểm riêng của bản thân mình.</a:t>
            </a:r>
            <a:endParaRPr sz="4000" u="none" spc="68">
              <a:solidFill>
                <a:schemeClr val="tx1"/>
              </a:solidFill>
              <a:latin typeface="Arial" panose="020B0604020202020204" pitchFamily="34" charset="0"/>
              <a:cs typeface="Arial" panose="020B0604020202020204" pitchFamily="34" charset="0"/>
            </a:endParaRPr>
          </a:p>
          <a:p>
            <a:pPr marL="571500" lvl="1" indent="-571500" algn="just">
              <a:lnSpc>
                <a:spcPct val="150000"/>
              </a:lnSpc>
              <a:buFont typeface="Arial" panose="020B0604020202020204" pitchFamily="34" charset="0"/>
              <a:buChar char="•"/>
            </a:pPr>
            <a:r>
              <a:rPr sz="4000" u="none" spc="68">
                <a:solidFill>
                  <a:schemeClr val="tx1"/>
                </a:solidFill>
                <a:latin typeface="Arial" panose="020B0604020202020204" pitchFamily="34" charset="0"/>
                <a:cs typeface="Arial" panose="020B0604020202020204" pitchFamily="34" charset="0"/>
              </a:rPr>
              <a:t>Nghĩ về những khó khăn trước đây mà mình đã từng vượt qua.</a:t>
            </a:r>
            <a:endParaRPr sz="4000" u="none" spc="68">
              <a:solidFill>
                <a:schemeClr val="tx1"/>
              </a:solidFill>
              <a:latin typeface="Arial" panose="020B0604020202020204" pitchFamily="34" charset="0"/>
              <a:cs typeface="Arial" panose="020B0604020202020204" pitchFamily="34" charset="0"/>
            </a:endParaRPr>
          </a:p>
          <a:p>
            <a:pPr marL="571500" lvl="1" indent="-571500" algn="just">
              <a:lnSpc>
                <a:spcPct val="150000"/>
              </a:lnSpc>
              <a:buFont typeface="Arial" panose="020B0604020202020204" pitchFamily="34" charset="0"/>
              <a:buChar char="•"/>
            </a:pPr>
            <a:r>
              <a:rPr sz="4000" u="none" spc="68">
                <a:solidFill>
                  <a:schemeClr val="tx1"/>
                </a:solidFill>
                <a:latin typeface="Arial" panose="020B0604020202020204" pitchFamily="34" charset="0"/>
                <a:cs typeface="Arial" panose="020B0604020202020204" pitchFamily="34" charset="0"/>
              </a:rPr>
              <a:t>Tìm ra điều tích cực, cơ hội mà em có nếu vượt qua được khó khăn.</a:t>
            </a:r>
            <a:endParaRPr sz="4000" u="none" spc="68">
              <a:solidFill>
                <a:schemeClr val="tx1"/>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97515" y="8044771"/>
            <a:ext cx="840654" cy="791266"/>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32194" y="8044771"/>
            <a:ext cx="840654" cy="791266"/>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466873" y="8044771"/>
            <a:ext cx="840654" cy="791266"/>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757566" y="1450963"/>
            <a:ext cx="840654" cy="791266"/>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92245" y="1450963"/>
            <a:ext cx="840654" cy="791266"/>
          </a:xfrm>
          <a:prstGeom prst="rect">
            <a:avLst/>
          </a:prstGeom>
        </p:spPr>
      </p:pic>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26924" y="1450963"/>
            <a:ext cx="840654" cy="791266"/>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087726" y="3314661"/>
            <a:ext cx="3038984" cy="6878359"/>
          </a:xfrm>
          <a:prstGeom prst="rect">
            <a:avLst/>
          </a:prstGeom>
        </p:spPr>
      </p:pic>
      <p:sp>
        <p:nvSpPr>
          <p:cNvPr id="7" name="Oval Callout 6"/>
          <p:cNvSpPr/>
          <p:nvPr/>
        </p:nvSpPr>
        <p:spPr>
          <a:xfrm flipH="1">
            <a:off x="12649200" y="2324100"/>
            <a:ext cx="3242310" cy="2724150"/>
          </a:xfrm>
          <a:prstGeom prst="wedgeEllipseCallout">
            <a:avLst>
              <a:gd name="adj1" fmla="val -51291"/>
              <a:gd name="adj2" fmla="val 40952"/>
            </a:avLst>
          </a:prstGeom>
          <a:solidFill>
            <a:srgbClr val="FFFF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0" name="Text Box 99"/>
          <p:cNvSpPr txBox="1"/>
          <p:nvPr/>
        </p:nvSpPr>
        <p:spPr>
          <a:xfrm>
            <a:off x="13208000" y="3086100"/>
            <a:ext cx="5080000" cy="1106805"/>
          </a:xfrm>
          <a:prstGeom prst="rect">
            <a:avLst/>
          </a:prstGeom>
          <a:noFill/>
          <a:ln w="9525">
            <a:noFill/>
          </a:ln>
        </p:spPr>
        <p:txBody>
          <a:bodyPr>
            <a:spAutoFit/>
          </a:bodyPr>
          <a:p>
            <a:pPr indent="0">
              <a:lnSpc>
                <a:spcPct val="150000"/>
              </a:lnSpc>
            </a:pPr>
            <a:r>
              <a:rPr lang="en-US" sz="4400" b="1">
                <a:latin typeface="Arial" panose="020B0604020202020204" pitchFamily="34" charset="0"/>
                <a:cs typeface="Arial" panose="020B0604020202020204" pitchFamily="34" charset="0"/>
              </a:rPr>
              <a:t>Đáp án</a:t>
            </a:r>
            <a:endParaRPr lang="en-US" sz="4400" b="1">
              <a:latin typeface="Arial" panose="020B0604020202020204" pitchFamily="34" charset="0"/>
              <a:cs typeface="Arial" panose="020B0604020202020204" pitchFamily="34" charset="0"/>
            </a:endParaRPr>
          </a:p>
        </p:txBody>
      </p:sp>
      <p:pic>
        <p:nvPicPr>
          <p:cNvPr id="9"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467508" y="8039056"/>
            <a:ext cx="840654" cy="791266"/>
          </a:xfrm>
          <a:prstGeom prst="rect">
            <a:avLst/>
          </a:prstGeom>
        </p:spPr>
      </p:pic>
      <p:pic>
        <p:nvPicPr>
          <p:cNvPr id="10"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758201" y="1445248"/>
            <a:ext cx="840654" cy="791266"/>
          </a:xfrm>
          <a:prstGeom prst="rect">
            <a:avLst/>
          </a:prstGeom>
        </p:spPr>
      </p:pic>
      <p:pic>
        <p:nvPicPr>
          <p:cNvPr id="11"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92880" y="1445248"/>
            <a:ext cx="840654" cy="791266"/>
          </a:xfrm>
          <a:prstGeom prst="rect">
            <a:avLst/>
          </a:prstGeom>
        </p:spPr>
      </p:pic>
      <p:pic>
        <p:nvPicPr>
          <p:cNvPr id="12"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27559" y="1445248"/>
            <a:ext cx="840654" cy="791266"/>
          </a:xfrm>
          <a:prstGeom prst="rect">
            <a:avLst/>
          </a:prstGeom>
        </p:spPr>
      </p:pic>
      <p:pic>
        <p:nvPicPr>
          <p:cNvPr id="20"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82910" y="8080966"/>
            <a:ext cx="840654" cy="791266"/>
          </a:xfrm>
          <a:prstGeom prst="rect">
            <a:avLst/>
          </a:prstGeom>
        </p:spPr>
      </p:pic>
      <p:pic>
        <p:nvPicPr>
          <p:cNvPr id="21"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17589" y="8080966"/>
            <a:ext cx="840654" cy="791266"/>
          </a:xfrm>
          <a:prstGeom prst="rect">
            <a:avLst/>
          </a:prstGeom>
        </p:spPr>
      </p:pic>
      <p:pic>
        <p:nvPicPr>
          <p:cNvPr id="22"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452903" y="8075251"/>
            <a:ext cx="840654" cy="791266"/>
          </a:xfrm>
          <a:prstGeom prst="rect">
            <a:avLst/>
          </a:prstGeom>
        </p:spPr>
      </p:pic>
      <p:pic>
        <p:nvPicPr>
          <p:cNvPr id="23"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743596" y="1481443"/>
            <a:ext cx="840654" cy="791266"/>
          </a:xfrm>
          <a:prstGeom prst="rect">
            <a:avLst/>
          </a:prstGeom>
        </p:spPr>
      </p:pic>
      <p:pic>
        <p:nvPicPr>
          <p:cNvPr id="24"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78275" y="1481443"/>
            <a:ext cx="840654" cy="791266"/>
          </a:xfrm>
          <a:prstGeom prst="rect">
            <a:avLst/>
          </a:prstGeom>
        </p:spPr>
      </p:pic>
      <p:pic>
        <p:nvPicPr>
          <p:cNvPr id="25"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12954" y="1481443"/>
            <a:ext cx="840654" cy="7912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upRigh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strips(downLeft)">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strips(downLeft)">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strips(downLeft)">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strips(downLeft)">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2669" t="3604" b="66419"/>
          <a:stretch>
            <a:fillRect/>
          </a:stretch>
        </p:blipFill>
        <p:spPr>
          <a:xfrm>
            <a:off x="0" y="7118774"/>
            <a:ext cx="18288000" cy="316822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3610"/>
          <a:stretch>
            <a:fillRect/>
          </a:stretch>
        </p:blipFill>
        <p:spPr>
          <a:xfrm>
            <a:off x="-835941" y="2586351"/>
            <a:ext cx="3514897" cy="453242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3610"/>
          <a:stretch>
            <a:fillRect/>
          </a:stretch>
        </p:blipFill>
        <p:spPr>
          <a:xfrm>
            <a:off x="15609045" y="2586351"/>
            <a:ext cx="3514897" cy="4532424"/>
          </a:xfrm>
          <a:prstGeom prst="rect">
            <a:avLst/>
          </a:prstGeom>
        </p:spPr>
      </p:pic>
      <p:grpSp>
        <p:nvGrpSpPr>
          <p:cNvPr id="5" name="Group 5"/>
          <p:cNvGrpSpPr/>
          <p:nvPr/>
        </p:nvGrpSpPr>
        <p:grpSpPr>
          <a:xfrm rot="0">
            <a:off x="1845945" y="3028315"/>
            <a:ext cx="14598015" cy="6754495"/>
            <a:chOff x="0" y="0"/>
            <a:chExt cx="11349089" cy="4199163"/>
          </a:xfrm>
        </p:grpSpPr>
        <p:sp>
          <p:nvSpPr>
            <p:cNvPr id="6" name="Freeform 6"/>
            <p:cNvSpPr/>
            <p:nvPr/>
          </p:nvSpPr>
          <p:spPr>
            <a:xfrm>
              <a:off x="10160" y="16510"/>
              <a:ext cx="11326229" cy="4171224"/>
            </a:xfrm>
            <a:custGeom>
              <a:avLst/>
              <a:gdLst/>
              <a:ahLst/>
              <a:cxnLst/>
              <a:rect l="l" t="t" r="r" b="b"/>
              <a:pathLst>
                <a:path w="11326229" h="4171224">
                  <a:moveTo>
                    <a:pt x="11326229" y="4171224"/>
                  </a:moveTo>
                  <a:lnTo>
                    <a:pt x="0" y="4163603"/>
                  </a:lnTo>
                  <a:lnTo>
                    <a:pt x="0" y="1459916"/>
                  </a:lnTo>
                  <a:lnTo>
                    <a:pt x="17780" y="19050"/>
                  </a:lnTo>
                  <a:lnTo>
                    <a:pt x="5646275" y="0"/>
                  </a:lnTo>
                  <a:lnTo>
                    <a:pt x="11307179" y="5080"/>
                  </a:lnTo>
                  <a:close/>
                </a:path>
              </a:pathLst>
            </a:custGeom>
            <a:solidFill>
              <a:srgbClr val="FFFFFF"/>
            </a:solidFill>
          </p:spPr>
        </p:sp>
        <p:sp>
          <p:nvSpPr>
            <p:cNvPr id="7" name="Freeform 7"/>
            <p:cNvSpPr/>
            <p:nvPr/>
          </p:nvSpPr>
          <p:spPr>
            <a:xfrm>
              <a:off x="-3810" y="0"/>
              <a:ext cx="11355439" cy="4197893"/>
            </a:xfrm>
            <a:custGeom>
              <a:avLst/>
              <a:gdLst/>
              <a:ahLst/>
              <a:cxnLst/>
              <a:rect l="l" t="t" r="r" b="b"/>
              <a:pathLst>
                <a:path w="11355439" h="4197893">
                  <a:moveTo>
                    <a:pt x="11321149" y="21590"/>
                  </a:moveTo>
                  <a:cubicBezTo>
                    <a:pt x="11322418" y="34290"/>
                    <a:pt x="11322418" y="44450"/>
                    <a:pt x="11323689" y="54610"/>
                  </a:cubicBezTo>
                  <a:cubicBezTo>
                    <a:pt x="11326229" y="127345"/>
                    <a:pt x="11327499" y="218587"/>
                    <a:pt x="11330039" y="306571"/>
                  </a:cubicBezTo>
                  <a:cubicBezTo>
                    <a:pt x="11330039" y="433658"/>
                    <a:pt x="11342739" y="2939560"/>
                    <a:pt x="11349089" y="3066647"/>
                  </a:cubicBezTo>
                  <a:cubicBezTo>
                    <a:pt x="11355439" y="3258908"/>
                    <a:pt x="11351629" y="3454427"/>
                    <a:pt x="11351629" y="3646687"/>
                  </a:cubicBezTo>
                  <a:cubicBezTo>
                    <a:pt x="11351629" y="3816137"/>
                    <a:pt x="11352899" y="3972552"/>
                    <a:pt x="11354168" y="4136933"/>
                  </a:cubicBezTo>
                  <a:cubicBezTo>
                    <a:pt x="11354168" y="4158523"/>
                    <a:pt x="11354168" y="4172493"/>
                    <a:pt x="11354168" y="4196623"/>
                  </a:cubicBezTo>
                  <a:cubicBezTo>
                    <a:pt x="11331309" y="4196623"/>
                    <a:pt x="11310989" y="4197893"/>
                    <a:pt x="11259398" y="4196623"/>
                  </a:cubicBezTo>
                  <a:cubicBezTo>
                    <a:pt x="10679868" y="4191543"/>
                    <a:pt x="10091421" y="4197893"/>
                    <a:pt x="9511892" y="4192813"/>
                  </a:cubicBezTo>
                  <a:cubicBezTo>
                    <a:pt x="9164173" y="4189003"/>
                    <a:pt x="8825371" y="4191543"/>
                    <a:pt x="8477652" y="4189003"/>
                  </a:cubicBezTo>
                  <a:cubicBezTo>
                    <a:pt x="8317168" y="4187733"/>
                    <a:pt x="8156682" y="4186463"/>
                    <a:pt x="7996197" y="4185193"/>
                  </a:cubicBezTo>
                  <a:cubicBezTo>
                    <a:pt x="7898123" y="4185193"/>
                    <a:pt x="7808964" y="4186463"/>
                    <a:pt x="7710890" y="4186463"/>
                  </a:cubicBezTo>
                  <a:cubicBezTo>
                    <a:pt x="7461246" y="4185193"/>
                    <a:pt x="6774725" y="4186463"/>
                    <a:pt x="6525082" y="4185193"/>
                  </a:cubicBezTo>
                  <a:cubicBezTo>
                    <a:pt x="6346765" y="4183923"/>
                    <a:pt x="2780425" y="4192813"/>
                    <a:pt x="2602108" y="4191543"/>
                  </a:cubicBezTo>
                  <a:cubicBezTo>
                    <a:pt x="2557529" y="4191543"/>
                    <a:pt x="2504033" y="4192813"/>
                    <a:pt x="2459454" y="4192813"/>
                  </a:cubicBezTo>
                  <a:cubicBezTo>
                    <a:pt x="2352464" y="4192813"/>
                    <a:pt x="2254390" y="4194083"/>
                    <a:pt x="2147399" y="4194083"/>
                  </a:cubicBezTo>
                  <a:cubicBezTo>
                    <a:pt x="1879924" y="4194083"/>
                    <a:pt x="1621364" y="4192813"/>
                    <a:pt x="1353889" y="4191543"/>
                  </a:cubicBezTo>
                  <a:cubicBezTo>
                    <a:pt x="1193403" y="4190273"/>
                    <a:pt x="1032918" y="4189003"/>
                    <a:pt x="881349" y="4187733"/>
                  </a:cubicBezTo>
                  <a:cubicBezTo>
                    <a:pt x="596042" y="4186463"/>
                    <a:pt x="310734" y="4185193"/>
                    <a:pt x="48260" y="4185193"/>
                  </a:cubicBezTo>
                  <a:cubicBezTo>
                    <a:pt x="38100" y="4185193"/>
                    <a:pt x="29210" y="4185193"/>
                    <a:pt x="19050" y="4183923"/>
                  </a:cubicBezTo>
                  <a:cubicBezTo>
                    <a:pt x="10160" y="4182653"/>
                    <a:pt x="5080" y="4176303"/>
                    <a:pt x="7620" y="4167413"/>
                  </a:cubicBezTo>
                  <a:cubicBezTo>
                    <a:pt x="16510" y="4135484"/>
                    <a:pt x="12700" y="4054018"/>
                    <a:pt x="11430" y="3969293"/>
                  </a:cubicBezTo>
                  <a:cubicBezTo>
                    <a:pt x="10160" y="3796585"/>
                    <a:pt x="6350" y="3627135"/>
                    <a:pt x="7620" y="3454427"/>
                  </a:cubicBezTo>
                  <a:cubicBezTo>
                    <a:pt x="5080" y="3239356"/>
                    <a:pt x="0" y="577038"/>
                    <a:pt x="7620" y="358709"/>
                  </a:cubicBezTo>
                  <a:cubicBezTo>
                    <a:pt x="8890" y="316347"/>
                    <a:pt x="7620" y="270725"/>
                    <a:pt x="8890" y="228363"/>
                  </a:cubicBezTo>
                  <a:cubicBezTo>
                    <a:pt x="10160" y="159931"/>
                    <a:pt x="12700" y="84983"/>
                    <a:pt x="13970" y="44450"/>
                  </a:cubicBezTo>
                  <a:cubicBezTo>
                    <a:pt x="13970" y="41910"/>
                    <a:pt x="15240" y="39370"/>
                    <a:pt x="16510" y="38100"/>
                  </a:cubicBezTo>
                  <a:cubicBezTo>
                    <a:pt x="38100" y="35560"/>
                    <a:pt x="87838" y="30480"/>
                    <a:pt x="230492" y="29210"/>
                  </a:cubicBezTo>
                  <a:cubicBezTo>
                    <a:pt x="471220" y="25400"/>
                    <a:pt x="711948" y="22860"/>
                    <a:pt x="961591" y="20320"/>
                  </a:cubicBezTo>
                  <a:cubicBezTo>
                    <a:pt x="1130993" y="17780"/>
                    <a:pt x="1300394" y="16510"/>
                    <a:pt x="1460879" y="13970"/>
                  </a:cubicBezTo>
                  <a:cubicBezTo>
                    <a:pt x="1621364" y="11430"/>
                    <a:pt x="1790765" y="8890"/>
                    <a:pt x="1951251" y="8890"/>
                  </a:cubicBezTo>
                  <a:cubicBezTo>
                    <a:pt x="2129568" y="7620"/>
                    <a:pt x="2307885" y="10160"/>
                    <a:pt x="2486202" y="8890"/>
                  </a:cubicBezTo>
                  <a:cubicBezTo>
                    <a:pt x="2709098" y="8890"/>
                    <a:pt x="6747978" y="6350"/>
                    <a:pt x="6970874" y="5080"/>
                  </a:cubicBezTo>
                  <a:cubicBezTo>
                    <a:pt x="7184855" y="3810"/>
                    <a:pt x="7398835" y="2540"/>
                    <a:pt x="7621731" y="2540"/>
                  </a:cubicBezTo>
                  <a:cubicBezTo>
                    <a:pt x="7987282" y="1270"/>
                    <a:pt x="8343915" y="0"/>
                    <a:pt x="8709465" y="0"/>
                  </a:cubicBezTo>
                  <a:cubicBezTo>
                    <a:pt x="8861034" y="0"/>
                    <a:pt x="9021520" y="2540"/>
                    <a:pt x="9173089" y="2540"/>
                  </a:cubicBezTo>
                  <a:cubicBezTo>
                    <a:pt x="9592134" y="3810"/>
                    <a:pt x="10020095" y="5080"/>
                    <a:pt x="10439140" y="7620"/>
                  </a:cubicBezTo>
                  <a:cubicBezTo>
                    <a:pt x="10662036" y="8890"/>
                    <a:pt x="10884932" y="12700"/>
                    <a:pt x="11107828" y="16510"/>
                  </a:cubicBezTo>
                  <a:cubicBezTo>
                    <a:pt x="11161324" y="16510"/>
                    <a:pt x="11214819" y="16510"/>
                    <a:pt x="11259398" y="16510"/>
                  </a:cubicBezTo>
                  <a:cubicBezTo>
                    <a:pt x="11302099" y="17780"/>
                    <a:pt x="11310989" y="20320"/>
                    <a:pt x="11321149" y="21590"/>
                  </a:cubicBezTo>
                  <a:close/>
                  <a:moveTo>
                    <a:pt x="11331309" y="4180113"/>
                  </a:moveTo>
                  <a:cubicBezTo>
                    <a:pt x="11332579" y="4163603"/>
                    <a:pt x="11333849" y="4150903"/>
                    <a:pt x="11333849" y="4138203"/>
                  </a:cubicBezTo>
                  <a:cubicBezTo>
                    <a:pt x="11332579" y="3956259"/>
                    <a:pt x="11331309" y="3783550"/>
                    <a:pt x="11331309" y="3597807"/>
                  </a:cubicBezTo>
                  <a:cubicBezTo>
                    <a:pt x="11331309" y="3513082"/>
                    <a:pt x="11333849" y="3428357"/>
                    <a:pt x="11332579" y="3343633"/>
                  </a:cubicBezTo>
                  <a:cubicBezTo>
                    <a:pt x="11332579" y="3265425"/>
                    <a:pt x="11331309" y="3183959"/>
                    <a:pt x="11330039" y="3105751"/>
                  </a:cubicBezTo>
                  <a:cubicBezTo>
                    <a:pt x="11324959" y="2985181"/>
                    <a:pt x="11313529" y="489055"/>
                    <a:pt x="11313529" y="368485"/>
                  </a:cubicBezTo>
                  <a:cubicBezTo>
                    <a:pt x="11310989" y="267467"/>
                    <a:pt x="11308449" y="163190"/>
                    <a:pt x="11305909" y="63500"/>
                  </a:cubicBezTo>
                  <a:cubicBezTo>
                    <a:pt x="11304639" y="44450"/>
                    <a:pt x="11303369" y="43180"/>
                    <a:pt x="11232651" y="41910"/>
                  </a:cubicBezTo>
                  <a:cubicBezTo>
                    <a:pt x="11205903" y="41910"/>
                    <a:pt x="11188072" y="41910"/>
                    <a:pt x="11161324" y="40640"/>
                  </a:cubicBezTo>
                  <a:cubicBezTo>
                    <a:pt x="10938428" y="36830"/>
                    <a:pt x="10706616" y="31750"/>
                    <a:pt x="10483719" y="30480"/>
                  </a:cubicBezTo>
                  <a:cubicBezTo>
                    <a:pt x="9939852" y="26670"/>
                    <a:pt x="9387070" y="25400"/>
                    <a:pt x="8843203" y="22860"/>
                  </a:cubicBezTo>
                  <a:cubicBezTo>
                    <a:pt x="8762961" y="22860"/>
                    <a:pt x="8673802" y="22860"/>
                    <a:pt x="8593559" y="22860"/>
                  </a:cubicBezTo>
                  <a:cubicBezTo>
                    <a:pt x="8459822" y="22860"/>
                    <a:pt x="8326083" y="22860"/>
                    <a:pt x="8201262" y="22860"/>
                  </a:cubicBezTo>
                  <a:cubicBezTo>
                    <a:pt x="7915955" y="22860"/>
                    <a:pt x="7630648" y="22860"/>
                    <a:pt x="7354256" y="24130"/>
                  </a:cubicBezTo>
                  <a:cubicBezTo>
                    <a:pt x="7113528" y="25400"/>
                    <a:pt x="3056816" y="29210"/>
                    <a:pt x="2816088" y="29210"/>
                  </a:cubicBezTo>
                  <a:cubicBezTo>
                    <a:pt x="2423791" y="29210"/>
                    <a:pt x="2031494" y="26670"/>
                    <a:pt x="1639196" y="33020"/>
                  </a:cubicBezTo>
                  <a:cubicBezTo>
                    <a:pt x="1434132" y="36830"/>
                    <a:pt x="1237983" y="36830"/>
                    <a:pt x="1041834" y="38100"/>
                  </a:cubicBezTo>
                  <a:cubicBezTo>
                    <a:pt x="703032" y="41910"/>
                    <a:pt x="364230" y="45720"/>
                    <a:pt x="49530" y="50800"/>
                  </a:cubicBezTo>
                  <a:cubicBezTo>
                    <a:pt x="36830" y="50800"/>
                    <a:pt x="34290" y="53340"/>
                    <a:pt x="33020" y="75207"/>
                  </a:cubicBezTo>
                  <a:cubicBezTo>
                    <a:pt x="31750" y="133862"/>
                    <a:pt x="31750" y="192518"/>
                    <a:pt x="30480" y="251174"/>
                  </a:cubicBezTo>
                  <a:cubicBezTo>
                    <a:pt x="29210" y="348933"/>
                    <a:pt x="26670" y="443434"/>
                    <a:pt x="25400" y="541194"/>
                  </a:cubicBezTo>
                  <a:cubicBezTo>
                    <a:pt x="20320" y="645470"/>
                    <a:pt x="26670" y="3193735"/>
                    <a:pt x="29210" y="3298011"/>
                  </a:cubicBezTo>
                  <a:cubicBezTo>
                    <a:pt x="29210" y="3408805"/>
                    <a:pt x="29210" y="3522858"/>
                    <a:pt x="30480" y="3633652"/>
                  </a:cubicBezTo>
                  <a:cubicBezTo>
                    <a:pt x="30480" y="3715119"/>
                    <a:pt x="33020" y="3796585"/>
                    <a:pt x="33020" y="3878051"/>
                  </a:cubicBezTo>
                  <a:cubicBezTo>
                    <a:pt x="33020" y="3966035"/>
                    <a:pt x="33020" y="4054018"/>
                    <a:pt x="31750" y="4138203"/>
                  </a:cubicBezTo>
                  <a:cubicBezTo>
                    <a:pt x="31750" y="4142013"/>
                    <a:pt x="31750" y="4144553"/>
                    <a:pt x="31750" y="4148363"/>
                  </a:cubicBezTo>
                  <a:cubicBezTo>
                    <a:pt x="31750" y="4158523"/>
                    <a:pt x="35560" y="4162333"/>
                    <a:pt x="44450" y="4162333"/>
                  </a:cubicBezTo>
                  <a:cubicBezTo>
                    <a:pt x="105670" y="4162333"/>
                    <a:pt x="230492" y="4163603"/>
                    <a:pt x="346398" y="4163603"/>
                  </a:cubicBezTo>
                  <a:cubicBezTo>
                    <a:pt x="515799" y="4163603"/>
                    <a:pt x="694116" y="4161063"/>
                    <a:pt x="863517" y="4163603"/>
                  </a:cubicBezTo>
                  <a:cubicBezTo>
                    <a:pt x="1139908" y="4167413"/>
                    <a:pt x="1416300" y="4169953"/>
                    <a:pt x="1692691" y="4168683"/>
                  </a:cubicBezTo>
                  <a:cubicBezTo>
                    <a:pt x="1871008" y="4167413"/>
                    <a:pt x="2040409" y="4169953"/>
                    <a:pt x="2218726" y="4169953"/>
                  </a:cubicBezTo>
                  <a:cubicBezTo>
                    <a:pt x="2477286" y="4169953"/>
                    <a:pt x="2735846" y="4168683"/>
                    <a:pt x="2994405" y="4169953"/>
                  </a:cubicBezTo>
                  <a:cubicBezTo>
                    <a:pt x="3377787" y="4171223"/>
                    <a:pt x="7586068" y="4161063"/>
                    <a:pt x="7978365" y="4163603"/>
                  </a:cubicBezTo>
                  <a:cubicBezTo>
                    <a:pt x="8147766" y="4164873"/>
                    <a:pt x="8317168" y="4166143"/>
                    <a:pt x="8477653" y="4166143"/>
                  </a:cubicBezTo>
                  <a:cubicBezTo>
                    <a:pt x="8771876" y="4168683"/>
                    <a:pt x="9057183" y="4164873"/>
                    <a:pt x="9351406" y="4168683"/>
                  </a:cubicBezTo>
                  <a:cubicBezTo>
                    <a:pt x="9592134" y="4171223"/>
                    <a:pt x="9832862" y="4171223"/>
                    <a:pt x="10073590" y="4173763"/>
                  </a:cubicBezTo>
                  <a:cubicBezTo>
                    <a:pt x="10430224" y="4177573"/>
                    <a:pt x="10786858" y="4180113"/>
                    <a:pt x="11143492" y="4181383"/>
                  </a:cubicBezTo>
                  <a:cubicBezTo>
                    <a:pt x="11277230" y="4181384"/>
                    <a:pt x="11310989" y="4180113"/>
                    <a:pt x="11331309" y="4180113"/>
                  </a:cubicBezTo>
                  <a:close/>
                </a:path>
              </a:pathLst>
            </a:custGeom>
            <a:solidFill>
              <a:srgbClr val="000000"/>
            </a:solidFill>
          </p:spPr>
        </p:sp>
      </p:grpSp>
      <p:sp>
        <p:nvSpPr>
          <p:cNvPr id="8" name="TextBox 8"/>
          <p:cNvSpPr txBox="1"/>
          <p:nvPr/>
        </p:nvSpPr>
        <p:spPr>
          <a:xfrm>
            <a:off x="2974795" y="1162050"/>
            <a:ext cx="12320650" cy="897255"/>
          </a:xfrm>
          <a:prstGeom prst="rect">
            <a:avLst/>
          </a:prstGeom>
        </p:spPr>
        <p:txBody>
          <a:bodyPr lIns="0" tIns="0" rIns="0" bIns="0" rtlCol="0" anchor="t">
            <a:spAutoFit/>
          </a:bodyPr>
          <a:lstStyle/>
          <a:p>
            <a:pPr indent="0" algn="ctr">
              <a:lnSpc>
                <a:spcPts val="7000"/>
              </a:lnSpc>
              <a:spcBef>
                <a:spcPct val="0"/>
              </a:spcBef>
            </a:pPr>
            <a:r>
              <a:rPr lang="en-US" sz="5400" b="1">
                <a:solidFill>
                  <a:srgbClr val="2E2E2E"/>
                </a:solidFill>
                <a:latin typeface="Arial" panose="020B0604020202020204" pitchFamily="34" charset="0"/>
                <a:cs typeface="Arial" panose="020B0604020202020204" pitchFamily="34" charset="0"/>
              </a:rPr>
              <a:t>KẾT LUẬN</a:t>
            </a:r>
            <a:endParaRPr lang="en-US" sz="5400" b="1">
              <a:solidFill>
                <a:srgbClr val="2E2E2E"/>
              </a:solidFill>
              <a:latin typeface="Arial" panose="020B0604020202020204" pitchFamily="34" charset="0"/>
              <a:cs typeface="Arial" panose="020B0604020202020204" pitchFamily="34" charset="0"/>
            </a:endParaRPr>
          </a:p>
        </p:txBody>
      </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1610" y="1173550"/>
            <a:ext cx="1003385" cy="923114"/>
          </a:xfrm>
          <a:prstGeom prst="rect">
            <a:avLst/>
          </a:prstGeom>
        </p:spPr>
      </p:pic>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03005" y="1173550"/>
            <a:ext cx="1003385" cy="923114"/>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72470" flipH="1">
            <a:off x="-722681" y="80598"/>
            <a:ext cx="2234155" cy="2044251"/>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115675">
            <a:off x="16774048" y="84758"/>
            <a:ext cx="2234134" cy="2044233"/>
          </a:xfrm>
          <a:prstGeom prst="rect">
            <a:avLst/>
          </a:prstGeom>
        </p:spPr>
      </p:pic>
      <p:sp>
        <p:nvSpPr>
          <p:cNvPr id="100" name="Text Box 99"/>
          <p:cNvSpPr txBox="1"/>
          <p:nvPr/>
        </p:nvSpPr>
        <p:spPr>
          <a:xfrm>
            <a:off x="3067050" y="4000500"/>
            <a:ext cx="12014835" cy="4707890"/>
          </a:xfrm>
          <a:prstGeom prst="rect">
            <a:avLst/>
          </a:prstGeom>
          <a:noFill/>
          <a:ln w="9525">
            <a:noFill/>
          </a:ln>
        </p:spPr>
        <p:txBody>
          <a:bodyPr wrap="square">
            <a:spAutoFit/>
          </a:bodyPr>
          <a:p>
            <a:pPr indent="0" algn="just">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Khi gặp khó khăn, ngoài việc xác định khó khản bản thân gặp phải và cách thức vượt qua chúng thì suy nghĩ tích cực, lạc quan cũng góp phần giúp chúng ta có đông lực, niềm tin, sức mạnh tinh thần để vượt qua khó khăn đó.</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arn(inVertical)">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grpSp>
        <p:nvGrpSpPr>
          <p:cNvPr id="2" name="Group 2"/>
          <p:cNvGrpSpPr/>
          <p:nvPr/>
        </p:nvGrpSpPr>
        <p:grpSpPr>
          <a:xfrm rot="0">
            <a:off x="1090295" y="2959100"/>
            <a:ext cx="14173200" cy="2367915"/>
            <a:chOff x="0" y="0"/>
            <a:chExt cx="11018916" cy="3038268"/>
          </a:xfrm>
        </p:grpSpPr>
        <p:sp>
          <p:nvSpPr>
            <p:cNvPr id="3" name="Freeform 3"/>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4" name="Freeform 4"/>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0800000">
            <a:off x="-418829" y="8301894"/>
            <a:ext cx="2811734" cy="2586795"/>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253951">
            <a:off x="-636070" y="6107494"/>
            <a:ext cx="1738880" cy="1591075"/>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253951">
            <a:off x="2754830" y="9307894"/>
            <a:ext cx="1738880" cy="1591075"/>
          </a:xfrm>
          <a:prstGeom prst="rect">
            <a:avLst/>
          </a:prstGeom>
        </p:spPr>
      </p:pic>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5895094" y="-601690"/>
            <a:ext cx="2811734" cy="2586795"/>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546048">
            <a:off x="17185190" y="2588431"/>
            <a:ext cx="1738880" cy="1591075"/>
          </a:xfrm>
          <a:prstGeom prst="rect">
            <a:avLst/>
          </a:prstGeom>
        </p:spPr>
      </p:pic>
      <p:grpSp>
        <p:nvGrpSpPr>
          <p:cNvPr id="10" name="Group 10"/>
          <p:cNvGrpSpPr/>
          <p:nvPr/>
        </p:nvGrpSpPr>
        <p:grpSpPr>
          <a:xfrm rot="0">
            <a:off x="1090295" y="6015355"/>
            <a:ext cx="14173200" cy="3104515"/>
            <a:chOff x="0" y="0"/>
            <a:chExt cx="11018916" cy="3038268"/>
          </a:xfrm>
        </p:grpSpPr>
        <p:sp>
          <p:nvSpPr>
            <p:cNvPr id="11" name="Freeform 11"/>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12" name="Freeform 12"/>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3215"/>
          <a:stretch>
            <a:fillRect/>
          </a:stretch>
        </p:blipFill>
        <p:spPr>
          <a:xfrm>
            <a:off x="14409288" y="561975"/>
            <a:ext cx="2850012" cy="9725025"/>
          </a:xfrm>
          <a:prstGeom prst="rect">
            <a:avLst/>
          </a:prstGeom>
        </p:spPr>
      </p:pic>
      <p:sp>
        <p:nvSpPr>
          <p:cNvPr id="100" name="Text Box 99"/>
          <p:cNvSpPr txBox="1"/>
          <p:nvPr/>
        </p:nvSpPr>
        <p:spPr>
          <a:xfrm>
            <a:off x="1531620" y="3083560"/>
            <a:ext cx="12877800" cy="2122805"/>
          </a:xfrm>
          <a:prstGeom prst="rect">
            <a:avLst/>
          </a:prstGeom>
          <a:noFill/>
          <a:ln w="9525">
            <a:noFill/>
          </a:ln>
        </p:spPr>
        <p:txBody>
          <a:bodyPr wrap="square">
            <a:spAutoFit/>
          </a:bodyPr>
          <a:p>
            <a:pPr indent="0" algn="just">
              <a:lnSpc>
                <a:spcPct val="150000"/>
              </a:lnSpc>
            </a:pPr>
            <a:r>
              <a:rPr lang="en-US" sz="4400" b="0">
                <a:latin typeface="Arial" panose="020B0604020202020204" pitchFamily="34" charset="0"/>
                <a:cs typeface="Arial" panose="020B0604020202020204" pitchFamily="34" charset="0"/>
              </a:rPr>
              <a:t>Em hãy chia sẻ những khó khăn của bản thân và cách thức để em vượt qua những khó khăn đó.</a:t>
            </a:r>
            <a:endParaRPr lang="en-US" sz="4400" b="0">
              <a:latin typeface="Arial" panose="020B0604020202020204" pitchFamily="34" charset="0"/>
              <a:cs typeface="Arial" panose="020B0604020202020204" pitchFamily="34" charset="0"/>
            </a:endParaRPr>
          </a:p>
        </p:txBody>
      </p:sp>
      <p:sp>
        <p:nvSpPr>
          <p:cNvPr id="18" name="Text Box 17"/>
          <p:cNvSpPr txBox="1"/>
          <p:nvPr/>
        </p:nvSpPr>
        <p:spPr>
          <a:xfrm>
            <a:off x="1459865" y="5981700"/>
            <a:ext cx="12949555" cy="3138170"/>
          </a:xfrm>
          <a:prstGeom prst="rect">
            <a:avLst/>
          </a:prstGeom>
          <a:noFill/>
          <a:ln w="9525">
            <a:noFill/>
          </a:ln>
        </p:spPr>
        <p:txBody>
          <a:bodyPr wrap="square">
            <a:spAutoFit/>
          </a:bodyPr>
          <a:p>
            <a:pPr indent="0" algn="just">
              <a:lnSpc>
                <a:spcPct val="150000"/>
              </a:lnSpc>
            </a:pPr>
            <a:r>
              <a:rPr lang="en-US" sz="4400" b="0">
                <a:latin typeface="Arial" panose="020B0604020202020204" pitchFamily="34" charset="0"/>
                <a:cs typeface="Arial" panose="020B0604020202020204" pitchFamily="34" charset="0"/>
              </a:rPr>
              <a:t>Tìm hiểu và giới thiệu một tấm gương nghị lực, vượt lên hoàn cảnh để đạt được những thành tích tốt trong học tập và trong cuộc sống.</a:t>
            </a:r>
            <a:endParaRPr lang="en-US" sz="4400" b="0">
              <a:latin typeface="Arial" panose="020B0604020202020204" pitchFamily="34" charset="0"/>
              <a:cs typeface="Arial" panose="020B0604020202020204" pitchFamily="34" charset="0"/>
            </a:endParaRPr>
          </a:p>
        </p:txBody>
      </p:sp>
      <p:sp>
        <p:nvSpPr>
          <p:cNvPr id="19" name="Text Box 18"/>
          <p:cNvSpPr txBox="1"/>
          <p:nvPr/>
        </p:nvSpPr>
        <p:spPr>
          <a:xfrm>
            <a:off x="3276600" y="872490"/>
            <a:ext cx="9956800" cy="1337945"/>
          </a:xfrm>
          <a:prstGeom prst="rect">
            <a:avLst/>
          </a:prstGeom>
          <a:noFill/>
          <a:ln w="9525">
            <a:noFill/>
          </a:ln>
        </p:spPr>
        <p:txBody>
          <a:bodyPr wrap="square">
            <a:spAutoFit/>
          </a:bodyPr>
          <a:p>
            <a:pPr indent="0" algn="ctr">
              <a:lnSpc>
                <a:spcPct val="150000"/>
              </a:lnSpc>
            </a:pPr>
            <a:r>
              <a:rPr lang="en-US" sz="5400" b="1">
                <a:latin typeface="Arial" panose="020B0604020202020204" pitchFamily="34" charset="0"/>
                <a:cs typeface="Arial" panose="020B0604020202020204" pitchFamily="34" charset="0"/>
              </a:rPr>
              <a:t>LUYỆN TẬP - VẬN DỤNG</a:t>
            </a:r>
            <a:endParaRPr lang="en-US" sz="54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arn(inVertical)">
                                      <p:cBhvr>
                                        <p:cTn id="1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2669" t="3998" b="66025"/>
          <a:stretch>
            <a:fillRect/>
          </a:stretch>
        </p:blipFill>
        <p:spPr>
          <a:xfrm rot="360000">
            <a:off x="-965835" y="8319135"/>
            <a:ext cx="18103850" cy="3620770"/>
          </a:xfrm>
          <a:prstGeom prst="rect">
            <a:avLst/>
          </a:prstGeom>
        </p:spPr>
      </p:pic>
      <p:sp>
        <p:nvSpPr>
          <p:cNvPr id="6" name="AutoShape 6"/>
          <p:cNvSpPr/>
          <p:nvPr/>
        </p:nvSpPr>
        <p:spPr>
          <a:xfrm rot="-5400000">
            <a:off x="5254625" y="6361430"/>
            <a:ext cx="5410835" cy="635"/>
          </a:xfrm>
          <a:prstGeom prst="line">
            <a:avLst/>
          </a:prstGeom>
          <a:ln w="19050" cap="flat">
            <a:solidFill>
              <a:srgbClr val="FFFFFF"/>
            </a:solidFill>
            <a:prstDash val="solid"/>
            <a:headEnd type="none" w="sm" len="sm"/>
            <a:tailEnd type="none" w="sm" len="sm"/>
          </a:ln>
        </p:spPr>
      </p:sp>
      <p:sp>
        <p:nvSpPr>
          <p:cNvPr id="7" name="AutoShape 7"/>
          <p:cNvSpPr/>
          <p:nvPr/>
        </p:nvSpPr>
        <p:spPr>
          <a:xfrm rot="-5400000">
            <a:off x="12954635" y="6386195"/>
            <a:ext cx="5410835" cy="635"/>
          </a:xfrm>
          <a:prstGeom prst="line">
            <a:avLst/>
          </a:prstGeom>
          <a:ln w="19050" cap="flat">
            <a:solidFill>
              <a:srgbClr val="FFFFFF"/>
            </a:solidFill>
            <a:prstDash val="solid"/>
            <a:headEnd type="none" w="sm" len="sm"/>
            <a:tailEnd type="none" w="sm" len="sm"/>
          </a:ln>
        </p:spPr>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81610" y="715569"/>
            <a:ext cx="1003385" cy="923114"/>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03005" y="715569"/>
            <a:ext cx="1003385" cy="923114"/>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72470" flipH="1">
            <a:off x="-722681" y="1168769"/>
            <a:ext cx="2234155" cy="2044251"/>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15675">
            <a:off x="16774048" y="1172929"/>
            <a:ext cx="2234134" cy="2044233"/>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335462" y="9032501"/>
            <a:ext cx="3534087" cy="1846561"/>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089375" y="9032501"/>
            <a:ext cx="3534087" cy="1846561"/>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04703">
            <a:off x="16288687" y="-131540"/>
            <a:ext cx="1206923" cy="1136016"/>
          </a:xfrm>
          <a:prstGeom prst="rect">
            <a:avLst/>
          </a:prstGeom>
        </p:spPr>
      </p:pic>
      <p:pic>
        <p:nvPicPr>
          <p:cNvPr id="22" name="Picture 2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04703">
            <a:off x="792391" y="-131540"/>
            <a:ext cx="1206923" cy="1136016"/>
          </a:xfrm>
          <a:prstGeom prst="rect">
            <a:avLst/>
          </a:prstGeom>
        </p:spPr>
      </p:pic>
      <p:grpSp>
        <p:nvGrpSpPr>
          <p:cNvPr id="23" name="Group 23"/>
          <p:cNvGrpSpPr/>
          <p:nvPr/>
        </p:nvGrpSpPr>
        <p:grpSpPr>
          <a:xfrm rot="0">
            <a:off x="3048000" y="3674745"/>
            <a:ext cx="4711700" cy="5354320"/>
            <a:chOff x="0" y="0"/>
            <a:chExt cx="1240976" cy="1196862"/>
          </a:xfrm>
        </p:grpSpPr>
        <p:sp>
          <p:nvSpPr>
            <p:cNvPr id="24" name="Freeform 24"/>
            <p:cNvSpPr/>
            <p:nvPr/>
          </p:nvSpPr>
          <p:spPr>
            <a:xfrm>
              <a:off x="0" y="0"/>
              <a:ext cx="1240976" cy="1196862"/>
            </a:xfrm>
            <a:custGeom>
              <a:avLst/>
              <a:gdLst/>
              <a:ahLst/>
              <a:cxnLst/>
              <a:rect l="l" t="t" r="r" b="b"/>
              <a:pathLst>
                <a:path w="1240976" h="1196862">
                  <a:moveTo>
                    <a:pt x="0" y="0"/>
                  </a:moveTo>
                  <a:lnTo>
                    <a:pt x="1240976" y="0"/>
                  </a:lnTo>
                  <a:lnTo>
                    <a:pt x="1240976" y="1196862"/>
                  </a:lnTo>
                  <a:lnTo>
                    <a:pt x="0" y="1196862"/>
                  </a:lnTo>
                  <a:close/>
                </a:path>
              </a:pathLst>
            </a:custGeom>
            <a:solidFill>
              <a:srgbClr val="FFFFFF"/>
            </a:solidFill>
            <a:ln w="28575">
              <a:solidFill>
                <a:srgbClr val="000000"/>
              </a:solidFill>
            </a:ln>
          </p:spPr>
        </p:sp>
        <p:sp>
          <p:nvSpPr>
            <p:cNvPr id="25" name="TextBox 25"/>
            <p:cNvSpPr txBox="1"/>
            <p:nvPr/>
          </p:nvSpPr>
          <p:spPr>
            <a:xfrm>
              <a:off x="0" y="-28575"/>
              <a:ext cx="812800" cy="841375"/>
            </a:xfrm>
            <a:prstGeom prst="rect">
              <a:avLst/>
            </a:prstGeom>
          </p:spPr>
          <p:txBody>
            <a:bodyPr lIns="50800" tIns="50800" rIns="50800" bIns="50800" rtlCol="0" anchor="ctr"/>
            <a:lstStyle/>
            <a:p>
              <a:pPr algn="ctr">
                <a:lnSpc>
                  <a:spcPts val="3250"/>
                </a:lnSpc>
              </a:pPr>
            </a:p>
          </p:txBody>
        </p:sp>
      </p:grpSp>
      <p:grpSp>
        <p:nvGrpSpPr>
          <p:cNvPr id="30" name="Group 30"/>
          <p:cNvGrpSpPr/>
          <p:nvPr/>
        </p:nvGrpSpPr>
        <p:grpSpPr>
          <a:xfrm rot="0">
            <a:off x="10744200" y="3747135"/>
            <a:ext cx="4711700" cy="5354320"/>
            <a:chOff x="0" y="0"/>
            <a:chExt cx="1240976" cy="1196862"/>
          </a:xfrm>
        </p:grpSpPr>
        <p:sp>
          <p:nvSpPr>
            <p:cNvPr id="31" name="Freeform 31"/>
            <p:cNvSpPr/>
            <p:nvPr/>
          </p:nvSpPr>
          <p:spPr>
            <a:xfrm>
              <a:off x="0" y="0"/>
              <a:ext cx="1240976" cy="1196862"/>
            </a:xfrm>
            <a:custGeom>
              <a:avLst/>
              <a:gdLst/>
              <a:ahLst/>
              <a:cxnLst/>
              <a:rect l="l" t="t" r="r" b="b"/>
              <a:pathLst>
                <a:path w="1240976" h="1196862">
                  <a:moveTo>
                    <a:pt x="0" y="0"/>
                  </a:moveTo>
                  <a:lnTo>
                    <a:pt x="1240976" y="0"/>
                  </a:lnTo>
                  <a:lnTo>
                    <a:pt x="1240976" y="1196862"/>
                  </a:lnTo>
                  <a:lnTo>
                    <a:pt x="0" y="1196862"/>
                  </a:lnTo>
                  <a:close/>
                </a:path>
              </a:pathLst>
            </a:custGeom>
            <a:solidFill>
              <a:srgbClr val="FFFFFF"/>
            </a:solidFill>
            <a:ln w="28575">
              <a:solidFill>
                <a:srgbClr val="000000"/>
              </a:solidFill>
            </a:ln>
          </p:spPr>
        </p:sp>
        <p:sp>
          <p:nvSpPr>
            <p:cNvPr id="32" name="TextBox 32"/>
            <p:cNvSpPr txBox="1"/>
            <p:nvPr/>
          </p:nvSpPr>
          <p:spPr>
            <a:xfrm>
              <a:off x="0" y="-28575"/>
              <a:ext cx="812800" cy="841375"/>
            </a:xfrm>
            <a:prstGeom prst="rect">
              <a:avLst/>
            </a:prstGeom>
          </p:spPr>
          <p:txBody>
            <a:bodyPr lIns="50800" tIns="50800" rIns="50800" bIns="50800" rtlCol="0" anchor="ctr"/>
            <a:lstStyle/>
            <a:p>
              <a:pPr algn="ctr">
                <a:lnSpc>
                  <a:spcPts val="3250"/>
                </a:lnSpc>
              </a:pPr>
            </a:p>
          </p:txBody>
        </p:sp>
      </p:grpSp>
      <p:pic>
        <p:nvPicPr>
          <p:cNvPr id="33" name="Picture 3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172172">
            <a:off x="7527925" y="8462010"/>
            <a:ext cx="895350" cy="992505"/>
          </a:xfrm>
          <a:prstGeom prst="rect">
            <a:avLst/>
          </a:prstGeom>
        </p:spPr>
      </p:pic>
      <p:pic>
        <p:nvPicPr>
          <p:cNvPr id="34" name="Picture 3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172172">
            <a:off x="15227300" y="3942715"/>
            <a:ext cx="895350" cy="992505"/>
          </a:xfrm>
          <a:prstGeom prst="rect">
            <a:avLst/>
          </a:prstGeom>
        </p:spPr>
      </p:pic>
      <p:sp>
        <p:nvSpPr>
          <p:cNvPr id="37" name="TextBox 2"/>
          <p:cNvSpPr txBox="1"/>
          <p:nvPr/>
        </p:nvSpPr>
        <p:spPr>
          <a:xfrm>
            <a:off x="2150826" y="1409467"/>
            <a:ext cx="13981267" cy="961390"/>
          </a:xfrm>
          <a:prstGeom prst="rect">
            <a:avLst/>
          </a:prstGeom>
        </p:spPr>
        <p:txBody>
          <a:bodyPr lIns="0" tIns="0" rIns="0" bIns="0" rtlCol="0" anchor="t">
            <a:spAutoFit/>
          </a:bodyPr>
          <a:p>
            <a:pPr algn="ctr">
              <a:lnSpc>
                <a:spcPts val="7500"/>
              </a:lnSpc>
            </a:pPr>
            <a:r>
              <a:rPr lang="vi-VN" altLang="en-US" sz="6600" b="1">
                <a:solidFill>
                  <a:srgbClr val="000000"/>
                </a:solidFill>
                <a:latin typeface="Arial" panose="020B0604020202020204" pitchFamily="34" charset="0"/>
                <a:cs typeface="Arial" panose="020B0604020202020204" pitchFamily="34" charset="0"/>
              </a:rPr>
              <a:t>HƯỚNG DẪN VỀ NHÀ</a:t>
            </a:r>
            <a:endParaRPr lang="vi-VN" altLang="en-US" sz="6600" b="1">
              <a:solidFill>
                <a:srgbClr val="000000"/>
              </a:solidFill>
              <a:latin typeface="Arial" panose="020B0604020202020204" pitchFamily="34" charset="0"/>
              <a:cs typeface="Arial" panose="020B0604020202020204" pitchFamily="34" charset="0"/>
            </a:endParaRPr>
          </a:p>
        </p:txBody>
      </p:sp>
      <p:sp>
        <p:nvSpPr>
          <p:cNvPr id="38" name="TextBox 5"/>
          <p:cNvSpPr txBox="1"/>
          <p:nvPr/>
        </p:nvSpPr>
        <p:spPr>
          <a:xfrm>
            <a:off x="3252470" y="4531995"/>
            <a:ext cx="4300855" cy="3784600"/>
          </a:xfrm>
          <a:prstGeom prst="rect">
            <a:avLst/>
          </a:prstGeom>
          <a:noFill/>
        </p:spPr>
        <p:txBody>
          <a:bodyPr wrap="square" rtlCol="0">
            <a:spAutoFit/>
          </a:bodyPr>
          <a:p>
            <a:pPr algn="just">
              <a:lnSpc>
                <a:spcPct val="150000"/>
              </a:lnSpc>
            </a:pPr>
            <a:r>
              <a:rPr lang="vi-VN" altLang="en-US" sz="4000" dirty="0">
                <a:latin typeface="Arial" panose="020B0604020202020204" pitchFamily="34" charset="0"/>
                <a:cs typeface="Arial" panose="020B0604020202020204" pitchFamily="34" charset="0"/>
              </a:rPr>
              <a:t>Tìm hiểu về những tình huống nguy hiểm trong cuộc sống.</a:t>
            </a:r>
            <a:endParaRPr lang="vi-VN" altLang="en-US" sz="4000" dirty="0">
              <a:latin typeface="Arial" panose="020B0604020202020204" pitchFamily="34" charset="0"/>
              <a:cs typeface="Arial" panose="020B0604020202020204" pitchFamily="34" charset="0"/>
            </a:endParaRPr>
          </a:p>
        </p:txBody>
      </p:sp>
      <p:sp>
        <p:nvSpPr>
          <p:cNvPr id="79" name="TextBox 78"/>
          <p:cNvSpPr txBox="1"/>
          <p:nvPr/>
        </p:nvSpPr>
        <p:spPr>
          <a:xfrm>
            <a:off x="10908665" y="4070350"/>
            <a:ext cx="4382770" cy="4707890"/>
          </a:xfrm>
          <a:prstGeom prst="rect">
            <a:avLst/>
          </a:prstGeom>
          <a:noFill/>
        </p:spPr>
        <p:txBody>
          <a:bodyPr wrap="square" rtlCol="0">
            <a:spAutoFit/>
          </a:bodyPr>
          <a:p>
            <a:pPr algn="just">
              <a:lnSpc>
                <a:spcPct val="150000"/>
              </a:lnSpc>
            </a:pPr>
            <a:r>
              <a:rPr sz="4000" smtClean="0">
                <a:latin typeface="Arial" panose="020B0604020202020204" pitchFamily="34" charset="0"/>
                <a:cs typeface="Arial" panose="020B0604020202020204" pitchFamily="34" charset="0"/>
              </a:rPr>
              <a:t>Tìm hiểu các kĩ năng để ứng phó với những tình huống nguy hiểm khi gặp phải.</a:t>
            </a:r>
            <a:endParaRPr sz="400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down)">
                                      <p:cBhvr>
                                        <p:cTn id="1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7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47669"/>
          <a:stretch>
            <a:fillRect/>
          </a:stretch>
        </p:blipFill>
        <p:spPr>
          <a:xfrm>
            <a:off x="8717831" y="0"/>
            <a:ext cx="9570169" cy="10287000"/>
          </a:xfrm>
          <a:prstGeom prst="rect">
            <a:avLst/>
          </a:prstGeom>
        </p:spPr>
      </p:pic>
      <p:grpSp>
        <p:nvGrpSpPr>
          <p:cNvPr id="3" name="Group 3"/>
          <p:cNvGrpSpPr/>
          <p:nvPr/>
        </p:nvGrpSpPr>
        <p:grpSpPr>
          <a:xfrm rot="0">
            <a:off x="-15875" y="1028700"/>
            <a:ext cx="11903075" cy="82296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0"/>
                    <a:pt x="9602201" y="6371410"/>
                    <a:pt x="9602201" y="6395540"/>
                  </a:cubicBezTo>
                  <a:cubicBezTo>
                    <a:pt x="9579340" y="6395540"/>
                    <a:pt x="9559021" y="6396810"/>
                    <a:pt x="9513113" y="6395540"/>
                  </a:cubicBezTo>
                  <a:cubicBezTo>
                    <a:pt x="9023894" y="6390460"/>
                    <a:pt x="8527149" y="6396810"/>
                    <a:pt x="8037931" y="6391730"/>
                  </a:cubicBezTo>
                  <a:cubicBezTo>
                    <a:pt x="7744401" y="6387921"/>
                    <a:pt x="7458396" y="6390460"/>
                    <a:pt x="7164865" y="6387921"/>
                  </a:cubicBezTo>
                  <a:cubicBezTo>
                    <a:pt x="7029390" y="6386650"/>
                    <a:pt x="6893913" y="6385380"/>
                    <a:pt x="6758438" y="6384110"/>
                  </a:cubicBezTo>
                  <a:cubicBezTo>
                    <a:pt x="6675647" y="6384110"/>
                    <a:pt x="6600383" y="6385380"/>
                    <a:pt x="6517592" y="6385380"/>
                  </a:cubicBezTo>
                  <a:cubicBezTo>
                    <a:pt x="6306852" y="6384110"/>
                    <a:pt x="5727317" y="6385380"/>
                    <a:pt x="5516577" y="6384110"/>
                  </a:cubicBezTo>
                  <a:cubicBezTo>
                    <a:pt x="5366048" y="6382840"/>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0"/>
                    <a:pt x="880294" y="6387921"/>
                    <a:pt x="752345" y="6386650"/>
                  </a:cubicBezTo>
                  <a:cubicBezTo>
                    <a:pt x="511499" y="6385380"/>
                    <a:pt x="270653"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2" y="0"/>
                    <a:pt x="7623978" y="2540"/>
                    <a:pt x="7751927" y="2540"/>
                  </a:cubicBezTo>
                  <a:cubicBezTo>
                    <a:pt x="8105670" y="3810"/>
                    <a:pt x="8466938" y="5080"/>
                    <a:pt x="8820680" y="7620"/>
                  </a:cubicBezTo>
                  <a:cubicBezTo>
                    <a:pt x="9008842" y="8890"/>
                    <a:pt x="9197002" y="12700"/>
                    <a:pt x="9385163" y="16510"/>
                  </a:cubicBezTo>
                  <a:cubicBezTo>
                    <a:pt x="9430321" y="16510"/>
                    <a:pt x="9475480"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2" y="40640"/>
                  </a:cubicBezTo>
                  <a:cubicBezTo>
                    <a:pt x="9242161"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09" y="6368871"/>
                  </a:cubicBezTo>
                  <a:cubicBezTo>
                    <a:pt x="2859746" y="6370140"/>
                    <a:pt x="6412222" y="6359980"/>
                    <a:pt x="6743385" y="6362521"/>
                  </a:cubicBezTo>
                  <a:cubicBezTo>
                    <a:pt x="6886388" y="6363790"/>
                    <a:pt x="7029390" y="6365060"/>
                    <a:pt x="7164866" y="6365060"/>
                  </a:cubicBezTo>
                  <a:cubicBezTo>
                    <a:pt x="7413238" y="6367600"/>
                    <a:pt x="7654083" y="6363790"/>
                    <a:pt x="7902456" y="6367600"/>
                  </a:cubicBezTo>
                  <a:cubicBezTo>
                    <a:pt x="8105670" y="6370140"/>
                    <a:pt x="8308884" y="6370140"/>
                    <a:pt x="8512097" y="6372680"/>
                  </a:cubicBezTo>
                  <a:cubicBezTo>
                    <a:pt x="8813154" y="6376490"/>
                    <a:pt x="9114212" y="6379030"/>
                    <a:pt x="9415269" y="6380300"/>
                  </a:cubicBezTo>
                  <a:cubicBezTo>
                    <a:pt x="9528166" y="6380300"/>
                    <a:pt x="9559021" y="6379030"/>
                    <a:pt x="9579341" y="6379030"/>
                  </a:cubicBezTo>
                  <a:close/>
                </a:path>
              </a:pathLst>
            </a:custGeom>
            <a:solidFill>
              <a:srgbClr val="000000"/>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78649">
            <a:off x="8528299" y="164727"/>
            <a:ext cx="2807791" cy="2446288"/>
          </a:xfrm>
          <a:prstGeom prst="rect">
            <a:avLst/>
          </a:prstGeom>
        </p:spPr>
      </p:pic>
      <p:sp>
        <p:nvSpPr>
          <p:cNvPr id="8" name="TextBox 8"/>
          <p:cNvSpPr txBox="1"/>
          <p:nvPr/>
        </p:nvSpPr>
        <p:spPr>
          <a:xfrm>
            <a:off x="1447800" y="4381500"/>
            <a:ext cx="8901430" cy="2769870"/>
          </a:xfrm>
          <a:prstGeom prst="rect">
            <a:avLst/>
          </a:prstGeom>
        </p:spPr>
        <p:txBody>
          <a:bodyPr wrap="square" lIns="0" tIns="0" rIns="0" bIns="0" rtlCol="0" anchor="t">
            <a:spAutoFit/>
          </a:bodyPr>
          <a:lstStyle/>
          <a:p>
            <a:pPr marL="0" lvl="1" indent="0" algn="just">
              <a:lnSpc>
                <a:spcPct val="150000"/>
              </a:lnSpc>
            </a:pPr>
            <a:r>
              <a:rPr sz="4000" u="none" spc="68">
                <a:solidFill>
                  <a:schemeClr val="tx1"/>
                </a:solidFill>
                <a:latin typeface="Arial" panose="020B0604020202020204" pitchFamily="34" charset="0"/>
                <a:cs typeface="Arial" panose="020B0604020202020204" pitchFamily="34" charset="0"/>
              </a:rPr>
              <a:t>Là học sinh lớp 7, em đã và đang gặp những khó khăn gì trong học tập và trong cuộc sống?</a:t>
            </a:r>
            <a:endParaRPr sz="4000" u="none" spc="68">
              <a:solidFill>
                <a:schemeClr val="tx1"/>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97515" y="8044771"/>
            <a:ext cx="840654" cy="791266"/>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32194" y="8044771"/>
            <a:ext cx="840654" cy="791266"/>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466873" y="8044771"/>
            <a:ext cx="840654" cy="791266"/>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757566" y="1450963"/>
            <a:ext cx="840654" cy="791266"/>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92245" y="1450963"/>
            <a:ext cx="840654" cy="791266"/>
          </a:xfrm>
          <a:prstGeom prst="rect">
            <a:avLst/>
          </a:prstGeom>
        </p:spPr>
      </p:pic>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26924" y="1450963"/>
            <a:ext cx="840654" cy="791266"/>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411326" y="3314661"/>
            <a:ext cx="3038984" cy="6878359"/>
          </a:xfrm>
          <a:prstGeom prst="rect">
            <a:avLst/>
          </a:prstGeom>
        </p:spPr>
      </p:pic>
      <p:sp>
        <p:nvSpPr>
          <p:cNvPr id="31" name="TextBox 2"/>
          <p:cNvSpPr txBox="1"/>
          <p:nvPr/>
        </p:nvSpPr>
        <p:spPr>
          <a:xfrm>
            <a:off x="1645920" y="2857500"/>
            <a:ext cx="8286115" cy="961390"/>
          </a:xfrm>
          <a:prstGeom prst="rect">
            <a:avLst/>
          </a:prstGeom>
        </p:spPr>
        <p:txBody>
          <a:bodyPr wrap="square" lIns="0" tIns="0" rIns="0" bIns="0" rtlCol="0" anchor="t">
            <a:spAutoFit/>
          </a:bodyPr>
          <a:p>
            <a:pPr algn="ctr">
              <a:lnSpc>
                <a:spcPts val="7500"/>
              </a:lnSpc>
            </a:pPr>
            <a:r>
              <a:rPr lang="en-US" altLang="vi-VN" sz="5400" b="1">
                <a:solidFill>
                  <a:srgbClr val="000000"/>
                </a:solidFill>
                <a:latin typeface="Arial" panose="020B0604020202020204" pitchFamily="34" charset="0"/>
                <a:cs typeface="Arial" panose="020B0604020202020204" pitchFamily="34" charset="0"/>
              </a:rPr>
              <a:t>KHỞI ĐỘNG</a:t>
            </a:r>
            <a:endParaRPr lang="en-US" altLang="vi-VN" sz="5400" b="1">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2555" t="21539" b="12256"/>
          <a:stretch>
            <a:fillRect/>
          </a:stretch>
        </p:blipFill>
        <p:spPr>
          <a:xfrm>
            <a:off x="0" y="0"/>
            <a:ext cx="18288000" cy="6989003"/>
          </a:xfrm>
          <a:prstGeom prst="rect">
            <a:avLst/>
          </a:prstGeom>
        </p:spPr>
      </p:pic>
      <p:grpSp>
        <p:nvGrpSpPr>
          <p:cNvPr id="3" name="Group 3"/>
          <p:cNvGrpSpPr/>
          <p:nvPr/>
        </p:nvGrpSpPr>
        <p:grpSpPr>
          <a:xfrm rot="0">
            <a:off x="76291" y="3771997"/>
            <a:ext cx="3526166" cy="5808604"/>
            <a:chOff x="0" y="0"/>
            <a:chExt cx="4701554" cy="7744805"/>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4701554" cy="703036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5410832"/>
              <a:ext cx="1999810" cy="179732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314485" y="5410832"/>
              <a:ext cx="1953619" cy="1797329"/>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081163" y="5947476"/>
              <a:ext cx="1964294" cy="1797329"/>
            </a:xfrm>
            <a:prstGeom prst="rect">
              <a:avLst/>
            </a:prstGeom>
          </p:spPr>
        </p:pic>
      </p:grpSp>
      <p:grpSp>
        <p:nvGrpSpPr>
          <p:cNvPr id="8" name="Group 8"/>
          <p:cNvGrpSpPr/>
          <p:nvPr/>
        </p:nvGrpSpPr>
        <p:grpSpPr>
          <a:xfrm rot="0">
            <a:off x="14761743" y="3924397"/>
            <a:ext cx="3526166" cy="5808604"/>
            <a:chOff x="0" y="0"/>
            <a:chExt cx="4701554" cy="7744805"/>
          </a:xfrm>
        </p:grpSpPr>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0" y="0"/>
              <a:ext cx="4701554" cy="7030361"/>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2567" y="5410832"/>
              <a:ext cx="1999810" cy="1797329"/>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747935" y="5385432"/>
              <a:ext cx="1953619" cy="1797329"/>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599516" y="5947476"/>
              <a:ext cx="1964294" cy="1797329"/>
            </a:xfrm>
            <a:prstGeom prst="rect">
              <a:avLst/>
            </a:prstGeom>
          </p:spPr>
        </p:pic>
      </p:grpSp>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r="4004" b="59330"/>
          <a:stretch>
            <a:fillRect/>
          </a:stretch>
        </p:blipFill>
        <p:spPr>
          <a:xfrm>
            <a:off x="5791200" y="5406390"/>
            <a:ext cx="7728585" cy="4880610"/>
          </a:xfrm>
          <a:prstGeom prst="rect">
            <a:avLst/>
          </a:prstGeom>
        </p:spPr>
      </p:pic>
      <p:sp>
        <p:nvSpPr>
          <p:cNvPr id="16" name="TextBox 6"/>
          <p:cNvSpPr txBox="1"/>
          <p:nvPr/>
        </p:nvSpPr>
        <p:spPr>
          <a:xfrm>
            <a:off x="2895600" y="952500"/>
            <a:ext cx="12860655" cy="3415030"/>
          </a:xfrm>
          <a:prstGeom prst="rect">
            <a:avLst/>
          </a:prstGeom>
          <a:noFill/>
        </p:spPr>
        <p:txBody>
          <a:bodyPr wrap="square" rtlCol="0">
            <a:spAutoFit/>
          </a:bodyPr>
          <a:p>
            <a:pPr algn="ctr">
              <a:lnSpc>
                <a:spcPct val="150000"/>
              </a:lnSpc>
            </a:pPr>
            <a:r>
              <a:rPr lang="en-US" sz="7200" b="1" dirty="0" smtClean="0">
                <a:solidFill>
                  <a:schemeClr val="tx1"/>
                </a:solidFill>
                <a:latin typeface="Arial" panose="020B0604020202020204" pitchFamily="34" charset="0"/>
                <a:cs typeface="Arial" panose="020B0604020202020204" pitchFamily="34" charset="0"/>
              </a:rPr>
              <a:t>CẢM ƠN CÁC EM </a:t>
            </a:r>
            <a:endParaRPr lang="en-US" sz="72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7200" b="1" dirty="0" smtClean="0">
                <a:solidFill>
                  <a:schemeClr val="tx1"/>
                </a:solidFill>
                <a:latin typeface="Arial" panose="020B0604020202020204" pitchFamily="34" charset="0"/>
                <a:cs typeface="Arial" panose="020B0604020202020204" pitchFamily="34" charset="0"/>
              </a:rPr>
              <a:t>ĐÃ LẮNG NGHE BÀI GIẢNG!</a:t>
            </a:r>
            <a:endParaRPr lang="en-US" sz="72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2669" b="70023"/>
          <a:stretch>
            <a:fillRect/>
          </a:stretch>
        </p:blipFill>
        <p:spPr>
          <a:xfrm>
            <a:off x="0" y="8607637"/>
            <a:ext cx="18288000" cy="3168226"/>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6140"/>
          <a:stretch>
            <a:fillRect/>
          </a:stretch>
        </p:blipFill>
        <p:spPr>
          <a:xfrm>
            <a:off x="15468600" y="6819900"/>
            <a:ext cx="2608580" cy="3409950"/>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8113122"/>
            <a:ext cx="1503464" cy="1383187"/>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16537">
            <a:off x="3553581" y="8172327"/>
            <a:ext cx="1502579" cy="137486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309875" y="8113122"/>
            <a:ext cx="1539011" cy="1383187"/>
          </a:xfrm>
          <a:prstGeom prst="rect">
            <a:avLst/>
          </a:prstGeom>
        </p:spPr>
      </p:pic>
      <p:pic>
        <p:nvPicPr>
          <p:cNvPr id="33" name="Picture 3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38973">
            <a:off x="-53564" y="47296"/>
            <a:ext cx="3395807" cy="2181806"/>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567340" y="1508195"/>
            <a:ext cx="1003385" cy="923114"/>
          </a:xfrm>
          <a:prstGeom prst="rect">
            <a:avLst/>
          </a:prstGeom>
        </p:spPr>
      </p:pic>
      <p:pic>
        <p:nvPicPr>
          <p:cNvPr id="19" name="Picture 1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2072470" flipH="1">
            <a:off x="13641654" y="415243"/>
            <a:ext cx="2234155" cy="2044251"/>
          </a:xfrm>
          <a:prstGeom prst="rect">
            <a:avLst/>
          </a:prstGeom>
        </p:spPr>
      </p:pic>
      <p:sp>
        <p:nvSpPr>
          <p:cNvPr id="16" name="TextBox 3"/>
          <p:cNvSpPr txBox="1"/>
          <p:nvPr/>
        </p:nvSpPr>
        <p:spPr>
          <a:xfrm>
            <a:off x="1219200" y="4190365"/>
            <a:ext cx="15607030" cy="2996565"/>
          </a:xfrm>
          <a:prstGeom prst="rect">
            <a:avLst/>
          </a:prstGeom>
        </p:spPr>
        <p:txBody>
          <a:bodyPr wrap="square" lIns="0" tIns="0" rIns="0" bIns="0" rtlCol="0" anchor="t">
            <a:spAutoFit/>
          </a:bodyPr>
          <a:lstStyle/>
          <a:p>
            <a:pPr algn="ctr">
              <a:lnSpc>
                <a:spcPct val="150000"/>
              </a:lnSpc>
            </a:pPr>
            <a:r>
              <a:rPr lang="en-US" sz="6000" b="1">
                <a:solidFill>
                  <a:schemeClr val="tx1"/>
                </a:solidFill>
                <a:latin typeface="Arial" panose="020B0604020202020204" pitchFamily="34" charset="0"/>
                <a:cs typeface="Arial" panose="020B0604020202020204" pitchFamily="34" charset="0"/>
              </a:rPr>
              <a:t>TUẦN </a:t>
            </a:r>
            <a:r>
              <a:rPr lang="vi-VN" altLang="en-US" sz="6000" b="1">
                <a:solidFill>
                  <a:schemeClr val="tx1"/>
                </a:solidFill>
                <a:latin typeface="Arial" panose="020B0604020202020204" pitchFamily="34" charset="0"/>
                <a:cs typeface="Arial" panose="020B0604020202020204" pitchFamily="34" charset="0"/>
              </a:rPr>
              <a:t>2</a:t>
            </a:r>
            <a:r>
              <a:rPr lang="en-US" altLang="vi-VN" sz="6000" b="1">
                <a:solidFill>
                  <a:schemeClr val="tx1"/>
                </a:solidFill>
                <a:latin typeface="Arial" panose="020B0604020202020204" pitchFamily="34" charset="0"/>
                <a:cs typeface="Arial" panose="020B0604020202020204" pitchFamily="34" charset="0"/>
              </a:rPr>
              <a:t>4</a:t>
            </a:r>
            <a:r>
              <a:rPr lang="en-US" sz="6000" b="1">
                <a:solidFill>
                  <a:schemeClr val="tx1"/>
                </a:solidFill>
                <a:latin typeface="Arial" panose="020B0604020202020204" pitchFamily="34" charset="0"/>
                <a:cs typeface="Arial" panose="020B0604020202020204" pitchFamily="34" charset="0"/>
              </a:rPr>
              <a:t> -  HOẠT ĐỘNG GIÁO DỤC:</a:t>
            </a:r>
            <a:endParaRPr lang="en-US" sz="6000" b="1">
              <a:solidFill>
                <a:schemeClr val="tx1"/>
              </a:solidFill>
              <a:latin typeface="Arial" panose="020B0604020202020204" pitchFamily="34" charset="0"/>
              <a:cs typeface="Arial" panose="020B0604020202020204" pitchFamily="34" charset="0"/>
            </a:endParaRPr>
          </a:p>
          <a:p>
            <a:pPr algn="ctr">
              <a:lnSpc>
                <a:spcPts val="12570"/>
              </a:lnSpc>
            </a:pPr>
            <a:r>
              <a:rPr lang="en-US" altLang="vi-VN" sz="6000" b="1">
                <a:solidFill>
                  <a:srgbClr val="FF0000"/>
                </a:solidFill>
                <a:latin typeface="Arial" panose="020B0604020202020204" pitchFamily="34" charset="0"/>
                <a:cs typeface="Arial" panose="020B0604020202020204" pitchFamily="34" charset="0"/>
              </a:rPr>
              <a:t>VƯỢT QUA KHÓ KHĂN</a:t>
            </a:r>
            <a:endParaRPr lang="en-US" altLang="vi-VN" sz="6000" b="1">
              <a:solidFill>
                <a:srgbClr val="FF0000"/>
              </a:solidFill>
              <a:latin typeface="Arial" panose="020B0604020202020204" pitchFamily="34" charset="0"/>
              <a:cs typeface="Arial" panose="020B0604020202020204" pitchFamily="34" charset="0"/>
            </a:endParaRPr>
          </a:p>
        </p:txBody>
      </p:sp>
      <p:sp>
        <p:nvSpPr>
          <p:cNvPr id="17" name="Google Shape;1204;p28"/>
          <p:cNvSpPr txBox="1">
            <a:spLocks noGrp="1"/>
          </p:cNvSpPr>
          <p:nvPr/>
        </p:nvSpPr>
        <p:spPr>
          <a:xfrm>
            <a:off x="1317625" y="2661285"/>
            <a:ext cx="15409545" cy="133731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191919"/>
              </a:buClr>
              <a:buSzPts val="5200"/>
              <a:buFont typeface="Londrina Solid" panose="020B0704020202020204"/>
              <a:buNone/>
              <a:defRPr sz="6900" b="0" i="0" u="none" strike="noStrike" cap="none">
                <a:solidFill>
                  <a:schemeClr val="dk1"/>
                </a:solidFill>
                <a:latin typeface="Londrina Solid" panose="020B0704020202020204"/>
                <a:ea typeface="Londrina Solid" panose="020B0704020202020204"/>
                <a:cs typeface="Londrina Solid" panose="020B0704020202020204"/>
                <a:sym typeface="Londrina Solid" panose="020B0704020202020204"/>
              </a:defRPr>
            </a:lvl1pPr>
            <a:lvl2pPr marR="0" lvl="1"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2pPr>
            <a:lvl3pPr marR="0" lvl="2"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3pPr>
            <a:lvl4pPr marR="0" lvl="3"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4pPr>
            <a:lvl5pPr marR="0" lvl="4"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5pPr>
            <a:lvl6pPr marR="0" lvl="5"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6pPr>
            <a:lvl7pPr marR="0" lvl="6"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7pPr>
            <a:lvl8pPr marR="0" lvl="7"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8pPr>
            <a:lvl9pPr marR="0" lvl="8"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9pPr>
          </a:lstStyle>
          <a:p>
            <a:pPr marL="0" lvl="0" indent="0" algn="ctr" rtl="0">
              <a:lnSpc>
                <a:spcPct val="150000"/>
              </a:lnSpc>
              <a:spcBef>
                <a:spcPts val="0"/>
              </a:spcBef>
              <a:spcAft>
                <a:spcPts val="0"/>
              </a:spcAft>
              <a:buNone/>
            </a:pPr>
            <a:r>
              <a:rPr lang="en-US" sz="4800" b="1" dirty="0" smtClean="0">
                <a:solidFill>
                  <a:schemeClr val="accent5"/>
                </a:solidFill>
                <a:latin typeface="Arial" panose="020B0604020202020204" pitchFamily="34" charset="0"/>
                <a:cs typeface="Arial" panose="020B0604020202020204" pitchFamily="34" charset="0"/>
              </a:rPr>
              <a:t>CHỦ ĐỀ 7. CUỘC SỐNG QUANH TA </a:t>
            </a:r>
            <a:endParaRPr lang="en-US" sz="4800" b="1" dirty="0" smtClean="0">
              <a:solidFill>
                <a:schemeClr val="accent5"/>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77601"/>
          <a:stretch>
            <a:fillRect/>
          </a:stretch>
        </p:blipFill>
        <p:spPr>
          <a:xfrm>
            <a:off x="14191746" y="0"/>
            <a:ext cx="4096254" cy="10287000"/>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77601"/>
          <a:stretch>
            <a:fillRect/>
          </a:stretch>
        </p:blipFill>
        <p:spPr>
          <a:xfrm>
            <a:off x="-57993" y="0"/>
            <a:ext cx="4096254" cy="10287000"/>
          </a:xfrm>
          <a:prstGeom prst="rect">
            <a:avLst/>
          </a:prstGeom>
        </p:spPr>
      </p:pic>
      <p:grpSp>
        <p:nvGrpSpPr>
          <p:cNvPr id="12" name="Group 12"/>
          <p:cNvGrpSpPr/>
          <p:nvPr/>
        </p:nvGrpSpPr>
        <p:grpSpPr>
          <a:xfrm rot="0">
            <a:off x="847090" y="2307590"/>
            <a:ext cx="7844155" cy="2613660"/>
            <a:chOff x="0" y="0"/>
            <a:chExt cx="4290833" cy="6175925"/>
          </a:xfrm>
        </p:grpSpPr>
        <p:sp>
          <p:nvSpPr>
            <p:cNvPr id="13" name="Freeform 13"/>
            <p:cNvSpPr/>
            <p:nvPr/>
          </p:nvSpPr>
          <p:spPr>
            <a:xfrm>
              <a:off x="10160" y="16510"/>
              <a:ext cx="4267973" cy="6147985"/>
            </a:xfrm>
            <a:custGeom>
              <a:avLst/>
              <a:gdLst/>
              <a:ahLst/>
              <a:cxnLst/>
              <a:rect l="l" t="t" r="r" b="b"/>
              <a:pathLst>
                <a:path w="4267973" h="6147985">
                  <a:moveTo>
                    <a:pt x="4267973" y="6147985"/>
                  </a:moveTo>
                  <a:lnTo>
                    <a:pt x="0" y="6140365"/>
                  </a:lnTo>
                  <a:lnTo>
                    <a:pt x="0" y="2145509"/>
                  </a:lnTo>
                  <a:lnTo>
                    <a:pt x="17780" y="19050"/>
                  </a:lnTo>
                  <a:lnTo>
                    <a:pt x="2126221" y="0"/>
                  </a:lnTo>
                  <a:lnTo>
                    <a:pt x="4248923" y="5080"/>
                  </a:lnTo>
                  <a:close/>
                </a:path>
              </a:pathLst>
            </a:custGeom>
            <a:solidFill>
              <a:srgbClr val="FFFFFF"/>
            </a:solidFill>
          </p:spPr>
        </p:sp>
        <p:sp>
          <p:nvSpPr>
            <p:cNvPr id="14" name="Freeform 14"/>
            <p:cNvSpPr/>
            <p:nvPr/>
          </p:nvSpPr>
          <p:spPr>
            <a:xfrm>
              <a:off x="-3810" y="0"/>
              <a:ext cx="4297184" cy="6174655"/>
            </a:xfrm>
            <a:custGeom>
              <a:avLst/>
              <a:gdLst/>
              <a:ahLst/>
              <a:cxnLst/>
              <a:rect l="l" t="t" r="r" b="b"/>
              <a:pathLst>
                <a:path w="4297184" h="6174655">
                  <a:moveTo>
                    <a:pt x="4262893" y="21590"/>
                  </a:moveTo>
                  <a:cubicBezTo>
                    <a:pt x="4264164" y="34290"/>
                    <a:pt x="4264164" y="44450"/>
                    <a:pt x="4265434" y="54610"/>
                  </a:cubicBezTo>
                  <a:cubicBezTo>
                    <a:pt x="4267973" y="157931"/>
                    <a:pt x="4269243" y="293473"/>
                    <a:pt x="4271784" y="424175"/>
                  </a:cubicBezTo>
                  <a:cubicBezTo>
                    <a:pt x="4271784" y="612966"/>
                    <a:pt x="4284484" y="4335534"/>
                    <a:pt x="4290834" y="4524324"/>
                  </a:cubicBezTo>
                  <a:cubicBezTo>
                    <a:pt x="4297184" y="4809931"/>
                    <a:pt x="4293373" y="5100378"/>
                    <a:pt x="4293373" y="5385985"/>
                  </a:cubicBezTo>
                  <a:cubicBezTo>
                    <a:pt x="4293373" y="5637706"/>
                    <a:pt x="4294643" y="5870064"/>
                    <a:pt x="4295914" y="6113695"/>
                  </a:cubicBezTo>
                  <a:cubicBezTo>
                    <a:pt x="4295914" y="6135285"/>
                    <a:pt x="4295914" y="6149255"/>
                    <a:pt x="4295914" y="6173385"/>
                  </a:cubicBezTo>
                  <a:cubicBezTo>
                    <a:pt x="4273053" y="6173385"/>
                    <a:pt x="4252734" y="6174655"/>
                    <a:pt x="4224037" y="6173385"/>
                  </a:cubicBezTo>
                  <a:cubicBezTo>
                    <a:pt x="4008352" y="6168305"/>
                    <a:pt x="3789349" y="6174655"/>
                    <a:pt x="3573664" y="6169575"/>
                  </a:cubicBezTo>
                  <a:cubicBezTo>
                    <a:pt x="3444253" y="6165765"/>
                    <a:pt x="3318161" y="6168305"/>
                    <a:pt x="3188750" y="6165765"/>
                  </a:cubicBezTo>
                  <a:cubicBezTo>
                    <a:pt x="3129022" y="6164495"/>
                    <a:pt x="3069294" y="6163225"/>
                    <a:pt x="3009566" y="6161955"/>
                  </a:cubicBezTo>
                  <a:cubicBezTo>
                    <a:pt x="2973066" y="6161955"/>
                    <a:pt x="2939883" y="6163225"/>
                    <a:pt x="2903383" y="6163225"/>
                  </a:cubicBezTo>
                  <a:cubicBezTo>
                    <a:pt x="2810473" y="6161955"/>
                    <a:pt x="2554969" y="6163225"/>
                    <a:pt x="2462059" y="6161955"/>
                  </a:cubicBezTo>
                  <a:cubicBezTo>
                    <a:pt x="2395694" y="6160685"/>
                    <a:pt x="1068405" y="6169575"/>
                    <a:pt x="1002040" y="6168305"/>
                  </a:cubicBezTo>
                  <a:cubicBezTo>
                    <a:pt x="985449" y="6168305"/>
                    <a:pt x="965540" y="6169575"/>
                    <a:pt x="948949" y="6169575"/>
                  </a:cubicBezTo>
                  <a:cubicBezTo>
                    <a:pt x="909130" y="6169575"/>
                    <a:pt x="872629" y="6170845"/>
                    <a:pt x="832811" y="6170845"/>
                  </a:cubicBezTo>
                  <a:cubicBezTo>
                    <a:pt x="733264" y="6170845"/>
                    <a:pt x="637035" y="6169575"/>
                    <a:pt x="537489" y="6168305"/>
                  </a:cubicBezTo>
                  <a:cubicBezTo>
                    <a:pt x="477761" y="6167035"/>
                    <a:pt x="418033" y="6165765"/>
                    <a:pt x="361623" y="6164495"/>
                  </a:cubicBezTo>
                  <a:cubicBezTo>
                    <a:pt x="255440" y="6163225"/>
                    <a:pt x="149256" y="6161955"/>
                    <a:pt x="48260" y="6161955"/>
                  </a:cubicBezTo>
                  <a:cubicBezTo>
                    <a:pt x="38100" y="6161955"/>
                    <a:pt x="29210" y="6161955"/>
                    <a:pt x="19050" y="6160685"/>
                  </a:cubicBezTo>
                  <a:cubicBezTo>
                    <a:pt x="10160" y="6159415"/>
                    <a:pt x="5080" y="6153065"/>
                    <a:pt x="7620" y="6144175"/>
                  </a:cubicBezTo>
                  <a:cubicBezTo>
                    <a:pt x="16510" y="6112104"/>
                    <a:pt x="12700" y="5991084"/>
                    <a:pt x="11430" y="5865223"/>
                  </a:cubicBezTo>
                  <a:cubicBezTo>
                    <a:pt x="10160" y="5608662"/>
                    <a:pt x="6350" y="5356940"/>
                    <a:pt x="7620" y="5100378"/>
                  </a:cubicBezTo>
                  <a:cubicBezTo>
                    <a:pt x="5080" y="4780886"/>
                    <a:pt x="0" y="825960"/>
                    <a:pt x="7620" y="501627"/>
                  </a:cubicBezTo>
                  <a:cubicBezTo>
                    <a:pt x="8890" y="438697"/>
                    <a:pt x="7620" y="370926"/>
                    <a:pt x="8890" y="307996"/>
                  </a:cubicBezTo>
                  <a:cubicBezTo>
                    <a:pt x="10160" y="206339"/>
                    <a:pt x="12700" y="95001"/>
                    <a:pt x="13970" y="44450"/>
                  </a:cubicBezTo>
                  <a:cubicBezTo>
                    <a:pt x="13970" y="41910"/>
                    <a:pt x="15240" y="39370"/>
                    <a:pt x="16510" y="38100"/>
                  </a:cubicBezTo>
                  <a:cubicBezTo>
                    <a:pt x="38100" y="35560"/>
                    <a:pt x="66301" y="30480"/>
                    <a:pt x="119392" y="29210"/>
                  </a:cubicBezTo>
                  <a:cubicBezTo>
                    <a:pt x="208984" y="25400"/>
                    <a:pt x="298577" y="22860"/>
                    <a:pt x="391487" y="20320"/>
                  </a:cubicBezTo>
                  <a:cubicBezTo>
                    <a:pt x="454533" y="17780"/>
                    <a:pt x="517579" y="16510"/>
                    <a:pt x="577307" y="13970"/>
                  </a:cubicBezTo>
                  <a:cubicBezTo>
                    <a:pt x="637035" y="11430"/>
                    <a:pt x="700082" y="8890"/>
                    <a:pt x="759810" y="8890"/>
                  </a:cubicBezTo>
                  <a:cubicBezTo>
                    <a:pt x="826174" y="7620"/>
                    <a:pt x="892539" y="10160"/>
                    <a:pt x="958903" y="8890"/>
                  </a:cubicBezTo>
                  <a:cubicBezTo>
                    <a:pt x="1041859" y="8890"/>
                    <a:pt x="2545015" y="6350"/>
                    <a:pt x="2627970" y="5080"/>
                  </a:cubicBezTo>
                  <a:cubicBezTo>
                    <a:pt x="2707608" y="3810"/>
                    <a:pt x="2787245" y="2540"/>
                    <a:pt x="2870201" y="2540"/>
                  </a:cubicBezTo>
                  <a:cubicBezTo>
                    <a:pt x="3006248" y="1270"/>
                    <a:pt x="3138977" y="0"/>
                    <a:pt x="3275024" y="0"/>
                  </a:cubicBezTo>
                  <a:cubicBezTo>
                    <a:pt x="3331434" y="0"/>
                    <a:pt x="3391162" y="2540"/>
                    <a:pt x="3447572" y="2540"/>
                  </a:cubicBezTo>
                  <a:cubicBezTo>
                    <a:pt x="3603528" y="3810"/>
                    <a:pt x="3762803" y="5080"/>
                    <a:pt x="3918760" y="7620"/>
                  </a:cubicBezTo>
                  <a:cubicBezTo>
                    <a:pt x="4001715" y="8890"/>
                    <a:pt x="4084671" y="12700"/>
                    <a:pt x="4167626" y="16510"/>
                  </a:cubicBezTo>
                  <a:cubicBezTo>
                    <a:pt x="4187536" y="16510"/>
                    <a:pt x="4207445" y="16510"/>
                    <a:pt x="4224037" y="16510"/>
                  </a:cubicBezTo>
                  <a:cubicBezTo>
                    <a:pt x="4243843" y="17780"/>
                    <a:pt x="4252733" y="20320"/>
                    <a:pt x="4262893" y="21590"/>
                  </a:cubicBezTo>
                  <a:close/>
                  <a:moveTo>
                    <a:pt x="4273053" y="6156875"/>
                  </a:moveTo>
                  <a:cubicBezTo>
                    <a:pt x="4274323" y="6140365"/>
                    <a:pt x="4275593" y="6127665"/>
                    <a:pt x="4275593" y="6114965"/>
                  </a:cubicBezTo>
                  <a:cubicBezTo>
                    <a:pt x="4274323" y="5845860"/>
                    <a:pt x="4273053" y="5589298"/>
                    <a:pt x="4273053" y="5313373"/>
                  </a:cubicBezTo>
                  <a:cubicBezTo>
                    <a:pt x="4273053" y="5187513"/>
                    <a:pt x="4275593" y="5061652"/>
                    <a:pt x="4274323" y="4935792"/>
                  </a:cubicBezTo>
                  <a:cubicBezTo>
                    <a:pt x="4274323" y="4819613"/>
                    <a:pt x="4273053" y="4698593"/>
                    <a:pt x="4271784" y="4582414"/>
                  </a:cubicBezTo>
                  <a:cubicBezTo>
                    <a:pt x="4266703" y="4403304"/>
                    <a:pt x="4255273" y="695259"/>
                    <a:pt x="4255273" y="516150"/>
                  </a:cubicBezTo>
                  <a:cubicBezTo>
                    <a:pt x="4252734" y="366085"/>
                    <a:pt x="4250193" y="211180"/>
                    <a:pt x="4247653" y="63500"/>
                  </a:cubicBezTo>
                  <a:cubicBezTo>
                    <a:pt x="4246384" y="44450"/>
                    <a:pt x="4245114" y="43180"/>
                    <a:pt x="4214082" y="41910"/>
                  </a:cubicBezTo>
                  <a:cubicBezTo>
                    <a:pt x="4204127" y="41910"/>
                    <a:pt x="4197491" y="41910"/>
                    <a:pt x="4187536" y="40640"/>
                  </a:cubicBezTo>
                  <a:cubicBezTo>
                    <a:pt x="4104580" y="36830"/>
                    <a:pt x="4018306" y="31750"/>
                    <a:pt x="3935351" y="30480"/>
                  </a:cubicBezTo>
                  <a:cubicBezTo>
                    <a:pt x="3732939" y="26670"/>
                    <a:pt x="3527209" y="25400"/>
                    <a:pt x="3324798" y="22860"/>
                  </a:cubicBezTo>
                  <a:cubicBezTo>
                    <a:pt x="3294934" y="22860"/>
                    <a:pt x="3261751" y="22860"/>
                    <a:pt x="3231887" y="22860"/>
                  </a:cubicBezTo>
                  <a:cubicBezTo>
                    <a:pt x="3182114" y="22860"/>
                    <a:pt x="3132341" y="22860"/>
                    <a:pt x="3085885" y="22860"/>
                  </a:cubicBezTo>
                  <a:cubicBezTo>
                    <a:pt x="2979702" y="22860"/>
                    <a:pt x="2873519" y="22860"/>
                    <a:pt x="2770654" y="24130"/>
                  </a:cubicBezTo>
                  <a:cubicBezTo>
                    <a:pt x="2681062" y="25400"/>
                    <a:pt x="1171270" y="29210"/>
                    <a:pt x="1081678" y="29210"/>
                  </a:cubicBezTo>
                  <a:cubicBezTo>
                    <a:pt x="935676" y="29210"/>
                    <a:pt x="789674" y="26670"/>
                    <a:pt x="643672" y="33020"/>
                  </a:cubicBezTo>
                  <a:cubicBezTo>
                    <a:pt x="567353" y="36830"/>
                    <a:pt x="494352" y="36830"/>
                    <a:pt x="421351" y="38100"/>
                  </a:cubicBezTo>
                  <a:cubicBezTo>
                    <a:pt x="295258" y="41910"/>
                    <a:pt x="169166" y="45720"/>
                    <a:pt x="49530" y="50800"/>
                  </a:cubicBezTo>
                  <a:cubicBezTo>
                    <a:pt x="36830" y="50800"/>
                    <a:pt x="34290" y="53340"/>
                    <a:pt x="33020" y="80479"/>
                  </a:cubicBezTo>
                  <a:cubicBezTo>
                    <a:pt x="31750" y="167613"/>
                    <a:pt x="31750" y="254747"/>
                    <a:pt x="30480" y="341881"/>
                  </a:cubicBezTo>
                  <a:cubicBezTo>
                    <a:pt x="29210" y="487105"/>
                    <a:pt x="26670" y="627488"/>
                    <a:pt x="25400" y="772712"/>
                  </a:cubicBezTo>
                  <a:cubicBezTo>
                    <a:pt x="20320" y="927617"/>
                    <a:pt x="26670" y="4713115"/>
                    <a:pt x="29210" y="4868021"/>
                  </a:cubicBezTo>
                  <a:cubicBezTo>
                    <a:pt x="29210" y="5032608"/>
                    <a:pt x="29210" y="5202035"/>
                    <a:pt x="30480" y="5366622"/>
                  </a:cubicBezTo>
                  <a:cubicBezTo>
                    <a:pt x="30480" y="5487642"/>
                    <a:pt x="33020" y="5608662"/>
                    <a:pt x="33020" y="5729681"/>
                  </a:cubicBezTo>
                  <a:cubicBezTo>
                    <a:pt x="33020" y="5860383"/>
                    <a:pt x="33020" y="5991084"/>
                    <a:pt x="31750" y="6114965"/>
                  </a:cubicBezTo>
                  <a:cubicBezTo>
                    <a:pt x="31750" y="6118775"/>
                    <a:pt x="31750" y="6121315"/>
                    <a:pt x="31750" y="6125125"/>
                  </a:cubicBezTo>
                  <a:cubicBezTo>
                    <a:pt x="31750" y="6135285"/>
                    <a:pt x="35560" y="6139095"/>
                    <a:pt x="44450" y="6139095"/>
                  </a:cubicBezTo>
                  <a:cubicBezTo>
                    <a:pt x="72937" y="6139095"/>
                    <a:pt x="119392" y="6140365"/>
                    <a:pt x="162529" y="6140365"/>
                  </a:cubicBezTo>
                  <a:cubicBezTo>
                    <a:pt x="225576" y="6140365"/>
                    <a:pt x="291940" y="6137825"/>
                    <a:pt x="354986" y="6140365"/>
                  </a:cubicBezTo>
                  <a:cubicBezTo>
                    <a:pt x="457851" y="6144175"/>
                    <a:pt x="560716" y="6146715"/>
                    <a:pt x="663581" y="6145445"/>
                  </a:cubicBezTo>
                  <a:cubicBezTo>
                    <a:pt x="729946" y="6144175"/>
                    <a:pt x="792992" y="6146715"/>
                    <a:pt x="859357" y="6146715"/>
                  </a:cubicBezTo>
                  <a:cubicBezTo>
                    <a:pt x="955585" y="6146715"/>
                    <a:pt x="1051814" y="6145445"/>
                    <a:pt x="1148042" y="6146715"/>
                  </a:cubicBezTo>
                  <a:cubicBezTo>
                    <a:pt x="1290726" y="6147985"/>
                    <a:pt x="2856928" y="6137825"/>
                    <a:pt x="3002930" y="6140365"/>
                  </a:cubicBezTo>
                  <a:cubicBezTo>
                    <a:pt x="3065976" y="6141635"/>
                    <a:pt x="3129022" y="6142905"/>
                    <a:pt x="3188750" y="6142905"/>
                  </a:cubicBezTo>
                  <a:cubicBezTo>
                    <a:pt x="3298252" y="6145445"/>
                    <a:pt x="3404435" y="6141635"/>
                    <a:pt x="3513936" y="6145445"/>
                  </a:cubicBezTo>
                  <a:cubicBezTo>
                    <a:pt x="3603528" y="6147985"/>
                    <a:pt x="3693120" y="6147985"/>
                    <a:pt x="3782713" y="6150525"/>
                  </a:cubicBezTo>
                  <a:cubicBezTo>
                    <a:pt x="3915441" y="6154335"/>
                    <a:pt x="4048171" y="6156875"/>
                    <a:pt x="4180900" y="6158145"/>
                  </a:cubicBezTo>
                  <a:cubicBezTo>
                    <a:pt x="4230673" y="6158145"/>
                    <a:pt x="4252733" y="6156875"/>
                    <a:pt x="4273053" y="6156875"/>
                  </a:cubicBezTo>
                  <a:close/>
                </a:path>
              </a:pathLst>
            </a:custGeom>
            <a:solidFill>
              <a:srgbClr val="000000"/>
            </a:solidFill>
          </p:spPr>
        </p:sp>
      </p:grpSp>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39823"/>
          <a:stretch>
            <a:fillRect/>
          </a:stretch>
        </p:blipFill>
        <p:spPr>
          <a:xfrm>
            <a:off x="7659370" y="7868285"/>
            <a:ext cx="2912110" cy="2550160"/>
          </a:xfrm>
          <a:prstGeom prst="rect">
            <a:avLst/>
          </a:prstGeom>
        </p:spPr>
      </p:pic>
      <p:pic>
        <p:nvPicPr>
          <p:cNvPr id="24" name="Picture 2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69161" y="8357538"/>
            <a:ext cx="1641945" cy="1510590"/>
          </a:xfrm>
          <a:prstGeom prst="rect">
            <a:avLst/>
          </a:prstGeom>
        </p:spPr>
      </p:pic>
      <p:pic>
        <p:nvPicPr>
          <p:cNvPr id="25" name="Picture 2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00000">
            <a:off x="16975866" y="6845300"/>
            <a:ext cx="1901530" cy="1739900"/>
          </a:xfrm>
          <a:prstGeom prst="rect">
            <a:avLst/>
          </a:prstGeom>
        </p:spPr>
      </p:pic>
      <p:pic>
        <p:nvPicPr>
          <p:cNvPr id="26" name="Picture 2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00000">
            <a:off x="-590971" y="6845300"/>
            <a:ext cx="1901530" cy="1739900"/>
          </a:xfrm>
          <a:prstGeom prst="rect">
            <a:avLst/>
          </a:prstGeom>
        </p:spPr>
      </p:pic>
      <p:pic>
        <p:nvPicPr>
          <p:cNvPr id="27" name="Picture 2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418901" y="8357538"/>
            <a:ext cx="1641945" cy="1510590"/>
          </a:xfrm>
          <a:prstGeom prst="rect">
            <a:avLst/>
          </a:prstGeom>
        </p:spPr>
      </p:pic>
      <p:sp>
        <p:nvSpPr>
          <p:cNvPr id="100" name="Text Box 99"/>
          <p:cNvSpPr txBox="1"/>
          <p:nvPr/>
        </p:nvSpPr>
        <p:spPr>
          <a:xfrm>
            <a:off x="914400" y="2933700"/>
            <a:ext cx="7389495" cy="1106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Arial" panose="020B0604020202020204" pitchFamily="34" charset="0"/>
              </a:rPr>
              <a:t>1. Khó khăn của em</a:t>
            </a:r>
            <a:endParaRPr lang="en-US" sz="4400" b="1">
              <a:latin typeface="Arial" panose="020B0604020202020204" pitchFamily="34" charset="0"/>
              <a:cs typeface="Arial" panose="020B0604020202020204" pitchFamily="34" charset="0"/>
            </a:endParaRPr>
          </a:p>
        </p:txBody>
      </p:sp>
      <p:sp>
        <p:nvSpPr>
          <p:cNvPr id="31" name="TextBox 2"/>
          <p:cNvSpPr txBox="1"/>
          <p:nvPr/>
        </p:nvSpPr>
        <p:spPr>
          <a:xfrm>
            <a:off x="1316368" y="647700"/>
            <a:ext cx="15744163" cy="961390"/>
          </a:xfrm>
          <a:prstGeom prst="rect">
            <a:avLst/>
          </a:prstGeom>
        </p:spPr>
        <p:txBody>
          <a:bodyPr lIns="0" tIns="0" rIns="0" bIns="0" rtlCol="0" anchor="t">
            <a:spAutoFit/>
          </a:bodyPr>
          <a:p>
            <a:pPr algn="ctr">
              <a:lnSpc>
                <a:spcPts val="7500"/>
              </a:lnSpc>
            </a:pPr>
            <a:r>
              <a:rPr lang="vi-VN" altLang="en-US" sz="5400" b="1">
                <a:solidFill>
                  <a:srgbClr val="000000"/>
                </a:solidFill>
                <a:latin typeface="Arial" panose="020B0604020202020204" pitchFamily="34" charset="0"/>
                <a:cs typeface="Arial" panose="020B0604020202020204" pitchFamily="34" charset="0"/>
              </a:rPr>
              <a:t>NỘI DUNG BÀI HỌC</a:t>
            </a:r>
            <a:endParaRPr lang="vi-VN" altLang="en-US" sz="5400" b="1">
              <a:solidFill>
                <a:srgbClr val="000000"/>
              </a:solidFill>
              <a:latin typeface="Arial" panose="020B0604020202020204" pitchFamily="34" charset="0"/>
              <a:cs typeface="Arial" panose="020B0604020202020204" pitchFamily="34" charset="0"/>
            </a:endParaRPr>
          </a:p>
        </p:txBody>
      </p:sp>
      <p:grpSp>
        <p:nvGrpSpPr>
          <p:cNvPr id="8" name="Group 12"/>
          <p:cNvGrpSpPr/>
          <p:nvPr/>
        </p:nvGrpSpPr>
        <p:grpSpPr>
          <a:xfrm rot="0">
            <a:off x="9381490" y="2308860"/>
            <a:ext cx="7844155" cy="2613660"/>
            <a:chOff x="0" y="0"/>
            <a:chExt cx="4290833" cy="6175925"/>
          </a:xfrm>
        </p:grpSpPr>
        <p:sp>
          <p:nvSpPr>
            <p:cNvPr id="9" name="Freeform 13"/>
            <p:cNvSpPr/>
            <p:nvPr/>
          </p:nvSpPr>
          <p:spPr>
            <a:xfrm>
              <a:off x="10160" y="16510"/>
              <a:ext cx="4267973" cy="6147985"/>
            </a:xfrm>
            <a:custGeom>
              <a:avLst/>
              <a:gdLst/>
              <a:ahLst/>
              <a:cxnLst/>
              <a:rect l="l" t="t" r="r" b="b"/>
              <a:pathLst>
                <a:path w="4267973" h="6147985">
                  <a:moveTo>
                    <a:pt x="4267973" y="6147985"/>
                  </a:moveTo>
                  <a:lnTo>
                    <a:pt x="0" y="6140365"/>
                  </a:lnTo>
                  <a:lnTo>
                    <a:pt x="0" y="2145509"/>
                  </a:lnTo>
                  <a:lnTo>
                    <a:pt x="17780" y="19050"/>
                  </a:lnTo>
                  <a:lnTo>
                    <a:pt x="2126221" y="0"/>
                  </a:lnTo>
                  <a:lnTo>
                    <a:pt x="4248923" y="5080"/>
                  </a:lnTo>
                  <a:close/>
                </a:path>
              </a:pathLst>
            </a:custGeom>
            <a:solidFill>
              <a:srgbClr val="FFFFFF"/>
            </a:solidFill>
          </p:spPr>
        </p:sp>
        <p:sp>
          <p:nvSpPr>
            <p:cNvPr id="10" name="Freeform 14"/>
            <p:cNvSpPr/>
            <p:nvPr/>
          </p:nvSpPr>
          <p:spPr>
            <a:xfrm>
              <a:off x="-3810" y="0"/>
              <a:ext cx="4297184" cy="6174655"/>
            </a:xfrm>
            <a:custGeom>
              <a:avLst/>
              <a:gdLst/>
              <a:ahLst/>
              <a:cxnLst/>
              <a:rect l="l" t="t" r="r" b="b"/>
              <a:pathLst>
                <a:path w="4297184" h="6174655">
                  <a:moveTo>
                    <a:pt x="4262893" y="21590"/>
                  </a:moveTo>
                  <a:cubicBezTo>
                    <a:pt x="4264164" y="34290"/>
                    <a:pt x="4264164" y="44450"/>
                    <a:pt x="4265434" y="54610"/>
                  </a:cubicBezTo>
                  <a:cubicBezTo>
                    <a:pt x="4267973" y="157931"/>
                    <a:pt x="4269243" y="293473"/>
                    <a:pt x="4271784" y="424175"/>
                  </a:cubicBezTo>
                  <a:cubicBezTo>
                    <a:pt x="4271784" y="612966"/>
                    <a:pt x="4284484" y="4335534"/>
                    <a:pt x="4290834" y="4524324"/>
                  </a:cubicBezTo>
                  <a:cubicBezTo>
                    <a:pt x="4297184" y="4809931"/>
                    <a:pt x="4293373" y="5100378"/>
                    <a:pt x="4293373" y="5385985"/>
                  </a:cubicBezTo>
                  <a:cubicBezTo>
                    <a:pt x="4293373" y="5637706"/>
                    <a:pt x="4294643" y="5870064"/>
                    <a:pt x="4295914" y="6113695"/>
                  </a:cubicBezTo>
                  <a:cubicBezTo>
                    <a:pt x="4295914" y="6135285"/>
                    <a:pt x="4295914" y="6149255"/>
                    <a:pt x="4295914" y="6173385"/>
                  </a:cubicBezTo>
                  <a:cubicBezTo>
                    <a:pt x="4273053" y="6173385"/>
                    <a:pt x="4252734" y="6174655"/>
                    <a:pt x="4224037" y="6173385"/>
                  </a:cubicBezTo>
                  <a:cubicBezTo>
                    <a:pt x="4008352" y="6168305"/>
                    <a:pt x="3789349" y="6174655"/>
                    <a:pt x="3573664" y="6169575"/>
                  </a:cubicBezTo>
                  <a:cubicBezTo>
                    <a:pt x="3444253" y="6165765"/>
                    <a:pt x="3318161" y="6168305"/>
                    <a:pt x="3188750" y="6165765"/>
                  </a:cubicBezTo>
                  <a:cubicBezTo>
                    <a:pt x="3129022" y="6164495"/>
                    <a:pt x="3069294" y="6163225"/>
                    <a:pt x="3009566" y="6161955"/>
                  </a:cubicBezTo>
                  <a:cubicBezTo>
                    <a:pt x="2973066" y="6161955"/>
                    <a:pt x="2939883" y="6163225"/>
                    <a:pt x="2903383" y="6163225"/>
                  </a:cubicBezTo>
                  <a:cubicBezTo>
                    <a:pt x="2810473" y="6161955"/>
                    <a:pt x="2554969" y="6163225"/>
                    <a:pt x="2462059" y="6161955"/>
                  </a:cubicBezTo>
                  <a:cubicBezTo>
                    <a:pt x="2395694" y="6160685"/>
                    <a:pt x="1068405" y="6169575"/>
                    <a:pt x="1002040" y="6168305"/>
                  </a:cubicBezTo>
                  <a:cubicBezTo>
                    <a:pt x="985449" y="6168305"/>
                    <a:pt x="965540" y="6169575"/>
                    <a:pt x="948949" y="6169575"/>
                  </a:cubicBezTo>
                  <a:cubicBezTo>
                    <a:pt x="909130" y="6169575"/>
                    <a:pt x="872629" y="6170845"/>
                    <a:pt x="832811" y="6170845"/>
                  </a:cubicBezTo>
                  <a:cubicBezTo>
                    <a:pt x="733264" y="6170845"/>
                    <a:pt x="637035" y="6169575"/>
                    <a:pt x="537489" y="6168305"/>
                  </a:cubicBezTo>
                  <a:cubicBezTo>
                    <a:pt x="477761" y="6167035"/>
                    <a:pt x="418033" y="6165765"/>
                    <a:pt x="361623" y="6164495"/>
                  </a:cubicBezTo>
                  <a:cubicBezTo>
                    <a:pt x="255440" y="6163225"/>
                    <a:pt x="149256" y="6161955"/>
                    <a:pt x="48260" y="6161955"/>
                  </a:cubicBezTo>
                  <a:cubicBezTo>
                    <a:pt x="38100" y="6161955"/>
                    <a:pt x="29210" y="6161955"/>
                    <a:pt x="19050" y="6160685"/>
                  </a:cubicBezTo>
                  <a:cubicBezTo>
                    <a:pt x="10160" y="6159415"/>
                    <a:pt x="5080" y="6153065"/>
                    <a:pt x="7620" y="6144175"/>
                  </a:cubicBezTo>
                  <a:cubicBezTo>
                    <a:pt x="16510" y="6112104"/>
                    <a:pt x="12700" y="5991084"/>
                    <a:pt x="11430" y="5865223"/>
                  </a:cubicBezTo>
                  <a:cubicBezTo>
                    <a:pt x="10160" y="5608662"/>
                    <a:pt x="6350" y="5356940"/>
                    <a:pt x="7620" y="5100378"/>
                  </a:cubicBezTo>
                  <a:cubicBezTo>
                    <a:pt x="5080" y="4780886"/>
                    <a:pt x="0" y="825960"/>
                    <a:pt x="7620" y="501627"/>
                  </a:cubicBezTo>
                  <a:cubicBezTo>
                    <a:pt x="8890" y="438697"/>
                    <a:pt x="7620" y="370926"/>
                    <a:pt x="8890" y="307996"/>
                  </a:cubicBezTo>
                  <a:cubicBezTo>
                    <a:pt x="10160" y="206339"/>
                    <a:pt x="12700" y="95001"/>
                    <a:pt x="13970" y="44450"/>
                  </a:cubicBezTo>
                  <a:cubicBezTo>
                    <a:pt x="13970" y="41910"/>
                    <a:pt x="15240" y="39370"/>
                    <a:pt x="16510" y="38100"/>
                  </a:cubicBezTo>
                  <a:cubicBezTo>
                    <a:pt x="38100" y="35560"/>
                    <a:pt x="66301" y="30480"/>
                    <a:pt x="119392" y="29210"/>
                  </a:cubicBezTo>
                  <a:cubicBezTo>
                    <a:pt x="208984" y="25400"/>
                    <a:pt x="298577" y="22860"/>
                    <a:pt x="391487" y="20320"/>
                  </a:cubicBezTo>
                  <a:cubicBezTo>
                    <a:pt x="454533" y="17780"/>
                    <a:pt x="517579" y="16510"/>
                    <a:pt x="577307" y="13970"/>
                  </a:cubicBezTo>
                  <a:cubicBezTo>
                    <a:pt x="637035" y="11430"/>
                    <a:pt x="700082" y="8890"/>
                    <a:pt x="759810" y="8890"/>
                  </a:cubicBezTo>
                  <a:cubicBezTo>
                    <a:pt x="826174" y="7620"/>
                    <a:pt x="892539" y="10160"/>
                    <a:pt x="958903" y="8890"/>
                  </a:cubicBezTo>
                  <a:cubicBezTo>
                    <a:pt x="1041859" y="8890"/>
                    <a:pt x="2545015" y="6350"/>
                    <a:pt x="2627970" y="5080"/>
                  </a:cubicBezTo>
                  <a:cubicBezTo>
                    <a:pt x="2707608" y="3810"/>
                    <a:pt x="2787245" y="2540"/>
                    <a:pt x="2870201" y="2540"/>
                  </a:cubicBezTo>
                  <a:cubicBezTo>
                    <a:pt x="3006248" y="1270"/>
                    <a:pt x="3138977" y="0"/>
                    <a:pt x="3275024" y="0"/>
                  </a:cubicBezTo>
                  <a:cubicBezTo>
                    <a:pt x="3331434" y="0"/>
                    <a:pt x="3391162" y="2540"/>
                    <a:pt x="3447572" y="2540"/>
                  </a:cubicBezTo>
                  <a:cubicBezTo>
                    <a:pt x="3603528" y="3810"/>
                    <a:pt x="3762803" y="5080"/>
                    <a:pt x="3918760" y="7620"/>
                  </a:cubicBezTo>
                  <a:cubicBezTo>
                    <a:pt x="4001715" y="8890"/>
                    <a:pt x="4084671" y="12700"/>
                    <a:pt x="4167626" y="16510"/>
                  </a:cubicBezTo>
                  <a:cubicBezTo>
                    <a:pt x="4187536" y="16510"/>
                    <a:pt x="4207445" y="16510"/>
                    <a:pt x="4224037" y="16510"/>
                  </a:cubicBezTo>
                  <a:cubicBezTo>
                    <a:pt x="4243843" y="17780"/>
                    <a:pt x="4252733" y="20320"/>
                    <a:pt x="4262893" y="21590"/>
                  </a:cubicBezTo>
                  <a:close/>
                  <a:moveTo>
                    <a:pt x="4273053" y="6156875"/>
                  </a:moveTo>
                  <a:cubicBezTo>
                    <a:pt x="4274323" y="6140365"/>
                    <a:pt x="4275593" y="6127665"/>
                    <a:pt x="4275593" y="6114965"/>
                  </a:cubicBezTo>
                  <a:cubicBezTo>
                    <a:pt x="4274323" y="5845860"/>
                    <a:pt x="4273053" y="5589298"/>
                    <a:pt x="4273053" y="5313373"/>
                  </a:cubicBezTo>
                  <a:cubicBezTo>
                    <a:pt x="4273053" y="5187513"/>
                    <a:pt x="4275593" y="5061652"/>
                    <a:pt x="4274323" y="4935792"/>
                  </a:cubicBezTo>
                  <a:cubicBezTo>
                    <a:pt x="4274323" y="4819613"/>
                    <a:pt x="4273053" y="4698593"/>
                    <a:pt x="4271784" y="4582414"/>
                  </a:cubicBezTo>
                  <a:cubicBezTo>
                    <a:pt x="4266703" y="4403304"/>
                    <a:pt x="4255273" y="695259"/>
                    <a:pt x="4255273" y="516150"/>
                  </a:cubicBezTo>
                  <a:cubicBezTo>
                    <a:pt x="4252734" y="366085"/>
                    <a:pt x="4250193" y="211180"/>
                    <a:pt x="4247653" y="63500"/>
                  </a:cubicBezTo>
                  <a:cubicBezTo>
                    <a:pt x="4246384" y="44450"/>
                    <a:pt x="4245114" y="43180"/>
                    <a:pt x="4214082" y="41910"/>
                  </a:cubicBezTo>
                  <a:cubicBezTo>
                    <a:pt x="4204127" y="41910"/>
                    <a:pt x="4197491" y="41910"/>
                    <a:pt x="4187536" y="40640"/>
                  </a:cubicBezTo>
                  <a:cubicBezTo>
                    <a:pt x="4104580" y="36830"/>
                    <a:pt x="4018306" y="31750"/>
                    <a:pt x="3935351" y="30480"/>
                  </a:cubicBezTo>
                  <a:cubicBezTo>
                    <a:pt x="3732939" y="26670"/>
                    <a:pt x="3527209" y="25400"/>
                    <a:pt x="3324798" y="22860"/>
                  </a:cubicBezTo>
                  <a:cubicBezTo>
                    <a:pt x="3294934" y="22860"/>
                    <a:pt x="3261751" y="22860"/>
                    <a:pt x="3231887" y="22860"/>
                  </a:cubicBezTo>
                  <a:cubicBezTo>
                    <a:pt x="3182114" y="22860"/>
                    <a:pt x="3132341" y="22860"/>
                    <a:pt x="3085885" y="22860"/>
                  </a:cubicBezTo>
                  <a:cubicBezTo>
                    <a:pt x="2979702" y="22860"/>
                    <a:pt x="2873519" y="22860"/>
                    <a:pt x="2770654" y="24130"/>
                  </a:cubicBezTo>
                  <a:cubicBezTo>
                    <a:pt x="2681062" y="25400"/>
                    <a:pt x="1171270" y="29210"/>
                    <a:pt x="1081678" y="29210"/>
                  </a:cubicBezTo>
                  <a:cubicBezTo>
                    <a:pt x="935676" y="29210"/>
                    <a:pt x="789674" y="26670"/>
                    <a:pt x="643672" y="33020"/>
                  </a:cubicBezTo>
                  <a:cubicBezTo>
                    <a:pt x="567353" y="36830"/>
                    <a:pt x="494352" y="36830"/>
                    <a:pt x="421351" y="38100"/>
                  </a:cubicBezTo>
                  <a:cubicBezTo>
                    <a:pt x="295258" y="41910"/>
                    <a:pt x="169166" y="45720"/>
                    <a:pt x="49530" y="50800"/>
                  </a:cubicBezTo>
                  <a:cubicBezTo>
                    <a:pt x="36830" y="50800"/>
                    <a:pt x="34290" y="53340"/>
                    <a:pt x="33020" y="80479"/>
                  </a:cubicBezTo>
                  <a:cubicBezTo>
                    <a:pt x="31750" y="167613"/>
                    <a:pt x="31750" y="254747"/>
                    <a:pt x="30480" y="341881"/>
                  </a:cubicBezTo>
                  <a:cubicBezTo>
                    <a:pt x="29210" y="487105"/>
                    <a:pt x="26670" y="627488"/>
                    <a:pt x="25400" y="772712"/>
                  </a:cubicBezTo>
                  <a:cubicBezTo>
                    <a:pt x="20320" y="927617"/>
                    <a:pt x="26670" y="4713115"/>
                    <a:pt x="29210" y="4868021"/>
                  </a:cubicBezTo>
                  <a:cubicBezTo>
                    <a:pt x="29210" y="5032608"/>
                    <a:pt x="29210" y="5202035"/>
                    <a:pt x="30480" y="5366622"/>
                  </a:cubicBezTo>
                  <a:cubicBezTo>
                    <a:pt x="30480" y="5487642"/>
                    <a:pt x="33020" y="5608662"/>
                    <a:pt x="33020" y="5729681"/>
                  </a:cubicBezTo>
                  <a:cubicBezTo>
                    <a:pt x="33020" y="5860383"/>
                    <a:pt x="33020" y="5991084"/>
                    <a:pt x="31750" y="6114965"/>
                  </a:cubicBezTo>
                  <a:cubicBezTo>
                    <a:pt x="31750" y="6118775"/>
                    <a:pt x="31750" y="6121315"/>
                    <a:pt x="31750" y="6125125"/>
                  </a:cubicBezTo>
                  <a:cubicBezTo>
                    <a:pt x="31750" y="6135285"/>
                    <a:pt x="35560" y="6139095"/>
                    <a:pt x="44450" y="6139095"/>
                  </a:cubicBezTo>
                  <a:cubicBezTo>
                    <a:pt x="72937" y="6139095"/>
                    <a:pt x="119392" y="6140365"/>
                    <a:pt x="162529" y="6140365"/>
                  </a:cubicBezTo>
                  <a:cubicBezTo>
                    <a:pt x="225576" y="6140365"/>
                    <a:pt x="291940" y="6137825"/>
                    <a:pt x="354986" y="6140365"/>
                  </a:cubicBezTo>
                  <a:cubicBezTo>
                    <a:pt x="457851" y="6144175"/>
                    <a:pt x="560716" y="6146715"/>
                    <a:pt x="663581" y="6145445"/>
                  </a:cubicBezTo>
                  <a:cubicBezTo>
                    <a:pt x="729946" y="6144175"/>
                    <a:pt x="792992" y="6146715"/>
                    <a:pt x="859357" y="6146715"/>
                  </a:cubicBezTo>
                  <a:cubicBezTo>
                    <a:pt x="955585" y="6146715"/>
                    <a:pt x="1051814" y="6145445"/>
                    <a:pt x="1148042" y="6146715"/>
                  </a:cubicBezTo>
                  <a:cubicBezTo>
                    <a:pt x="1290726" y="6147985"/>
                    <a:pt x="2856928" y="6137825"/>
                    <a:pt x="3002930" y="6140365"/>
                  </a:cubicBezTo>
                  <a:cubicBezTo>
                    <a:pt x="3065976" y="6141635"/>
                    <a:pt x="3129022" y="6142905"/>
                    <a:pt x="3188750" y="6142905"/>
                  </a:cubicBezTo>
                  <a:cubicBezTo>
                    <a:pt x="3298252" y="6145445"/>
                    <a:pt x="3404435" y="6141635"/>
                    <a:pt x="3513936" y="6145445"/>
                  </a:cubicBezTo>
                  <a:cubicBezTo>
                    <a:pt x="3603528" y="6147985"/>
                    <a:pt x="3693120" y="6147985"/>
                    <a:pt x="3782713" y="6150525"/>
                  </a:cubicBezTo>
                  <a:cubicBezTo>
                    <a:pt x="3915441" y="6154335"/>
                    <a:pt x="4048171" y="6156875"/>
                    <a:pt x="4180900" y="6158145"/>
                  </a:cubicBezTo>
                  <a:cubicBezTo>
                    <a:pt x="4230673" y="6158145"/>
                    <a:pt x="4252733" y="6156875"/>
                    <a:pt x="4273053" y="6156875"/>
                  </a:cubicBezTo>
                  <a:close/>
                </a:path>
              </a:pathLst>
            </a:custGeom>
            <a:solidFill>
              <a:srgbClr val="000000"/>
            </a:solidFill>
          </p:spPr>
        </p:sp>
      </p:grpSp>
      <p:sp>
        <p:nvSpPr>
          <p:cNvPr id="11" name="Text Box 10"/>
          <p:cNvSpPr txBox="1"/>
          <p:nvPr/>
        </p:nvSpPr>
        <p:spPr>
          <a:xfrm>
            <a:off x="9982200" y="2530475"/>
            <a:ext cx="6450965" cy="2122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Arial" panose="020B0604020202020204" pitchFamily="34" charset="0"/>
              </a:rPr>
              <a:t>2. Cách thức vượt qua khó khăn</a:t>
            </a:r>
            <a:endParaRPr lang="en-US" sz="4400" b="1">
              <a:latin typeface="Arial" panose="020B0604020202020204" pitchFamily="34" charset="0"/>
              <a:cs typeface="Arial" panose="020B0604020202020204" pitchFamily="34" charset="0"/>
            </a:endParaRPr>
          </a:p>
        </p:txBody>
      </p:sp>
      <p:grpSp>
        <p:nvGrpSpPr>
          <p:cNvPr id="32" name="Group 12"/>
          <p:cNvGrpSpPr/>
          <p:nvPr/>
        </p:nvGrpSpPr>
        <p:grpSpPr>
          <a:xfrm rot="0">
            <a:off x="847090" y="5145405"/>
            <a:ext cx="7844155" cy="2613660"/>
            <a:chOff x="0" y="0"/>
            <a:chExt cx="4290833" cy="6175925"/>
          </a:xfrm>
        </p:grpSpPr>
        <p:sp>
          <p:nvSpPr>
            <p:cNvPr id="33" name="Freeform 13"/>
            <p:cNvSpPr/>
            <p:nvPr/>
          </p:nvSpPr>
          <p:spPr>
            <a:xfrm>
              <a:off x="10160" y="16510"/>
              <a:ext cx="4267973" cy="6147985"/>
            </a:xfrm>
            <a:custGeom>
              <a:avLst/>
              <a:gdLst/>
              <a:ahLst/>
              <a:cxnLst/>
              <a:rect l="l" t="t" r="r" b="b"/>
              <a:pathLst>
                <a:path w="4267973" h="6147985">
                  <a:moveTo>
                    <a:pt x="4267973" y="6147985"/>
                  </a:moveTo>
                  <a:lnTo>
                    <a:pt x="0" y="6140365"/>
                  </a:lnTo>
                  <a:lnTo>
                    <a:pt x="0" y="2145509"/>
                  </a:lnTo>
                  <a:lnTo>
                    <a:pt x="17780" y="19050"/>
                  </a:lnTo>
                  <a:lnTo>
                    <a:pt x="2126221" y="0"/>
                  </a:lnTo>
                  <a:lnTo>
                    <a:pt x="4248923" y="5080"/>
                  </a:lnTo>
                  <a:close/>
                </a:path>
              </a:pathLst>
            </a:custGeom>
            <a:solidFill>
              <a:srgbClr val="FFFFFF"/>
            </a:solidFill>
          </p:spPr>
        </p:sp>
        <p:sp>
          <p:nvSpPr>
            <p:cNvPr id="34" name="Freeform 14"/>
            <p:cNvSpPr/>
            <p:nvPr/>
          </p:nvSpPr>
          <p:spPr>
            <a:xfrm>
              <a:off x="-3810" y="0"/>
              <a:ext cx="4297184" cy="6174655"/>
            </a:xfrm>
            <a:custGeom>
              <a:avLst/>
              <a:gdLst/>
              <a:ahLst/>
              <a:cxnLst/>
              <a:rect l="l" t="t" r="r" b="b"/>
              <a:pathLst>
                <a:path w="4297184" h="6174655">
                  <a:moveTo>
                    <a:pt x="4262893" y="21590"/>
                  </a:moveTo>
                  <a:cubicBezTo>
                    <a:pt x="4264164" y="34290"/>
                    <a:pt x="4264164" y="44450"/>
                    <a:pt x="4265434" y="54610"/>
                  </a:cubicBezTo>
                  <a:cubicBezTo>
                    <a:pt x="4267973" y="157931"/>
                    <a:pt x="4269243" y="293473"/>
                    <a:pt x="4271784" y="424175"/>
                  </a:cubicBezTo>
                  <a:cubicBezTo>
                    <a:pt x="4271784" y="612966"/>
                    <a:pt x="4284484" y="4335534"/>
                    <a:pt x="4290834" y="4524324"/>
                  </a:cubicBezTo>
                  <a:cubicBezTo>
                    <a:pt x="4297184" y="4809931"/>
                    <a:pt x="4293373" y="5100378"/>
                    <a:pt x="4293373" y="5385985"/>
                  </a:cubicBezTo>
                  <a:cubicBezTo>
                    <a:pt x="4293373" y="5637706"/>
                    <a:pt x="4294643" y="5870064"/>
                    <a:pt x="4295914" y="6113695"/>
                  </a:cubicBezTo>
                  <a:cubicBezTo>
                    <a:pt x="4295914" y="6135285"/>
                    <a:pt x="4295914" y="6149255"/>
                    <a:pt x="4295914" y="6173385"/>
                  </a:cubicBezTo>
                  <a:cubicBezTo>
                    <a:pt x="4273053" y="6173385"/>
                    <a:pt x="4252734" y="6174655"/>
                    <a:pt x="4224037" y="6173385"/>
                  </a:cubicBezTo>
                  <a:cubicBezTo>
                    <a:pt x="4008352" y="6168305"/>
                    <a:pt x="3789349" y="6174655"/>
                    <a:pt x="3573664" y="6169575"/>
                  </a:cubicBezTo>
                  <a:cubicBezTo>
                    <a:pt x="3444253" y="6165765"/>
                    <a:pt x="3318161" y="6168305"/>
                    <a:pt x="3188750" y="6165765"/>
                  </a:cubicBezTo>
                  <a:cubicBezTo>
                    <a:pt x="3129022" y="6164495"/>
                    <a:pt x="3069294" y="6163225"/>
                    <a:pt x="3009566" y="6161955"/>
                  </a:cubicBezTo>
                  <a:cubicBezTo>
                    <a:pt x="2973066" y="6161955"/>
                    <a:pt x="2939883" y="6163225"/>
                    <a:pt x="2903383" y="6163225"/>
                  </a:cubicBezTo>
                  <a:cubicBezTo>
                    <a:pt x="2810473" y="6161955"/>
                    <a:pt x="2554969" y="6163225"/>
                    <a:pt x="2462059" y="6161955"/>
                  </a:cubicBezTo>
                  <a:cubicBezTo>
                    <a:pt x="2395694" y="6160685"/>
                    <a:pt x="1068405" y="6169575"/>
                    <a:pt x="1002040" y="6168305"/>
                  </a:cubicBezTo>
                  <a:cubicBezTo>
                    <a:pt x="985449" y="6168305"/>
                    <a:pt x="965540" y="6169575"/>
                    <a:pt x="948949" y="6169575"/>
                  </a:cubicBezTo>
                  <a:cubicBezTo>
                    <a:pt x="909130" y="6169575"/>
                    <a:pt x="872629" y="6170845"/>
                    <a:pt x="832811" y="6170845"/>
                  </a:cubicBezTo>
                  <a:cubicBezTo>
                    <a:pt x="733264" y="6170845"/>
                    <a:pt x="637035" y="6169575"/>
                    <a:pt x="537489" y="6168305"/>
                  </a:cubicBezTo>
                  <a:cubicBezTo>
                    <a:pt x="477761" y="6167035"/>
                    <a:pt x="418033" y="6165765"/>
                    <a:pt x="361623" y="6164495"/>
                  </a:cubicBezTo>
                  <a:cubicBezTo>
                    <a:pt x="255440" y="6163225"/>
                    <a:pt x="149256" y="6161955"/>
                    <a:pt x="48260" y="6161955"/>
                  </a:cubicBezTo>
                  <a:cubicBezTo>
                    <a:pt x="38100" y="6161955"/>
                    <a:pt x="29210" y="6161955"/>
                    <a:pt x="19050" y="6160685"/>
                  </a:cubicBezTo>
                  <a:cubicBezTo>
                    <a:pt x="10160" y="6159415"/>
                    <a:pt x="5080" y="6153065"/>
                    <a:pt x="7620" y="6144175"/>
                  </a:cubicBezTo>
                  <a:cubicBezTo>
                    <a:pt x="16510" y="6112104"/>
                    <a:pt x="12700" y="5991084"/>
                    <a:pt x="11430" y="5865223"/>
                  </a:cubicBezTo>
                  <a:cubicBezTo>
                    <a:pt x="10160" y="5608662"/>
                    <a:pt x="6350" y="5356940"/>
                    <a:pt x="7620" y="5100378"/>
                  </a:cubicBezTo>
                  <a:cubicBezTo>
                    <a:pt x="5080" y="4780886"/>
                    <a:pt x="0" y="825960"/>
                    <a:pt x="7620" y="501627"/>
                  </a:cubicBezTo>
                  <a:cubicBezTo>
                    <a:pt x="8890" y="438697"/>
                    <a:pt x="7620" y="370926"/>
                    <a:pt x="8890" y="307996"/>
                  </a:cubicBezTo>
                  <a:cubicBezTo>
                    <a:pt x="10160" y="206339"/>
                    <a:pt x="12700" y="95001"/>
                    <a:pt x="13970" y="44450"/>
                  </a:cubicBezTo>
                  <a:cubicBezTo>
                    <a:pt x="13970" y="41910"/>
                    <a:pt x="15240" y="39370"/>
                    <a:pt x="16510" y="38100"/>
                  </a:cubicBezTo>
                  <a:cubicBezTo>
                    <a:pt x="38100" y="35560"/>
                    <a:pt x="66301" y="30480"/>
                    <a:pt x="119392" y="29210"/>
                  </a:cubicBezTo>
                  <a:cubicBezTo>
                    <a:pt x="208984" y="25400"/>
                    <a:pt x="298577" y="22860"/>
                    <a:pt x="391487" y="20320"/>
                  </a:cubicBezTo>
                  <a:cubicBezTo>
                    <a:pt x="454533" y="17780"/>
                    <a:pt x="517579" y="16510"/>
                    <a:pt x="577307" y="13970"/>
                  </a:cubicBezTo>
                  <a:cubicBezTo>
                    <a:pt x="637035" y="11430"/>
                    <a:pt x="700082" y="8890"/>
                    <a:pt x="759810" y="8890"/>
                  </a:cubicBezTo>
                  <a:cubicBezTo>
                    <a:pt x="826174" y="7620"/>
                    <a:pt x="892539" y="10160"/>
                    <a:pt x="958903" y="8890"/>
                  </a:cubicBezTo>
                  <a:cubicBezTo>
                    <a:pt x="1041859" y="8890"/>
                    <a:pt x="2545015" y="6350"/>
                    <a:pt x="2627970" y="5080"/>
                  </a:cubicBezTo>
                  <a:cubicBezTo>
                    <a:pt x="2707608" y="3810"/>
                    <a:pt x="2787245" y="2540"/>
                    <a:pt x="2870201" y="2540"/>
                  </a:cubicBezTo>
                  <a:cubicBezTo>
                    <a:pt x="3006248" y="1270"/>
                    <a:pt x="3138977" y="0"/>
                    <a:pt x="3275024" y="0"/>
                  </a:cubicBezTo>
                  <a:cubicBezTo>
                    <a:pt x="3331434" y="0"/>
                    <a:pt x="3391162" y="2540"/>
                    <a:pt x="3447572" y="2540"/>
                  </a:cubicBezTo>
                  <a:cubicBezTo>
                    <a:pt x="3603528" y="3810"/>
                    <a:pt x="3762803" y="5080"/>
                    <a:pt x="3918760" y="7620"/>
                  </a:cubicBezTo>
                  <a:cubicBezTo>
                    <a:pt x="4001715" y="8890"/>
                    <a:pt x="4084671" y="12700"/>
                    <a:pt x="4167626" y="16510"/>
                  </a:cubicBezTo>
                  <a:cubicBezTo>
                    <a:pt x="4187536" y="16510"/>
                    <a:pt x="4207445" y="16510"/>
                    <a:pt x="4224037" y="16510"/>
                  </a:cubicBezTo>
                  <a:cubicBezTo>
                    <a:pt x="4243843" y="17780"/>
                    <a:pt x="4252733" y="20320"/>
                    <a:pt x="4262893" y="21590"/>
                  </a:cubicBezTo>
                  <a:close/>
                  <a:moveTo>
                    <a:pt x="4273053" y="6156875"/>
                  </a:moveTo>
                  <a:cubicBezTo>
                    <a:pt x="4274323" y="6140365"/>
                    <a:pt x="4275593" y="6127665"/>
                    <a:pt x="4275593" y="6114965"/>
                  </a:cubicBezTo>
                  <a:cubicBezTo>
                    <a:pt x="4274323" y="5845860"/>
                    <a:pt x="4273053" y="5589298"/>
                    <a:pt x="4273053" y="5313373"/>
                  </a:cubicBezTo>
                  <a:cubicBezTo>
                    <a:pt x="4273053" y="5187513"/>
                    <a:pt x="4275593" y="5061652"/>
                    <a:pt x="4274323" y="4935792"/>
                  </a:cubicBezTo>
                  <a:cubicBezTo>
                    <a:pt x="4274323" y="4819613"/>
                    <a:pt x="4273053" y="4698593"/>
                    <a:pt x="4271784" y="4582414"/>
                  </a:cubicBezTo>
                  <a:cubicBezTo>
                    <a:pt x="4266703" y="4403304"/>
                    <a:pt x="4255273" y="695259"/>
                    <a:pt x="4255273" y="516150"/>
                  </a:cubicBezTo>
                  <a:cubicBezTo>
                    <a:pt x="4252734" y="366085"/>
                    <a:pt x="4250193" y="211180"/>
                    <a:pt x="4247653" y="63500"/>
                  </a:cubicBezTo>
                  <a:cubicBezTo>
                    <a:pt x="4246384" y="44450"/>
                    <a:pt x="4245114" y="43180"/>
                    <a:pt x="4214082" y="41910"/>
                  </a:cubicBezTo>
                  <a:cubicBezTo>
                    <a:pt x="4204127" y="41910"/>
                    <a:pt x="4197491" y="41910"/>
                    <a:pt x="4187536" y="40640"/>
                  </a:cubicBezTo>
                  <a:cubicBezTo>
                    <a:pt x="4104580" y="36830"/>
                    <a:pt x="4018306" y="31750"/>
                    <a:pt x="3935351" y="30480"/>
                  </a:cubicBezTo>
                  <a:cubicBezTo>
                    <a:pt x="3732939" y="26670"/>
                    <a:pt x="3527209" y="25400"/>
                    <a:pt x="3324798" y="22860"/>
                  </a:cubicBezTo>
                  <a:cubicBezTo>
                    <a:pt x="3294934" y="22860"/>
                    <a:pt x="3261751" y="22860"/>
                    <a:pt x="3231887" y="22860"/>
                  </a:cubicBezTo>
                  <a:cubicBezTo>
                    <a:pt x="3182114" y="22860"/>
                    <a:pt x="3132341" y="22860"/>
                    <a:pt x="3085885" y="22860"/>
                  </a:cubicBezTo>
                  <a:cubicBezTo>
                    <a:pt x="2979702" y="22860"/>
                    <a:pt x="2873519" y="22860"/>
                    <a:pt x="2770654" y="24130"/>
                  </a:cubicBezTo>
                  <a:cubicBezTo>
                    <a:pt x="2681062" y="25400"/>
                    <a:pt x="1171270" y="29210"/>
                    <a:pt x="1081678" y="29210"/>
                  </a:cubicBezTo>
                  <a:cubicBezTo>
                    <a:pt x="935676" y="29210"/>
                    <a:pt x="789674" y="26670"/>
                    <a:pt x="643672" y="33020"/>
                  </a:cubicBezTo>
                  <a:cubicBezTo>
                    <a:pt x="567353" y="36830"/>
                    <a:pt x="494352" y="36830"/>
                    <a:pt x="421351" y="38100"/>
                  </a:cubicBezTo>
                  <a:cubicBezTo>
                    <a:pt x="295258" y="41910"/>
                    <a:pt x="169166" y="45720"/>
                    <a:pt x="49530" y="50800"/>
                  </a:cubicBezTo>
                  <a:cubicBezTo>
                    <a:pt x="36830" y="50800"/>
                    <a:pt x="34290" y="53340"/>
                    <a:pt x="33020" y="80479"/>
                  </a:cubicBezTo>
                  <a:cubicBezTo>
                    <a:pt x="31750" y="167613"/>
                    <a:pt x="31750" y="254747"/>
                    <a:pt x="30480" y="341881"/>
                  </a:cubicBezTo>
                  <a:cubicBezTo>
                    <a:pt x="29210" y="487105"/>
                    <a:pt x="26670" y="627488"/>
                    <a:pt x="25400" y="772712"/>
                  </a:cubicBezTo>
                  <a:cubicBezTo>
                    <a:pt x="20320" y="927617"/>
                    <a:pt x="26670" y="4713115"/>
                    <a:pt x="29210" y="4868021"/>
                  </a:cubicBezTo>
                  <a:cubicBezTo>
                    <a:pt x="29210" y="5032608"/>
                    <a:pt x="29210" y="5202035"/>
                    <a:pt x="30480" y="5366622"/>
                  </a:cubicBezTo>
                  <a:cubicBezTo>
                    <a:pt x="30480" y="5487642"/>
                    <a:pt x="33020" y="5608662"/>
                    <a:pt x="33020" y="5729681"/>
                  </a:cubicBezTo>
                  <a:cubicBezTo>
                    <a:pt x="33020" y="5860383"/>
                    <a:pt x="33020" y="5991084"/>
                    <a:pt x="31750" y="6114965"/>
                  </a:cubicBezTo>
                  <a:cubicBezTo>
                    <a:pt x="31750" y="6118775"/>
                    <a:pt x="31750" y="6121315"/>
                    <a:pt x="31750" y="6125125"/>
                  </a:cubicBezTo>
                  <a:cubicBezTo>
                    <a:pt x="31750" y="6135285"/>
                    <a:pt x="35560" y="6139095"/>
                    <a:pt x="44450" y="6139095"/>
                  </a:cubicBezTo>
                  <a:cubicBezTo>
                    <a:pt x="72937" y="6139095"/>
                    <a:pt x="119392" y="6140365"/>
                    <a:pt x="162529" y="6140365"/>
                  </a:cubicBezTo>
                  <a:cubicBezTo>
                    <a:pt x="225576" y="6140365"/>
                    <a:pt x="291940" y="6137825"/>
                    <a:pt x="354986" y="6140365"/>
                  </a:cubicBezTo>
                  <a:cubicBezTo>
                    <a:pt x="457851" y="6144175"/>
                    <a:pt x="560716" y="6146715"/>
                    <a:pt x="663581" y="6145445"/>
                  </a:cubicBezTo>
                  <a:cubicBezTo>
                    <a:pt x="729946" y="6144175"/>
                    <a:pt x="792992" y="6146715"/>
                    <a:pt x="859357" y="6146715"/>
                  </a:cubicBezTo>
                  <a:cubicBezTo>
                    <a:pt x="955585" y="6146715"/>
                    <a:pt x="1051814" y="6145445"/>
                    <a:pt x="1148042" y="6146715"/>
                  </a:cubicBezTo>
                  <a:cubicBezTo>
                    <a:pt x="1290726" y="6147985"/>
                    <a:pt x="2856928" y="6137825"/>
                    <a:pt x="3002930" y="6140365"/>
                  </a:cubicBezTo>
                  <a:cubicBezTo>
                    <a:pt x="3065976" y="6141635"/>
                    <a:pt x="3129022" y="6142905"/>
                    <a:pt x="3188750" y="6142905"/>
                  </a:cubicBezTo>
                  <a:cubicBezTo>
                    <a:pt x="3298252" y="6145445"/>
                    <a:pt x="3404435" y="6141635"/>
                    <a:pt x="3513936" y="6145445"/>
                  </a:cubicBezTo>
                  <a:cubicBezTo>
                    <a:pt x="3603528" y="6147985"/>
                    <a:pt x="3693120" y="6147985"/>
                    <a:pt x="3782713" y="6150525"/>
                  </a:cubicBezTo>
                  <a:cubicBezTo>
                    <a:pt x="3915441" y="6154335"/>
                    <a:pt x="4048171" y="6156875"/>
                    <a:pt x="4180900" y="6158145"/>
                  </a:cubicBezTo>
                  <a:cubicBezTo>
                    <a:pt x="4230673" y="6158145"/>
                    <a:pt x="4252733" y="6156875"/>
                    <a:pt x="4273053" y="6156875"/>
                  </a:cubicBezTo>
                  <a:close/>
                </a:path>
              </a:pathLst>
            </a:custGeom>
            <a:solidFill>
              <a:srgbClr val="000000"/>
            </a:solidFill>
          </p:spPr>
        </p:sp>
      </p:grpSp>
      <p:sp>
        <p:nvSpPr>
          <p:cNvPr id="35" name="Text Box 34"/>
          <p:cNvSpPr txBox="1"/>
          <p:nvPr/>
        </p:nvSpPr>
        <p:spPr>
          <a:xfrm>
            <a:off x="990600" y="5829300"/>
            <a:ext cx="7389495" cy="1106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Arial" panose="020B0604020202020204" pitchFamily="34" charset="0"/>
              </a:rPr>
              <a:t>3. Chiến thắng thử thách</a:t>
            </a:r>
            <a:endParaRPr lang="en-US" sz="4400" b="1">
              <a:latin typeface="Arial" panose="020B0604020202020204" pitchFamily="34" charset="0"/>
              <a:cs typeface="Arial" panose="020B0604020202020204" pitchFamily="34" charset="0"/>
            </a:endParaRPr>
          </a:p>
        </p:txBody>
      </p:sp>
      <p:grpSp>
        <p:nvGrpSpPr>
          <p:cNvPr id="36" name="Group 12"/>
          <p:cNvGrpSpPr/>
          <p:nvPr/>
        </p:nvGrpSpPr>
        <p:grpSpPr>
          <a:xfrm rot="0">
            <a:off x="9381490" y="5147945"/>
            <a:ext cx="7844155" cy="2613660"/>
            <a:chOff x="0" y="0"/>
            <a:chExt cx="4290833" cy="6175925"/>
          </a:xfrm>
        </p:grpSpPr>
        <p:sp>
          <p:nvSpPr>
            <p:cNvPr id="37" name="Freeform 13"/>
            <p:cNvSpPr/>
            <p:nvPr/>
          </p:nvSpPr>
          <p:spPr>
            <a:xfrm>
              <a:off x="10160" y="16510"/>
              <a:ext cx="4267973" cy="6147985"/>
            </a:xfrm>
            <a:custGeom>
              <a:avLst/>
              <a:gdLst/>
              <a:ahLst/>
              <a:cxnLst/>
              <a:rect l="l" t="t" r="r" b="b"/>
              <a:pathLst>
                <a:path w="4267973" h="6147985">
                  <a:moveTo>
                    <a:pt x="4267973" y="6147985"/>
                  </a:moveTo>
                  <a:lnTo>
                    <a:pt x="0" y="6140365"/>
                  </a:lnTo>
                  <a:lnTo>
                    <a:pt x="0" y="2145509"/>
                  </a:lnTo>
                  <a:lnTo>
                    <a:pt x="17780" y="19050"/>
                  </a:lnTo>
                  <a:lnTo>
                    <a:pt x="2126221" y="0"/>
                  </a:lnTo>
                  <a:lnTo>
                    <a:pt x="4248923" y="5080"/>
                  </a:lnTo>
                  <a:close/>
                </a:path>
              </a:pathLst>
            </a:custGeom>
            <a:solidFill>
              <a:srgbClr val="FFFFFF"/>
            </a:solidFill>
          </p:spPr>
        </p:sp>
        <p:sp>
          <p:nvSpPr>
            <p:cNvPr id="38" name="Freeform 14"/>
            <p:cNvSpPr/>
            <p:nvPr/>
          </p:nvSpPr>
          <p:spPr>
            <a:xfrm>
              <a:off x="-3810" y="0"/>
              <a:ext cx="4297184" cy="6174655"/>
            </a:xfrm>
            <a:custGeom>
              <a:avLst/>
              <a:gdLst/>
              <a:ahLst/>
              <a:cxnLst/>
              <a:rect l="l" t="t" r="r" b="b"/>
              <a:pathLst>
                <a:path w="4297184" h="6174655">
                  <a:moveTo>
                    <a:pt x="4262893" y="21590"/>
                  </a:moveTo>
                  <a:cubicBezTo>
                    <a:pt x="4264164" y="34290"/>
                    <a:pt x="4264164" y="44450"/>
                    <a:pt x="4265434" y="54610"/>
                  </a:cubicBezTo>
                  <a:cubicBezTo>
                    <a:pt x="4267973" y="157931"/>
                    <a:pt x="4269243" y="293473"/>
                    <a:pt x="4271784" y="424175"/>
                  </a:cubicBezTo>
                  <a:cubicBezTo>
                    <a:pt x="4271784" y="612966"/>
                    <a:pt x="4284484" y="4335534"/>
                    <a:pt x="4290834" y="4524324"/>
                  </a:cubicBezTo>
                  <a:cubicBezTo>
                    <a:pt x="4297184" y="4809931"/>
                    <a:pt x="4293373" y="5100378"/>
                    <a:pt x="4293373" y="5385985"/>
                  </a:cubicBezTo>
                  <a:cubicBezTo>
                    <a:pt x="4293373" y="5637706"/>
                    <a:pt x="4294643" y="5870064"/>
                    <a:pt x="4295914" y="6113695"/>
                  </a:cubicBezTo>
                  <a:cubicBezTo>
                    <a:pt x="4295914" y="6135285"/>
                    <a:pt x="4295914" y="6149255"/>
                    <a:pt x="4295914" y="6173385"/>
                  </a:cubicBezTo>
                  <a:cubicBezTo>
                    <a:pt x="4273053" y="6173385"/>
                    <a:pt x="4252734" y="6174655"/>
                    <a:pt x="4224037" y="6173385"/>
                  </a:cubicBezTo>
                  <a:cubicBezTo>
                    <a:pt x="4008352" y="6168305"/>
                    <a:pt x="3789349" y="6174655"/>
                    <a:pt x="3573664" y="6169575"/>
                  </a:cubicBezTo>
                  <a:cubicBezTo>
                    <a:pt x="3444253" y="6165765"/>
                    <a:pt x="3318161" y="6168305"/>
                    <a:pt x="3188750" y="6165765"/>
                  </a:cubicBezTo>
                  <a:cubicBezTo>
                    <a:pt x="3129022" y="6164495"/>
                    <a:pt x="3069294" y="6163225"/>
                    <a:pt x="3009566" y="6161955"/>
                  </a:cubicBezTo>
                  <a:cubicBezTo>
                    <a:pt x="2973066" y="6161955"/>
                    <a:pt x="2939883" y="6163225"/>
                    <a:pt x="2903383" y="6163225"/>
                  </a:cubicBezTo>
                  <a:cubicBezTo>
                    <a:pt x="2810473" y="6161955"/>
                    <a:pt x="2554969" y="6163225"/>
                    <a:pt x="2462059" y="6161955"/>
                  </a:cubicBezTo>
                  <a:cubicBezTo>
                    <a:pt x="2395694" y="6160685"/>
                    <a:pt x="1068405" y="6169575"/>
                    <a:pt x="1002040" y="6168305"/>
                  </a:cubicBezTo>
                  <a:cubicBezTo>
                    <a:pt x="985449" y="6168305"/>
                    <a:pt x="965540" y="6169575"/>
                    <a:pt x="948949" y="6169575"/>
                  </a:cubicBezTo>
                  <a:cubicBezTo>
                    <a:pt x="909130" y="6169575"/>
                    <a:pt x="872629" y="6170845"/>
                    <a:pt x="832811" y="6170845"/>
                  </a:cubicBezTo>
                  <a:cubicBezTo>
                    <a:pt x="733264" y="6170845"/>
                    <a:pt x="637035" y="6169575"/>
                    <a:pt x="537489" y="6168305"/>
                  </a:cubicBezTo>
                  <a:cubicBezTo>
                    <a:pt x="477761" y="6167035"/>
                    <a:pt x="418033" y="6165765"/>
                    <a:pt x="361623" y="6164495"/>
                  </a:cubicBezTo>
                  <a:cubicBezTo>
                    <a:pt x="255440" y="6163225"/>
                    <a:pt x="149256" y="6161955"/>
                    <a:pt x="48260" y="6161955"/>
                  </a:cubicBezTo>
                  <a:cubicBezTo>
                    <a:pt x="38100" y="6161955"/>
                    <a:pt x="29210" y="6161955"/>
                    <a:pt x="19050" y="6160685"/>
                  </a:cubicBezTo>
                  <a:cubicBezTo>
                    <a:pt x="10160" y="6159415"/>
                    <a:pt x="5080" y="6153065"/>
                    <a:pt x="7620" y="6144175"/>
                  </a:cubicBezTo>
                  <a:cubicBezTo>
                    <a:pt x="16510" y="6112104"/>
                    <a:pt x="12700" y="5991084"/>
                    <a:pt x="11430" y="5865223"/>
                  </a:cubicBezTo>
                  <a:cubicBezTo>
                    <a:pt x="10160" y="5608662"/>
                    <a:pt x="6350" y="5356940"/>
                    <a:pt x="7620" y="5100378"/>
                  </a:cubicBezTo>
                  <a:cubicBezTo>
                    <a:pt x="5080" y="4780886"/>
                    <a:pt x="0" y="825960"/>
                    <a:pt x="7620" y="501627"/>
                  </a:cubicBezTo>
                  <a:cubicBezTo>
                    <a:pt x="8890" y="438697"/>
                    <a:pt x="7620" y="370926"/>
                    <a:pt x="8890" y="307996"/>
                  </a:cubicBezTo>
                  <a:cubicBezTo>
                    <a:pt x="10160" y="206339"/>
                    <a:pt x="12700" y="95001"/>
                    <a:pt x="13970" y="44450"/>
                  </a:cubicBezTo>
                  <a:cubicBezTo>
                    <a:pt x="13970" y="41910"/>
                    <a:pt x="15240" y="39370"/>
                    <a:pt x="16510" y="38100"/>
                  </a:cubicBezTo>
                  <a:cubicBezTo>
                    <a:pt x="38100" y="35560"/>
                    <a:pt x="66301" y="30480"/>
                    <a:pt x="119392" y="29210"/>
                  </a:cubicBezTo>
                  <a:cubicBezTo>
                    <a:pt x="208984" y="25400"/>
                    <a:pt x="298577" y="22860"/>
                    <a:pt x="391487" y="20320"/>
                  </a:cubicBezTo>
                  <a:cubicBezTo>
                    <a:pt x="454533" y="17780"/>
                    <a:pt x="517579" y="16510"/>
                    <a:pt x="577307" y="13970"/>
                  </a:cubicBezTo>
                  <a:cubicBezTo>
                    <a:pt x="637035" y="11430"/>
                    <a:pt x="700082" y="8890"/>
                    <a:pt x="759810" y="8890"/>
                  </a:cubicBezTo>
                  <a:cubicBezTo>
                    <a:pt x="826174" y="7620"/>
                    <a:pt x="892539" y="10160"/>
                    <a:pt x="958903" y="8890"/>
                  </a:cubicBezTo>
                  <a:cubicBezTo>
                    <a:pt x="1041859" y="8890"/>
                    <a:pt x="2545015" y="6350"/>
                    <a:pt x="2627970" y="5080"/>
                  </a:cubicBezTo>
                  <a:cubicBezTo>
                    <a:pt x="2707608" y="3810"/>
                    <a:pt x="2787245" y="2540"/>
                    <a:pt x="2870201" y="2540"/>
                  </a:cubicBezTo>
                  <a:cubicBezTo>
                    <a:pt x="3006248" y="1270"/>
                    <a:pt x="3138977" y="0"/>
                    <a:pt x="3275024" y="0"/>
                  </a:cubicBezTo>
                  <a:cubicBezTo>
                    <a:pt x="3331434" y="0"/>
                    <a:pt x="3391162" y="2540"/>
                    <a:pt x="3447572" y="2540"/>
                  </a:cubicBezTo>
                  <a:cubicBezTo>
                    <a:pt x="3603528" y="3810"/>
                    <a:pt x="3762803" y="5080"/>
                    <a:pt x="3918760" y="7620"/>
                  </a:cubicBezTo>
                  <a:cubicBezTo>
                    <a:pt x="4001715" y="8890"/>
                    <a:pt x="4084671" y="12700"/>
                    <a:pt x="4167626" y="16510"/>
                  </a:cubicBezTo>
                  <a:cubicBezTo>
                    <a:pt x="4187536" y="16510"/>
                    <a:pt x="4207445" y="16510"/>
                    <a:pt x="4224037" y="16510"/>
                  </a:cubicBezTo>
                  <a:cubicBezTo>
                    <a:pt x="4243843" y="17780"/>
                    <a:pt x="4252733" y="20320"/>
                    <a:pt x="4262893" y="21590"/>
                  </a:cubicBezTo>
                  <a:close/>
                  <a:moveTo>
                    <a:pt x="4273053" y="6156875"/>
                  </a:moveTo>
                  <a:cubicBezTo>
                    <a:pt x="4274323" y="6140365"/>
                    <a:pt x="4275593" y="6127665"/>
                    <a:pt x="4275593" y="6114965"/>
                  </a:cubicBezTo>
                  <a:cubicBezTo>
                    <a:pt x="4274323" y="5845860"/>
                    <a:pt x="4273053" y="5589298"/>
                    <a:pt x="4273053" y="5313373"/>
                  </a:cubicBezTo>
                  <a:cubicBezTo>
                    <a:pt x="4273053" y="5187513"/>
                    <a:pt x="4275593" y="5061652"/>
                    <a:pt x="4274323" y="4935792"/>
                  </a:cubicBezTo>
                  <a:cubicBezTo>
                    <a:pt x="4274323" y="4819613"/>
                    <a:pt x="4273053" y="4698593"/>
                    <a:pt x="4271784" y="4582414"/>
                  </a:cubicBezTo>
                  <a:cubicBezTo>
                    <a:pt x="4266703" y="4403304"/>
                    <a:pt x="4255273" y="695259"/>
                    <a:pt x="4255273" y="516150"/>
                  </a:cubicBezTo>
                  <a:cubicBezTo>
                    <a:pt x="4252734" y="366085"/>
                    <a:pt x="4250193" y="211180"/>
                    <a:pt x="4247653" y="63500"/>
                  </a:cubicBezTo>
                  <a:cubicBezTo>
                    <a:pt x="4246384" y="44450"/>
                    <a:pt x="4245114" y="43180"/>
                    <a:pt x="4214082" y="41910"/>
                  </a:cubicBezTo>
                  <a:cubicBezTo>
                    <a:pt x="4204127" y="41910"/>
                    <a:pt x="4197491" y="41910"/>
                    <a:pt x="4187536" y="40640"/>
                  </a:cubicBezTo>
                  <a:cubicBezTo>
                    <a:pt x="4104580" y="36830"/>
                    <a:pt x="4018306" y="31750"/>
                    <a:pt x="3935351" y="30480"/>
                  </a:cubicBezTo>
                  <a:cubicBezTo>
                    <a:pt x="3732939" y="26670"/>
                    <a:pt x="3527209" y="25400"/>
                    <a:pt x="3324798" y="22860"/>
                  </a:cubicBezTo>
                  <a:cubicBezTo>
                    <a:pt x="3294934" y="22860"/>
                    <a:pt x="3261751" y="22860"/>
                    <a:pt x="3231887" y="22860"/>
                  </a:cubicBezTo>
                  <a:cubicBezTo>
                    <a:pt x="3182114" y="22860"/>
                    <a:pt x="3132341" y="22860"/>
                    <a:pt x="3085885" y="22860"/>
                  </a:cubicBezTo>
                  <a:cubicBezTo>
                    <a:pt x="2979702" y="22860"/>
                    <a:pt x="2873519" y="22860"/>
                    <a:pt x="2770654" y="24130"/>
                  </a:cubicBezTo>
                  <a:cubicBezTo>
                    <a:pt x="2681062" y="25400"/>
                    <a:pt x="1171270" y="29210"/>
                    <a:pt x="1081678" y="29210"/>
                  </a:cubicBezTo>
                  <a:cubicBezTo>
                    <a:pt x="935676" y="29210"/>
                    <a:pt x="789674" y="26670"/>
                    <a:pt x="643672" y="33020"/>
                  </a:cubicBezTo>
                  <a:cubicBezTo>
                    <a:pt x="567353" y="36830"/>
                    <a:pt x="494352" y="36830"/>
                    <a:pt x="421351" y="38100"/>
                  </a:cubicBezTo>
                  <a:cubicBezTo>
                    <a:pt x="295258" y="41910"/>
                    <a:pt x="169166" y="45720"/>
                    <a:pt x="49530" y="50800"/>
                  </a:cubicBezTo>
                  <a:cubicBezTo>
                    <a:pt x="36830" y="50800"/>
                    <a:pt x="34290" y="53340"/>
                    <a:pt x="33020" y="80479"/>
                  </a:cubicBezTo>
                  <a:cubicBezTo>
                    <a:pt x="31750" y="167613"/>
                    <a:pt x="31750" y="254747"/>
                    <a:pt x="30480" y="341881"/>
                  </a:cubicBezTo>
                  <a:cubicBezTo>
                    <a:pt x="29210" y="487105"/>
                    <a:pt x="26670" y="627488"/>
                    <a:pt x="25400" y="772712"/>
                  </a:cubicBezTo>
                  <a:cubicBezTo>
                    <a:pt x="20320" y="927617"/>
                    <a:pt x="26670" y="4713115"/>
                    <a:pt x="29210" y="4868021"/>
                  </a:cubicBezTo>
                  <a:cubicBezTo>
                    <a:pt x="29210" y="5032608"/>
                    <a:pt x="29210" y="5202035"/>
                    <a:pt x="30480" y="5366622"/>
                  </a:cubicBezTo>
                  <a:cubicBezTo>
                    <a:pt x="30480" y="5487642"/>
                    <a:pt x="33020" y="5608662"/>
                    <a:pt x="33020" y="5729681"/>
                  </a:cubicBezTo>
                  <a:cubicBezTo>
                    <a:pt x="33020" y="5860383"/>
                    <a:pt x="33020" y="5991084"/>
                    <a:pt x="31750" y="6114965"/>
                  </a:cubicBezTo>
                  <a:cubicBezTo>
                    <a:pt x="31750" y="6118775"/>
                    <a:pt x="31750" y="6121315"/>
                    <a:pt x="31750" y="6125125"/>
                  </a:cubicBezTo>
                  <a:cubicBezTo>
                    <a:pt x="31750" y="6135285"/>
                    <a:pt x="35560" y="6139095"/>
                    <a:pt x="44450" y="6139095"/>
                  </a:cubicBezTo>
                  <a:cubicBezTo>
                    <a:pt x="72937" y="6139095"/>
                    <a:pt x="119392" y="6140365"/>
                    <a:pt x="162529" y="6140365"/>
                  </a:cubicBezTo>
                  <a:cubicBezTo>
                    <a:pt x="225576" y="6140365"/>
                    <a:pt x="291940" y="6137825"/>
                    <a:pt x="354986" y="6140365"/>
                  </a:cubicBezTo>
                  <a:cubicBezTo>
                    <a:pt x="457851" y="6144175"/>
                    <a:pt x="560716" y="6146715"/>
                    <a:pt x="663581" y="6145445"/>
                  </a:cubicBezTo>
                  <a:cubicBezTo>
                    <a:pt x="729946" y="6144175"/>
                    <a:pt x="792992" y="6146715"/>
                    <a:pt x="859357" y="6146715"/>
                  </a:cubicBezTo>
                  <a:cubicBezTo>
                    <a:pt x="955585" y="6146715"/>
                    <a:pt x="1051814" y="6145445"/>
                    <a:pt x="1148042" y="6146715"/>
                  </a:cubicBezTo>
                  <a:cubicBezTo>
                    <a:pt x="1290726" y="6147985"/>
                    <a:pt x="2856928" y="6137825"/>
                    <a:pt x="3002930" y="6140365"/>
                  </a:cubicBezTo>
                  <a:cubicBezTo>
                    <a:pt x="3065976" y="6141635"/>
                    <a:pt x="3129022" y="6142905"/>
                    <a:pt x="3188750" y="6142905"/>
                  </a:cubicBezTo>
                  <a:cubicBezTo>
                    <a:pt x="3298252" y="6145445"/>
                    <a:pt x="3404435" y="6141635"/>
                    <a:pt x="3513936" y="6145445"/>
                  </a:cubicBezTo>
                  <a:cubicBezTo>
                    <a:pt x="3603528" y="6147985"/>
                    <a:pt x="3693120" y="6147985"/>
                    <a:pt x="3782713" y="6150525"/>
                  </a:cubicBezTo>
                  <a:cubicBezTo>
                    <a:pt x="3915441" y="6154335"/>
                    <a:pt x="4048171" y="6156875"/>
                    <a:pt x="4180900" y="6158145"/>
                  </a:cubicBezTo>
                  <a:cubicBezTo>
                    <a:pt x="4230673" y="6158145"/>
                    <a:pt x="4252733" y="6156875"/>
                    <a:pt x="4273053" y="6156875"/>
                  </a:cubicBezTo>
                  <a:close/>
                </a:path>
              </a:pathLst>
            </a:custGeom>
            <a:solidFill>
              <a:srgbClr val="000000"/>
            </a:solidFill>
          </p:spPr>
        </p:sp>
      </p:grpSp>
      <p:sp>
        <p:nvSpPr>
          <p:cNvPr id="39" name="Text Box 38"/>
          <p:cNvSpPr txBox="1"/>
          <p:nvPr/>
        </p:nvSpPr>
        <p:spPr>
          <a:xfrm>
            <a:off x="9525000" y="5393055"/>
            <a:ext cx="7389495" cy="2122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Arial" panose="020B0604020202020204" pitchFamily="34" charset="0"/>
              </a:rPr>
              <a:t>4. Suy nghĩ tích cực để vượt qua khó khăn.</a:t>
            </a:r>
            <a:endParaRPr lang="en-US" sz="44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linds(horizontal)">
                                      <p:cBhvr>
                                        <p:cTn id="15" dur="500"/>
                                        <p:tgtEl>
                                          <p:spTgt spid="10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par>
                                <p:cTn id="29" presetID="3" presetClass="entr" presetSubtype="1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linds(horizontal)">
                                      <p:cBhvr>
                                        <p:cTn id="36" dur="500"/>
                                        <p:tgtEl>
                                          <p:spTgt spid="39"/>
                                        </p:tgtEl>
                                      </p:cBhvr>
                                    </p:animEffect>
                                  </p:childTnLst>
                                </p:cTn>
                              </p:par>
                              <p:par>
                                <p:cTn id="37" presetID="3" presetClass="entr" presetSubtype="1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linds(horizontal)">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0" grpId="0"/>
      <p:bldP spid="11" grpId="0"/>
      <p:bldP spid="35"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DF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47669"/>
          <a:stretch>
            <a:fillRect/>
          </a:stretch>
        </p:blipFill>
        <p:spPr>
          <a:xfrm>
            <a:off x="8717831" y="0"/>
            <a:ext cx="9570169" cy="10287000"/>
          </a:xfrm>
          <a:prstGeom prst="rect">
            <a:avLst/>
          </a:prstGeom>
        </p:spPr>
      </p:pic>
      <p:grpSp>
        <p:nvGrpSpPr>
          <p:cNvPr id="3" name="Group 3"/>
          <p:cNvGrpSpPr/>
          <p:nvPr/>
        </p:nvGrpSpPr>
        <p:grpSpPr>
          <a:xfrm rot="0">
            <a:off x="5363210" y="1028700"/>
            <a:ext cx="13591540"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0"/>
                    <a:pt x="9765115" y="6371410"/>
                    <a:pt x="9765115" y="6395540"/>
                  </a:cubicBezTo>
                  <a:cubicBezTo>
                    <a:pt x="9742254" y="6395540"/>
                    <a:pt x="9721935" y="6396810"/>
                    <a:pt x="9675498" y="6395540"/>
                  </a:cubicBezTo>
                  <a:cubicBezTo>
                    <a:pt x="9177882" y="6390460"/>
                    <a:pt x="8672610" y="6396810"/>
                    <a:pt x="8174994" y="6391730"/>
                  </a:cubicBezTo>
                  <a:cubicBezTo>
                    <a:pt x="7876424" y="6387921"/>
                    <a:pt x="7585510" y="6390460"/>
                    <a:pt x="7286941" y="6387921"/>
                  </a:cubicBezTo>
                  <a:cubicBezTo>
                    <a:pt x="7149139" y="6386650"/>
                    <a:pt x="7011337" y="6385380"/>
                    <a:pt x="6873536" y="6384110"/>
                  </a:cubicBezTo>
                  <a:cubicBezTo>
                    <a:pt x="6789325" y="6384110"/>
                    <a:pt x="6712768" y="6385380"/>
                    <a:pt x="6628556" y="6385380"/>
                  </a:cubicBezTo>
                  <a:cubicBezTo>
                    <a:pt x="6414198" y="6384110"/>
                    <a:pt x="5824714" y="6385380"/>
                    <a:pt x="5610357" y="6384110"/>
                  </a:cubicBezTo>
                  <a:cubicBezTo>
                    <a:pt x="5457244" y="6382840"/>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0"/>
                    <a:pt x="894486" y="6387921"/>
                    <a:pt x="764341" y="6386650"/>
                  </a:cubicBezTo>
                  <a:cubicBezTo>
                    <a:pt x="519360" y="6385380"/>
                    <a:pt x="274380"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6" y="16510"/>
                    <a:pt x="1261957" y="13970"/>
                  </a:cubicBezTo>
                  <a:cubicBezTo>
                    <a:pt x="1399758" y="11430"/>
                    <a:pt x="1545215" y="8890"/>
                    <a:pt x="1683017" y="8890"/>
                  </a:cubicBezTo>
                  <a:cubicBezTo>
                    <a:pt x="1836129" y="7620"/>
                    <a:pt x="1989242" y="10160"/>
                    <a:pt x="2142355" y="8890"/>
                  </a:cubicBezTo>
                  <a:cubicBezTo>
                    <a:pt x="2333746" y="8890"/>
                    <a:pt x="5801748" y="6350"/>
                    <a:pt x="5993138" y="5080"/>
                  </a:cubicBezTo>
                  <a:cubicBezTo>
                    <a:pt x="6176874" y="3810"/>
                    <a:pt x="6360609" y="2540"/>
                    <a:pt x="6551999" y="2540"/>
                  </a:cubicBezTo>
                  <a:cubicBezTo>
                    <a:pt x="6865881" y="1270"/>
                    <a:pt x="7172106" y="0"/>
                    <a:pt x="7485987" y="0"/>
                  </a:cubicBezTo>
                  <a:cubicBezTo>
                    <a:pt x="7616133" y="0"/>
                    <a:pt x="7753934" y="2540"/>
                    <a:pt x="7884080" y="2540"/>
                  </a:cubicBezTo>
                  <a:cubicBezTo>
                    <a:pt x="8243895" y="3810"/>
                    <a:pt x="8611365" y="5080"/>
                    <a:pt x="8971180" y="7620"/>
                  </a:cubicBezTo>
                  <a:cubicBezTo>
                    <a:pt x="9162570" y="8890"/>
                    <a:pt x="9353962" y="12700"/>
                    <a:pt x="9545352" y="16510"/>
                  </a:cubicBezTo>
                  <a:cubicBezTo>
                    <a:pt x="9591286" y="16510"/>
                    <a:pt x="9637220" y="16510"/>
                    <a:pt x="9675498"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5" y="36830"/>
                    <a:pt x="9200849" y="31750"/>
                    <a:pt x="9009458" y="30480"/>
                  </a:cubicBezTo>
                  <a:cubicBezTo>
                    <a:pt x="8542465" y="26670"/>
                    <a:pt x="8067815" y="25400"/>
                    <a:pt x="7600821" y="22860"/>
                  </a:cubicBezTo>
                  <a:cubicBezTo>
                    <a:pt x="7531921" y="22860"/>
                    <a:pt x="7455364" y="22860"/>
                    <a:pt x="7386464" y="22860"/>
                  </a:cubicBezTo>
                  <a:cubicBezTo>
                    <a:pt x="7271629"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3" y="6367600"/>
                  </a:cubicBezTo>
                  <a:cubicBezTo>
                    <a:pt x="1614116" y="6366330"/>
                    <a:pt x="1759573" y="6368871"/>
                    <a:pt x="1912686" y="6368871"/>
                  </a:cubicBezTo>
                  <a:cubicBezTo>
                    <a:pt x="2134699" y="6368871"/>
                    <a:pt x="2356713" y="6367600"/>
                    <a:pt x="2578726" y="6368871"/>
                  </a:cubicBezTo>
                  <a:cubicBezTo>
                    <a:pt x="2907918" y="6370140"/>
                    <a:pt x="6521377" y="6359980"/>
                    <a:pt x="6858225" y="6362521"/>
                  </a:cubicBezTo>
                  <a:cubicBezTo>
                    <a:pt x="7003682" y="6363790"/>
                    <a:pt x="7149139" y="6365060"/>
                    <a:pt x="7286941" y="6365060"/>
                  </a:cubicBezTo>
                  <a:cubicBezTo>
                    <a:pt x="7539576" y="6367600"/>
                    <a:pt x="7784557" y="6363790"/>
                    <a:pt x="8037193" y="6367600"/>
                  </a:cubicBezTo>
                  <a:cubicBezTo>
                    <a:pt x="8243895" y="6370140"/>
                    <a:pt x="8450597" y="6370140"/>
                    <a:pt x="8657299" y="6372680"/>
                  </a:cubicBezTo>
                  <a:cubicBezTo>
                    <a:pt x="8963524" y="6376490"/>
                    <a:pt x="9269750" y="6379030"/>
                    <a:pt x="9575975" y="6380300"/>
                  </a:cubicBezTo>
                  <a:cubicBezTo>
                    <a:pt x="9690809" y="6380300"/>
                    <a:pt x="9721935" y="6379030"/>
                    <a:pt x="9742255" y="6379030"/>
                  </a:cubicBezTo>
                  <a:close/>
                </a:path>
              </a:pathLst>
            </a:custGeom>
            <a:solidFill>
              <a:srgbClr val="000000"/>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997220">
            <a:off x="-450312" y="6218719"/>
            <a:ext cx="1681399" cy="1546887"/>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4058"/>
          <a:stretch>
            <a:fillRect/>
          </a:stretch>
        </p:blipFill>
        <p:spPr>
          <a:xfrm rot="-96584">
            <a:off x="2239588" y="1069848"/>
            <a:ext cx="2312580" cy="1271370"/>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8649">
            <a:off x="-725391" y="7963723"/>
            <a:ext cx="4159446" cy="3623917"/>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215515">
            <a:off x="3085077" y="8925822"/>
            <a:ext cx="1223116" cy="1119151"/>
          </a:xfrm>
          <a:prstGeom prst="rect">
            <a:avLst/>
          </a:prstGeom>
        </p:spPr>
      </p:pic>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00000">
            <a:off x="3125707" y="691031"/>
            <a:ext cx="757564" cy="693171"/>
          </a:xfrm>
          <a:prstGeom prst="rect">
            <a:avLst/>
          </a:prstGeom>
        </p:spPr>
      </p:pic>
      <p:sp>
        <p:nvSpPr>
          <p:cNvPr id="100" name="Text Box 99"/>
          <p:cNvSpPr txBox="1"/>
          <p:nvPr/>
        </p:nvSpPr>
        <p:spPr>
          <a:xfrm>
            <a:off x="5886450" y="3238500"/>
            <a:ext cx="13072110" cy="4707890"/>
          </a:xfrm>
          <a:prstGeom prst="rect">
            <a:avLst/>
          </a:prstGeom>
          <a:noFill/>
          <a:ln w="9525">
            <a:noFill/>
          </a:ln>
        </p:spPr>
        <p:txBody>
          <a:bodyPr wrap="square">
            <a:spAutoFit/>
          </a:bodyPr>
          <a:p>
            <a:pPr indent="0" algn="l">
              <a:lnSpc>
                <a:spcPct val="150000"/>
              </a:lnSpc>
            </a:pPr>
            <a:r>
              <a:rPr lang="en-US" sz="4000" b="1">
                <a:latin typeface="Arial" panose="020B0604020202020204" pitchFamily="34" charset="0"/>
                <a:cs typeface="Arial" panose="020B0604020202020204" pitchFamily="34" charset="0"/>
              </a:rPr>
              <a:t>Chủ để thảo luận: </a:t>
            </a:r>
            <a:endParaRPr lang="en-US" sz="4000" b="1">
              <a:latin typeface="Arial" panose="020B0604020202020204" pitchFamily="34" charset="0"/>
              <a:cs typeface="Arial" panose="020B0604020202020204" pitchFamily="34" charset="0"/>
            </a:endParaRPr>
          </a:p>
          <a:p>
            <a:pPr marL="742950" indent="-742950" algn="l">
              <a:lnSpc>
                <a:spcPct val="150000"/>
              </a:lnSpc>
              <a:buFont typeface="+mj-lt"/>
              <a:buAutoNum type="alphaLcParenR"/>
            </a:pPr>
            <a:r>
              <a:rPr lang="en-US" sz="4000" b="0">
                <a:latin typeface="Arial" panose="020B0604020202020204" pitchFamily="34" charset="0"/>
                <a:cs typeface="Arial" panose="020B0604020202020204" pitchFamily="34" charset="0"/>
              </a:rPr>
              <a:t>Khó khăn trong học tập.</a:t>
            </a:r>
            <a:endParaRPr lang="en-US" sz="4000" b="0">
              <a:latin typeface="Arial" panose="020B0604020202020204" pitchFamily="34" charset="0"/>
              <a:cs typeface="Arial" panose="020B0604020202020204" pitchFamily="34" charset="0"/>
            </a:endParaRPr>
          </a:p>
          <a:p>
            <a:pPr marL="742950" indent="-742950" algn="l">
              <a:lnSpc>
                <a:spcPct val="150000"/>
              </a:lnSpc>
              <a:buFont typeface="+mj-lt"/>
              <a:buAutoNum type="alphaLcParenR"/>
            </a:pPr>
            <a:r>
              <a:rPr lang="en-US" sz="4000" b="0">
                <a:latin typeface="Arial" panose="020B0604020202020204" pitchFamily="34" charset="0"/>
                <a:cs typeface="Arial" panose="020B0604020202020204" pitchFamily="34" charset="0"/>
              </a:rPr>
              <a:t>Khó khăn trong giao tiếp, ứng xử với thầy cô, cha mẹ.</a:t>
            </a:r>
            <a:endParaRPr lang="en-US" sz="4000" b="0">
              <a:latin typeface="Arial" panose="020B0604020202020204" pitchFamily="34" charset="0"/>
              <a:cs typeface="Arial" panose="020B0604020202020204" pitchFamily="34" charset="0"/>
            </a:endParaRPr>
          </a:p>
          <a:p>
            <a:pPr marL="742950" indent="-742950" algn="l">
              <a:lnSpc>
                <a:spcPct val="150000"/>
              </a:lnSpc>
              <a:buFont typeface="+mj-lt"/>
              <a:buAutoNum type="alphaLcParenR"/>
            </a:pPr>
            <a:r>
              <a:rPr lang="en-US" sz="4000" b="0">
                <a:latin typeface="Arial" panose="020B0604020202020204" pitchFamily="34" charset="0"/>
                <a:cs typeface="Arial" panose="020B0604020202020204" pitchFamily="34" charset="0"/>
              </a:rPr>
              <a:t>Khó khăn trong giao tiếp với bạn bè.</a:t>
            </a:r>
            <a:endParaRPr lang="en-US" sz="4000" b="0">
              <a:latin typeface="Arial" panose="020B0604020202020204" pitchFamily="34" charset="0"/>
              <a:cs typeface="Arial" panose="020B0604020202020204" pitchFamily="34" charset="0"/>
            </a:endParaRPr>
          </a:p>
          <a:p>
            <a:pPr marL="742950" indent="-742950" algn="l">
              <a:lnSpc>
                <a:spcPct val="150000"/>
              </a:lnSpc>
              <a:buFont typeface="+mj-lt"/>
              <a:buAutoNum type="alphaLcParenR"/>
            </a:pPr>
            <a:r>
              <a:rPr lang="en-US" sz="4000" b="0">
                <a:latin typeface="Arial" panose="020B0604020202020204" pitchFamily="34" charset="0"/>
                <a:cs typeface="Arial" panose="020B0604020202020204" pitchFamily="34" charset="0"/>
              </a:rPr>
              <a:t>Khó khăn trong quá trình tham gia hoạt động tập thể.  </a:t>
            </a:r>
            <a:endParaRPr lang="en-US" sz="4000" b="0">
              <a:latin typeface="Arial" panose="020B0604020202020204" pitchFamily="34" charset="0"/>
              <a:cs typeface="Arial" panose="020B0604020202020204" pitchFamily="34" charset="0"/>
            </a:endParaRPr>
          </a:p>
        </p:txBody>
      </p:sp>
      <p:sp>
        <p:nvSpPr>
          <p:cNvPr id="17" name="Text Box 16"/>
          <p:cNvSpPr txBox="1"/>
          <p:nvPr/>
        </p:nvSpPr>
        <p:spPr>
          <a:xfrm>
            <a:off x="8763000" y="1485900"/>
            <a:ext cx="7138670" cy="1198880"/>
          </a:xfrm>
          <a:prstGeom prst="rect">
            <a:avLst/>
          </a:prstGeom>
          <a:noFill/>
          <a:ln w="9525">
            <a:noFill/>
          </a:ln>
        </p:spPr>
        <p:txBody>
          <a:bodyPr wrap="square">
            <a:spAutoFit/>
          </a:bodyPr>
          <a:p>
            <a:pPr indent="0" algn="ctr">
              <a:lnSpc>
                <a:spcPct val="150000"/>
              </a:lnSpc>
            </a:pPr>
            <a:r>
              <a:rPr lang="en-US" sz="4800" b="1">
                <a:latin typeface="Arial" panose="020B0604020202020204" pitchFamily="34" charset="0"/>
                <a:cs typeface="Arial" panose="020B0604020202020204" pitchFamily="34" charset="0"/>
              </a:rPr>
              <a:t>1. Khó khăn của em</a:t>
            </a:r>
            <a:endParaRPr lang="en-US" sz="48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4DF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47669"/>
          <a:stretch>
            <a:fillRect/>
          </a:stretch>
        </p:blipFill>
        <p:spPr>
          <a:xfrm>
            <a:off x="8717831" y="0"/>
            <a:ext cx="9570169" cy="10287000"/>
          </a:xfrm>
          <a:prstGeom prst="rect">
            <a:avLst/>
          </a:prstGeom>
        </p:spPr>
      </p:pic>
      <p:grpSp>
        <p:nvGrpSpPr>
          <p:cNvPr id="3" name="Group 3"/>
          <p:cNvGrpSpPr/>
          <p:nvPr/>
        </p:nvGrpSpPr>
        <p:grpSpPr>
          <a:xfrm rot="0">
            <a:off x="5770245" y="1007745"/>
            <a:ext cx="13037820"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0"/>
                    <a:pt x="9765115" y="6371410"/>
                    <a:pt x="9765115" y="6395540"/>
                  </a:cubicBezTo>
                  <a:cubicBezTo>
                    <a:pt x="9742254" y="6395540"/>
                    <a:pt x="9721935" y="6396810"/>
                    <a:pt x="9675498" y="6395540"/>
                  </a:cubicBezTo>
                  <a:cubicBezTo>
                    <a:pt x="9177882" y="6390460"/>
                    <a:pt x="8672610" y="6396810"/>
                    <a:pt x="8174994" y="6391730"/>
                  </a:cubicBezTo>
                  <a:cubicBezTo>
                    <a:pt x="7876424" y="6387921"/>
                    <a:pt x="7585510" y="6390460"/>
                    <a:pt x="7286941" y="6387921"/>
                  </a:cubicBezTo>
                  <a:cubicBezTo>
                    <a:pt x="7149139" y="6386650"/>
                    <a:pt x="7011337" y="6385380"/>
                    <a:pt x="6873536" y="6384110"/>
                  </a:cubicBezTo>
                  <a:cubicBezTo>
                    <a:pt x="6789325" y="6384110"/>
                    <a:pt x="6712768" y="6385380"/>
                    <a:pt x="6628556" y="6385380"/>
                  </a:cubicBezTo>
                  <a:cubicBezTo>
                    <a:pt x="6414198" y="6384110"/>
                    <a:pt x="5824714" y="6385380"/>
                    <a:pt x="5610357" y="6384110"/>
                  </a:cubicBezTo>
                  <a:cubicBezTo>
                    <a:pt x="5457244" y="6382840"/>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0"/>
                    <a:pt x="894486" y="6387921"/>
                    <a:pt x="764341" y="6386650"/>
                  </a:cubicBezTo>
                  <a:cubicBezTo>
                    <a:pt x="519360" y="6385380"/>
                    <a:pt x="274380"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6" y="16510"/>
                    <a:pt x="1261957" y="13970"/>
                  </a:cubicBezTo>
                  <a:cubicBezTo>
                    <a:pt x="1399758" y="11430"/>
                    <a:pt x="1545215" y="8890"/>
                    <a:pt x="1683017" y="8890"/>
                  </a:cubicBezTo>
                  <a:cubicBezTo>
                    <a:pt x="1836129" y="7620"/>
                    <a:pt x="1989242" y="10160"/>
                    <a:pt x="2142355" y="8890"/>
                  </a:cubicBezTo>
                  <a:cubicBezTo>
                    <a:pt x="2333746" y="8890"/>
                    <a:pt x="5801748" y="6350"/>
                    <a:pt x="5993138" y="5080"/>
                  </a:cubicBezTo>
                  <a:cubicBezTo>
                    <a:pt x="6176874" y="3810"/>
                    <a:pt x="6360609" y="2540"/>
                    <a:pt x="6551999" y="2540"/>
                  </a:cubicBezTo>
                  <a:cubicBezTo>
                    <a:pt x="6865881" y="1270"/>
                    <a:pt x="7172106" y="0"/>
                    <a:pt x="7485987" y="0"/>
                  </a:cubicBezTo>
                  <a:cubicBezTo>
                    <a:pt x="7616133" y="0"/>
                    <a:pt x="7753934" y="2540"/>
                    <a:pt x="7884080" y="2540"/>
                  </a:cubicBezTo>
                  <a:cubicBezTo>
                    <a:pt x="8243895" y="3810"/>
                    <a:pt x="8611365" y="5080"/>
                    <a:pt x="8971180" y="7620"/>
                  </a:cubicBezTo>
                  <a:cubicBezTo>
                    <a:pt x="9162570" y="8890"/>
                    <a:pt x="9353962" y="12700"/>
                    <a:pt x="9545352" y="16510"/>
                  </a:cubicBezTo>
                  <a:cubicBezTo>
                    <a:pt x="9591286" y="16510"/>
                    <a:pt x="9637220" y="16510"/>
                    <a:pt x="9675498"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5" y="36830"/>
                    <a:pt x="9200849" y="31750"/>
                    <a:pt x="9009458" y="30480"/>
                  </a:cubicBezTo>
                  <a:cubicBezTo>
                    <a:pt x="8542465" y="26670"/>
                    <a:pt x="8067815" y="25400"/>
                    <a:pt x="7600821" y="22860"/>
                  </a:cubicBezTo>
                  <a:cubicBezTo>
                    <a:pt x="7531921" y="22860"/>
                    <a:pt x="7455364" y="22860"/>
                    <a:pt x="7386464" y="22860"/>
                  </a:cubicBezTo>
                  <a:cubicBezTo>
                    <a:pt x="7271629"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3" y="6367600"/>
                  </a:cubicBezTo>
                  <a:cubicBezTo>
                    <a:pt x="1614116" y="6366330"/>
                    <a:pt x="1759573" y="6368871"/>
                    <a:pt x="1912686" y="6368871"/>
                  </a:cubicBezTo>
                  <a:cubicBezTo>
                    <a:pt x="2134699" y="6368871"/>
                    <a:pt x="2356713" y="6367600"/>
                    <a:pt x="2578726" y="6368871"/>
                  </a:cubicBezTo>
                  <a:cubicBezTo>
                    <a:pt x="2907918" y="6370140"/>
                    <a:pt x="6521377" y="6359980"/>
                    <a:pt x="6858225" y="6362521"/>
                  </a:cubicBezTo>
                  <a:cubicBezTo>
                    <a:pt x="7003682" y="6363790"/>
                    <a:pt x="7149139" y="6365060"/>
                    <a:pt x="7286941" y="6365060"/>
                  </a:cubicBezTo>
                  <a:cubicBezTo>
                    <a:pt x="7539576" y="6367600"/>
                    <a:pt x="7784557" y="6363790"/>
                    <a:pt x="8037193" y="6367600"/>
                  </a:cubicBezTo>
                  <a:cubicBezTo>
                    <a:pt x="8243895" y="6370140"/>
                    <a:pt x="8450597" y="6370140"/>
                    <a:pt x="8657299" y="6372680"/>
                  </a:cubicBezTo>
                  <a:cubicBezTo>
                    <a:pt x="8963524" y="6376490"/>
                    <a:pt x="9269750" y="6379030"/>
                    <a:pt x="9575975" y="6380300"/>
                  </a:cubicBezTo>
                  <a:cubicBezTo>
                    <a:pt x="9690809" y="6380300"/>
                    <a:pt x="9721935" y="6379030"/>
                    <a:pt x="9742255" y="6379030"/>
                  </a:cubicBezTo>
                  <a:close/>
                </a:path>
              </a:pathLst>
            </a:custGeom>
            <a:solidFill>
              <a:srgbClr val="000000"/>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997220">
            <a:off x="-450312" y="6218719"/>
            <a:ext cx="1681399" cy="1546887"/>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4058"/>
          <a:stretch>
            <a:fillRect/>
          </a:stretch>
        </p:blipFill>
        <p:spPr>
          <a:xfrm rot="-96584">
            <a:off x="2239588" y="1069848"/>
            <a:ext cx="2312580" cy="1271370"/>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8649">
            <a:off x="-725391" y="7963723"/>
            <a:ext cx="4159446" cy="3623917"/>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215515">
            <a:off x="3085077" y="8925822"/>
            <a:ext cx="1223116" cy="1119151"/>
          </a:xfrm>
          <a:prstGeom prst="rect">
            <a:avLst/>
          </a:prstGeom>
        </p:spPr>
      </p:pic>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00000">
            <a:off x="3125707" y="691031"/>
            <a:ext cx="757564" cy="693171"/>
          </a:xfrm>
          <a:prstGeom prst="rect">
            <a:avLst/>
          </a:prstGeom>
        </p:spPr>
      </p:pic>
      <p:sp>
        <p:nvSpPr>
          <p:cNvPr id="100" name="Text Box 99"/>
          <p:cNvSpPr txBox="1"/>
          <p:nvPr/>
        </p:nvSpPr>
        <p:spPr>
          <a:xfrm>
            <a:off x="6477000" y="2247900"/>
            <a:ext cx="11752580" cy="563118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“Chia sẻ khó khăn mà em đã đang gặp phải”</a:t>
            </a:r>
            <a:endParaRPr lang="en-US" sz="4000" b="1">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charset="0"/>
              <a:buChar char="Ø"/>
            </a:pPr>
            <a:r>
              <a:rPr lang="en-US" sz="4000" b="0">
                <a:latin typeface="Arial" panose="020B0604020202020204" pitchFamily="34" charset="0"/>
                <a:cs typeface="Arial" panose="020B0604020202020204" pitchFamily="34" charset="0"/>
              </a:rPr>
              <a:t>Gợi ý: </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Khó khăn đó là gì? </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Khó khăn đó ảnh hưởng đến em như thế nào? </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Em đã/đang cố gắng vượt qua khó khăn đó bằng cách nào? </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blinds(horizontal)">
                                      <p:cBhvr>
                                        <p:cTn id="12" dur="500"/>
                                        <p:tgtEl>
                                          <p:spTgt spid="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0">
                                            <p:txEl>
                                              <p:pRg st="1" end="1"/>
                                            </p:txEl>
                                          </p:spTgt>
                                        </p:tgtEl>
                                        <p:attrNameLst>
                                          <p:attrName>style.visibility</p:attrName>
                                        </p:attrNameLst>
                                      </p:cBhvr>
                                      <p:to>
                                        <p:strVal val="visible"/>
                                      </p:to>
                                    </p:set>
                                    <p:animEffect transition="in" filter="barn(inVertical)">
                                      <p:cBhvr>
                                        <p:cTn id="17" dur="500"/>
                                        <p:tgtEl>
                                          <p:spTgt spid="1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0">
                                            <p:txEl>
                                              <p:pRg st="2" end="2"/>
                                            </p:txEl>
                                          </p:spTgt>
                                        </p:tgtEl>
                                        <p:attrNameLst>
                                          <p:attrName>style.visibility</p:attrName>
                                        </p:attrNameLst>
                                      </p:cBhvr>
                                      <p:to>
                                        <p:strVal val="visible"/>
                                      </p:to>
                                    </p:set>
                                    <p:animEffect transition="in" filter="blinds(horizontal)">
                                      <p:cBhvr>
                                        <p:cTn id="22" dur="500"/>
                                        <p:tgtEl>
                                          <p:spTgt spid="1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0">
                                            <p:txEl>
                                              <p:pRg st="3" end="3"/>
                                            </p:txEl>
                                          </p:spTgt>
                                        </p:tgtEl>
                                        <p:attrNameLst>
                                          <p:attrName>style.visibility</p:attrName>
                                        </p:attrNameLst>
                                      </p:cBhvr>
                                      <p:to>
                                        <p:strVal val="visible"/>
                                      </p:to>
                                    </p:set>
                                    <p:animEffect transition="in" filter="barn(inVertical)">
                                      <p:cBhvr>
                                        <p:cTn id="27" dur="500"/>
                                        <p:tgtEl>
                                          <p:spTgt spid="10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0">
                                            <p:txEl>
                                              <p:pRg st="4" end="4"/>
                                            </p:txEl>
                                          </p:spTgt>
                                        </p:tgtEl>
                                        <p:attrNameLst>
                                          <p:attrName>style.visibility</p:attrName>
                                        </p:attrNameLst>
                                      </p:cBhvr>
                                      <p:to>
                                        <p:strVal val="visible"/>
                                      </p:to>
                                    </p:set>
                                    <p:animEffect transition="in" filter="blinds(horizontal)">
                                      <p:cBhvr>
                                        <p:cTn id="32" dur="5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2669" t="3604" b="66419"/>
          <a:stretch>
            <a:fillRect/>
          </a:stretch>
        </p:blipFill>
        <p:spPr>
          <a:xfrm>
            <a:off x="0" y="7118774"/>
            <a:ext cx="18288000" cy="316822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3610"/>
          <a:stretch>
            <a:fillRect/>
          </a:stretch>
        </p:blipFill>
        <p:spPr>
          <a:xfrm>
            <a:off x="-835941" y="2586351"/>
            <a:ext cx="3514897" cy="453242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3610"/>
          <a:stretch>
            <a:fillRect/>
          </a:stretch>
        </p:blipFill>
        <p:spPr>
          <a:xfrm>
            <a:off x="15609045" y="2586351"/>
            <a:ext cx="3514897" cy="4532424"/>
          </a:xfrm>
          <a:prstGeom prst="rect">
            <a:avLst/>
          </a:prstGeom>
        </p:spPr>
      </p:pic>
      <p:grpSp>
        <p:nvGrpSpPr>
          <p:cNvPr id="5" name="Group 5"/>
          <p:cNvGrpSpPr/>
          <p:nvPr/>
        </p:nvGrpSpPr>
        <p:grpSpPr>
          <a:xfrm rot="0">
            <a:off x="1845945" y="3028315"/>
            <a:ext cx="14598015" cy="6754495"/>
            <a:chOff x="0" y="0"/>
            <a:chExt cx="11349089" cy="4199163"/>
          </a:xfrm>
        </p:grpSpPr>
        <p:sp>
          <p:nvSpPr>
            <p:cNvPr id="6" name="Freeform 6"/>
            <p:cNvSpPr/>
            <p:nvPr/>
          </p:nvSpPr>
          <p:spPr>
            <a:xfrm>
              <a:off x="10160" y="16510"/>
              <a:ext cx="11326229" cy="4171224"/>
            </a:xfrm>
            <a:custGeom>
              <a:avLst/>
              <a:gdLst/>
              <a:ahLst/>
              <a:cxnLst/>
              <a:rect l="l" t="t" r="r" b="b"/>
              <a:pathLst>
                <a:path w="11326229" h="4171224">
                  <a:moveTo>
                    <a:pt x="11326229" y="4171224"/>
                  </a:moveTo>
                  <a:lnTo>
                    <a:pt x="0" y="4163603"/>
                  </a:lnTo>
                  <a:lnTo>
                    <a:pt x="0" y="1459916"/>
                  </a:lnTo>
                  <a:lnTo>
                    <a:pt x="17780" y="19050"/>
                  </a:lnTo>
                  <a:lnTo>
                    <a:pt x="5646275" y="0"/>
                  </a:lnTo>
                  <a:lnTo>
                    <a:pt x="11307179" y="5080"/>
                  </a:lnTo>
                  <a:close/>
                </a:path>
              </a:pathLst>
            </a:custGeom>
            <a:solidFill>
              <a:srgbClr val="FFFFFF"/>
            </a:solidFill>
          </p:spPr>
        </p:sp>
        <p:sp>
          <p:nvSpPr>
            <p:cNvPr id="7" name="Freeform 7"/>
            <p:cNvSpPr/>
            <p:nvPr/>
          </p:nvSpPr>
          <p:spPr>
            <a:xfrm>
              <a:off x="-3810" y="0"/>
              <a:ext cx="11355439" cy="4197893"/>
            </a:xfrm>
            <a:custGeom>
              <a:avLst/>
              <a:gdLst/>
              <a:ahLst/>
              <a:cxnLst/>
              <a:rect l="l" t="t" r="r" b="b"/>
              <a:pathLst>
                <a:path w="11355439" h="4197893">
                  <a:moveTo>
                    <a:pt x="11321149" y="21590"/>
                  </a:moveTo>
                  <a:cubicBezTo>
                    <a:pt x="11322418" y="34290"/>
                    <a:pt x="11322418" y="44450"/>
                    <a:pt x="11323689" y="54610"/>
                  </a:cubicBezTo>
                  <a:cubicBezTo>
                    <a:pt x="11326229" y="127345"/>
                    <a:pt x="11327499" y="218587"/>
                    <a:pt x="11330039" y="306571"/>
                  </a:cubicBezTo>
                  <a:cubicBezTo>
                    <a:pt x="11330039" y="433658"/>
                    <a:pt x="11342739" y="2939560"/>
                    <a:pt x="11349089" y="3066647"/>
                  </a:cubicBezTo>
                  <a:cubicBezTo>
                    <a:pt x="11355439" y="3258908"/>
                    <a:pt x="11351629" y="3454427"/>
                    <a:pt x="11351629" y="3646687"/>
                  </a:cubicBezTo>
                  <a:cubicBezTo>
                    <a:pt x="11351629" y="3816137"/>
                    <a:pt x="11352899" y="3972552"/>
                    <a:pt x="11354168" y="4136933"/>
                  </a:cubicBezTo>
                  <a:cubicBezTo>
                    <a:pt x="11354168" y="4158523"/>
                    <a:pt x="11354168" y="4172493"/>
                    <a:pt x="11354168" y="4196623"/>
                  </a:cubicBezTo>
                  <a:cubicBezTo>
                    <a:pt x="11331309" y="4196623"/>
                    <a:pt x="11310989" y="4197893"/>
                    <a:pt x="11259398" y="4196623"/>
                  </a:cubicBezTo>
                  <a:cubicBezTo>
                    <a:pt x="10679868" y="4191543"/>
                    <a:pt x="10091421" y="4197893"/>
                    <a:pt x="9511892" y="4192813"/>
                  </a:cubicBezTo>
                  <a:cubicBezTo>
                    <a:pt x="9164173" y="4189003"/>
                    <a:pt x="8825371" y="4191543"/>
                    <a:pt x="8477652" y="4189003"/>
                  </a:cubicBezTo>
                  <a:cubicBezTo>
                    <a:pt x="8317168" y="4187733"/>
                    <a:pt x="8156682" y="4186463"/>
                    <a:pt x="7996197" y="4185193"/>
                  </a:cubicBezTo>
                  <a:cubicBezTo>
                    <a:pt x="7898123" y="4185193"/>
                    <a:pt x="7808964" y="4186463"/>
                    <a:pt x="7710890" y="4186463"/>
                  </a:cubicBezTo>
                  <a:cubicBezTo>
                    <a:pt x="7461246" y="4185193"/>
                    <a:pt x="6774725" y="4186463"/>
                    <a:pt x="6525082" y="4185193"/>
                  </a:cubicBezTo>
                  <a:cubicBezTo>
                    <a:pt x="6346765" y="4183923"/>
                    <a:pt x="2780425" y="4192813"/>
                    <a:pt x="2602108" y="4191543"/>
                  </a:cubicBezTo>
                  <a:cubicBezTo>
                    <a:pt x="2557529" y="4191543"/>
                    <a:pt x="2504033" y="4192813"/>
                    <a:pt x="2459454" y="4192813"/>
                  </a:cubicBezTo>
                  <a:cubicBezTo>
                    <a:pt x="2352464" y="4192813"/>
                    <a:pt x="2254390" y="4194083"/>
                    <a:pt x="2147399" y="4194083"/>
                  </a:cubicBezTo>
                  <a:cubicBezTo>
                    <a:pt x="1879924" y="4194083"/>
                    <a:pt x="1621364" y="4192813"/>
                    <a:pt x="1353889" y="4191543"/>
                  </a:cubicBezTo>
                  <a:cubicBezTo>
                    <a:pt x="1193403" y="4190273"/>
                    <a:pt x="1032918" y="4189003"/>
                    <a:pt x="881349" y="4187733"/>
                  </a:cubicBezTo>
                  <a:cubicBezTo>
                    <a:pt x="596042" y="4186463"/>
                    <a:pt x="310734" y="4185193"/>
                    <a:pt x="48260" y="4185193"/>
                  </a:cubicBezTo>
                  <a:cubicBezTo>
                    <a:pt x="38100" y="4185193"/>
                    <a:pt x="29210" y="4185193"/>
                    <a:pt x="19050" y="4183923"/>
                  </a:cubicBezTo>
                  <a:cubicBezTo>
                    <a:pt x="10160" y="4182653"/>
                    <a:pt x="5080" y="4176303"/>
                    <a:pt x="7620" y="4167413"/>
                  </a:cubicBezTo>
                  <a:cubicBezTo>
                    <a:pt x="16510" y="4135484"/>
                    <a:pt x="12700" y="4054018"/>
                    <a:pt x="11430" y="3969293"/>
                  </a:cubicBezTo>
                  <a:cubicBezTo>
                    <a:pt x="10160" y="3796585"/>
                    <a:pt x="6350" y="3627135"/>
                    <a:pt x="7620" y="3454427"/>
                  </a:cubicBezTo>
                  <a:cubicBezTo>
                    <a:pt x="5080" y="3239356"/>
                    <a:pt x="0" y="577038"/>
                    <a:pt x="7620" y="358709"/>
                  </a:cubicBezTo>
                  <a:cubicBezTo>
                    <a:pt x="8890" y="316347"/>
                    <a:pt x="7620" y="270725"/>
                    <a:pt x="8890" y="228363"/>
                  </a:cubicBezTo>
                  <a:cubicBezTo>
                    <a:pt x="10160" y="159931"/>
                    <a:pt x="12700" y="84983"/>
                    <a:pt x="13970" y="44450"/>
                  </a:cubicBezTo>
                  <a:cubicBezTo>
                    <a:pt x="13970" y="41910"/>
                    <a:pt x="15240" y="39370"/>
                    <a:pt x="16510" y="38100"/>
                  </a:cubicBezTo>
                  <a:cubicBezTo>
                    <a:pt x="38100" y="35560"/>
                    <a:pt x="87838" y="30480"/>
                    <a:pt x="230492" y="29210"/>
                  </a:cubicBezTo>
                  <a:cubicBezTo>
                    <a:pt x="471220" y="25400"/>
                    <a:pt x="711948" y="22860"/>
                    <a:pt x="961591" y="20320"/>
                  </a:cubicBezTo>
                  <a:cubicBezTo>
                    <a:pt x="1130993" y="17780"/>
                    <a:pt x="1300394" y="16510"/>
                    <a:pt x="1460879" y="13970"/>
                  </a:cubicBezTo>
                  <a:cubicBezTo>
                    <a:pt x="1621364" y="11430"/>
                    <a:pt x="1790765" y="8890"/>
                    <a:pt x="1951251" y="8890"/>
                  </a:cubicBezTo>
                  <a:cubicBezTo>
                    <a:pt x="2129568" y="7620"/>
                    <a:pt x="2307885" y="10160"/>
                    <a:pt x="2486202" y="8890"/>
                  </a:cubicBezTo>
                  <a:cubicBezTo>
                    <a:pt x="2709098" y="8890"/>
                    <a:pt x="6747978" y="6350"/>
                    <a:pt x="6970874" y="5080"/>
                  </a:cubicBezTo>
                  <a:cubicBezTo>
                    <a:pt x="7184855" y="3810"/>
                    <a:pt x="7398835" y="2540"/>
                    <a:pt x="7621731" y="2540"/>
                  </a:cubicBezTo>
                  <a:cubicBezTo>
                    <a:pt x="7987282" y="1270"/>
                    <a:pt x="8343915" y="0"/>
                    <a:pt x="8709465" y="0"/>
                  </a:cubicBezTo>
                  <a:cubicBezTo>
                    <a:pt x="8861034" y="0"/>
                    <a:pt x="9021520" y="2540"/>
                    <a:pt x="9173089" y="2540"/>
                  </a:cubicBezTo>
                  <a:cubicBezTo>
                    <a:pt x="9592134" y="3810"/>
                    <a:pt x="10020095" y="5080"/>
                    <a:pt x="10439140" y="7620"/>
                  </a:cubicBezTo>
                  <a:cubicBezTo>
                    <a:pt x="10662036" y="8890"/>
                    <a:pt x="10884932" y="12700"/>
                    <a:pt x="11107828" y="16510"/>
                  </a:cubicBezTo>
                  <a:cubicBezTo>
                    <a:pt x="11161324" y="16510"/>
                    <a:pt x="11214819" y="16510"/>
                    <a:pt x="11259398" y="16510"/>
                  </a:cubicBezTo>
                  <a:cubicBezTo>
                    <a:pt x="11302099" y="17780"/>
                    <a:pt x="11310989" y="20320"/>
                    <a:pt x="11321149" y="21590"/>
                  </a:cubicBezTo>
                  <a:close/>
                  <a:moveTo>
                    <a:pt x="11331309" y="4180113"/>
                  </a:moveTo>
                  <a:cubicBezTo>
                    <a:pt x="11332579" y="4163603"/>
                    <a:pt x="11333849" y="4150903"/>
                    <a:pt x="11333849" y="4138203"/>
                  </a:cubicBezTo>
                  <a:cubicBezTo>
                    <a:pt x="11332579" y="3956259"/>
                    <a:pt x="11331309" y="3783550"/>
                    <a:pt x="11331309" y="3597807"/>
                  </a:cubicBezTo>
                  <a:cubicBezTo>
                    <a:pt x="11331309" y="3513082"/>
                    <a:pt x="11333849" y="3428357"/>
                    <a:pt x="11332579" y="3343633"/>
                  </a:cubicBezTo>
                  <a:cubicBezTo>
                    <a:pt x="11332579" y="3265425"/>
                    <a:pt x="11331309" y="3183959"/>
                    <a:pt x="11330039" y="3105751"/>
                  </a:cubicBezTo>
                  <a:cubicBezTo>
                    <a:pt x="11324959" y="2985181"/>
                    <a:pt x="11313529" y="489055"/>
                    <a:pt x="11313529" y="368485"/>
                  </a:cubicBezTo>
                  <a:cubicBezTo>
                    <a:pt x="11310989" y="267467"/>
                    <a:pt x="11308449" y="163190"/>
                    <a:pt x="11305909" y="63500"/>
                  </a:cubicBezTo>
                  <a:cubicBezTo>
                    <a:pt x="11304639" y="44450"/>
                    <a:pt x="11303369" y="43180"/>
                    <a:pt x="11232651" y="41910"/>
                  </a:cubicBezTo>
                  <a:cubicBezTo>
                    <a:pt x="11205903" y="41910"/>
                    <a:pt x="11188072" y="41910"/>
                    <a:pt x="11161324" y="40640"/>
                  </a:cubicBezTo>
                  <a:cubicBezTo>
                    <a:pt x="10938428" y="36830"/>
                    <a:pt x="10706616" y="31750"/>
                    <a:pt x="10483719" y="30480"/>
                  </a:cubicBezTo>
                  <a:cubicBezTo>
                    <a:pt x="9939852" y="26670"/>
                    <a:pt x="9387070" y="25400"/>
                    <a:pt x="8843203" y="22860"/>
                  </a:cubicBezTo>
                  <a:cubicBezTo>
                    <a:pt x="8762961" y="22860"/>
                    <a:pt x="8673802" y="22860"/>
                    <a:pt x="8593559" y="22860"/>
                  </a:cubicBezTo>
                  <a:cubicBezTo>
                    <a:pt x="8459822" y="22860"/>
                    <a:pt x="8326083" y="22860"/>
                    <a:pt x="8201262" y="22860"/>
                  </a:cubicBezTo>
                  <a:cubicBezTo>
                    <a:pt x="7915955" y="22860"/>
                    <a:pt x="7630648" y="22860"/>
                    <a:pt x="7354256" y="24130"/>
                  </a:cubicBezTo>
                  <a:cubicBezTo>
                    <a:pt x="7113528" y="25400"/>
                    <a:pt x="3056816" y="29210"/>
                    <a:pt x="2816088" y="29210"/>
                  </a:cubicBezTo>
                  <a:cubicBezTo>
                    <a:pt x="2423791" y="29210"/>
                    <a:pt x="2031494" y="26670"/>
                    <a:pt x="1639196" y="33020"/>
                  </a:cubicBezTo>
                  <a:cubicBezTo>
                    <a:pt x="1434132" y="36830"/>
                    <a:pt x="1237983" y="36830"/>
                    <a:pt x="1041834" y="38100"/>
                  </a:cubicBezTo>
                  <a:cubicBezTo>
                    <a:pt x="703032" y="41910"/>
                    <a:pt x="364230" y="45720"/>
                    <a:pt x="49530" y="50800"/>
                  </a:cubicBezTo>
                  <a:cubicBezTo>
                    <a:pt x="36830" y="50800"/>
                    <a:pt x="34290" y="53340"/>
                    <a:pt x="33020" y="75207"/>
                  </a:cubicBezTo>
                  <a:cubicBezTo>
                    <a:pt x="31750" y="133862"/>
                    <a:pt x="31750" y="192518"/>
                    <a:pt x="30480" y="251174"/>
                  </a:cubicBezTo>
                  <a:cubicBezTo>
                    <a:pt x="29210" y="348933"/>
                    <a:pt x="26670" y="443434"/>
                    <a:pt x="25400" y="541194"/>
                  </a:cubicBezTo>
                  <a:cubicBezTo>
                    <a:pt x="20320" y="645470"/>
                    <a:pt x="26670" y="3193735"/>
                    <a:pt x="29210" y="3298011"/>
                  </a:cubicBezTo>
                  <a:cubicBezTo>
                    <a:pt x="29210" y="3408805"/>
                    <a:pt x="29210" y="3522858"/>
                    <a:pt x="30480" y="3633652"/>
                  </a:cubicBezTo>
                  <a:cubicBezTo>
                    <a:pt x="30480" y="3715119"/>
                    <a:pt x="33020" y="3796585"/>
                    <a:pt x="33020" y="3878051"/>
                  </a:cubicBezTo>
                  <a:cubicBezTo>
                    <a:pt x="33020" y="3966035"/>
                    <a:pt x="33020" y="4054018"/>
                    <a:pt x="31750" y="4138203"/>
                  </a:cubicBezTo>
                  <a:cubicBezTo>
                    <a:pt x="31750" y="4142013"/>
                    <a:pt x="31750" y="4144553"/>
                    <a:pt x="31750" y="4148363"/>
                  </a:cubicBezTo>
                  <a:cubicBezTo>
                    <a:pt x="31750" y="4158523"/>
                    <a:pt x="35560" y="4162333"/>
                    <a:pt x="44450" y="4162333"/>
                  </a:cubicBezTo>
                  <a:cubicBezTo>
                    <a:pt x="105670" y="4162333"/>
                    <a:pt x="230492" y="4163603"/>
                    <a:pt x="346398" y="4163603"/>
                  </a:cubicBezTo>
                  <a:cubicBezTo>
                    <a:pt x="515799" y="4163603"/>
                    <a:pt x="694116" y="4161063"/>
                    <a:pt x="863517" y="4163603"/>
                  </a:cubicBezTo>
                  <a:cubicBezTo>
                    <a:pt x="1139908" y="4167413"/>
                    <a:pt x="1416300" y="4169953"/>
                    <a:pt x="1692691" y="4168683"/>
                  </a:cubicBezTo>
                  <a:cubicBezTo>
                    <a:pt x="1871008" y="4167413"/>
                    <a:pt x="2040409" y="4169953"/>
                    <a:pt x="2218726" y="4169953"/>
                  </a:cubicBezTo>
                  <a:cubicBezTo>
                    <a:pt x="2477286" y="4169953"/>
                    <a:pt x="2735846" y="4168683"/>
                    <a:pt x="2994405" y="4169953"/>
                  </a:cubicBezTo>
                  <a:cubicBezTo>
                    <a:pt x="3377787" y="4171223"/>
                    <a:pt x="7586068" y="4161063"/>
                    <a:pt x="7978365" y="4163603"/>
                  </a:cubicBezTo>
                  <a:cubicBezTo>
                    <a:pt x="8147766" y="4164873"/>
                    <a:pt x="8317168" y="4166143"/>
                    <a:pt x="8477653" y="4166143"/>
                  </a:cubicBezTo>
                  <a:cubicBezTo>
                    <a:pt x="8771876" y="4168683"/>
                    <a:pt x="9057183" y="4164873"/>
                    <a:pt x="9351406" y="4168683"/>
                  </a:cubicBezTo>
                  <a:cubicBezTo>
                    <a:pt x="9592134" y="4171223"/>
                    <a:pt x="9832862" y="4171223"/>
                    <a:pt x="10073590" y="4173763"/>
                  </a:cubicBezTo>
                  <a:cubicBezTo>
                    <a:pt x="10430224" y="4177573"/>
                    <a:pt x="10786858" y="4180113"/>
                    <a:pt x="11143492" y="4181383"/>
                  </a:cubicBezTo>
                  <a:cubicBezTo>
                    <a:pt x="11277230" y="4181384"/>
                    <a:pt x="11310989" y="4180113"/>
                    <a:pt x="11331309" y="4180113"/>
                  </a:cubicBezTo>
                  <a:close/>
                </a:path>
              </a:pathLst>
            </a:custGeom>
            <a:solidFill>
              <a:srgbClr val="000000"/>
            </a:solidFill>
          </p:spPr>
        </p:sp>
      </p:grpSp>
      <p:sp>
        <p:nvSpPr>
          <p:cNvPr id="8" name="TextBox 8"/>
          <p:cNvSpPr txBox="1"/>
          <p:nvPr/>
        </p:nvSpPr>
        <p:spPr>
          <a:xfrm>
            <a:off x="2974795" y="1162050"/>
            <a:ext cx="12320650" cy="897255"/>
          </a:xfrm>
          <a:prstGeom prst="rect">
            <a:avLst/>
          </a:prstGeom>
        </p:spPr>
        <p:txBody>
          <a:bodyPr lIns="0" tIns="0" rIns="0" bIns="0" rtlCol="0" anchor="t">
            <a:spAutoFit/>
          </a:bodyPr>
          <a:lstStyle/>
          <a:p>
            <a:pPr indent="0" algn="ctr">
              <a:lnSpc>
                <a:spcPts val="7000"/>
              </a:lnSpc>
              <a:spcBef>
                <a:spcPct val="0"/>
              </a:spcBef>
            </a:pPr>
            <a:r>
              <a:rPr lang="en-US" sz="5400" b="1">
                <a:solidFill>
                  <a:srgbClr val="2E2E2E"/>
                </a:solidFill>
                <a:latin typeface="Arial" panose="020B0604020202020204" pitchFamily="34" charset="0"/>
                <a:cs typeface="Arial" panose="020B0604020202020204" pitchFamily="34" charset="0"/>
              </a:rPr>
              <a:t>KẾT LUẬN</a:t>
            </a:r>
            <a:endParaRPr lang="en-US" sz="5400" b="1">
              <a:solidFill>
                <a:srgbClr val="2E2E2E"/>
              </a:solidFill>
              <a:latin typeface="Arial" panose="020B0604020202020204" pitchFamily="34" charset="0"/>
              <a:cs typeface="Arial" panose="020B0604020202020204" pitchFamily="34" charset="0"/>
            </a:endParaRPr>
          </a:p>
        </p:txBody>
      </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1610" y="1173550"/>
            <a:ext cx="1003385" cy="923114"/>
          </a:xfrm>
          <a:prstGeom prst="rect">
            <a:avLst/>
          </a:prstGeom>
        </p:spPr>
      </p:pic>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03005" y="1173550"/>
            <a:ext cx="1003385" cy="923114"/>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72470" flipH="1">
            <a:off x="-722681" y="80598"/>
            <a:ext cx="2234155" cy="2044251"/>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115675">
            <a:off x="16774048" y="84758"/>
            <a:ext cx="2234134" cy="2044233"/>
          </a:xfrm>
          <a:prstGeom prst="rect">
            <a:avLst/>
          </a:prstGeom>
        </p:spPr>
      </p:pic>
      <p:sp>
        <p:nvSpPr>
          <p:cNvPr id="100" name="Text Box 99"/>
          <p:cNvSpPr txBox="1"/>
          <p:nvPr/>
        </p:nvSpPr>
        <p:spPr>
          <a:xfrm>
            <a:off x="3048000" y="3619500"/>
            <a:ext cx="12014835" cy="5631180"/>
          </a:xfrm>
          <a:prstGeom prst="rect">
            <a:avLst/>
          </a:prstGeom>
          <a:noFill/>
          <a:ln w="9525">
            <a:noFill/>
          </a:ln>
        </p:spPr>
        <p:txBody>
          <a:bodyPr wrap="square">
            <a:spAutoFit/>
          </a:bodyPr>
          <a:p>
            <a:pPr indent="0" algn="just">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Trong cuộc sống luôn tồn tại những khó khăn khác nhau. Với lứa tuổi HS, có thể kể đến một số khó khăn như: khó khăn trong học tập; khó khăn trong giao tiếp, ứng xử với thầy cô, cha mẹ; khó khăn trong giao tiếp với bạn bè; khó khăn trong quá trình tham gia hoạt động tập thể và một số khó khăn khác.</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barn(inVertical)">
                                      <p:cBhvr>
                                        <p:cTn id="12" dur="5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4DF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47669"/>
          <a:stretch>
            <a:fillRect/>
          </a:stretch>
        </p:blipFill>
        <p:spPr>
          <a:xfrm>
            <a:off x="8717831" y="0"/>
            <a:ext cx="9570169" cy="10287000"/>
          </a:xfrm>
          <a:prstGeom prst="rect">
            <a:avLst/>
          </a:prstGeom>
        </p:spPr>
      </p:pic>
      <p:grpSp>
        <p:nvGrpSpPr>
          <p:cNvPr id="3" name="Group 3"/>
          <p:cNvGrpSpPr/>
          <p:nvPr/>
        </p:nvGrpSpPr>
        <p:grpSpPr>
          <a:xfrm rot="0">
            <a:off x="5363210" y="1028700"/>
            <a:ext cx="13591540"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0"/>
                    <a:pt x="9765115" y="6371410"/>
                    <a:pt x="9765115" y="6395540"/>
                  </a:cubicBezTo>
                  <a:cubicBezTo>
                    <a:pt x="9742254" y="6395540"/>
                    <a:pt x="9721935" y="6396810"/>
                    <a:pt x="9675498" y="6395540"/>
                  </a:cubicBezTo>
                  <a:cubicBezTo>
                    <a:pt x="9177882" y="6390460"/>
                    <a:pt x="8672610" y="6396810"/>
                    <a:pt x="8174994" y="6391730"/>
                  </a:cubicBezTo>
                  <a:cubicBezTo>
                    <a:pt x="7876424" y="6387921"/>
                    <a:pt x="7585510" y="6390460"/>
                    <a:pt x="7286941" y="6387921"/>
                  </a:cubicBezTo>
                  <a:cubicBezTo>
                    <a:pt x="7149139" y="6386650"/>
                    <a:pt x="7011337" y="6385380"/>
                    <a:pt x="6873536" y="6384110"/>
                  </a:cubicBezTo>
                  <a:cubicBezTo>
                    <a:pt x="6789325" y="6384110"/>
                    <a:pt x="6712768" y="6385380"/>
                    <a:pt x="6628556" y="6385380"/>
                  </a:cubicBezTo>
                  <a:cubicBezTo>
                    <a:pt x="6414198" y="6384110"/>
                    <a:pt x="5824714" y="6385380"/>
                    <a:pt x="5610357" y="6384110"/>
                  </a:cubicBezTo>
                  <a:cubicBezTo>
                    <a:pt x="5457244" y="6382840"/>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0"/>
                    <a:pt x="894486" y="6387921"/>
                    <a:pt x="764341" y="6386650"/>
                  </a:cubicBezTo>
                  <a:cubicBezTo>
                    <a:pt x="519360" y="6385380"/>
                    <a:pt x="274380"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6" y="16510"/>
                    <a:pt x="1261957" y="13970"/>
                  </a:cubicBezTo>
                  <a:cubicBezTo>
                    <a:pt x="1399758" y="11430"/>
                    <a:pt x="1545215" y="8890"/>
                    <a:pt x="1683017" y="8890"/>
                  </a:cubicBezTo>
                  <a:cubicBezTo>
                    <a:pt x="1836129" y="7620"/>
                    <a:pt x="1989242" y="10160"/>
                    <a:pt x="2142355" y="8890"/>
                  </a:cubicBezTo>
                  <a:cubicBezTo>
                    <a:pt x="2333746" y="8890"/>
                    <a:pt x="5801748" y="6350"/>
                    <a:pt x="5993138" y="5080"/>
                  </a:cubicBezTo>
                  <a:cubicBezTo>
                    <a:pt x="6176874" y="3810"/>
                    <a:pt x="6360609" y="2540"/>
                    <a:pt x="6551999" y="2540"/>
                  </a:cubicBezTo>
                  <a:cubicBezTo>
                    <a:pt x="6865881" y="1270"/>
                    <a:pt x="7172106" y="0"/>
                    <a:pt x="7485987" y="0"/>
                  </a:cubicBezTo>
                  <a:cubicBezTo>
                    <a:pt x="7616133" y="0"/>
                    <a:pt x="7753934" y="2540"/>
                    <a:pt x="7884080" y="2540"/>
                  </a:cubicBezTo>
                  <a:cubicBezTo>
                    <a:pt x="8243895" y="3810"/>
                    <a:pt x="8611365" y="5080"/>
                    <a:pt x="8971180" y="7620"/>
                  </a:cubicBezTo>
                  <a:cubicBezTo>
                    <a:pt x="9162570" y="8890"/>
                    <a:pt x="9353962" y="12700"/>
                    <a:pt x="9545352" y="16510"/>
                  </a:cubicBezTo>
                  <a:cubicBezTo>
                    <a:pt x="9591286" y="16510"/>
                    <a:pt x="9637220" y="16510"/>
                    <a:pt x="9675498"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5" y="36830"/>
                    <a:pt x="9200849" y="31750"/>
                    <a:pt x="9009458" y="30480"/>
                  </a:cubicBezTo>
                  <a:cubicBezTo>
                    <a:pt x="8542465" y="26670"/>
                    <a:pt x="8067815" y="25400"/>
                    <a:pt x="7600821" y="22860"/>
                  </a:cubicBezTo>
                  <a:cubicBezTo>
                    <a:pt x="7531921" y="22860"/>
                    <a:pt x="7455364" y="22860"/>
                    <a:pt x="7386464" y="22860"/>
                  </a:cubicBezTo>
                  <a:cubicBezTo>
                    <a:pt x="7271629"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3" y="6367600"/>
                  </a:cubicBezTo>
                  <a:cubicBezTo>
                    <a:pt x="1614116" y="6366330"/>
                    <a:pt x="1759573" y="6368871"/>
                    <a:pt x="1912686" y="6368871"/>
                  </a:cubicBezTo>
                  <a:cubicBezTo>
                    <a:pt x="2134699" y="6368871"/>
                    <a:pt x="2356713" y="6367600"/>
                    <a:pt x="2578726" y="6368871"/>
                  </a:cubicBezTo>
                  <a:cubicBezTo>
                    <a:pt x="2907918" y="6370140"/>
                    <a:pt x="6521377" y="6359980"/>
                    <a:pt x="6858225" y="6362521"/>
                  </a:cubicBezTo>
                  <a:cubicBezTo>
                    <a:pt x="7003682" y="6363790"/>
                    <a:pt x="7149139" y="6365060"/>
                    <a:pt x="7286941" y="6365060"/>
                  </a:cubicBezTo>
                  <a:cubicBezTo>
                    <a:pt x="7539576" y="6367600"/>
                    <a:pt x="7784557" y="6363790"/>
                    <a:pt x="8037193" y="6367600"/>
                  </a:cubicBezTo>
                  <a:cubicBezTo>
                    <a:pt x="8243895" y="6370140"/>
                    <a:pt x="8450597" y="6370140"/>
                    <a:pt x="8657299" y="6372680"/>
                  </a:cubicBezTo>
                  <a:cubicBezTo>
                    <a:pt x="8963524" y="6376490"/>
                    <a:pt x="9269750" y="6379030"/>
                    <a:pt x="9575975" y="6380300"/>
                  </a:cubicBezTo>
                  <a:cubicBezTo>
                    <a:pt x="9690809" y="6380300"/>
                    <a:pt x="9721935" y="6379030"/>
                    <a:pt x="9742255" y="6379030"/>
                  </a:cubicBezTo>
                  <a:close/>
                </a:path>
              </a:pathLst>
            </a:custGeom>
            <a:solidFill>
              <a:srgbClr val="000000"/>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997220">
            <a:off x="-450312" y="6218719"/>
            <a:ext cx="1681399" cy="1546887"/>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4058"/>
          <a:stretch>
            <a:fillRect/>
          </a:stretch>
        </p:blipFill>
        <p:spPr>
          <a:xfrm rot="-96584">
            <a:off x="4360488" y="3880358"/>
            <a:ext cx="2312580" cy="1271370"/>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8649">
            <a:off x="-725391" y="7963723"/>
            <a:ext cx="4159446" cy="3623917"/>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215515">
            <a:off x="3085077" y="8925822"/>
            <a:ext cx="1223116" cy="1119151"/>
          </a:xfrm>
          <a:prstGeom prst="rect">
            <a:avLst/>
          </a:prstGeom>
        </p:spPr>
      </p:pic>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00000">
            <a:off x="3302237" y="2060091"/>
            <a:ext cx="757564" cy="693171"/>
          </a:xfrm>
          <a:prstGeom prst="rect">
            <a:avLst/>
          </a:prstGeom>
        </p:spPr>
      </p:pic>
      <p:sp>
        <p:nvSpPr>
          <p:cNvPr id="17" name="Text Box 16"/>
          <p:cNvSpPr txBox="1"/>
          <p:nvPr/>
        </p:nvSpPr>
        <p:spPr>
          <a:xfrm>
            <a:off x="8357870" y="1485900"/>
            <a:ext cx="9745980" cy="1198880"/>
          </a:xfrm>
          <a:prstGeom prst="rect">
            <a:avLst/>
          </a:prstGeom>
          <a:noFill/>
          <a:ln w="9525">
            <a:noFill/>
          </a:ln>
        </p:spPr>
        <p:txBody>
          <a:bodyPr wrap="square">
            <a:spAutoFit/>
          </a:bodyPr>
          <a:p>
            <a:pPr indent="0" algn="ctr">
              <a:lnSpc>
                <a:spcPct val="150000"/>
              </a:lnSpc>
            </a:pPr>
            <a:r>
              <a:rPr lang="en-US" sz="4800" b="1">
                <a:latin typeface="Arial" panose="020B0604020202020204" pitchFamily="34" charset="0"/>
                <a:cs typeface="Arial" panose="020B0604020202020204" pitchFamily="34" charset="0"/>
              </a:rPr>
              <a:t>2. Cách thức vượt qua khó khăn.</a:t>
            </a:r>
            <a:endParaRPr lang="en-US" sz="4800" b="1">
              <a:latin typeface="Arial" panose="020B0604020202020204" pitchFamily="34" charset="0"/>
              <a:cs typeface="Arial" panose="020B0604020202020204" pitchFamily="34" charset="0"/>
            </a:endParaRPr>
          </a:p>
        </p:txBody>
      </p:sp>
      <p:pic>
        <p:nvPicPr>
          <p:cNvPr id="130" name="Picture 129"/>
          <p:cNvPicPr/>
          <p:nvPr/>
        </p:nvPicPr>
        <p:blipFill>
          <a:blip r:embed="rId13"/>
          <a:stretch>
            <a:fillRect/>
          </a:stretch>
        </p:blipFill>
        <p:spPr>
          <a:xfrm>
            <a:off x="8382000" y="3086100"/>
            <a:ext cx="9180830" cy="5716270"/>
          </a:xfrm>
          <a:prstGeom prst="rect">
            <a:avLst/>
          </a:prstGeom>
          <a:noFill/>
          <a:ln w="9525">
            <a:noFill/>
          </a:ln>
        </p:spPr>
      </p:pic>
      <p:pic>
        <p:nvPicPr>
          <p:cNvPr id="21"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460005" y="8390211"/>
            <a:ext cx="840654" cy="791266"/>
          </a:xfrm>
          <a:prstGeom prst="rect">
            <a:avLst/>
          </a:prstGeom>
        </p:spPr>
      </p:pic>
      <p:pic>
        <p:nvPicPr>
          <p:cNvPr id="22"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324759" y="6819856"/>
            <a:ext cx="840654" cy="791266"/>
          </a:xfrm>
          <a:prstGeom prst="rect">
            <a:avLst/>
          </a:prstGeom>
        </p:spPr>
      </p:pic>
      <p:pic>
        <p:nvPicPr>
          <p:cNvPr id="23"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352843" y="5829256"/>
            <a:ext cx="840654" cy="791266"/>
          </a:xfrm>
          <a:prstGeom prst="rect">
            <a:avLst/>
          </a:prstGeom>
        </p:spPr>
      </p:pic>
      <p:pic>
        <p:nvPicPr>
          <p:cNvPr id="24"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38491" y="647688"/>
            <a:ext cx="840654" cy="791266"/>
          </a:xfrm>
          <a:prstGeom prst="rect">
            <a:avLst/>
          </a:prstGeom>
        </p:spPr>
      </p:pic>
      <p:pic>
        <p:nvPicPr>
          <p:cNvPr id="25"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256840" y="4000488"/>
            <a:ext cx="840654" cy="791266"/>
          </a:xfrm>
          <a:prstGeom prst="rect">
            <a:avLst/>
          </a:prstGeom>
        </p:spPr>
      </p:pic>
      <p:pic>
        <p:nvPicPr>
          <p:cNvPr id="26"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943659" y="1893558"/>
            <a:ext cx="840654" cy="791266"/>
          </a:xfrm>
          <a:prstGeom prst="rect">
            <a:avLst/>
          </a:prstGeom>
        </p:spPr>
      </p:pic>
      <p:pic>
        <p:nvPicPr>
          <p:cNvPr id="27"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00000">
            <a:off x="3302872" y="2060091"/>
            <a:ext cx="757564" cy="693171"/>
          </a:xfrm>
          <a:prstGeom prst="rect">
            <a:avLst/>
          </a:prstGeom>
        </p:spPr>
      </p:pic>
      <p:pic>
        <p:nvPicPr>
          <p:cNvPr id="28"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39126" y="647688"/>
            <a:ext cx="840654" cy="791266"/>
          </a:xfrm>
          <a:prstGeom prst="rect">
            <a:avLst/>
          </a:prstGeom>
        </p:spPr>
      </p:pic>
      <p:pic>
        <p:nvPicPr>
          <p:cNvPr id="29"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944294" y="1893558"/>
            <a:ext cx="840654" cy="7912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blinds(horizontal)">
                                      <p:cBhvr>
                                        <p:cTn id="1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47669"/>
          <a:stretch>
            <a:fillRect/>
          </a:stretch>
        </p:blipFill>
        <p:spPr>
          <a:xfrm>
            <a:off x="8717831" y="0"/>
            <a:ext cx="9570169" cy="10287000"/>
          </a:xfrm>
          <a:prstGeom prst="rect">
            <a:avLst/>
          </a:prstGeom>
        </p:spPr>
      </p:pic>
      <p:grpSp>
        <p:nvGrpSpPr>
          <p:cNvPr id="3" name="Group 3"/>
          <p:cNvGrpSpPr/>
          <p:nvPr/>
        </p:nvGrpSpPr>
        <p:grpSpPr>
          <a:xfrm rot="0">
            <a:off x="85725" y="1028700"/>
            <a:ext cx="12165330" cy="82296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0"/>
                    <a:pt x="9602201" y="6371410"/>
                    <a:pt x="9602201" y="6395540"/>
                  </a:cubicBezTo>
                  <a:cubicBezTo>
                    <a:pt x="9579340" y="6395540"/>
                    <a:pt x="9559021" y="6396810"/>
                    <a:pt x="9513113" y="6395540"/>
                  </a:cubicBezTo>
                  <a:cubicBezTo>
                    <a:pt x="9023894" y="6390460"/>
                    <a:pt x="8527149" y="6396810"/>
                    <a:pt x="8037931" y="6391730"/>
                  </a:cubicBezTo>
                  <a:cubicBezTo>
                    <a:pt x="7744401" y="6387921"/>
                    <a:pt x="7458396" y="6390460"/>
                    <a:pt x="7164865" y="6387921"/>
                  </a:cubicBezTo>
                  <a:cubicBezTo>
                    <a:pt x="7029390" y="6386650"/>
                    <a:pt x="6893913" y="6385380"/>
                    <a:pt x="6758438" y="6384110"/>
                  </a:cubicBezTo>
                  <a:cubicBezTo>
                    <a:pt x="6675647" y="6384110"/>
                    <a:pt x="6600383" y="6385380"/>
                    <a:pt x="6517592" y="6385380"/>
                  </a:cubicBezTo>
                  <a:cubicBezTo>
                    <a:pt x="6306852" y="6384110"/>
                    <a:pt x="5727317" y="6385380"/>
                    <a:pt x="5516577" y="6384110"/>
                  </a:cubicBezTo>
                  <a:cubicBezTo>
                    <a:pt x="5366048" y="6382840"/>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0"/>
                    <a:pt x="880294" y="6387921"/>
                    <a:pt x="752345" y="6386650"/>
                  </a:cubicBezTo>
                  <a:cubicBezTo>
                    <a:pt x="511499" y="6385380"/>
                    <a:pt x="270653"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2" y="0"/>
                    <a:pt x="7623978" y="2540"/>
                    <a:pt x="7751927" y="2540"/>
                  </a:cubicBezTo>
                  <a:cubicBezTo>
                    <a:pt x="8105670" y="3810"/>
                    <a:pt x="8466938" y="5080"/>
                    <a:pt x="8820680" y="7620"/>
                  </a:cubicBezTo>
                  <a:cubicBezTo>
                    <a:pt x="9008842" y="8890"/>
                    <a:pt x="9197002" y="12700"/>
                    <a:pt x="9385163" y="16510"/>
                  </a:cubicBezTo>
                  <a:cubicBezTo>
                    <a:pt x="9430321" y="16510"/>
                    <a:pt x="9475480"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2" y="40640"/>
                  </a:cubicBezTo>
                  <a:cubicBezTo>
                    <a:pt x="9242161"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09" y="6368871"/>
                  </a:cubicBezTo>
                  <a:cubicBezTo>
                    <a:pt x="2859746" y="6370140"/>
                    <a:pt x="6412222" y="6359980"/>
                    <a:pt x="6743385" y="6362521"/>
                  </a:cubicBezTo>
                  <a:cubicBezTo>
                    <a:pt x="6886388" y="6363790"/>
                    <a:pt x="7029390" y="6365060"/>
                    <a:pt x="7164866" y="6365060"/>
                  </a:cubicBezTo>
                  <a:cubicBezTo>
                    <a:pt x="7413238" y="6367600"/>
                    <a:pt x="7654083" y="6363790"/>
                    <a:pt x="7902456" y="6367600"/>
                  </a:cubicBezTo>
                  <a:cubicBezTo>
                    <a:pt x="8105670" y="6370140"/>
                    <a:pt x="8308884" y="6370140"/>
                    <a:pt x="8512097" y="6372680"/>
                  </a:cubicBezTo>
                  <a:cubicBezTo>
                    <a:pt x="8813154" y="6376490"/>
                    <a:pt x="9114212" y="6379030"/>
                    <a:pt x="9415269" y="6380300"/>
                  </a:cubicBezTo>
                  <a:cubicBezTo>
                    <a:pt x="9528166" y="6380300"/>
                    <a:pt x="9559021" y="6379030"/>
                    <a:pt x="9579341" y="6379030"/>
                  </a:cubicBezTo>
                  <a:close/>
                </a:path>
              </a:pathLst>
            </a:custGeom>
            <a:solidFill>
              <a:srgbClr val="000000"/>
            </a:solidFill>
          </p:spPr>
        </p:sp>
      </p:grpSp>
      <p:sp>
        <p:nvSpPr>
          <p:cNvPr id="8" name="TextBox 8"/>
          <p:cNvSpPr txBox="1"/>
          <p:nvPr/>
        </p:nvSpPr>
        <p:spPr>
          <a:xfrm>
            <a:off x="589915" y="1485900"/>
            <a:ext cx="11232515" cy="7479030"/>
          </a:xfrm>
          <a:prstGeom prst="rect">
            <a:avLst/>
          </a:prstGeom>
        </p:spPr>
        <p:txBody>
          <a:bodyPr wrap="square" lIns="0" tIns="0" rIns="0" bIns="0" rtlCol="0" anchor="t">
            <a:spAutoFit/>
          </a:bodyPr>
          <a:lstStyle/>
          <a:p>
            <a:pPr marL="0" lvl="1" indent="0" algn="just">
              <a:lnSpc>
                <a:spcPct val="150000"/>
              </a:lnSpc>
            </a:pPr>
            <a:r>
              <a:rPr sz="3600" u="none" spc="68">
                <a:solidFill>
                  <a:schemeClr val="tx1"/>
                </a:solidFill>
                <a:latin typeface="Arial" panose="020B0604020202020204" pitchFamily="34" charset="0"/>
                <a:cs typeface="Arial" panose="020B0604020202020204" pitchFamily="34" charset="0"/>
              </a:rPr>
              <a:t>Tiết học Toán kết thúc, Nhi xem lại bài thầy giáo vừa giảng và thấy không hiểu một số nội dung. Trong giờ học, Nhi đã mất tập trung vì nghĩ đến chuyến đi chơi cùng gia đình tuần trước. Nhi băn khoăn và suy nghĩ mình sẽ làm gì để hiểu kĩ bài hơn: sẽ hỏi thầy, hay về nhà hỏi mẹ, hay là hỏi bạn Mai - người học giỏi Toán nhất lớp? Suy nghĩ một lúc, Nhi quyết định cầm vở Toán đến gặp Mai để trao đổi về bài học. Nếu vẫn chưa hiểu, Nhi sẽ gặp thầy đề hỏi lại.</a:t>
            </a:r>
            <a:endParaRPr sz="3600" u="none" spc="68">
              <a:solidFill>
                <a:schemeClr val="tx1"/>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57566" y="1450963"/>
            <a:ext cx="840654" cy="791266"/>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92245" y="1450963"/>
            <a:ext cx="840654" cy="791266"/>
          </a:xfrm>
          <a:prstGeom prst="rect">
            <a:avLst/>
          </a:prstGeom>
        </p:spPr>
      </p:pic>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26924" y="1450963"/>
            <a:ext cx="840654" cy="791266"/>
          </a:xfrm>
          <a:prstGeom prst="rect">
            <a:avLst/>
          </a:prstGeom>
        </p:spPr>
      </p:pic>
      <p:pic>
        <p:nvPicPr>
          <p:cNvPr id="9" name="Picture 8"/>
          <p:cNvPicPr>
            <a:picLocks noChangeAspect="1"/>
          </p:cNvPicPr>
          <p:nvPr/>
        </p:nvPicPr>
        <p:blipFill>
          <a:blip r:embed="rId7"/>
          <a:srcRect r="1500"/>
          <a:stretch>
            <a:fillRect/>
          </a:stretch>
        </p:blipFill>
        <p:spPr>
          <a:xfrm>
            <a:off x="12420600" y="1064895"/>
            <a:ext cx="5588000" cy="8191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3583</Words>
  <Application>WPS Presentation</Application>
  <PresentationFormat>On-screen Show (4:3)</PresentationFormat>
  <Paragraphs>102</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SimSun</vt:lpstr>
      <vt:lpstr>Wingdings</vt:lpstr>
      <vt:lpstr>Londrina Solid</vt:lpstr>
      <vt:lpstr>Microsoft YaHei</vt:lpstr>
      <vt:lpstr>Arial Unicode MS</vt:lpstr>
      <vt:lpstr>Calibri</vt:lpstr>
      <vt:lpstr>Wingdings</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Playful  Book's Report First Class Presentation</dc:title>
  <dc:creator/>
  <cp:lastModifiedBy>Thu Uyên Nguyễn</cp:lastModifiedBy>
  <cp:revision>9</cp:revision>
  <dcterms:created xsi:type="dcterms:W3CDTF">2006-08-16T00:00:00Z</dcterms:created>
  <dcterms:modified xsi:type="dcterms:W3CDTF">2022-11-15T02:08:00Z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8EBAA6EA10CA4578B3CC1DFAB7010F37</vt:lpwstr>
  </property>
  <property fmtid="{D5CDD505-2E9C-101B-9397-08002B2CF9AE}" pid="3" name="KSOProductBuildVer">
    <vt:lpwstr>1033-11.2.0.11380</vt:lpwstr>
  </property>
</Properties>
</file>