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media/image1.svg" ContentType="image/svg+xml"/>
  <Override PartName="/ppt/media/image10.svg" ContentType="image/svg+xml"/>
  <Override PartName="/ppt/media/image11.svg" ContentType="image/svg+xml"/>
  <Override PartName="/ppt/media/image12.svg" ContentType="image/svg+xml"/>
  <Override PartName="/ppt/media/image13.svg" ContentType="image/svg+xml"/>
  <Override PartName="/ppt/media/image14.svg" ContentType="image/svg+xml"/>
  <Override PartName="/ppt/media/image15.svg" ContentType="image/svg+xml"/>
  <Override PartName="/ppt/media/image16.svg" ContentType="image/svg+xml"/>
  <Override PartName="/ppt/media/image17.svg" ContentType="image/svg+xml"/>
  <Override PartName="/ppt/media/image18.svg" ContentType="image/svg+xml"/>
  <Override PartName="/ppt/media/image19.svg" ContentType="image/svg+xml"/>
  <Override PartName="/ppt/media/image2.svg" ContentType="image/svg+xml"/>
  <Override PartName="/ppt/media/image20.svg" ContentType="image/svg+xml"/>
  <Override PartName="/ppt/media/image21.svg" ContentType="image/svg+xml"/>
  <Override PartName="/ppt/media/image22.svg" ContentType="image/svg+xml"/>
  <Override PartName="/ppt/media/image23.svg" ContentType="image/svg+xml"/>
  <Override PartName="/ppt/media/image24.svg" ContentType="image/svg+xml"/>
  <Override PartName="/ppt/media/image25.svg" ContentType="image/svg+xml"/>
  <Override PartName="/ppt/media/image3.svg" ContentType="image/svg+xml"/>
  <Override PartName="/ppt/media/image4.svg" ContentType="image/svg+xml"/>
  <Override PartName="/ppt/media/image5.svg" ContentType="image/svg+xml"/>
  <Override PartName="/ppt/media/image6.svg" ContentType="image/svg+xml"/>
  <Override PartName="/ppt/media/image7.svg" ContentType="image/svg+xml"/>
  <Override PartName="/ppt/media/image8.svg" ContentType="image/svg+xml"/>
  <Override PartName="/ppt/media/image9.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3"/>
    <p:sldId id="258" r:id="rId4"/>
    <p:sldId id="257" r:id="rId5"/>
    <p:sldId id="271" r:id="rId6"/>
    <p:sldId id="272" r:id="rId7"/>
    <p:sldId id="270" r:id="rId8"/>
    <p:sldId id="259" r:id="rId9"/>
    <p:sldId id="274" r:id="rId10"/>
    <p:sldId id="275" r:id="rId11"/>
    <p:sldId id="276" r:id="rId12"/>
    <p:sldId id="277" r:id="rId13"/>
    <p:sldId id="279" r:id="rId14"/>
    <p:sldId id="280" r:id="rId15"/>
    <p:sldId id="281" r:id="rId16"/>
    <p:sldId id="282" r:id="rId17"/>
    <p:sldId id="284" r:id="rId18"/>
    <p:sldId id="285" r:id="rId19"/>
    <p:sldId id="286" r:id="rId20"/>
    <p:sldId id="287" r:id="rId21"/>
    <p:sldId id="260" r:id="rId22"/>
    <p:sldId id="261" r:id="rId23"/>
    <p:sldId id="262" r:id="rId24"/>
    <p:sldId id="269" r:id="rId25"/>
  </p:sldIdLst>
  <p:sldSz cx="18288000" cy="10287000"/>
  <p:notesSz cx="6858000" cy="9144000"/>
  <p:embeddedFontLst>
    <p:embeddedFont>
      <p:font typeface="Calibri" panose="020F0502020204030204" charset="0"/>
      <p:regular r:id="rId30"/>
      <p:bold r:id="rId31"/>
      <p:italic r:id="rId32"/>
      <p:boldItalic r:id="rId33"/>
    </p:embeddedFont>
    <p:embeddedFont>
      <p:font typeface="Hammersmith One" panose="02010703030501060504"/>
      <p:bold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D0E5"/>
    <a:srgbClr val="9CCEE9"/>
    <a:srgbClr val="E9CAAC"/>
    <a:srgbClr val="D8A46F"/>
    <a:srgbClr val="F7B891"/>
    <a:srgbClr val="F7C5B8"/>
    <a:srgbClr val="EF8F75"/>
    <a:srgbClr val="C6D9C9"/>
    <a:srgbClr val="AFCAB4"/>
    <a:srgbClr val="91B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27"/>
        <p:guide pos="2955"/>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font" Target="fonts/font6.fntdata"/><Relationship Id="rId34" Type="http://schemas.openxmlformats.org/officeDocument/2006/relationships/font" Target="fonts/font5.fntdata"/><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4.svg"/><Relationship Id="rId8" Type="http://schemas.openxmlformats.org/officeDocument/2006/relationships/image" Target="../media/image5.png"/><Relationship Id="rId7" Type="http://schemas.openxmlformats.org/officeDocument/2006/relationships/image" Target="../media/image3.svg"/><Relationship Id="rId6" Type="http://schemas.openxmlformats.org/officeDocument/2006/relationships/image" Target="../media/image4.png"/><Relationship Id="rId5" Type="http://schemas.openxmlformats.org/officeDocument/2006/relationships/image" Target="../media/image2.svg"/><Relationship Id="rId4" Type="http://schemas.openxmlformats.org/officeDocument/2006/relationships/image" Target="../media/image3.png"/><Relationship Id="rId3" Type="http://schemas.openxmlformats.org/officeDocument/2006/relationships/image" Target="../media/image1.svg"/><Relationship Id="rId2" Type="http://schemas.openxmlformats.org/officeDocument/2006/relationships/image" Target="../media/image2.png"/><Relationship Id="rId12" Type="http://schemas.openxmlformats.org/officeDocument/2006/relationships/slideLayout" Target="../slideLayouts/slideLayout7.xml"/><Relationship Id="rId11" Type="http://schemas.openxmlformats.org/officeDocument/2006/relationships/image" Target="../media/image5.svg"/><Relationship Id="rId10" Type="http://schemas.openxmlformats.org/officeDocument/2006/relationships/image" Target="../media/image6.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8.png"/><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5.png"/><Relationship Id="rId7" Type="http://schemas.openxmlformats.org/officeDocument/2006/relationships/image" Target="../media/image17.svg"/><Relationship Id="rId6" Type="http://schemas.openxmlformats.org/officeDocument/2006/relationships/image" Target="../media/image24.png"/><Relationship Id="rId5" Type="http://schemas.openxmlformats.org/officeDocument/2006/relationships/image" Target="../media/image16.svg"/><Relationship Id="rId4" Type="http://schemas.openxmlformats.org/officeDocument/2006/relationships/image" Target="../media/image23.png"/><Relationship Id="rId3" Type="http://schemas.openxmlformats.org/officeDocument/2006/relationships/image" Target="../media/image15.svg"/><Relationship Id="rId2" Type="http://schemas.openxmlformats.org/officeDocument/2006/relationships/image" Target="../media/image22.png"/><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9.svg"/><Relationship Id="rId6" Type="http://schemas.openxmlformats.org/officeDocument/2006/relationships/image" Target="../media/image27.png"/><Relationship Id="rId5" Type="http://schemas.openxmlformats.org/officeDocument/2006/relationships/image" Target="../media/image17.svg"/><Relationship Id="rId4" Type="http://schemas.openxmlformats.org/officeDocument/2006/relationships/image" Target="../media/image24.png"/><Relationship Id="rId3" Type="http://schemas.openxmlformats.org/officeDocument/2006/relationships/image" Target="../media/image18.svg"/><Relationship Id="rId2" Type="http://schemas.openxmlformats.org/officeDocument/2006/relationships/image" Target="../media/image26.png"/><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28.png"/><Relationship Id="rId3" Type="http://schemas.openxmlformats.org/officeDocument/2006/relationships/image" Target="../media/image12.svg"/><Relationship Id="rId2" Type="http://schemas.openxmlformats.org/officeDocument/2006/relationships/image" Target="../media/image18.png"/><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28.png"/><Relationship Id="rId3" Type="http://schemas.openxmlformats.org/officeDocument/2006/relationships/image" Target="../media/image12.svg"/><Relationship Id="rId2" Type="http://schemas.openxmlformats.org/officeDocument/2006/relationships/image" Target="../media/image18.png"/><Relationship Id="rId1" Type="http://schemas.openxmlformats.org/officeDocument/2006/relationships/image" Target="../media/image1.png"/></Relationships>
</file>

<file path=ppt/slides/_rels/slide15.xml.rels><?xml version="1.0" encoding="UTF-8" standalone="yes"?>
<Relationships xmlns="http://schemas.openxmlformats.org/package/2006/relationships"><Relationship Id="rId9" Type="http://schemas.openxmlformats.org/officeDocument/2006/relationships/image" Target="../media/image8.svg"/><Relationship Id="rId8" Type="http://schemas.openxmlformats.org/officeDocument/2006/relationships/image" Target="../media/image14.png"/><Relationship Id="rId7" Type="http://schemas.openxmlformats.org/officeDocument/2006/relationships/image" Target="../media/image7.svg"/><Relationship Id="rId6" Type="http://schemas.openxmlformats.org/officeDocument/2006/relationships/image" Target="../media/image13.png"/><Relationship Id="rId5" Type="http://schemas.openxmlformats.org/officeDocument/2006/relationships/image" Target="../media/image3.svg"/><Relationship Id="rId4" Type="http://schemas.openxmlformats.org/officeDocument/2006/relationships/image" Target="../media/image4.png"/><Relationship Id="rId3" Type="http://schemas.openxmlformats.org/officeDocument/2006/relationships/image" Target="../media/image2.svg"/><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image" Target="../media/image13.svg"/><Relationship Id="rId10" Type="http://schemas.openxmlformats.org/officeDocument/2006/relationships/image" Target="../media/image19.png"/><Relationship Id="rId1" Type="http://schemas.openxmlformats.org/officeDocument/2006/relationships/image" Target="../media/image12.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8.png"/><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image" Target="../media/image1.pn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31.png"/><Relationship Id="rId4" Type="http://schemas.openxmlformats.org/officeDocument/2006/relationships/image" Target="../media/image21.sv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28.png"/><Relationship Id="rId3" Type="http://schemas.openxmlformats.org/officeDocument/2006/relationships/image" Target="../media/image23.svg"/><Relationship Id="rId2" Type="http://schemas.openxmlformats.org/officeDocument/2006/relationships/image" Target="../media/image32.png"/><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 Id="rId3" Type="http://schemas.openxmlformats.org/officeDocument/2006/relationships/image" Target="../media/image8.png"/><Relationship Id="rId2" Type="http://schemas.openxmlformats.org/officeDocument/2006/relationships/image" Target="../media/image6.svg"/><Relationship Id="rId1"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2.svg"/><Relationship Id="rId6" Type="http://schemas.openxmlformats.org/officeDocument/2006/relationships/image" Target="../media/image31.png"/><Relationship Id="rId5" Type="http://schemas.openxmlformats.org/officeDocument/2006/relationships/image" Target="../media/image21.svg"/><Relationship Id="rId4" Type="http://schemas.openxmlformats.org/officeDocument/2006/relationships/image" Target="../media/image30.png"/><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5.svg"/><Relationship Id="rId6" Type="http://schemas.openxmlformats.org/officeDocument/2006/relationships/image" Target="../media/image34.png"/><Relationship Id="rId5" Type="http://schemas.openxmlformats.org/officeDocument/2006/relationships/image" Target="../media/image24.svg"/><Relationship Id="rId4" Type="http://schemas.openxmlformats.org/officeDocument/2006/relationships/image" Target="../media/image33.png"/><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34.png"/><Relationship Id="rId3" Type="http://schemas.openxmlformats.org/officeDocument/2006/relationships/image" Target="../media/image24.svg"/><Relationship Id="rId2" Type="http://schemas.openxmlformats.org/officeDocument/2006/relationships/image" Target="../media/image33.png"/><Relationship Id="rId1" Type="http://schemas.openxmlformats.org/officeDocument/2006/relationships/image" Target="../media/image35.png"/></Relationships>
</file>

<file path=ppt/slides/_rels/slide23.xml.rels><?xml version="1.0" encoding="UTF-8" standalone="yes"?>
<Relationships xmlns="http://schemas.openxmlformats.org/package/2006/relationships"><Relationship Id="rId9" Type="http://schemas.openxmlformats.org/officeDocument/2006/relationships/image" Target="../media/image5.svg"/><Relationship Id="rId8" Type="http://schemas.openxmlformats.org/officeDocument/2006/relationships/image" Target="../media/image6.png"/><Relationship Id="rId7" Type="http://schemas.openxmlformats.org/officeDocument/2006/relationships/image" Target="../media/image4.svg"/><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4.png"/><Relationship Id="rId3" Type="http://schemas.openxmlformats.org/officeDocument/2006/relationships/image" Target="../media/image2.svg"/><Relationship Id="rId2" Type="http://schemas.openxmlformats.org/officeDocument/2006/relationships/image" Target="../media/image3.png"/><Relationship Id="rId10" Type="http://schemas.openxmlformats.org/officeDocument/2006/relationships/slideLayout" Target="../slideLayouts/slideLayout7.xml"/><Relationship Id="rId1" Type="http://schemas.openxmlformats.org/officeDocument/2006/relationships/image" Target="../media/image12.png"/></Relationships>
</file>

<file path=ppt/slides/_rels/slide3.xml.rels><?xml version="1.0" encoding="UTF-8" standalone="yes"?>
<Relationships xmlns="http://schemas.openxmlformats.org/package/2006/relationships"><Relationship Id="rId9" Type="http://schemas.openxmlformats.org/officeDocument/2006/relationships/image" Target="../media/image8.svg"/><Relationship Id="rId8" Type="http://schemas.openxmlformats.org/officeDocument/2006/relationships/image" Target="../media/image14.png"/><Relationship Id="rId7" Type="http://schemas.openxmlformats.org/officeDocument/2006/relationships/image" Target="../media/image7.svg"/><Relationship Id="rId6" Type="http://schemas.openxmlformats.org/officeDocument/2006/relationships/image" Target="../media/image13.png"/><Relationship Id="rId5" Type="http://schemas.openxmlformats.org/officeDocument/2006/relationships/image" Target="../media/image3.svg"/><Relationship Id="rId4" Type="http://schemas.openxmlformats.org/officeDocument/2006/relationships/image" Target="../media/image4.png"/><Relationship Id="rId3" Type="http://schemas.openxmlformats.org/officeDocument/2006/relationships/image" Target="../media/image2.svg"/><Relationship Id="rId2" Type="http://schemas.openxmlformats.org/officeDocument/2006/relationships/image" Target="../media/image3.png"/><Relationship Id="rId16" Type="http://schemas.openxmlformats.org/officeDocument/2006/relationships/slideLayout" Target="../slideLayouts/slideLayout7.xml"/><Relationship Id="rId15" Type="http://schemas.openxmlformats.org/officeDocument/2006/relationships/image" Target="../media/image11.svg"/><Relationship Id="rId14" Type="http://schemas.openxmlformats.org/officeDocument/2006/relationships/image" Target="../media/image17.png"/><Relationship Id="rId13" Type="http://schemas.openxmlformats.org/officeDocument/2006/relationships/image" Target="../media/image10.svg"/><Relationship Id="rId12" Type="http://schemas.openxmlformats.org/officeDocument/2006/relationships/image" Target="../media/image16.png"/><Relationship Id="rId11" Type="http://schemas.openxmlformats.org/officeDocument/2006/relationships/image" Target="../media/image9.svg"/><Relationship Id="rId10" Type="http://schemas.openxmlformats.org/officeDocument/2006/relationships/image" Target="../media/image15.png"/><Relationship Id="rId1"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8.png"/><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9" Type="http://schemas.openxmlformats.org/officeDocument/2006/relationships/image" Target="../media/image8.svg"/><Relationship Id="rId8" Type="http://schemas.openxmlformats.org/officeDocument/2006/relationships/image" Target="../media/image14.png"/><Relationship Id="rId7" Type="http://schemas.openxmlformats.org/officeDocument/2006/relationships/image" Target="../media/image7.svg"/><Relationship Id="rId6" Type="http://schemas.openxmlformats.org/officeDocument/2006/relationships/image" Target="../media/image13.png"/><Relationship Id="rId5" Type="http://schemas.openxmlformats.org/officeDocument/2006/relationships/image" Target="../media/image3.svg"/><Relationship Id="rId4" Type="http://schemas.openxmlformats.org/officeDocument/2006/relationships/image" Target="../media/image4.png"/><Relationship Id="rId3" Type="http://schemas.openxmlformats.org/officeDocument/2006/relationships/image" Target="../media/image2.svg"/><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image" Target="../media/image13.svg"/><Relationship Id="rId10" Type="http://schemas.openxmlformats.org/officeDocument/2006/relationships/image" Target="../media/image19.png"/><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3.png"/><Relationship Id="rId3" Type="http://schemas.openxmlformats.org/officeDocument/2006/relationships/image" Target="../media/image14.svg"/><Relationship Id="rId2" Type="http://schemas.openxmlformats.org/officeDocument/2006/relationships/image" Target="../media/image21.png"/><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svg"/><Relationship Id="rId2" Type="http://schemas.openxmlformats.org/officeDocument/2006/relationships/image" Target="../media/image17.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9" Type="http://schemas.openxmlformats.org/officeDocument/2006/relationships/image" Target="../media/image8.svg"/><Relationship Id="rId8" Type="http://schemas.openxmlformats.org/officeDocument/2006/relationships/image" Target="../media/image14.png"/><Relationship Id="rId7" Type="http://schemas.openxmlformats.org/officeDocument/2006/relationships/image" Target="../media/image7.svg"/><Relationship Id="rId6" Type="http://schemas.openxmlformats.org/officeDocument/2006/relationships/image" Target="../media/image13.png"/><Relationship Id="rId5" Type="http://schemas.openxmlformats.org/officeDocument/2006/relationships/image" Target="../media/image3.svg"/><Relationship Id="rId4" Type="http://schemas.openxmlformats.org/officeDocument/2006/relationships/image" Target="../media/image4.png"/><Relationship Id="rId3" Type="http://schemas.openxmlformats.org/officeDocument/2006/relationships/image" Target="../media/image2.svg"/><Relationship Id="rId2" Type="http://schemas.openxmlformats.org/officeDocument/2006/relationships/image" Target="../media/image3.png"/><Relationship Id="rId12" Type="http://schemas.openxmlformats.org/officeDocument/2006/relationships/slideLayout" Target="../slideLayouts/slideLayout7.xml"/><Relationship Id="rId11" Type="http://schemas.openxmlformats.org/officeDocument/2006/relationships/image" Target="../media/image13.svg"/><Relationship Id="rId10" Type="http://schemas.openxmlformats.org/officeDocument/2006/relationships/image" Target="../media/image19.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grpSp>
        <p:nvGrpSpPr>
          <p:cNvPr id="3" name="Group 3"/>
          <p:cNvGrpSpPr/>
          <p:nvPr/>
        </p:nvGrpSpPr>
        <p:grpSpPr>
          <a:xfrm rot="0">
            <a:off x="1066800" y="285750"/>
            <a:ext cx="5365115" cy="2157095"/>
            <a:chOff x="0" y="0"/>
            <a:chExt cx="1394530" cy="540492"/>
          </a:xfrm>
        </p:grpSpPr>
        <p:sp>
          <p:nvSpPr>
            <p:cNvPr id="4" name="Freeform 4"/>
            <p:cNvSpPr/>
            <p:nvPr/>
          </p:nvSpPr>
          <p:spPr>
            <a:xfrm>
              <a:off x="92710" y="106680"/>
              <a:ext cx="1290390" cy="421112"/>
            </a:xfrm>
            <a:custGeom>
              <a:avLst/>
              <a:gdLst/>
              <a:ahLst/>
              <a:cxnLst/>
              <a:rect l="l" t="t" r="r" b="b"/>
              <a:pathLst>
                <a:path w="1290390" h="421112">
                  <a:moveTo>
                    <a:pt x="1263720" y="231882"/>
                  </a:moveTo>
                  <a:cubicBezTo>
                    <a:pt x="1263720" y="319512"/>
                    <a:pt x="1187520" y="390632"/>
                    <a:pt x="1106240" y="390632"/>
                  </a:cubicBezTo>
                  <a:lnTo>
                    <a:pt x="66040" y="390632"/>
                  </a:lnTo>
                  <a:cubicBezTo>
                    <a:pt x="43180" y="390632"/>
                    <a:pt x="20320" y="385552"/>
                    <a:pt x="0" y="376662"/>
                  </a:cubicBezTo>
                  <a:cubicBezTo>
                    <a:pt x="26670" y="404602"/>
                    <a:pt x="63500" y="421112"/>
                    <a:pt x="102351" y="421112"/>
                  </a:cubicBezTo>
                  <a:lnTo>
                    <a:pt x="1144340" y="421112"/>
                  </a:lnTo>
                  <a:cubicBezTo>
                    <a:pt x="1224350" y="421112"/>
                    <a:pt x="1290390" y="355072"/>
                    <a:pt x="1290390" y="275062"/>
                  </a:cubicBezTo>
                  <a:lnTo>
                    <a:pt x="1290390" y="95250"/>
                  </a:lnTo>
                  <a:cubicBezTo>
                    <a:pt x="1290390" y="58420"/>
                    <a:pt x="1276420" y="25400"/>
                    <a:pt x="1254830" y="0"/>
                  </a:cubicBezTo>
                  <a:cubicBezTo>
                    <a:pt x="1261180" y="16510"/>
                    <a:pt x="1263720" y="34290"/>
                    <a:pt x="1263720" y="52070"/>
                  </a:cubicBezTo>
                  <a:lnTo>
                    <a:pt x="1263720" y="231882"/>
                  </a:lnTo>
                  <a:lnTo>
                    <a:pt x="1263720" y="231882"/>
                  </a:lnTo>
                  <a:close/>
                </a:path>
              </a:pathLst>
            </a:custGeom>
            <a:solidFill>
              <a:srgbClr val="704430"/>
            </a:solidFill>
          </p:spPr>
        </p:sp>
        <p:sp>
          <p:nvSpPr>
            <p:cNvPr id="5" name="Freeform 5"/>
            <p:cNvSpPr/>
            <p:nvPr/>
          </p:nvSpPr>
          <p:spPr>
            <a:xfrm>
              <a:off x="12700" y="12700"/>
              <a:ext cx="1329760" cy="471912"/>
            </a:xfrm>
            <a:custGeom>
              <a:avLst/>
              <a:gdLst/>
              <a:ahLst/>
              <a:cxnLst/>
              <a:rect l="l" t="t" r="r" b="b"/>
              <a:pathLst>
                <a:path w="1329760" h="471912">
                  <a:moveTo>
                    <a:pt x="146050" y="471912"/>
                  </a:moveTo>
                  <a:lnTo>
                    <a:pt x="1183710" y="471912"/>
                  </a:lnTo>
                  <a:cubicBezTo>
                    <a:pt x="1263720" y="471912"/>
                    <a:pt x="1329760" y="405872"/>
                    <a:pt x="1329760" y="325862"/>
                  </a:cubicBezTo>
                  <a:lnTo>
                    <a:pt x="1329760" y="146050"/>
                  </a:lnTo>
                  <a:cubicBezTo>
                    <a:pt x="1329760" y="66040"/>
                    <a:pt x="1263720" y="0"/>
                    <a:pt x="1183710" y="0"/>
                  </a:cubicBezTo>
                  <a:lnTo>
                    <a:pt x="146050" y="0"/>
                  </a:lnTo>
                  <a:cubicBezTo>
                    <a:pt x="66040" y="0"/>
                    <a:pt x="0" y="66040"/>
                    <a:pt x="0" y="146050"/>
                  </a:cubicBezTo>
                  <a:lnTo>
                    <a:pt x="0" y="325862"/>
                  </a:lnTo>
                  <a:cubicBezTo>
                    <a:pt x="0" y="407142"/>
                    <a:pt x="66040" y="471912"/>
                    <a:pt x="146050" y="471912"/>
                  </a:cubicBezTo>
                  <a:close/>
                </a:path>
              </a:pathLst>
            </a:custGeom>
            <a:solidFill>
              <a:srgbClr val="FFF3ED"/>
            </a:solidFill>
          </p:spPr>
        </p:sp>
        <p:sp>
          <p:nvSpPr>
            <p:cNvPr id="6" name="Freeform 6"/>
            <p:cNvSpPr/>
            <p:nvPr/>
          </p:nvSpPr>
          <p:spPr>
            <a:xfrm>
              <a:off x="0" y="0"/>
              <a:ext cx="1394530" cy="540492"/>
            </a:xfrm>
            <a:custGeom>
              <a:avLst/>
              <a:gdLst/>
              <a:ahLst/>
              <a:cxnLst/>
              <a:rect l="l" t="t" r="r" b="b"/>
              <a:pathLst>
                <a:path w="1394530" h="540492">
                  <a:moveTo>
                    <a:pt x="1331030" y="74930"/>
                  </a:moveTo>
                  <a:cubicBezTo>
                    <a:pt x="1303090" y="30480"/>
                    <a:pt x="1253560" y="0"/>
                    <a:pt x="1196410" y="0"/>
                  </a:cubicBezTo>
                  <a:lnTo>
                    <a:pt x="158750" y="0"/>
                  </a:lnTo>
                  <a:cubicBezTo>
                    <a:pt x="71120" y="0"/>
                    <a:pt x="0" y="71120"/>
                    <a:pt x="0" y="158750"/>
                  </a:cubicBezTo>
                  <a:lnTo>
                    <a:pt x="0" y="338562"/>
                  </a:lnTo>
                  <a:cubicBezTo>
                    <a:pt x="0" y="390632"/>
                    <a:pt x="25400" y="436352"/>
                    <a:pt x="63500" y="465562"/>
                  </a:cubicBezTo>
                  <a:cubicBezTo>
                    <a:pt x="91440" y="510012"/>
                    <a:pt x="140970" y="540492"/>
                    <a:pt x="196052" y="540492"/>
                  </a:cubicBezTo>
                  <a:lnTo>
                    <a:pt x="1235780" y="540492"/>
                  </a:lnTo>
                  <a:cubicBezTo>
                    <a:pt x="1323410" y="540492"/>
                    <a:pt x="1394530" y="469372"/>
                    <a:pt x="1394530" y="381742"/>
                  </a:cubicBezTo>
                  <a:lnTo>
                    <a:pt x="1394530" y="201930"/>
                  </a:lnTo>
                  <a:cubicBezTo>
                    <a:pt x="1394530" y="149860"/>
                    <a:pt x="1369130" y="104140"/>
                    <a:pt x="1331030" y="74930"/>
                  </a:cubicBezTo>
                  <a:close/>
                  <a:moveTo>
                    <a:pt x="12700" y="338562"/>
                  </a:moveTo>
                  <a:lnTo>
                    <a:pt x="12700" y="158750"/>
                  </a:lnTo>
                  <a:cubicBezTo>
                    <a:pt x="12700" y="78740"/>
                    <a:pt x="78740" y="12700"/>
                    <a:pt x="158750" y="12700"/>
                  </a:cubicBezTo>
                  <a:lnTo>
                    <a:pt x="1196410" y="12700"/>
                  </a:lnTo>
                  <a:cubicBezTo>
                    <a:pt x="1276420" y="12700"/>
                    <a:pt x="1342460" y="78740"/>
                    <a:pt x="1342460" y="158750"/>
                  </a:cubicBezTo>
                  <a:lnTo>
                    <a:pt x="1342460" y="338562"/>
                  </a:lnTo>
                  <a:cubicBezTo>
                    <a:pt x="1342460" y="418572"/>
                    <a:pt x="1276420" y="484612"/>
                    <a:pt x="1196410" y="484612"/>
                  </a:cubicBezTo>
                  <a:lnTo>
                    <a:pt x="158750" y="484612"/>
                  </a:lnTo>
                  <a:cubicBezTo>
                    <a:pt x="78740" y="484612"/>
                    <a:pt x="12700" y="419842"/>
                    <a:pt x="12700" y="338562"/>
                  </a:cubicBezTo>
                  <a:close/>
                  <a:moveTo>
                    <a:pt x="1383100" y="381742"/>
                  </a:moveTo>
                  <a:cubicBezTo>
                    <a:pt x="1383100" y="461752"/>
                    <a:pt x="1315790" y="527792"/>
                    <a:pt x="1235780" y="527792"/>
                  </a:cubicBezTo>
                  <a:lnTo>
                    <a:pt x="196052" y="527792"/>
                  </a:lnTo>
                  <a:cubicBezTo>
                    <a:pt x="157480" y="527792"/>
                    <a:pt x="120650" y="511282"/>
                    <a:pt x="93980" y="483342"/>
                  </a:cubicBezTo>
                  <a:cubicBezTo>
                    <a:pt x="114300" y="492232"/>
                    <a:pt x="135890" y="497312"/>
                    <a:pt x="160020" y="497312"/>
                  </a:cubicBezTo>
                  <a:lnTo>
                    <a:pt x="1197680" y="497312"/>
                  </a:lnTo>
                  <a:cubicBezTo>
                    <a:pt x="1285310" y="497312"/>
                    <a:pt x="1356430" y="426192"/>
                    <a:pt x="1356430" y="338562"/>
                  </a:cubicBezTo>
                  <a:lnTo>
                    <a:pt x="1356430" y="158750"/>
                  </a:lnTo>
                  <a:cubicBezTo>
                    <a:pt x="1356430" y="140970"/>
                    <a:pt x="1352620" y="123190"/>
                    <a:pt x="1347540" y="106680"/>
                  </a:cubicBezTo>
                  <a:cubicBezTo>
                    <a:pt x="1369130" y="132080"/>
                    <a:pt x="1383100" y="165100"/>
                    <a:pt x="1383100" y="201930"/>
                  </a:cubicBezTo>
                  <a:lnTo>
                    <a:pt x="1383100" y="381742"/>
                  </a:lnTo>
                  <a:cubicBezTo>
                    <a:pt x="1383100" y="381742"/>
                    <a:pt x="1383100" y="381742"/>
                    <a:pt x="1383100" y="381742"/>
                  </a:cubicBezTo>
                  <a:close/>
                </a:path>
              </a:pathLst>
            </a:custGeom>
            <a:solidFill>
              <a:srgbClr val="704430"/>
            </a:solidFill>
          </p:spPr>
        </p:sp>
      </p:grpSp>
      <p:grpSp>
        <p:nvGrpSpPr>
          <p:cNvPr id="7" name="Group 7"/>
          <p:cNvGrpSpPr/>
          <p:nvPr/>
        </p:nvGrpSpPr>
        <p:grpSpPr>
          <a:xfrm rot="0">
            <a:off x="6248400" y="285115"/>
            <a:ext cx="1530985" cy="2157095"/>
            <a:chOff x="0" y="0"/>
            <a:chExt cx="398102" cy="540492"/>
          </a:xfrm>
        </p:grpSpPr>
        <p:sp>
          <p:nvSpPr>
            <p:cNvPr id="8" name="Freeform 8"/>
            <p:cNvSpPr/>
            <p:nvPr/>
          </p:nvSpPr>
          <p:spPr>
            <a:xfrm>
              <a:off x="92710" y="106680"/>
              <a:ext cx="293962" cy="421112"/>
            </a:xfrm>
            <a:custGeom>
              <a:avLst/>
              <a:gdLst/>
              <a:ahLst/>
              <a:cxnLst/>
              <a:rect l="l" t="t" r="r" b="b"/>
              <a:pathLst>
                <a:path w="293962" h="421112">
                  <a:moveTo>
                    <a:pt x="267292" y="231882"/>
                  </a:moveTo>
                  <a:cubicBezTo>
                    <a:pt x="267292" y="319512"/>
                    <a:pt x="191092" y="390632"/>
                    <a:pt x="109812" y="390632"/>
                  </a:cubicBezTo>
                  <a:lnTo>
                    <a:pt x="66040" y="390632"/>
                  </a:lnTo>
                  <a:cubicBezTo>
                    <a:pt x="43180" y="390632"/>
                    <a:pt x="20320" y="385552"/>
                    <a:pt x="0" y="376662"/>
                  </a:cubicBezTo>
                  <a:cubicBezTo>
                    <a:pt x="26670" y="404602"/>
                    <a:pt x="63500" y="421112"/>
                    <a:pt x="96001" y="421112"/>
                  </a:cubicBezTo>
                  <a:lnTo>
                    <a:pt x="147912" y="421112"/>
                  </a:lnTo>
                  <a:cubicBezTo>
                    <a:pt x="227922" y="421112"/>
                    <a:pt x="293962" y="355072"/>
                    <a:pt x="293962" y="275062"/>
                  </a:cubicBezTo>
                  <a:lnTo>
                    <a:pt x="293962" y="95250"/>
                  </a:lnTo>
                  <a:cubicBezTo>
                    <a:pt x="293962" y="58420"/>
                    <a:pt x="279992" y="25400"/>
                    <a:pt x="258402" y="0"/>
                  </a:cubicBezTo>
                  <a:cubicBezTo>
                    <a:pt x="264752" y="16510"/>
                    <a:pt x="267292" y="34290"/>
                    <a:pt x="267292" y="52070"/>
                  </a:cubicBezTo>
                  <a:lnTo>
                    <a:pt x="267292" y="231882"/>
                  </a:lnTo>
                  <a:lnTo>
                    <a:pt x="267292" y="231882"/>
                  </a:lnTo>
                  <a:close/>
                </a:path>
              </a:pathLst>
            </a:custGeom>
            <a:solidFill>
              <a:srgbClr val="704430"/>
            </a:solidFill>
          </p:spPr>
        </p:sp>
        <p:sp>
          <p:nvSpPr>
            <p:cNvPr id="9" name="Freeform 9"/>
            <p:cNvSpPr/>
            <p:nvPr/>
          </p:nvSpPr>
          <p:spPr>
            <a:xfrm>
              <a:off x="12700" y="12700"/>
              <a:ext cx="333332" cy="471912"/>
            </a:xfrm>
            <a:custGeom>
              <a:avLst/>
              <a:gdLst/>
              <a:ahLst/>
              <a:cxnLst/>
              <a:rect l="l" t="t" r="r" b="b"/>
              <a:pathLst>
                <a:path w="333332" h="471912">
                  <a:moveTo>
                    <a:pt x="146050" y="471912"/>
                  </a:moveTo>
                  <a:lnTo>
                    <a:pt x="187282" y="471912"/>
                  </a:lnTo>
                  <a:cubicBezTo>
                    <a:pt x="267292" y="471912"/>
                    <a:pt x="333332" y="405872"/>
                    <a:pt x="333332" y="325862"/>
                  </a:cubicBezTo>
                  <a:lnTo>
                    <a:pt x="333332" y="146050"/>
                  </a:lnTo>
                  <a:cubicBezTo>
                    <a:pt x="333332" y="66040"/>
                    <a:pt x="267292" y="0"/>
                    <a:pt x="187282" y="0"/>
                  </a:cubicBezTo>
                  <a:lnTo>
                    <a:pt x="146050" y="0"/>
                  </a:lnTo>
                  <a:cubicBezTo>
                    <a:pt x="66040" y="0"/>
                    <a:pt x="0" y="66040"/>
                    <a:pt x="0" y="146050"/>
                  </a:cubicBezTo>
                  <a:lnTo>
                    <a:pt x="0" y="325862"/>
                  </a:lnTo>
                  <a:cubicBezTo>
                    <a:pt x="0" y="407142"/>
                    <a:pt x="66040" y="471912"/>
                    <a:pt x="146050" y="471912"/>
                  </a:cubicBezTo>
                  <a:close/>
                </a:path>
              </a:pathLst>
            </a:custGeom>
            <a:solidFill>
              <a:srgbClr val="FFF3ED"/>
            </a:solidFill>
          </p:spPr>
        </p:sp>
        <p:sp>
          <p:nvSpPr>
            <p:cNvPr id="10" name="Freeform 10"/>
            <p:cNvSpPr/>
            <p:nvPr/>
          </p:nvSpPr>
          <p:spPr>
            <a:xfrm>
              <a:off x="0" y="0"/>
              <a:ext cx="398102" cy="540492"/>
            </a:xfrm>
            <a:custGeom>
              <a:avLst/>
              <a:gdLst/>
              <a:ahLst/>
              <a:cxnLst/>
              <a:rect l="l" t="t" r="r" b="b"/>
              <a:pathLst>
                <a:path w="398102" h="540492">
                  <a:moveTo>
                    <a:pt x="334602" y="74930"/>
                  </a:moveTo>
                  <a:cubicBezTo>
                    <a:pt x="306662" y="30480"/>
                    <a:pt x="257132" y="0"/>
                    <a:pt x="199982" y="0"/>
                  </a:cubicBezTo>
                  <a:lnTo>
                    <a:pt x="158750" y="0"/>
                  </a:lnTo>
                  <a:cubicBezTo>
                    <a:pt x="71120" y="0"/>
                    <a:pt x="0" y="71120"/>
                    <a:pt x="0" y="158750"/>
                  </a:cubicBezTo>
                  <a:lnTo>
                    <a:pt x="0" y="338562"/>
                  </a:lnTo>
                  <a:cubicBezTo>
                    <a:pt x="0" y="390632"/>
                    <a:pt x="25400" y="436352"/>
                    <a:pt x="63500" y="465562"/>
                  </a:cubicBezTo>
                  <a:cubicBezTo>
                    <a:pt x="91440" y="510012"/>
                    <a:pt x="140970" y="540492"/>
                    <a:pt x="188711" y="540492"/>
                  </a:cubicBezTo>
                  <a:lnTo>
                    <a:pt x="239352" y="540492"/>
                  </a:lnTo>
                  <a:cubicBezTo>
                    <a:pt x="326982" y="540492"/>
                    <a:pt x="398102" y="469372"/>
                    <a:pt x="398102" y="381742"/>
                  </a:cubicBezTo>
                  <a:lnTo>
                    <a:pt x="398102" y="201930"/>
                  </a:lnTo>
                  <a:cubicBezTo>
                    <a:pt x="398102" y="149860"/>
                    <a:pt x="372702" y="104140"/>
                    <a:pt x="334602" y="74930"/>
                  </a:cubicBezTo>
                  <a:close/>
                  <a:moveTo>
                    <a:pt x="12700" y="338562"/>
                  </a:moveTo>
                  <a:lnTo>
                    <a:pt x="12700" y="158750"/>
                  </a:lnTo>
                  <a:cubicBezTo>
                    <a:pt x="12700" y="78740"/>
                    <a:pt x="78740" y="12700"/>
                    <a:pt x="158750" y="12700"/>
                  </a:cubicBezTo>
                  <a:lnTo>
                    <a:pt x="199982" y="12700"/>
                  </a:lnTo>
                  <a:cubicBezTo>
                    <a:pt x="279992" y="12700"/>
                    <a:pt x="346032" y="78740"/>
                    <a:pt x="346032" y="158750"/>
                  </a:cubicBezTo>
                  <a:lnTo>
                    <a:pt x="346032" y="338562"/>
                  </a:lnTo>
                  <a:cubicBezTo>
                    <a:pt x="346032" y="418572"/>
                    <a:pt x="279992" y="484612"/>
                    <a:pt x="199982" y="484612"/>
                  </a:cubicBezTo>
                  <a:lnTo>
                    <a:pt x="158750" y="484612"/>
                  </a:lnTo>
                  <a:cubicBezTo>
                    <a:pt x="78740" y="484612"/>
                    <a:pt x="12700" y="419842"/>
                    <a:pt x="12700" y="338562"/>
                  </a:cubicBezTo>
                  <a:close/>
                  <a:moveTo>
                    <a:pt x="386672" y="381742"/>
                  </a:moveTo>
                  <a:cubicBezTo>
                    <a:pt x="386672" y="461752"/>
                    <a:pt x="319362" y="527792"/>
                    <a:pt x="239352" y="527792"/>
                  </a:cubicBezTo>
                  <a:lnTo>
                    <a:pt x="188711" y="527792"/>
                  </a:lnTo>
                  <a:cubicBezTo>
                    <a:pt x="157480" y="527792"/>
                    <a:pt x="120650" y="511282"/>
                    <a:pt x="93980" y="483342"/>
                  </a:cubicBezTo>
                  <a:cubicBezTo>
                    <a:pt x="114300" y="492232"/>
                    <a:pt x="135890" y="497312"/>
                    <a:pt x="160020" y="497312"/>
                  </a:cubicBezTo>
                  <a:lnTo>
                    <a:pt x="201252" y="497312"/>
                  </a:lnTo>
                  <a:cubicBezTo>
                    <a:pt x="288882" y="497312"/>
                    <a:pt x="360002" y="426192"/>
                    <a:pt x="360002" y="338562"/>
                  </a:cubicBezTo>
                  <a:lnTo>
                    <a:pt x="360002" y="158750"/>
                  </a:lnTo>
                  <a:cubicBezTo>
                    <a:pt x="360002" y="140970"/>
                    <a:pt x="356192" y="123190"/>
                    <a:pt x="351112" y="106680"/>
                  </a:cubicBezTo>
                  <a:cubicBezTo>
                    <a:pt x="372702" y="132080"/>
                    <a:pt x="386672" y="165100"/>
                    <a:pt x="386672" y="201930"/>
                  </a:cubicBezTo>
                  <a:lnTo>
                    <a:pt x="386672" y="381742"/>
                  </a:lnTo>
                  <a:cubicBezTo>
                    <a:pt x="386672" y="381742"/>
                    <a:pt x="386672" y="381742"/>
                    <a:pt x="386672" y="381742"/>
                  </a:cubicBezTo>
                  <a:close/>
                </a:path>
              </a:pathLst>
            </a:custGeom>
            <a:solidFill>
              <a:srgbClr val="704430"/>
            </a:solidFill>
          </p:spPr>
        </p:sp>
      </p:grpSp>
      <p:grpSp>
        <p:nvGrpSpPr>
          <p:cNvPr id="11" name="Group 11"/>
          <p:cNvGrpSpPr/>
          <p:nvPr/>
        </p:nvGrpSpPr>
        <p:grpSpPr>
          <a:xfrm rot="0">
            <a:off x="604520" y="1116330"/>
            <a:ext cx="17031970" cy="8830310"/>
            <a:chOff x="0" y="0"/>
            <a:chExt cx="4426901" cy="2212161"/>
          </a:xfrm>
        </p:grpSpPr>
        <p:sp>
          <p:nvSpPr>
            <p:cNvPr id="12" name="Freeform 12"/>
            <p:cNvSpPr/>
            <p:nvPr/>
          </p:nvSpPr>
          <p:spPr>
            <a:xfrm>
              <a:off x="92710" y="106680"/>
              <a:ext cx="4322761" cy="2092781"/>
            </a:xfrm>
            <a:custGeom>
              <a:avLst/>
              <a:gdLst/>
              <a:ahLst/>
              <a:cxnLst/>
              <a:rect l="l" t="t" r="r" b="b"/>
              <a:pathLst>
                <a:path w="4322761" h="2092781">
                  <a:moveTo>
                    <a:pt x="4296091" y="1903551"/>
                  </a:moveTo>
                  <a:cubicBezTo>
                    <a:pt x="4296091" y="1991181"/>
                    <a:pt x="4219891" y="2062301"/>
                    <a:pt x="4138611" y="2062301"/>
                  </a:cubicBezTo>
                  <a:lnTo>
                    <a:pt x="66040" y="2062301"/>
                  </a:lnTo>
                  <a:cubicBezTo>
                    <a:pt x="43180" y="2062301"/>
                    <a:pt x="20320" y="2057221"/>
                    <a:pt x="0" y="2048331"/>
                  </a:cubicBezTo>
                  <a:cubicBezTo>
                    <a:pt x="26670" y="2076271"/>
                    <a:pt x="63500" y="2092781"/>
                    <a:pt x="121679" y="2092781"/>
                  </a:cubicBezTo>
                  <a:lnTo>
                    <a:pt x="4176711" y="2092781"/>
                  </a:lnTo>
                  <a:cubicBezTo>
                    <a:pt x="4256721" y="2092781"/>
                    <a:pt x="4322761" y="2026741"/>
                    <a:pt x="4322761" y="1946731"/>
                  </a:cubicBezTo>
                  <a:lnTo>
                    <a:pt x="4322761" y="95250"/>
                  </a:lnTo>
                  <a:cubicBezTo>
                    <a:pt x="4322761" y="58420"/>
                    <a:pt x="4308791" y="25400"/>
                    <a:pt x="4287201" y="0"/>
                  </a:cubicBezTo>
                  <a:cubicBezTo>
                    <a:pt x="4293551" y="16510"/>
                    <a:pt x="4296091" y="34290"/>
                    <a:pt x="4296091" y="52070"/>
                  </a:cubicBezTo>
                  <a:lnTo>
                    <a:pt x="4296091" y="1903551"/>
                  </a:lnTo>
                  <a:lnTo>
                    <a:pt x="4296091" y="1903551"/>
                  </a:lnTo>
                  <a:close/>
                </a:path>
              </a:pathLst>
            </a:custGeom>
            <a:solidFill>
              <a:srgbClr val="704430"/>
            </a:solidFill>
          </p:spPr>
        </p:sp>
        <p:sp>
          <p:nvSpPr>
            <p:cNvPr id="13" name="Freeform 13"/>
            <p:cNvSpPr/>
            <p:nvPr/>
          </p:nvSpPr>
          <p:spPr>
            <a:xfrm>
              <a:off x="12700" y="12700"/>
              <a:ext cx="4362131" cy="2143581"/>
            </a:xfrm>
            <a:custGeom>
              <a:avLst/>
              <a:gdLst/>
              <a:ahLst/>
              <a:cxnLst/>
              <a:rect l="l" t="t" r="r" b="b"/>
              <a:pathLst>
                <a:path w="4362131" h="2143581">
                  <a:moveTo>
                    <a:pt x="146050" y="2143581"/>
                  </a:moveTo>
                  <a:lnTo>
                    <a:pt x="4216081" y="2143581"/>
                  </a:lnTo>
                  <a:cubicBezTo>
                    <a:pt x="4296091" y="2143581"/>
                    <a:pt x="4362131" y="2077541"/>
                    <a:pt x="4362131" y="1997531"/>
                  </a:cubicBezTo>
                  <a:lnTo>
                    <a:pt x="4362131" y="146050"/>
                  </a:lnTo>
                  <a:cubicBezTo>
                    <a:pt x="4362131" y="66040"/>
                    <a:pt x="4296091" y="0"/>
                    <a:pt x="4216081" y="0"/>
                  </a:cubicBezTo>
                  <a:lnTo>
                    <a:pt x="146050" y="0"/>
                  </a:lnTo>
                  <a:cubicBezTo>
                    <a:pt x="66040" y="0"/>
                    <a:pt x="0" y="66040"/>
                    <a:pt x="0" y="146050"/>
                  </a:cubicBezTo>
                  <a:lnTo>
                    <a:pt x="0" y="1997531"/>
                  </a:lnTo>
                  <a:cubicBezTo>
                    <a:pt x="0" y="2078811"/>
                    <a:pt x="66040" y="2143581"/>
                    <a:pt x="146050" y="2143581"/>
                  </a:cubicBezTo>
                  <a:close/>
                </a:path>
              </a:pathLst>
            </a:custGeom>
            <a:solidFill>
              <a:srgbClr val="FFF3ED"/>
            </a:solidFill>
          </p:spPr>
        </p:sp>
        <p:sp>
          <p:nvSpPr>
            <p:cNvPr id="14" name="Freeform 14"/>
            <p:cNvSpPr/>
            <p:nvPr/>
          </p:nvSpPr>
          <p:spPr>
            <a:xfrm>
              <a:off x="0" y="0"/>
              <a:ext cx="4426901" cy="2212161"/>
            </a:xfrm>
            <a:custGeom>
              <a:avLst/>
              <a:gdLst/>
              <a:ahLst/>
              <a:cxnLst/>
              <a:rect l="l" t="t" r="r" b="b"/>
              <a:pathLst>
                <a:path w="4426901" h="2212161">
                  <a:moveTo>
                    <a:pt x="4363401" y="74930"/>
                  </a:moveTo>
                  <a:cubicBezTo>
                    <a:pt x="4335461" y="30480"/>
                    <a:pt x="4285931" y="0"/>
                    <a:pt x="4228781" y="0"/>
                  </a:cubicBezTo>
                  <a:lnTo>
                    <a:pt x="158750" y="0"/>
                  </a:lnTo>
                  <a:cubicBezTo>
                    <a:pt x="71120" y="0"/>
                    <a:pt x="0" y="71120"/>
                    <a:pt x="0" y="158750"/>
                  </a:cubicBezTo>
                  <a:lnTo>
                    <a:pt x="0" y="2010231"/>
                  </a:lnTo>
                  <a:cubicBezTo>
                    <a:pt x="0" y="2062301"/>
                    <a:pt x="25400" y="2108021"/>
                    <a:pt x="63500" y="2137231"/>
                  </a:cubicBezTo>
                  <a:cubicBezTo>
                    <a:pt x="91440" y="2181681"/>
                    <a:pt x="140970" y="2212161"/>
                    <a:pt x="218396" y="2212161"/>
                  </a:cubicBezTo>
                  <a:lnTo>
                    <a:pt x="4268151" y="2212161"/>
                  </a:lnTo>
                  <a:cubicBezTo>
                    <a:pt x="4355781" y="2212161"/>
                    <a:pt x="4426901" y="2141041"/>
                    <a:pt x="4426901" y="2053411"/>
                  </a:cubicBezTo>
                  <a:lnTo>
                    <a:pt x="4426901" y="201930"/>
                  </a:lnTo>
                  <a:cubicBezTo>
                    <a:pt x="4426901" y="149860"/>
                    <a:pt x="4401501" y="104140"/>
                    <a:pt x="4363401" y="74930"/>
                  </a:cubicBezTo>
                  <a:close/>
                  <a:moveTo>
                    <a:pt x="12700" y="2010231"/>
                  </a:moveTo>
                  <a:lnTo>
                    <a:pt x="12700" y="158750"/>
                  </a:lnTo>
                  <a:cubicBezTo>
                    <a:pt x="12700" y="78740"/>
                    <a:pt x="78740" y="12700"/>
                    <a:pt x="158750" y="12700"/>
                  </a:cubicBezTo>
                  <a:lnTo>
                    <a:pt x="4228781" y="12700"/>
                  </a:lnTo>
                  <a:cubicBezTo>
                    <a:pt x="4308791" y="12700"/>
                    <a:pt x="4374831" y="78740"/>
                    <a:pt x="4374831" y="158750"/>
                  </a:cubicBezTo>
                  <a:lnTo>
                    <a:pt x="4374831" y="2010231"/>
                  </a:lnTo>
                  <a:cubicBezTo>
                    <a:pt x="4374831" y="2090241"/>
                    <a:pt x="4308791" y="2156281"/>
                    <a:pt x="4228781" y="2156281"/>
                  </a:cubicBezTo>
                  <a:lnTo>
                    <a:pt x="158750" y="2156281"/>
                  </a:lnTo>
                  <a:cubicBezTo>
                    <a:pt x="78740" y="2156281"/>
                    <a:pt x="12700" y="2091511"/>
                    <a:pt x="12700" y="2010231"/>
                  </a:cubicBezTo>
                  <a:close/>
                  <a:moveTo>
                    <a:pt x="4415471" y="2053411"/>
                  </a:moveTo>
                  <a:cubicBezTo>
                    <a:pt x="4415471" y="2133421"/>
                    <a:pt x="4348161" y="2199461"/>
                    <a:pt x="4268151" y="2199461"/>
                  </a:cubicBezTo>
                  <a:lnTo>
                    <a:pt x="218396" y="2199461"/>
                  </a:lnTo>
                  <a:cubicBezTo>
                    <a:pt x="157480" y="2199461"/>
                    <a:pt x="120650" y="2182951"/>
                    <a:pt x="93980" y="2155011"/>
                  </a:cubicBezTo>
                  <a:cubicBezTo>
                    <a:pt x="114300" y="2163901"/>
                    <a:pt x="135890" y="2168981"/>
                    <a:pt x="160020" y="2168981"/>
                  </a:cubicBezTo>
                  <a:lnTo>
                    <a:pt x="4230051" y="2168981"/>
                  </a:lnTo>
                  <a:cubicBezTo>
                    <a:pt x="4317681" y="2168981"/>
                    <a:pt x="4388801" y="2097861"/>
                    <a:pt x="4388801" y="2010231"/>
                  </a:cubicBezTo>
                  <a:lnTo>
                    <a:pt x="4388801" y="158750"/>
                  </a:lnTo>
                  <a:cubicBezTo>
                    <a:pt x="4388801" y="140970"/>
                    <a:pt x="4384991" y="123190"/>
                    <a:pt x="4379911" y="106680"/>
                  </a:cubicBezTo>
                  <a:cubicBezTo>
                    <a:pt x="4401501" y="132080"/>
                    <a:pt x="4415471" y="165100"/>
                    <a:pt x="4415471" y="201930"/>
                  </a:cubicBezTo>
                  <a:lnTo>
                    <a:pt x="4415471" y="2053411"/>
                  </a:lnTo>
                  <a:cubicBezTo>
                    <a:pt x="4415471" y="2053411"/>
                    <a:pt x="4415471" y="2053411"/>
                    <a:pt x="4415471" y="2053411"/>
                  </a:cubicBezTo>
                  <a:close/>
                </a:path>
              </a:pathLst>
            </a:custGeom>
            <a:solidFill>
              <a:srgbClr val="704430"/>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475970" y="6210300"/>
            <a:ext cx="3960495" cy="3391535"/>
          </a:xfrm>
          <a:prstGeom prst="rect">
            <a:avLst/>
          </a:prstGeom>
        </p:spPr>
      </p:pic>
      <p:grpSp>
        <p:nvGrpSpPr>
          <p:cNvPr id="16" name="Group 16"/>
          <p:cNvGrpSpPr/>
          <p:nvPr/>
        </p:nvGrpSpPr>
        <p:grpSpPr>
          <a:xfrm rot="0">
            <a:off x="1066800" y="2019300"/>
            <a:ext cx="11865610" cy="948055"/>
            <a:chOff x="0" y="0"/>
            <a:chExt cx="24817148" cy="1913890"/>
          </a:xfrm>
        </p:grpSpPr>
        <p:sp>
          <p:nvSpPr>
            <p:cNvPr id="17" name="Freeform 17"/>
            <p:cNvSpPr/>
            <p:nvPr/>
          </p:nvSpPr>
          <p:spPr>
            <a:xfrm>
              <a:off x="0" y="0"/>
              <a:ext cx="24817149" cy="1913890"/>
            </a:xfrm>
            <a:custGeom>
              <a:avLst/>
              <a:gdLst/>
              <a:ahLst/>
              <a:cxnLst/>
              <a:rect l="l" t="t" r="r" b="b"/>
              <a:pathLst>
                <a:path w="24817149" h="1913890">
                  <a:moveTo>
                    <a:pt x="24817149" y="956945"/>
                  </a:moveTo>
                  <a:lnTo>
                    <a:pt x="24817149" y="956945"/>
                  </a:lnTo>
                  <a:cubicBezTo>
                    <a:pt x="24817149" y="1485392"/>
                    <a:pt x="24388778" y="1913890"/>
                    <a:pt x="23860204" y="1913890"/>
                  </a:cubicBezTo>
                  <a:lnTo>
                    <a:pt x="956945" y="1913890"/>
                  </a:lnTo>
                  <a:cubicBezTo>
                    <a:pt x="428371" y="1913890"/>
                    <a:pt x="0" y="1485392"/>
                    <a:pt x="0" y="956945"/>
                  </a:cubicBezTo>
                  <a:lnTo>
                    <a:pt x="0" y="956945"/>
                  </a:lnTo>
                  <a:cubicBezTo>
                    <a:pt x="0" y="428371"/>
                    <a:pt x="428371" y="0"/>
                    <a:pt x="956945" y="0"/>
                  </a:cubicBezTo>
                  <a:lnTo>
                    <a:pt x="23860203" y="0"/>
                  </a:lnTo>
                  <a:cubicBezTo>
                    <a:pt x="24388651" y="0"/>
                    <a:pt x="24817149" y="428371"/>
                    <a:pt x="24817149" y="956945"/>
                  </a:cubicBezTo>
                  <a:close/>
                </a:path>
              </a:pathLst>
            </a:custGeom>
            <a:solidFill>
              <a:srgbClr val="F8CDA2"/>
            </a:solidFill>
          </p:spPr>
        </p:sp>
      </p:grpSp>
      <p:sp>
        <p:nvSpPr>
          <p:cNvPr id="18" name="AutoShape 18"/>
          <p:cNvSpPr/>
          <p:nvPr/>
        </p:nvSpPr>
        <p:spPr>
          <a:xfrm rot="5400000">
            <a:off x="7496175" y="2546985"/>
            <a:ext cx="518795" cy="635"/>
          </a:xfrm>
          <a:prstGeom prst="line">
            <a:avLst/>
          </a:prstGeom>
          <a:ln w="47625" cap="rnd">
            <a:solidFill>
              <a:srgbClr val="704430"/>
            </a:solidFill>
            <a:prstDash val="solid"/>
            <a:headEnd type="none" w="sm" len="sm"/>
            <a:tailEnd type="none" w="sm" len="sm"/>
          </a:ln>
        </p:spPr>
      </p:sp>
      <p:sp>
        <p:nvSpPr>
          <p:cNvPr id="19" name="AutoShape 19"/>
          <p:cNvSpPr/>
          <p:nvPr/>
        </p:nvSpPr>
        <p:spPr>
          <a:xfrm>
            <a:off x="6687820" y="800100"/>
            <a:ext cx="500380" cy="635"/>
          </a:xfrm>
          <a:prstGeom prst="line">
            <a:avLst/>
          </a:prstGeom>
          <a:ln w="47625" cap="rnd">
            <a:solidFill>
              <a:srgbClr val="704430"/>
            </a:solidFill>
            <a:prstDash val="solid"/>
            <a:headEnd type="none" w="sm" len="sm"/>
            <a:tailEnd type="none" w="sm" len="sm"/>
          </a:ln>
        </p:spPr>
      </p:sp>
      <p:sp>
        <p:nvSpPr>
          <p:cNvPr id="20" name="AutoShape 20"/>
          <p:cNvSpPr/>
          <p:nvPr/>
        </p:nvSpPr>
        <p:spPr>
          <a:xfrm>
            <a:off x="14375130" y="2287270"/>
            <a:ext cx="500380" cy="635"/>
          </a:xfrm>
          <a:prstGeom prst="line">
            <a:avLst/>
          </a:prstGeom>
          <a:ln w="47625" cap="rnd">
            <a:solidFill>
              <a:srgbClr val="704430"/>
            </a:solidFill>
            <a:prstDash val="solid"/>
            <a:headEnd type="none" w="sm" len="sm"/>
            <a:tailEnd type="none" w="sm" len="sm"/>
          </a:ln>
        </p:spPr>
      </p:sp>
      <p:sp>
        <p:nvSpPr>
          <p:cNvPr id="21" name="AutoShape 21"/>
          <p:cNvSpPr/>
          <p:nvPr/>
        </p:nvSpPr>
        <p:spPr>
          <a:xfrm>
            <a:off x="14375130" y="2479040"/>
            <a:ext cx="500380" cy="635"/>
          </a:xfrm>
          <a:prstGeom prst="line">
            <a:avLst/>
          </a:prstGeom>
          <a:ln w="47625" cap="rnd">
            <a:solidFill>
              <a:srgbClr val="704430"/>
            </a:solidFill>
            <a:prstDash val="solid"/>
            <a:headEnd type="none" w="sm" len="sm"/>
            <a:tailEnd type="none" w="sm" len="sm"/>
          </a:ln>
        </p:spPr>
      </p:sp>
      <p:sp>
        <p:nvSpPr>
          <p:cNvPr id="22" name="AutoShape 22"/>
          <p:cNvSpPr/>
          <p:nvPr/>
        </p:nvSpPr>
        <p:spPr>
          <a:xfrm>
            <a:off x="14375130" y="2670810"/>
            <a:ext cx="500380" cy="635"/>
          </a:xfrm>
          <a:prstGeom prst="line">
            <a:avLst/>
          </a:prstGeom>
          <a:ln w="47625" cap="rnd">
            <a:solidFill>
              <a:srgbClr val="704430"/>
            </a:solidFill>
            <a:prstDash val="solid"/>
            <a:headEnd type="none" w="sm" len="sm"/>
            <a:tailEnd type="none" w="sm" len="sm"/>
          </a:ln>
        </p:spPr>
      </p:sp>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529060" y="2176780"/>
            <a:ext cx="524510" cy="595630"/>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896850" y="2035175"/>
            <a:ext cx="873760" cy="873760"/>
          </a:xfrm>
          <a:prstGeom prst="rect">
            <a:avLst/>
          </a:prstGeom>
        </p:spPr>
      </p:pic>
      <p:pic>
        <p:nvPicPr>
          <p:cNvPr id="25" name="Picture 2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993900" y="2176780"/>
            <a:ext cx="620395" cy="595630"/>
          </a:xfrm>
          <a:prstGeom prst="rect">
            <a:avLst/>
          </a:prstGeom>
        </p:spPr>
      </p:pic>
      <p:pic>
        <p:nvPicPr>
          <p:cNvPr id="26" name="Picture 2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807335" y="2176780"/>
            <a:ext cx="454660" cy="595630"/>
          </a:xfrm>
          <a:prstGeom prst="rect">
            <a:avLst/>
          </a:prstGeom>
        </p:spPr>
      </p:pic>
      <p:grpSp>
        <p:nvGrpSpPr>
          <p:cNvPr id="27" name="Group 27"/>
          <p:cNvGrpSpPr/>
          <p:nvPr/>
        </p:nvGrpSpPr>
        <p:grpSpPr>
          <a:xfrm rot="0">
            <a:off x="14469110" y="419100"/>
            <a:ext cx="451485" cy="467995"/>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9DDBF"/>
            </a:solidFill>
          </p:spPr>
        </p:sp>
      </p:grpSp>
      <p:grpSp>
        <p:nvGrpSpPr>
          <p:cNvPr id="29" name="Group 29"/>
          <p:cNvGrpSpPr/>
          <p:nvPr/>
        </p:nvGrpSpPr>
        <p:grpSpPr>
          <a:xfrm rot="0">
            <a:off x="15158720" y="419100"/>
            <a:ext cx="451485" cy="467995"/>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9DDBF"/>
            </a:solidFill>
          </p:spPr>
        </p:sp>
      </p:grpSp>
      <p:grpSp>
        <p:nvGrpSpPr>
          <p:cNvPr id="31" name="Group 31"/>
          <p:cNvGrpSpPr/>
          <p:nvPr/>
        </p:nvGrpSpPr>
        <p:grpSpPr>
          <a:xfrm rot="0">
            <a:off x="15848330" y="419100"/>
            <a:ext cx="451485" cy="467995"/>
            <a:chOff x="0" y="0"/>
            <a:chExt cx="6350000" cy="6350000"/>
          </a:xfrm>
        </p:grpSpPr>
        <p:sp>
          <p:nvSpPr>
            <p:cNvPr id="32"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9DDBF"/>
            </a:solidFill>
          </p:spPr>
        </p:sp>
      </p:grpSp>
      <p:sp>
        <p:nvSpPr>
          <p:cNvPr id="476" name="Google Shape;476;p38"/>
          <p:cNvSpPr txBox="1">
            <a:spLocks noGrp="1"/>
          </p:cNvSpPr>
          <p:nvPr/>
        </p:nvSpPr>
        <p:spPr>
          <a:xfrm rot="-640">
            <a:off x="2210435" y="3849370"/>
            <a:ext cx="12447270" cy="3618865"/>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5200"/>
              <a:buFont typeface="Hammersmith One" panose="02010703030501060504"/>
              <a:buNone/>
              <a:defRPr sz="48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1pPr>
            <a:lvl2pPr marR="0" lvl="1"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2pPr>
            <a:lvl3pPr marR="0" lvl="2"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3pPr>
            <a:lvl4pPr marR="0" lvl="3"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4pPr>
            <a:lvl5pPr marR="0" lvl="4"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5pPr>
            <a:lvl6pPr marR="0" lvl="5"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6pPr>
            <a:lvl7pPr marR="0" lvl="6"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7pPr>
            <a:lvl8pPr marR="0" lvl="7"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8pPr>
            <a:lvl9pPr marR="0" lvl="8" algn="ctr" rtl="0">
              <a:lnSpc>
                <a:spcPct val="100000"/>
              </a:lnSpc>
              <a:spcBef>
                <a:spcPts val="0"/>
              </a:spcBef>
              <a:spcAft>
                <a:spcPts val="0"/>
              </a:spcAft>
              <a:buClr>
                <a:schemeClr val="dk1"/>
              </a:buClr>
              <a:buSzPts val="5200"/>
              <a:buFont typeface="Hammersmith One" panose="02010703030501060504"/>
              <a:buNone/>
              <a:defRPr sz="52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9pPr>
          </a:lstStyle>
          <a:p>
            <a:pPr marL="0" lvl="0" indent="0" algn="ctr" rtl="0">
              <a:lnSpc>
                <a:spcPct val="150000"/>
              </a:lnSpc>
              <a:spcBef>
                <a:spcPts val="0"/>
              </a:spcBef>
              <a:spcAft>
                <a:spcPts val="0"/>
              </a:spcAft>
              <a:buNone/>
            </a:pPr>
            <a:r>
              <a:rPr lang="en-US" sz="6600" b="1" dirty="0" smtClean="0">
                <a:solidFill>
                  <a:schemeClr val="tx1"/>
                </a:solidFill>
                <a:latin typeface="Arial" panose="020B0604020202020204" pitchFamily="34" charset="0"/>
                <a:cs typeface="Arial" panose="020B0604020202020204" pitchFamily="34" charset="0"/>
              </a:rPr>
              <a:t>CHÀO MỪNG CÁC EM </a:t>
            </a:r>
            <a:br>
              <a:rPr lang="en-US" sz="6600" b="1" dirty="0" smtClean="0">
                <a:solidFill>
                  <a:schemeClr val="tx1"/>
                </a:solidFill>
                <a:latin typeface="Arial" panose="020B0604020202020204" pitchFamily="34" charset="0"/>
                <a:cs typeface="Arial" panose="020B0604020202020204" pitchFamily="34" charset="0"/>
              </a:rPr>
            </a:br>
            <a:r>
              <a:rPr lang="en-US" sz="6600" b="1" dirty="0" smtClean="0">
                <a:solidFill>
                  <a:schemeClr val="tx1"/>
                </a:solidFill>
                <a:latin typeface="Arial" panose="020B0604020202020204" pitchFamily="34" charset="0"/>
                <a:cs typeface="Arial" panose="020B0604020202020204" pitchFamily="34" charset="0"/>
              </a:rPr>
              <a:t>ĐẾN VỚI TIẾT HỌC HÔM NAY!</a:t>
            </a:r>
            <a:endParaRPr lang="en-US" sz="6600" b="1" dirty="0" smtClean="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76"/>
                                        </p:tgtEl>
                                        <p:attrNameLst>
                                          <p:attrName>style.visibility</p:attrName>
                                        </p:attrNameLst>
                                      </p:cBhvr>
                                      <p:to>
                                        <p:strVal val="visible"/>
                                      </p:to>
                                    </p:set>
                                    <p:animEffect transition="in" filter="barn(inVertical)">
                                      <p:cBhvr>
                                        <p:cTn id="7" dur="500"/>
                                        <p:tgtEl>
                                          <p:spTgt spid="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grpSp>
        <p:nvGrpSpPr>
          <p:cNvPr id="7" name="Group 7"/>
          <p:cNvGrpSpPr/>
          <p:nvPr/>
        </p:nvGrpSpPr>
        <p:grpSpPr>
          <a:xfrm rot="0">
            <a:off x="2451735" y="1028700"/>
            <a:ext cx="13638530" cy="1320165"/>
            <a:chOff x="0" y="0"/>
            <a:chExt cx="16435575" cy="1913890"/>
          </a:xfrm>
        </p:grpSpPr>
        <p:sp>
          <p:nvSpPr>
            <p:cNvPr id="8" name="Freeform 8"/>
            <p:cNvSpPr/>
            <p:nvPr/>
          </p:nvSpPr>
          <p:spPr>
            <a:xfrm>
              <a:off x="0" y="0"/>
              <a:ext cx="16435575" cy="1913890"/>
            </a:xfrm>
            <a:custGeom>
              <a:avLst/>
              <a:gdLst/>
              <a:ahLst/>
              <a:cxnLst/>
              <a:rect l="l" t="t" r="r" b="b"/>
              <a:pathLst>
                <a:path w="16435575" h="1913890">
                  <a:moveTo>
                    <a:pt x="16435575" y="956945"/>
                  </a:moveTo>
                  <a:lnTo>
                    <a:pt x="16435575" y="956945"/>
                  </a:lnTo>
                  <a:cubicBezTo>
                    <a:pt x="16435575" y="1485392"/>
                    <a:pt x="16007204" y="1913890"/>
                    <a:pt x="15478630" y="1913890"/>
                  </a:cubicBezTo>
                  <a:lnTo>
                    <a:pt x="956945" y="1913890"/>
                  </a:lnTo>
                  <a:cubicBezTo>
                    <a:pt x="428371" y="1913890"/>
                    <a:pt x="0" y="1485392"/>
                    <a:pt x="0" y="956945"/>
                  </a:cubicBezTo>
                  <a:lnTo>
                    <a:pt x="0" y="956945"/>
                  </a:lnTo>
                  <a:cubicBezTo>
                    <a:pt x="0" y="428371"/>
                    <a:pt x="428371" y="0"/>
                    <a:pt x="956945" y="0"/>
                  </a:cubicBezTo>
                  <a:lnTo>
                    <a:pt x="15478630" y="0"/>
                  </a:lnTo>
                  <a:cubicBezTo>
                    <a:pt x="16007077" y="0"/>
                    <a:pt x="16435575" y="428371"/>
                    <a:pt x="16435575" y="956945"/>
                  </a:cubicBezTo>
                  <a:close/>
                </a:path>
              </a:pathLst>
            </a:custGeom>
            <a:solidFill>
              <a:srgbClr val="FFF3ED"/>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114124" y="1357397"/>
            <a:ext cx="535653" cy="606973"/>
          </a:xfrm>
          <a:prstGeom prst="rect">
            <a:avLst/>
          </a:prstGeom>
        </p:spPr>
      </p:pic>
      <p:sp>
        <p:nvSpPr>
          <p:cNvPr id="12" name="TextBox 12"/>
          <p:cNvSpPr txBox="1"/>
          <p:nvPr/>
        </p:nvSpPr>
        <p:spPr>
          <a:xfrm>
            <a:off x="4479925" y="1028700"/>
            <a:ext cx="9974580" cy="1025525"/>
          </a:xfrm>
          <a:prstGeom prst="rect">
            <a:avLst/>
          </a:prstGeom>
        </p:spPr>
        <p:txBody>
          <a:bodyPr wrap="square" lIns="0" tIns="0" rIns="0" bIns="0" rtlCol="0" anchor="t">
            <a:spAutoFit/>
          </a:bodyPr>
          <a:lstStyle/>
          <a:p>
            <a:pPr algn="ctr">
              <a:lnSpc>
                <a:spcPts val="8000"/>
              </a:lnSpc>
            </a:pPr>
            <a:r>
              <a:rPr lang="en-US" sz="4400" b="1">
                <a:solidFill>
                  <a:schemeClr val="tx1"/>
                </a:solidFill>
                <a:latin typeface="Arial" panose="020B0604020202020204" pitchFamily="34" charset="0"/>
                <a:cs typeface="Arial" panose="020B0604020202020204" pitchFamily="34" charset="0"/>
              </a:rPr>
              <a:t>3. Rèn luyện kiểm soát chi tiêu </a:t>
            </a:r>
            <a:endParaRPr lang="en-US" sz="4400" b="1">
              <a:solidFill>
                <a:schemeClr val="tx1"/>
              </a:solidFill>
              <a:latin typeface="Arial" panose="020B0604020202020204" pitchFamily="34" charset="0"/>
              <a:cs typeface="Arial" panose="020B0604020202020204" pitchFamily="34" charset="0"/>
            </a:endParaRPr>
          </a:p>
        </p:txBody>
      </p:sp>
      <p:grpSp>
        <p:nvGrpSpPr>
          <p:cNvPr id="14" name="Group 3"/>
          <p:cNvGrpSpPr/>
          <p:nvPr/>
        </p:nvGrpSpPr>
        <p:grpSpPr>
          <a:xfrm rot="0">
            <a:off x="2151380" y="2880360"/>
            <a:ext cx="14239240" cy="6529705"/>
            <a:chOff x="0" y="0"/>
            <a:chExt cx="2999863" cy="1357400"/>
          </a:xfrm>
        </p:grpSpPr>
        <p:sp>
          <p:nvSpPr>
            <p:cNvPr id="15"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16"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17"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sp>
        <p:nvSpPr>
          <p:cNvPr id="18" name="Text Box 17"/>
          <p:cNvSpPr txBox="1"/>
          <p:nvPr/>
        </p:nvSpPr>
        <p:spPr>
          <a:xfrm>
            <a:off x="2689225" y="4076700"/>
            <a:ext cx="12976860" cy="3784600"/>
          </a:xfrm>
          <a:prstGeom prst="rect">
            <a:avLst/>
          </a:prstGeom>
          <a:noFill/>
          <a:ln w="9525">
            <a:noFill/>
          </a:ln>
        </p:spPr>
        <p:txBody>
          <a:bodyPr wrap="square">
            <a:spAutoFit/>
          </a:bodyPr>
          <a:p>
            <a:pPr marL="571500" indent="-571500">
              <a:lnSpc>
                <a:spcPct val="150000"/>
              </a:lnSpc>
              <a:buFont typeface="Wingdings" panose="05000000000000000000" charset="0"/>
              <a:buChar char="Ø"/>
            </a:pPr>
            <a:r>
              <a:rPr lang="en-US" sz="4000" b="0">
                <a:latin typeface="Arial" panose="020B0604020202020204" pitchFamily="34" charset="0"/>
                <a:cs typeface="Arial" panose="020B0604020202020204" pitchFamily="34" charset="0"/>
              </a:rPr>
              <a:t>Hãy chia sẻ với bạn (theo cặp) cách kiểm soát chi tiêu của bản thân:</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Những điều em đã thực hiện được.</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Những điều em chưa thực hiện được và nêu lí do.</a:t>
            </a:r>
            <a:endParaRPr lang="en-US" sz="4000" b="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0" y="6915785"/>
            <a:ext cx="3830320" cy="3283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barn(inVertical)">
                                      <p:cBhvr>
                                        <p:cTn id="12" dur="5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1" end="1"/>
                                            </p:txEl>
                                          </p:spTgt>
                                        </p:tgtEl>
                                        <p:attrNameLst>
                                          <p:attrName>style.visibility</p:attrName>
                                        </p:attrNameLst>
                                      </p:cBhvr>
                                      <p:to>
                                        <p:strVal val="visible"/>
                                      </p:to>
                                    </p:set>
                                    <p:animEffect transition="in" filter="barn(inVertical)">
                                      <p:cBhvr>
                                        <p:cTn id="17" dur="500"/>
                                        <p:tgtEl>
                                          <p:spTgt spid="1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xEl>
                                              <p:pRg st="2" end="2"/>
                                            </p:txEl>
                                          </p:spTgt>
                                        </p:tgtEl>
                                        <p:attrNameLst>
                                          <p:attrName>style.visibility</p:attrName>
                                        </p:attrNameLst>
                                      </p:cBhvr>
                                      <p:to>
                                        <p:strVal val="visible"/>
                                      </p:to>
                                    </p:set>
                                    <p:animEffect transition="in" filter="barn(inVertical)">
                                      <p:cBhvr>
                                        <p:cTn id="22"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pic>
        <p:nvPicPr>
          <p:cNvPr id="26"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575561">
            <a:off x="15449155" y="-991120"/>
            <a:ext cx="4339868" cy="4730102"/>
          </a:xfrm>
          <a:prstGeom prst="rect">
            <a:avLst/>
          </a:prstGeom>
        </p:spPr>
      </p:pic>
      <p:pic>
        <p:nvPicPr>
          <p:cNvPr id="27"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57200" y="342900"/>
            <a:ext cx="15315565" cy="8911590"/>
          </a:xfrm>
          <a:prstGeom prst="rect">
            <a:avLst/>
          </a:prstGeom>
        </p:spPr>
      </p:pic>
      <p:pic>
        <p:nvPicPr>
          <p:cNvPr id="28"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6200000">
            <a:off x="-1963285" y="7488236"/>
            <a:ext cx="3775329" cy="4114800"/>
          </a:xfrm>
          <a:prstGeom prst="rect">
            <a:avLst/>
          </a:prstGeom>
        </p:spPr>
      </p:pic>
      <p:sp>
        <p:nvSpPr>
          <p:cNvPr id="31" name="Text Box 30"/>
          <p:cNvSpPr txBox="1"/>
          <p:nvPr/>
        </p:nvSpPr>
        <p:spPr>
          <a:xfrm>
            <a:off x="1295400" y="1485900"/>
            <a:ext cx="13265785" cy="5631180"/>
          </a:xfrm>
          <a:prstGeom prst="rect">
            <a:avLst/>
          </a:prstGeom>
          <a:noFill/>
          <a:ln w="9525">
            <a:noFill/>
          </a:ln>
        </p:spPr>
        <p:txBody>
          <a:bodyPr wrap="square">
            <a:spAutoFit/>
          </a:bodyPr>
          <a:p>
            <a:pPr indent="0" algn="just">
              <a:lnSpc>
                <a:spcPct val="150000"/>
              </a:lnSpc>
            </a:pPr>
            <a:r>
              <a:rPr lang="en-US" sz="4000" b="1">
                <a:latin typeface="Arial" panose="020B0604020202020204" pitchFamily="34" charset="0"/>
                <a:cs typeface="Arial" panose="020B0604020202020204" pitchFamily="34" charset="0"/>
              </a:rPr>
              <a:t>TH1:</a:t>
            </a:r>
            <a:r>
              <a:rPr lang="en-US" sz="4000" b="0">
                <a:latin typeface="Arial" panose="020B0604020202020204" pitchFamily="34" charset="0"/>
                <a:cs typeface="Arial" panose="020B0604020202020204" pitchFamily="34" charset="0"/>
              </a:rPr>
              <a:t> Vì cặp sách đã sắp hỏng nên Hà dự định tiết kiệm tiền để mua cặp sách. Một hôm đi ngang qua hiệu sách, Hà thấy có một chiếc hộp bút nhìn vô cùng độc đáo. Hà phân vân, liệu rằng mình có nên dùng tiền đã tiết kiệm để mua món đồ yêu thích này trước không.</a:t>
            </a:r>
            <a:endParaRPr lang="en-US" sz="4000" b="0">
              <a:latin typeface="Arial" panose="020B0604020202020204" pitchFamily="34" charset="0"/>
              <a:cs typeface="Arial" panose="020B0604020202020204" pitchFamily="34" charset="0"/>
            </a:endParaRPr>
          </a:p>
          <a:p>
            <a:pPr indent="0" algn="just">
              <a:lnSpc>
                <a:spcPct val="150000"/>
              </a:lnSpc>
            </a:pPr>
            <a:r>
              <a:rPr lang="en-US" sz="4000" b="0">
                <a:latin typeface="Arial" panose="020B0604020202020204" pitchFamily="34" charset="0"/>
                <a:cs typeface="Arial" panose="020B0604020202020204" pitchFamily="34" charset="0"/>
              </a:rPr>
              <a:t>Nếu là Hà, em sẽ chi tiêu như thế nào?</a:t>
            </a:r>
            <a:endParaRPr lang="en-US" sz="4000" b="0">
              <a:latin typeface="Arial" panose="020B0604020202020204" pitchFamily="34" charset="0"/>
              <a:cs typeface="Arial" panose="020B0604020202020204" pitchFamily="34" charset="0"/>
            </a:endParaRPr>
          </a:p>
        </p:txBody>
      </p:sp>
      <p:pic>
        <p:nvPicPr>
          <p:cNvPr id="134" name="Picture 133"/>
          <p:cNvPicPr/>
          <p:nvPr/>
        </p:nvPicPr>
        <p:blipFill>
          <a:blip r:embed="rId8"/>
          <a:stretch>
            <a:fillRect/>
          </a:stretch>
        </p:blipFill>
        <p:spPr>
          <a:xfrm>
            <a:off x="10896600" y="5295900"/>
            <a:ext cx="6901815" cy="4646295"/>
          </a:xfrm>
          <a:prstGeom prst="round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barn(inVertical)">
                                      <p:cBhvr>
                                        <p:cTn id="12"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pic>
        <p:nvPicPr>
          <p:cNvPr id="27"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5400" y="571500"/>
            <a:ext cx="15315565" cy="8911590"/>
          </a:xfrm>
          <a:prstGeom prst="rect">
            <a:avLst/>
          </a:prstGeom>
        </p:spPr>
      </p:pic>
      <p:pic>
        <p:nvPicPr>
          <p:cNvPr id="28"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6200000">
            <a:off x="-516120" y="6573836"/>
            <a:ext cx="3775329" cy="4114800"/>
          </a:xfrm>
          <a:prstGeom prst="rect">
            <a:avLst/>
          </a:prstGeom>
        </p:spPr>
      </p:pic>
      <p:sp>
        <p:nvSpPr>
          <p:cNvPr id="31" name="Text Box 30"/>
          <p:cNvSpPr txBox="1"/>
          <p:nvPr/>
        </p:nvSpPr>
        <p:spPr>
          <a:xfrm>
            <a:off x="1981200" y="2552700"/>
            <a:ext cx="13827760" cy="4707890"/>
          </a:xfrm>
          <a:prstGeom prst="rect">
            <a:avLst/>
          </a:prstGeom>
          <a:noFill/>
          <a:ln w="9525">
            <a:noFill/>
          </a:ln>
        </p:spPr>
        <p:txBody>
          <a:bodyPr wrap="square">
            <a:spAutoFit/>
          </a:bodyPr>
          <a:p>
            <a:pPr indent="0" algn="just">
              <a:lnSpc>
                <a:spcPct val="150000"/>
              </a:lnSpc>
            </a:pPr>
            <a:r>
              <a:rPr lang="en-US" sz="4000" b="1">
                <a:latin typeface="Arial" panose="020B0604020202020204" pitchFamily="34" charset="0"/>
                <a:cs typeface="Arial" panose="020B0604020202020204" pitchFamily="34" charset="0"/>
              </a:rPr>
              <a:t>TH2:</a:t>
            </a:r>
            <a:r>
              <a:rPr lang="en-US" sz="4000" b="0">
                <a:latin typeface="Arial" panose="020B0604020202020204" pitchFamily="34" charset="0"/>
                <a:cs typeface="Arial" panose="020B0604020202020204" pitchFamily="34" charset="0"/>
              </a:rPr>
              <a:t> Nam rất thích một chiếc áo phông có in hình thần tượng, nhưng số tiền tiết kiệm của Nam chưa đủ để mua áo. Nam nghĩ ra một cách khác là hỏi chị gái mình để vay tiền mua áo. Sau đó Nam sẽ tiết kiệm và trả lại tiền cho chị sau. </a:t>
            </a:r>
            <a:endParaRPr lang="en-US" sz="4000" b="0">
              <a:latin typeface="Arial" panose="020B0604020202020204" pitchFamily="34" charset="0"/>
              <a:cs typeface="Arial" panose="020B0604020202020204" pitchFamily="34" charset="0"/>
            </a:endParaRPr>
          </a:p>
          <a:p>
            <a:pPr indent="0" algn="just">
              <a:lnSpc>
                <a:spcPct val="150000"/>
              </a:lnSpc>
            </a:pPr>
            <a:r>
              <a:rPr lang="en-US" sz="4000" b="0">
                <a:latin typeface="Arial" panose="020B0604020202020204" pitchFamily="34" charset="0"/>
                <a:cs typeface="Arial" panose="020B0604020202020204" pitchFamily="34" charset="0"/>
              </a:rPr>
              <a:t>Em có đồng ý với cách chi tiêu của Nam không? Vì sao?</a:t>
            </a:r>
            <a:endParaRPr lang="en-US" sz="4000" b="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044438">
            <a:off x="14823680" y="6435840"/>
            <a:ext cx="4339868" cy="47301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grpSp>
        <p:nvGrpSpPr>
          <p:cNvPr id="3" name="Group 3"/>
          <p:cNvGrpSpPr/>
          <p:nvPr/>
        </p:nvGrpSpPr>
        <p:grpSpPr>
          <a:xfrm rot="0">
            <a:off x="5702300" y="2046605"/>
            <a:ext cx="12018645" cy="7765415"/>
            <a:chOff x="0" y="0"/>
            <a:chExt cx="2500622" cy="2020106"/>
          </a:xfrm>
        </p:grpSpPr>
        <p:sp>
          <p:nvSpPr>
            <p:cNvPr id="4" name="Freeform 4"/>
            <p:cNvSpPr/>
            <p:nvPr/>
          </p:nvSpPr>
          <p:spPr>
            <a:xfrm>
              <a:off x="92710" y="106680"/>
              <a:ext cx="2396482" cy="1900726"/>
            </a:xfrm>
            <a:custGeom>
              <a:avLst/>
              <a:gdLst/>
              <a:ahLst/>
              <a:cxnLst/>
              <a:rect l="l" t="t" r="r" b="b"/>
              <a:pathLst>
                <a:path w="2396482" h="1900726">
                  <a:moveTo>
                    <a:pt x="2369812" y="1711496"/>
                  </a:moveTo>
                  <a:cubicBezTo>
                    <a:pt x="2369812" y="1799126"/>
                    <a:pt x="2293612" y="1870246"/>
                    <a:pt x="2212332" y="1870246"/>
                  </a:cubicBezTo>
                  <a:lnTo>
                    <a:pt x="66040" y="1870246"/>
                  </a:lnTo>
                  <a:cubicBezTo>
                    <a:pt x="43180" y="1870246"/>
                    <a:pt x="20320" y="1865166"/>
                    <a:pt x="0" y="1856276"/>
                  </a:cubicBezTo>
                  <a:cubicBezTo>
                    <a:pt x="26670" y="1884216"/>
                    <a:pt x="63500" y="1900726"/>
                    <a:pt x="109401" y="1900726"/>
                  </a:cubicBezTo>
                  <a:lnTo>
                    <a:pt x="2250432" y="1900726"/>
                  </a:lnTo>
                  <a:cubicBezTo>
                    <a:pt x="2330442" y="1900726"/>
                    <a:pt x="2396482" y="1834686"/>
                    <a:pt x="2396482" y="1754676"/>
                  </a:cubicBezTo>
                  <a:lnTo>
                    <a:pt x="2396482" y="95250"/>
                  </a:lnTo>
                  <a:cubicBezTo>
                    <a:pt x="2396482" y="58420"/>
                    <a:pt x="2382512" y="25400"/>
                    <a:pt x="2360922" y="0"/>
                  </a:cubicBezTo>
                  <a:cubicBezTo>
                    <a:pt x="2367272" y="16510"/>
                    <a:pt x="2369812" y="34290"/>
                    <a:pt x="2369812" y="52070"/>
                  </a:cubicBezTo>
                  <a:lnTo>
                    <a:pt x="2369812" y="1711496"/>
                  </a:lnTo>
                  <a:lnTo>
                    <a:pt x="2369812" y="1711496"/>
                  </a:lnTo>
                  <a:close/>
                </a:path>
              </a:pathLst>
            </a:custGeom>
            <a:solidFill>
              <a:srgbClr val="704430"/>
            </a:solidFill>
          </p:spPr>
        </p:sp>
        <p:sp>
          <p:nvSpPr>
            <p:cNvPr id="5" name="Freeform 5"/>
            <p:cNvSpPr/>
            <p:nvPr/>
          </p:nvSpPr>
          <p:spPr>
            <a:xfrm>
              <a:off x="12700" y="12700"/>
              <a:ext cx="2435852" cy="1951526"/>
            </a:xfrm>
            <a:custGeom>
              <a:avLst/>
              <a:gdLst/>
              <a:ahLst/>
              <a:cxnLst/>
              <a:rect l="l" t="t" r="r" b="b"/>
              <a:pathLst>
                <a:path w="2435852" h="1951526">
                  <a:moveTo>
                    <a:pt x="146050" y="1951526"/>
                  </a:moveTo>
                  <a:lnTo>
                    <a:pt x="2289802" y="1951526"/>
                  </a:lnTo>
                  <a:cubicBezTo>
                    <a:pt x="2369812" y="1951526"/>
                    <a:pt x="2435852" y="1885486"/>
                    <a:pt x="2435852" y="1805476"/>
                  </a:cubicBezTo>
                  <a:lnTo>
                    <a:pt x="2435852" y="146050"/>
                  </a:lnTo>
                  <a:cubicBezTo>
                    <a:pt x="2435852" y="66040"/>
                    <a:pt x="2369812" y="0"/>
                    <a:pt x="2289802" y="0"/>
                  </a:cubicBezTo>
                  <a:lnTo>
                    <a:pt x="146050" y="0"/>
                  </a:lnTo>
                  <a:cubicBezTo>
                    <a:pt x="66040" y="0"/>
                    <a:pt x="0" y="66040"/>
                    <a:pt x="0" y="146050"/>
                  </a:cubicBezTo>
                  <a:lnTo>
                    <a:pt x="0" y="1805476"/>
                  </a:lnTo>
                  <a:cubicBezTo>
                    <a:pt x="0" y="1886756"/>
                    <a:pt x="66040" y="1951526"/>
                    <a:pt x="146050" y="1951526"/>
                  </a:cubicBezTo>
                  <a:close/>
                </a:path>
              </a:pathLst>
            </a:custGeom>
            <a:solidFill>
              <a:srgbClr val="FFF3ED"/>
            </a:solidFill>
          </p:spPr>
        </p:sp>
        <p:sp>
          <p:nvSpPr>
            <p:cNvPr id="6" name="Freeform 6"/>
            <p:cNvSpPr/>
            <p:nvPr/>
          </p:nvSpPr>
          <p:spPr>
            <a:xfrm>
              <a:off x="0" y="0"/>
              <a:ext cx="2500622" cy="2020106"/>
            </a:xfrm>
            <a:custGeom>
              <a:avLst/>
              <a:gdLst/>
              <a:ahLst/>
              <a:cxnLst/>
              <a:rect l="l" t="t" r="r" b="b"/>
              <a:pathLst>
                <a:path w="2500622" h="2020106">
                  <a:moveTo>
                    <a:pt x="2437122" y="74930"/>
                  </a:moveTo>
                  <a:cubicBezTo>
                    <a:pt x="2409182" y="30480"/>
                    <a:pt x="2359652" y="0"/>
                    <a:pt x="2302502" y="0"/>
                  </a:cubicBezTo>
                  <a:lnTo>
                    <a:pt x="158750" y="0"/>
                  </a:lnTo>
                  <a:cubicBezTo>
                    <a:pt x="71120" y="0"/>
                    <a:pt x="0" y="71120"/>
                    <a:pt x="0" y="158750"/>
                  </a:cubicBezTo>
                  <a:lnTo>
                    <a:pt x="0" y="1818176"/>
                  </a:lnTo>
                  <a:cubicBezTo>
                    <a:pt x="0" y="1870246"/>
                    <a:pt x="25400" y="1915966"/>
                    <a:pt x="63500" y="1945176"/>
                  </a:cubicBezTo>
                  <a:cubicBezTo>
                    <a:pt x="91440" y="1989626"/>
                    <a:pt x="140970" y="2020106"/>
                    <a:pt x="204202" y="2020106"/>
                  </a:cubicBezTo>
                  <a:lnTo>
                    <a:pt x="2341872" y="2020106"/>
                  </a:lnTo>
                  <a:cubicBezTo>
                    <a:pt x="2429502" y="2020106"/>
                    <a:pt x="2500622" y="1948986"/>
                    <a:pt x="2500622" y="1861356"/>
                  </a:cubicBezTo>
                  <a:lnTo>
                    <a:pt x="2500622" y="201930"/>
                  </a:lnTo>
                  <a:cubicBezTo>
                    <a:pt x="2500622" y="149860"/>
                    <a:pt x="2475222" y="104140"/>
                    <a:pt x="2437122" y="74930"/>
                  </a:cubicBezTo>
                  <a:close/>
                  <a:moveTo>
                    <a:pt x="12700" y="1818176"/>
                  </a:moveTo>
                  <a:lnTo>
                    <a:pt x="12700" y="158750"/>
                  </a:lnTo>
                  <a:cubicBezTo>
                    <a:pt x="12700" y="78740"/>
                    <a:pt x="78740" y="12700"/>
                    <a:pt x="158750" y="12700"/>
                  </a:cubicBezTo>
                  <a:lnTo>
                    <a:pt x="2302502" y="12700"/>
                  </a:lnTo>
                  <a:cubicBezTo>
                    <a:pt x="2382512" y="12700"/>
                    <a:pt x="2448552" y="78740"/>
                    <a:pt x="2448552" y="158750"/>
                  </a:cubicBezTo>
                  <a:lnTo>
                    <a:pt x="2448552" y="1818176"/>
                  </a:lnTo>
                  <a:cubicBezTo>
                    <a:pt x="2448552" y="1898186"/>
                    <a:pt x="2382512" y="1964226"/>
                    <a:pt x="2302502" y="1964226"/>
                  </a:cubicBezTo>
                  <a:lnTo>
                    <a:pt x="158750" y="1964226"/>
                  </a:lnTo>
                  <a:cubicBezTo>
                    <a:pt x="78740" y="1964226"/>
                    <a:pt x="12700" y="1899456"/>
                    <a:pt x="12700" y="1818176"/>
                  </a:cubicBezTo>
                  <a:close/>
                  <a:moveTo>
                    <a:pt x="2489192" y="1861356"/>
                  </a:moveTo>
                  <a:cubicBezTo>
                    <a:pt x="2489192" y="1941366"/>
                    <a:pt x="2421882" y="2007406"/>
                    <a:pt x="2341872" y="2007406"/>
                  </a:cubicBezTo>
                  <a:lnTo>
                    <a:pt x="204202" y="2007406"/>
                  </a:lnTo>
                  <a:cubicBezTo>
                    <a:pt x="157480" y="2007406"/>
                    <a:pt x="120650" y="1990896"/>
                    <a:pt x="93980" y="1962956"/>
                  </a:cubicBezTo>
                  <a:cubicBezTo>
                    <a:pt x="114300" y="1971846"/>
                    <a:pt x="135890" y="1976926"/>
                    <a:pt x="160020" y="1976926"/>
                  </a:cubicBezTo>
                  <a:lnTo>
                    <a:pt x="2303772" y="1976926"/>
                  </a:lnTo>
                  <a:cubicBezTo>
                    <a:pt x="2391402" y="1976926"/>
                    <a:pt x="2462522" y="1905806"/>
                    <a:pt x="2462522" y="1818176"/>
                  </a:cubicBezTo>
                  <a:lnTo>
                    <a:pt x="2462522" y="158750"/>
                  </a:lnTo>
                  <a:cubicBezTo>
                    <a:pt x="2462522" y="140970"/>
                    <a:pt x="2458712" y="123190"/>
                    <a:pt x="2453632" y="106680"/>
                  </a:cubicBezTo>
                  <a:cubicBezTo>
                    <a:pt x="2475222" y="132080"/>
                    <a:pt x="2489192" y="165100"/>
                    <a:pt x="2489192" y="201930"/>
                  </a:cubicBezTo>
                  <a:lnTo>
                    <a:pt x="2489192" y="1861356"/>
                  </a:lnTo>
                  <a:cubicBezTo>
                    <a:pt x="2489192" y="1861356"/>
                    <a:pt x="2489192" y="1861356"/>
                    <a:pt x="2489192" y="1861356"/>
                  </a:cubicBezTo>
                  <a:close/>
                </a:path>
              </a:pathLst>
            </a:custGeom>
            <a:solidFill>
              <a:srgbClr val="704430"/>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304800" y="7124700"/>
            <a:ext cx="3816985" cy="3269615"/>
          </a:xfrm>
          <a:prstGeom prst="rect">
            <a:avLst/>
          </a:prstGeom>
        </p:spPr>
      </p:pic>
      <p:sp>
        <p:nvSpPr>
          <p:cNvPr id="100" name="Text Box 99"/>
          <p:cNvSpPr txBox="1"/>
          <p:nvPr/>
        </p:nvSpPr>
        <p:spPr>
          <a:xfrm>
            <a:off x="5943600" y="3162300"/>
            <a:ext cx="11215370" cy="5631180"/>
          </a:xfrm>
          <a:prstGeom prst="rect">
            <a:avLst/>
          </a:prstGeom>
          <a:noFill/>
          <a:ln w="9525">
            <a:noFill/>
          </a:ln>
        </p:spPr>
        <p:txBody>
          <a:bodyPr wrap="square">
            <a:spAutoFit/>
          </a:bodyPr>
          <a:p>
            <a:pPr indent="0">
              <a:lnSpc>
                <a:spcPct val="150000"/>
              </a:lnSpc>
              <a:buFont typeface="Wingdings" panose="05000000000000000000" charset="0"/>
              <a:buNone/>
            </a:pPr>
            <a:r>
              <a:rPr lang="en-US" sz="4000" b="1">
                <a:latin typeface="Arial" panose="020B0604020202020204" pitchFamily="34" charset="0"/>
                <a:cs typeface="Arial" panose="020B0604020202020204" pitchFamily="34" charset="0"/>
              </a:rPr>
              <a:t>TH1: </a:t>
            </a:r>
            <a:r>
              <a:rPr lang="en-US" sz="4000" b="0">
                <a:latin typeface="Arial" panose="020B0604020202020204" pitchFamily="34" charset="0"/>
                <a:cs typeface="Arial" panose="020B0604020202020204" pitchFamily="34" charset="0"/>
              </a:rPr>
              <a:t>Nếu là Hà, em sẽ cân nhắc thật kĩ.</a:t>
            </a:r>
            <a:endParaRPr lang="en-US" sz="4000" b="0">
              <a:latin typeface="Arial" panose="020B0604020202020204" pitchFamily="34" charset="0"/>
              <a:cs typeface="Arial" panose="020B0604020202020204" pitchFamily="34" charset="0"/>
            </a:endParaRPr>
          </a:p>
          <a:p>
            <a:pPr marL="571500" indent="-571500">
              <a:lnSpc>
                <a:spcPct val="150000"/>
              </a:lnSpc>
              <a:buFont typeface="Wingdings" panose="05000000000000000000" charset="0"/>
              <a:buChar char="Ø"/>
            </a:pPr>
            <a:r>
              <a:rPr lang="en-US" sz="4000" b="0">
                <a:latin typeface="Arial" panose="020B0604020202020204" pitchFamily="34" charset="0"/>
                <a:cs typeface="Arial" panose="020B0604020202020204" pitchFamily="34" charset="0"/>
              </a:rPr>
              <a:t>Chiếc hộp bút tuy đẹp và độc đáo, nhưng nó là khoản chi tiêu có thể trì hoãn. Còn cặp sách là khoản chi rất cần thiết hiện giờ đổi với Hà. =&gt; Hà không nên dùng tiền tiết kiệm của mình để chi cho việc ít cần thiết hơn.</a:t>
            </a:r>
            <a:endParaRPr lang="en-US" sz="4000">
              <a:latin typeface="Arial" panose="020B0604020202020204" pitchFamily="34" charset="0"/>
              <a:cs typeface="Arial" panose="020B0604020202020204" pitchFamily="34" charset="0"/>
            </a:endParaRPr>
          </a:p>
        </p:txBody>
      </p:sp>
      <p:pic>
        <p:nvPicPr>
          <p:cNvPr id="24" name="Picture 2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2095500"/>
            <a:ext cx="4433570" cy="3273425"/>
          </a:xfrm>
          <a:prstGeom prst="rect">
            <a:avLst/>
          </a:prstGeom>
        </p:spPr>
      </p:pic>
      <p:sp>
        <p:nvSpPr>
          <p:cNvPr id="21" name="Text Box 20"/>
          <p:cNvSpPr txBox="1"/>
          <p:nvPr/>
        </p:nvSpPr>
        <p:spPr>
          <a:xfrm>
            <a:off x="1066800" y="2933700"/>
            <a:ext cx="3513455" cy="193802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 Xử lí </a:t>
            </a:r>
            <a:endParaRPr lang="en-US" sz="4000" b="1">
              <a:latin typeface="Arial" panose="020B0604020202020204" pitchFamily="34" charset="0"/>
              <a:cs typeface="Arial" panose="020B0604020202020204" pitchFamily="34" charset="0"/>
            </a:endParaRPr>
          </a:p>
          <a:p>
            <a:pPr indent="0" algn="ctr">
              <a:lnSpc>
                <a:spcPct val="150000"/>
              </a:lnSpc>
            </a:pPr>
            <a:r>
              <a:rPr lang="en-US" sz="4000" b="1">
                <a:latin typeface="Arial" panose="020B0604020202020204" pitchFamily="34" charset="0"/>
                <a:cs typeface="Arial" panose="020B0604020202020204" pitchFamily="34" charset="0"/>
              </a:rPr>
              <a:t>tình huống</a:t>
            </a:r>
            <a:endParaRPr lang="en-US" sz="40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arn(inVertical)">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0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grpSp>
        <p:nvGrpSpPr>
          <p:cNvPr id="3" name="Group 3"/>
          <p:cNvGrpSpPr/>
          <p:nvPr/>
        </p:nvGrpSpPr>
        <p:grpSpPr>
          <a:xfrm rot="0">
            <a:off x="5321300" y="1204595"/>
            <a:ext cx="12399645" cy="8607425"/>
            <a:chOff x="0" y="0"/>
            <a:chExt cx="2500622" cy="2020106"/>
          </a:xfrm>
        </p:grpSpPr>
        <p:sp>
          <p:nvSpPr>
            <p:cNvPr id="4" name="Freeform 4"/>
            <p:cNvSpPr/>
            <p:nvPr/>
          </p:nvSpPr>
          <p:spPr>
            <a:xfrm>
              <a:off x="92710" y="106680"/>
              <a:ext cx="2396482" cy="1900726"/>
            </a:xfrm>
            <a:custGeom>
              <a:avLst/>
              <a:gdLst/>
              <a:ahLst/>
              <a:cxnLst/>
              <a:rect l="l" t="t" r="r" b="b"/>
              <a:pathLst>
                <a:path w="2396482" h="1900726">
                  <a:moveTo>
                    <a:pt x="2369812" y="1711496"/>
                  </a:moveTo>
                  <a:cubicBezTo>
                    <a:pt x="2369812" y="1799126"/>
                    <a:pt x="2293612" y="1870246"/>
                    <a:pt x="2212332" y="1870246"/>
                  </a:cubicBezTo>
                  <a:lnTo>
                    <a:pt x="66040" y="1870246"/>
                  </a:lnTo>
                  <a:cubicBezTo>
                    <a:pt x="43180" y="1870246"/>
                    <a:pt x="20320" y="1865166"/>
                    <a:pt x="0" y="1856276"/>
                  </a:cubicBezTo>
                  <a:cubicBezTo>
                    <a:pt x="26670" y="1884216"/>
                    <a:pt x="63500" y="1900726"/>
                    <a:pt x="109401" y="1900726"/>
                  </a:cubicBezTo>
                  <a:lnTo>
                    <a:pt x="2250432" y="1900726"/>
                  </a:lnTo>
                  <a:cubicBezTo>
                    <a:pt x="2330442" y="1900726"/>
                    <a:pt x="2396482" y="1834686"/>
                    <a:pt x="2396482" y="1754676"/>
                  </a:cubicBezTo>
                  <a:lnTo>
                    <a:pt x="2396482" y="95250"/>
                  </a:lnTo>
                  <a:cubicBezTo>
                    <a:pt x="2396482" y="58420"/>
                    <a:pt x="2382512" y="25400"/>
                    <a:pt x="2360922" y="0"/>
                  </a:cubicBezTo>
                  <a:cubicBezTo>
                    <a:pt x="2367272" y="16510"/>
                    <a:pt x="2369812" y="34290"/>
                    <a:pt x="2369812" y="52070"/>
                  </a:cubicBezTo>
                  <a:lnTo>
                    <a:pt x="2369812" y="1711496"/>
                  </a:lnTo>
                  <a:lnTo>
                    <a:pt x="2369812" y="1711496"/>
                  </a:lnTo>
                  <a:close/>
                </a:path>
              </a:pathLst>
            </a:custGeom>
            <a:solidFill>
              <a:srgbClr val="704430"/>
            </a:solidFill>
          </p:spPr>
        </p:sp>
        <p:sp>
          <p:nvSpPr>
            <p:cNvPr id="5" name="Freeform 5"/>
            <p:cNvSpPr/>
            <p:nvPr/>
          </p:nvSpPr>
          <p:spPr>
            <a:xfrm>
              <a:off x="12700" y="12700"/>
              <a:ext cx="2435852" cy="1951526"/>
            </a:xfrm>
            <a:custGeom>
              <a:avLst/>
              <a:gdLst/>
              <a:ahLst/>
              <a:cxnLst/>
              <a:rect l="l" t="t" r="r" b="b"/>
              <a:pathLst>
                <a:path w="2435852" h="1951526">
                  <a:moveTo>
                    <a:pt x="146050" y="1951526"/>
                  </a:moveTo>
                  <a:lnTo>
                    <a:pt x="2289802" y="1951526"/>
                  </a:lnTo>
                  <a:cubicBezTo>
                    <a:pt x="2369812" y="1951526"/>
                    <a:pt x="2435852" y="1885486"/>
                    <a:pt x="2435852" y="1805476"/>
                  </a:cubicBezTo>
                  <a:lnTo>
                    <a:pt x="2435852" y="146050"/>
                  </a:lnTo>
                  <a:cubicBezTo>
                    <a:pt x="2435852" y="66040"/>
                    <a:pt x="2369812" y="0"/>
                    <a:pt x="2289802" y="0"/>
                  </a:cubicBezTo>
                  <a:lnTo>
                    <a:pt x="146050" y="0"/>
                  </a:lnTo>
                  <a:cubicBezTo>
                    <a:pt x="66040" y="0"/>
                    <a:pt x="0" y="66040"/>
                    <a:pt x="0" y="146050"/>
                  </a:cubicBezTo>
                  <a:lnTo>
                    <a:pt x="0" y="1805476"/>
                  </a:lnTo>
                  <a:cubicBezTo>
                    <a:pt x="0" y="1886756"/>
                    <a:pt x="66040" y="1951526"/>
                    <a:pt x="146050" y="1951526"/>
                  </a:cubicBezTo>
                  <a:close/>
                </a:path>
              </a:pathLst>
            </a:custGeom>
            <a:solidFill>
              <a:srgbClr val="FFF3ED"/>
            </a:solidFill>
          </p:spPr>
        </p:sp>
        <p:sp>
          <p:nvSpPr>
            <p:cNvPr id="6" name="Freeform 6"/>
            <p:cNvSpPr/>
            <p:nvPr/>
          </p:nvSpPr>
          <p:spPr>
            <a:xfrm>
              <a:off x="0" y="0"/>
              <a:ext cx="2500622" cy="2020106"/>
            </a:xfrm>
            <a:custGeom>
              <a:avLst/>
              <a:gdLst/>
              <a:ahLst/>
              <a:cxnLst/>
              <a:rect l="l" t="t" r="r" b="b"/>
              <a:pathLst>
                <a:path w="2500622" h="2020106">
                  <a:moveTo>
                    <a:pt x="2437122" y="74930"/>
                  </a:moveTo>
                  <a:cubicBezTo>
                    <a:pt x="2409182" y="30480"/>
                    <a:pt x="2359652" y="0"/>
                    <a:pt x="2302502" y="0"/>
                  </a:cubicBezTo>
                  <a:lnTo>
                    <a:pt x="158750" y="0"/>
                  </a:lnTo>
                  <a:cubicBezTo>
                    <a:pt x="71120" y="0"/>
                    <a:pt x="0" y="71120"/>
                    <a:pt x="0" y="158750"/>
                  </a:cubicBezTo>
                  <a:lnTo>
                    <a:pt x="0" y="1818176"/>
                  </a:lnTo>
                  <a:cubicBezTo>
                    <a:pt x="0" y="1870246"/>
                    <a:pt x="25400" y="1915966"/>
                    <a:pt x="63500" y="1945176"/>
                  </a:cubicBezTo>
                  <a:cubicBezTo>
                    <a:pt x="91440" y="1989626"/>
                    <a:pt x="140970" y="2020106"/>
                    <a:pt x="204202" y="2020106"/>
                  </a:cubicBezTo>
                  <a:lnTo>
                    <a:pt x="2341872" y="2020106"/>
                  </a:lnTo>
                  <a:cubicBezTo>
                    <a:pt x="2429502" y="2020106"/>
                    <a:pt x="2500622" y="1948986"/>
                    <a:pt x="2500622" y="1861356"/>
                  </a:cubicBezTo>
                  <a:lnTo>
                    <a:pt x="2500622" y="201930"/>
                  </a:lnTo>
                  <a:cubicBezTo>
                    <a:pt x="2500622" y="149860"/>
                    <a:pt x="2475222" y="104140"/>
                    <a:pt x="2437122" y="74930"/>
                  </a:cubicBezTo>
                  <a:close/>
                  <a:moveTo>
                    <a:pt x="12700" y="1818176"/>
                  </a:moveTo>
                  <a:lnTo>
                    <a:pt x="12700" y="158750"/>
                  </a:lnTo>
                  <a:cubicBezTo>
                    <a:pt x="12700" y="78740"/>
                    <a:pt x="78740" y="12700"/>
                    <a:pt x="158750" y="12700"/>
                  </a:cubicBezTo>
                  <a:lnTo>
                    <a:pt x="2302502" y="12700"/>
                  </a:lnTo>
                  <a:cubicBezTo>
                    <a:pt x="2382512" y="12700"/>
                    <a:pt x="2448552" y="78740"/>
                    <a:pt x="2448552" y="158750"/>
                  </a:cubicBezTo>
                  <a:lnTo>
                    <a:pt x="2448552" y="1818176"/>
                  </a:lnTo>
                  <a:cubicBezTo>
                    <a:pt x="2448552" y="1898186"/>
                    <a:pt x="2382512" y="1964226"/>
                    <a:pt x="2302502" y="1964226"/>
                  </a:cubicBezTo>
                  <a:lnTo>
                    <a:pt x="158750" y="1964226"/>
                  </a:lnTo>
                  <a:cubicBezTo>
                    <a:pt x="78740" y="1964226"/>
                    <a:pt x="12700" y="1899456"/>
                    <a:pt x="12700" y="1818176"/>
                  </a:cubicBezTo>
                  <a:close/>
                  <a:moveTo>
                    <a:pt x="2489192" y="1861356"/>
                  </a:moveTo>
                  <a:cubicBezTo>
                    <a:pt x="2489192" y="1941366"/>
                    <a:pt x="2421882" y="2007406"/>
                    <a:pt x="2341872" y="2007406"/>
                  </a:cubicBezTo>
                  <a:lnTo>
                    <a:pt x="204202" y="2007406"/>
                  </a:lnTo>
                  <a:cubicBezTo>
                    <a:pt x="157480" y="2007406"/>
                    <a:pt x="120650" y="1990896"/>
                    <a:pt x="93980" y="1962956"/>
                  </a:cubicBezTo>
                  <a:cubicBezTo>
                    <a:pt x="114300" y="1971846"/>
                    <a:pt x="135890" y="1976926"/>
                    <a:pt x="160020" y="1976926"/>
                  </a:cubicBezTo>
                  <a:lnTo>
                    <a:pt x="2303772" y="1976926"/>
                  </a:lnTo>
                  <a:cubicBezTo>
                    <a:pt x="2391402" y="1976926"/>
                    <a:pt x="2462522" y="1905806"/>
                    <a:pt x="2462522" y="1818176"/>
                  </a:cubicBezTo>
                  <a:lnTo>
                    <a:pt x="2462522" y="158750"/>
                  </a:lnTo>
                  <a:cubicBezTo>
                    <a:pt x="2462522" y="140970"/>
                    <a:pt x="2458712" y="123190"/>
                    <a:pt x="2453632" y="106680"/>
                  </a:cubicBezTo>
                  <a:cubicBezTo>
                    <a:pt x="2475222" y="132080"/>
                    <a:pt x="2489192" y="165100"/>
                    <a:pt x="2489192" y="201930"/>
                  </a:cubicBezTo>
                  <a:lnTo>
                    <a:pt x="2489192" y="1861356"/>
                  </a:lnTo>
                  <a:cubicBezTo>
                    <a:pt x="2489192" y="1861356"/>
                    <a:pt x="2489192" y="1861356"/>
                    <a:pt x="2489192" y="1861356"/>
                  </a:cubicBezTo>
                  <a:close/>
                </a:path>
              </a:pathLst>
            </a:custGeom>
            <a:solidFill>
              <a:srgbClr val="704430"/>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304800" y="7124700"/>
            <a:ext cx="3816985" cy="3269615"/>
          </a:xfrm>
          <a:prstGeom prst="rect">
            <a:avLst/>
          </a:prstGeom>
        </p:spPr>
      </p:pic>
      <p:sp>
        <p:nvSpPr>
          <p:cNvPr id="100" name="Text Box 99"/>
          <p:cNvSpPr txBox="1"/>
          <p:nvPr/>
        </p:nvSpPr>
        <p:spPr>
          <a:xfrm>
            <a:off x="5384165" y="2476500"/>
            <a:ext cx="12000230" cy="5631180"/>
          </a:xfrm>
          <a:prstGeom prst="rect">
            <a:avLst/>
          </a:prstGeom>
          <a:noFill/>
          <a:ln w="9525">
            <a:noFill/>
          </a:ln>
        </p:spPr>
        <p:txBody>
          <a:bodyPr wrap="square">
            <a:spAutoFit/>
          </a:bodyPr>
          <a:p>
            <a:pPr indent="0">
              <a:lnSpc>
                <a:spcPct val="150000"/>
              </a:lnSpc>
              <a:buFont typeface="Wingdings" panose="05000000000000000000" charset="0"/>
              <a:buNone/>
            </a:pPr>
            <a:r>
              <a:rPr lang="en-US" sz="4000" b="1">
                <a:latin typeface="Arial" panose="020B0604020202020204" pitchFamily="34" charset="0"/>
                <a:cs typeface="Arial" panose="020B0604020202020204" pitchFamily="34" charset="0"/>
              </a:rPr>
              <a:t>TH2: </a:t>
            </a:r>
            <a:r>
              <a:rPr lang="en-US" sz="4000">
                <a:latin typeface="Arial" panose="020B0604020202020204" pitchFamily="34" charset="0"/>
                <a:cs typeface="Arial" panose="020B0604020202020204" pitchFamily="34" charset="0"/>
              </a:rPr>
              <a:t>K</a:t>
            </a:r>
            <a:r>
              <a:rPr lang="en-US" sz="4000" b="0">
                <a:latin typeface="Arial" panose="020B0604020202020204" pitchFamily="34" charset="0"/>
                <a:cs typeface="Arial" panose="020B0604020202020204" pitchFamily="34" charset="0"/>
              </a:rPr>
              <a:t>hông đồng ý với cách chỉ tiêu của Nam vì:</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Nếu chi tiêu vượt quá khoản tiền mình có sẽ là chi tiêu không hợp lí. Khoản chi của Nam có thể trì hoãn, có thể mua sau khi đã tiết kiêm đủ tiền. </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Nếu Nam vay tiền và mua áo theo ý thích thì lâu dần sẽ tạo thành thói quen chi tiêu không hợp lí. </a:t>
            </a:r>
            <a:endParaRPr lang="en-US" sz="4000" b="0">
              <a:latin typeface="Arial" panose="020B0604020202020204" pitchFamily="34" charset="0"/>
              <a:cs typeface="Arial" panose="020B0604020202020204" pitchFamily="34" charset="0"/>
            </a:endParaRPr>
          </a:p>
        </p:txBody>
      </p:sp>
      <p:pic>
        <p:nvPicPr>
          <p:cNvPr id="24" name="Picture 2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2095500"/>
            <a:ext cx="4433570" cy="3273425"/>
          </a:xfrm>
          <a:prstGeom prst="rect">
            <a:avLst/>
          </a:prstGeom>
        </p:spPr>
      </p:pic>
      <p:sp>
        <p:nvSpPr>
          <p:cNvPr id="21" name="Text Box 20"/>
          <p:cNvSpPr txBox="1"/>
          <p:nvPr/>
        </p:nvSpPr>
        <p:spPr>
          <a:xfrm>
            <a:off x="1066800" y="2933700"/>
            <a:ext cx="3513455" cy="193802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 Xử lí </a:t>
            </a:r>
            <a:endParaRPr lang="en-US" sz="4000" b="1">
              <a:latin typeface="Arial" panose="020B0604020202020204" pitchFamily="34" charset="0"/>
              <a:cs typeface="Arial" panose="020B0604020202020204" pitchFamily="34" charset="0"/>
            </a:endParaRPr>
          </a:p>
          <a:p>
            <a:pPr indent="0" algn="ctr">
              <a:lnSpc>
                <a:spcPct val="150000"/>
              </a:lnSpc>
            </a:pPr>
            <a:r>
              <a:rPr lang="en-US" sz="4000" b="1">
                <a:latin typeface="Arial" panose="020B0604020202020204" pitchFamily="34" charset="0"/>
                <a:cs typeface="Arial" panose="020B0604020202020204" pitchFamily="34" charset="0"/>
              </a:rPr>
              <a:t>tình huống</a:t>
            </a:r>
            <a:endParaRPr lang="en-US" sz="4000" b="1">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arn(inVertical)">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0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grpSp>
        <p:nvGrpSpPr>
          <p:cNvPr id="3" name="Group 3"/>
          <p:cNvGrpSpPr/>
          <p:nvPr/>
        </p:nvGrpSpPr>
        <p:grpSpPr>
          <a:xfrm rot="0">
            <a:off x="1482422" y="1274865"/>
            <a:ext cx="15323155" cy="7813469"/>
            <a:chOff x="0" y="0"/>
            <a:chExt cx="4426901" cy="2257332"/>
          </a:xfrm>
        </p:grpSpPr>
        <p:sp>
          <p:nvSpPr>
            <p:cNvPr id="4" name="Freeform 4"/>
            <p:cNvSpPr/>
            <p:nvPr/>
          </p:nvSpPr>
          <p:spPr>
            <a:xfrm>
              <a:off x="92710" y="106680"/>
              <a:ext cx="4322761" cy="2137953"/>
            </a:xfrm>
            <a:custGeom>
              <a:avLst/>
              <a:gdLst/>
              <a:ahLst/>
              <a:cxnLst/>
              <a:rect l="l" t="t" r="r" b="b"/>
              <a:pathLst>
                <a:path w="4322761" h="2137953">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3"/>
                    <a:pt x="121679" y="2137953"/>
                  </a:cubicBezTo>
                  <a:lnTo>
                    <a:pt x="4176711" y="2137953"/>
                  </a:lnTo>
                  <a:cubicBezTo>
                    <a:pt x="4256721" y="2137953"/>
                    <a:pt x="4322761" y="2071912"/>
                    <a:pt x="4322761" y="1991903"/>
                  </a:cubicBezTo>
                  <a:lnTo>
                    <a:pt x="4322761" y="95250"/>
                  </a:lnTo>
                  <a:cubicBezTo>
                    <a:pt x="4322761" y="58420"/>
                    <a:pt x="4308791" y="25400"/>
                    <a:pt x="4287201" y="0"/>
                  </a:cubicBezTo>
                  <a:cubicBezTo>
                    <a:pt x="4293551" y="16510"/>
                    <a:pt x="4296091" y="34290"/>
                    <a:pt x="4296091" y="52070"/>
                  </a:cubicBezTo>
                  <a:lnTo>
                    <a:pt x="4296091" y="1948722"/>
                  </a:lnTo>
                  <a:lnTo>
                    <a:pt x="4296091" y="1948722"/>
                  </a:lnTo>
                  <a:close/>
                </a:path>
              </a:pathLst>
            </a:custGeom>
            <a:solidFill>
              <a:srgbClr val="704430"/>
            </a:solidFill>
          </p:spPr>
        </p:sp>
        <p:sp>
          <p:nvSpPr>
            <p:cNvPr id="5" name="Freeform 5"/>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rgbClr val="FFF3ED"/>
            </a:solidFill>
          </p:spPr>
        </p:sp>
        <p:sp>
          <p:nvSpPr>
            <p:cNvPr id="6" name="Freeform 6"/>
            <p:cNvSpPr/>
            <p:nvPr/>
          </p:nvSpPr>
          <p:spPr>
            <a:xfrm>
              <a:off x="0" y="0"/>
              <a:ext cx="4426901" cy="2257333"/>
            </a:xfrm>
            <a:custGeom>
              <a:avLst/>
              <a:gdLst/>
              <a:ahLst/>
              <a:cxnLst/>
              <a:rect l="l" t="t" r="r" b="b"/>
              <a:pathLst>
                <a:path w="4426901" h="2257333">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3"/>
                    <a:pt x="218396" y="2257333"/>
                  </a:cubicBezTo>
                  <a:lnTo>
                    <a:pt x="4268151" y="2257333"/>
                  </a:lnTo>
                  <a:cubicBezTo>
                    <a:pt x="4355781" y="2257333"/>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ubicBezTo>
                    <a:pt x="4415471" y="2098582"/>
                    <a:pt x="4415471" y="2098582"/>
                    <a:pt x="4415471" y="2098582"/>
                  </a:cubicBezTo>
                  <a:close/>
                </a:path>
              </a:pathLst>
            </a:custGeom>
            <a:solidFill>
              <a:srgbClr val="704430"/>
            </a:solidFill>
          </p:spPr>
        </p:sp>
      </p:grpSp>
      <p:grpSp>
        <p:nvGrpSpPr>
          <p:cNvPr id="7" name="Group 7"/>
          <p:cNvGrpSpPr/>
          <p:nvPr/>
        </p:nvGrpSpPr>
        <p:grpSpPr>
          <a:xfrm rot="0">
            <a:off x="2536825" y="1726565"/>
            <a:ext cx="10674985" cy="1146175"/>
            <a:chOff x="0" y="0"/>
            <a:chExt cx="24817148" cy="1913890"/>
          </a:xfrm>
        </p:grpSpPr>
        <p:sp>
          <p:nvSpPr>
            <p:cNvPr id="8" name="Freeform 8"/>
            <p:cNvSpPr/>
            <p:nvPr/>
          </p:nvSpPr>
          <p:spPr>
            <a:xfrm>
              <a:off x="0" y="0"/>
              <a:ext cx="24817149" cy="1913890"/>
            </a:xfrm>
            <a:custGeom>
              <a:avLst/>
              <a:gdLst/>
              <a:ahLst/>
              <a:cxnLst/>
              <a:rect l="l" t="t" r="r" b="b"/>
              <a:pathLst>
                <a:path w="24817149" h="1913890">
                  <a:moveTo>
                    <a:pt x="24817149" y="956945"/>
                  </a:moveTo>
                  <a:lnTo>
                    <a:pt x="24817149" y="956945"/>
                  </a:lnTo>
                  <a:cubicBezTo>
                    <a:pt x="24817149" y="1485392"/>
                    <a:pt x="24388778" y="1913890"/>
                    <a:pt x="23860204" y="1913890"/>
                  </a:cubicBezTo>
                  <a:lnTo>
                    <a:pt x="956945" y="1913890"/>
                  </a:lnTo>
                  <a:cubicBezTo>
                    <a:pt x="428371" y="1913890"/>
                    <a:pt x="0" y="1485392"/>
                    <a:pt x="0" y="956945"/>
                  </a:cubicBezTo>
                  <a:lnTo>
                    <a:pt x="0" y="956945"/>
                  </a:lnTo>
                  <a:cubicBezTo>
                    <a:pt x="0" y="428371"/>
                    <a:pt x="428371" y="0"/>
                    <a:pt x="956945" y="0"/>
                  </a:cubicBezTo>
                  <a:lnTo>
                    <a:pt x="23860203" y="0"/>
                  </a:lnTo>
                  <a:cubicBezTo>
                    <a:pt x="24388651" y="0"/>
                    <a:pt x="24817149" y="428371"/>
                    <a:pt x="24817149" y="956945"/>
                  </a:cubicBezTo>
                  <a:close/>
                </a:path>
              </a:pathLst>
            </a:custGeom>
            <a:solidFill>
              <a:srgbClr val="B9DDBF"/>
            </a:solidFill>
          </p:spPr>
        </p:sp>
      </p:grpSp>
      <p:sp>
        <p:nvSpPr>
          <p:cNvPr id="9" name="AutoShape 9"/>
          <p:cNvSpPr/>
          <p:nvPr/>
        </p:nvSpPr>
        <p:spPr>
          <a:xfrm>
            <a:off x="15233677" y="1922327"/>
            <a:ext cx="450550" cy="0"/>
          </a:xfrm>
          <a:prstGeom prst="line">
            <a:avLst/>
          </a:prstGeom>
          <a:ln w="47625" cap="rnd">
            <a:solidFill>
              <a:srgbClr val="704430"/>
            </a:solidFill>
            <a:prstDash val="solid"/>
            <a:headEnd type="none" w="sm" len="sm"/>
            <a:tailEnd type="none" w="sm" len="sm"/>
          </a:ln>
        </p:spPr>
      </p:sp>
      <p:sp>
        <p:nvSpPr>
          <p:cNvPr id="10" name="AutoShape 10"/>
          <p:cNvSpPr/>
          <p:nvPr/>
        </p:nvSpPr>
        <p:spPr>
          <a:xfrm>
            <a:off x="15233677" y="2114076"/>
            <a:ext cx="450550" cy="0"/>
          </a:xfrm>
          <a:prstGeom prst="line">
            <a:avLst/>
          </a:prstGeom>
          <a:ln w="47625" cap="rnd">
            <a:solidFill>
              <a:srgbClr val="704430"/>
            </a:solidFill>
            <a:prstDash val="solid"/>
            <a:headEnd type="none" w="sm" len="sm"/>
            <a:tailEnd type="none" w="sm" len="sm"/>
          </a:ln>
        </p:spPr>
      </p:sp>
      <p:sp>
        <p:nvSpPr>
          <p:cNvPr id="11" name="AutoShape 11"/>
          <p:cNvSpPr/>
          <p:nvPr/>
        </p:nvSpPr>
        <p:spPr>
          <a:xfrm>
            <a:off x="15233677" y="2305825"/>
            <a:ext cx="450550" cy="0"/>
          </a:xfrm>
          <a:prstGeom prst="line">
            <a:avLst/>
          </a:prstGeom>
          <a:ln w="47625" cap="rnd">
            <a:solidFill>
              <a:srgbClr val="704430"/>
            </a:solidFill>
            <a:prstDash val="solid"/>
            <a:headEnd type="none" w="sm" len="sm"/>
            <a:tailEnd type="none" w="sm" len="sm"/>
          </a:ln>
        </p:spPr>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401210" y="1857447"/>
            <a:ext cx="456119" cy="51684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95144" y="1736861"/>
            <a:ext cx="758021" cy="758021"/>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73652" y="1857447"/>
            <a:ext cx="538384" cy="516849"/>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74416" y="1857447"/>
            <a:ext cx="394685" cy="516849"/>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82725" y="6743700"/>
            <a:ext cx="1837055" cy="3217545"/>
          </a:xfrm>
          <a:prstGeom prst="rect">
            <a:avLst/>
          </a:prstGeom>
        </p:spPr>
      </p:pic>
      <p:sp>
        <p:nvSpPr>
          <p:cNvPr id="19" name="TextBox 12"/>
          <p:cNvSpPr txBox="1"/>
          <p:nvPr/>
        </p:nvSpPr>
        <p:spPr>
          <a:xfrm>
            <a:off x="3962588" y="1726467"/>
            <a:ext cx="8122014" cy="1025525"/>
          </a:xfrm>
          <a:prstGeom prst="rect">
            <a:avLst/>
          </a:prstGeom>
        </p:spPr>
        <p:txBody>
          <a:bodyPr lIns="0" tIns="0" rIns="0" bIns="0" rtlCol="0" anchor="t">
            <a:spAutoFit/>
          </a:bodyPr>
          <a:p>
            <a:pPr algn="ctr">
              <a:lnSpc>
                <a:spcPts val="8000"/>
              </a:lnSpc>
            </a:pPr>
            <a:r>
              <a:rPr lang="en-US" sz="4400" b="1">
                <a:solidFill>
                  <a:srgbClr val="704430"/>
                </a:solidFill>
                <a:latin typeface="Arial" panose="020B0604020202020204" pitchFamily="34" charset="0"/>
                <a:cs typeface="Arial" panose="020B0604020202020204" pitchFamily="34" charset="0"/>
              </a:rPr>
              <a:t>KẾT LUẬN</a:t>
            </a:r>
            <a:endParaRPr lang="en-US" sz="4400" b="1">
              <a:solidFill>
                <a:srgbClr val="704430"/>
              </a:solidFill>
              <a:latin typeface="Arial" panose="020B0604020202020204" pitchFamily="34" charset="0"/>
              <a:cs typeface="Arial" panose="020B0604020202020204" pitchFamily="34" charset="0"/>
            </a:endParaRPr>
          </a:p>
        </p:txBody>
      </p:sp>
      <p:sp>
        <p:nvSpPr>
          <p:cNvPr id="100" name="Text Box 99"/>
          <p:cNvSpPr txBox="1"/>
          <p:nvPr/>
        </p:nvSpPr>
        <p:spPr>
          <a:xfrm>
            <a:off x="2536825" y="3314700"/>
            <a:ext cx="13575665" cy="4707890"/>
          </a:xfrm>
          <a:prstGeom prst="rect">
            <a:avLst/>
          </a:prstGeom>
          <a:noFill/>
          <a:ln w="9525">
            <a:noFill/>
          </a:ln>
        </p:spPr>
        <p:txBody>
          <a:bodyPr wrap="square">
            <a:spAutoFit/>
          </a:bodyPr>
          <a:p>
            <a:pPr marL="571500" indent="-571500" algn="just">
              <a:lnSpc>
                <a:spcPct val="150000"/>
              </a:lnSpc>
              <a:buFont typeface="Wingdings" panose="05000000000000000000" charset="0"/>
              <a:buChar char="Ø"/>
            </a:pPr>
            <a:r>
              <a:rPr lang="en-US" sz="4000" b="0">
                <a:latin typeface="Arial" panose="020B0604020202020204" pitchFamily="34" charset="0"/>
                <a:cs typeface="Arial" panose="020B0604020202020204" pitchFamily="34" charset="0"/>
              </a:rPr>
              <a:t>Việc kiểm soát chi tiêu luôn cần phải rèn luyện. Kiểm soát chi tiêu tốt sẽ giúp mỗi chúng ta chủ động trong việc chi tiêu các khoản chi. Đồng thời sẽ tránh được việc chi tiêu lãng phí, ảnh hưởng không tốt đên kế hoạch học tập và tham gia các hoat động khác của HS.</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barn(inVertical)">
                                      <p:cBhvr>
                                        <p:cTn id="1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grpSp>
        <p:nvGrpSpPr>
          <p:cNvPr id="7" name="Group 7"/>
          <p:cNvGrpSpPr/>
          <p:nvPr/>
        </p:nvGrpSpPr>
        <p:grpSpPr>
          <a:xfrm rot="0">
            <a:off x="2362200" y="1181100"/>
            <a:ext cx="13638530" cy="2425700"/>
            <a:chOff x="0" y="0"/>
            <a:chExt cx="16435575" cy="1913890"/>
          </a:xfrm>
        </p:grpSpPr>
        <p:sp>
          <p:nvSpPr>
            <p:cNvPr id="8" name="Freeform 8"/>
            <p:cNvSpPr/>
            <p:nvPr/>
          </p:nvSpPr>
          <p:spPr>
            <a:xfrm>
              <a:off x="0" y="0"/>
              <a:ext cx="16435575" cy="1913890"/>
            </a:xfrm>
            <a:custGeom>
              <a:avLst/>
              <a:gdLst/>
              <a:ahLst/>
              <a:cxnLst/>
              <a:rect l="l" t="t" r="r" b="b"/>
              <a:pathLst>
                <a:path w="16435575" h="1913890">
                  <a:moveTo>
                    <a:pt x="16435575" y="956945"/>
                  </a:moveTo>
                  <a:lnTo>
                    <a:pt x="16435575" y="956945"/>
                  </a:lnTo>
                  <a:cubicBezTo>
                    <a:pt x="16435575" y="1485392"/>
                    <a:pt x="16007204" y="1913890"/>
                    <a:pt x="15478630" y="1913890"/>
                  </a:cubicBezTo>
                  <a:lnTo>
                    <a:pt x="956945" y="1913890"/>
                  </a:lnTo>
                  <a:cubicBezTo>
                    <a:pt x="428371" y="1913890"/>
                    <a:pt x="0" y="1485392"/>
                    <a:pt x="0" y="956945"/>
                  </a:cubicBezTo>
                  <a:lnTo>
                    <a:pt x="0" y="956945"/>
                  </a:lnTo>
                  <a:cubicBezTo>
                    <a:pt x="0" y="428371"/>
                    <a:pt x="428371" y="0"/>
                    <a:pt x="956945" y="0"/>
                  </a:cubicBezTo>
                  <a:lnTo>
                    <a:pt x="15478630" y="0"/>
                  </a:lnTo>
                  <a:cubicBezTo>
                    <a:pt x="16007077" y="0"/>
                    <a:pt x="16435575" y="428371"/>
                    <a:pt x="16435575" y="956945"/>
                  </a:cubicBezTo>
                  <a:close/>
                </a:path>
              </a:pathLst>
            </a:custGeom>
            <a:solidFill>
              <a:srgbClr val="FFF3ED"/>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024589" y="1874922"/>
            <a:ext cx="535653" cy="606973"/>
          </a:xfrm>
          <a:prstGeom prst="rect">
            <a:avLst/>
          </a:prstGeom>
        </p:spPr>
      </p:pic>
      <p:sp>
        <p:nvSpPr>
          <p:cNvPr id="12" name="TextBox 12"/>
          <p:cNvSpPr txBox="1"/>
          <p:nvPr/>
        </p:nvSpPr>
        <p:spPr>
          <a:xfrm>
            <a:off x="4554220" y="1368425"/>
            <a:ext cx="9000490" cy="2051685"/>
          </a:xfrm>
          <a:prstGeom prst="rect">
            <a:avLst/>
          </a:prstGeom>
        </p:spPr>
        <p:txBody>
          <a:bodyPr wrap="square" lIns="0" tIns="0" rIns="0" bIns="0" rtlCol="0" anchor="t">
            <a:spAutoFit/>
          </a:bodyPr>
          <a:lstStyle/>
          <a:p>
            <a:pPr algn="ctr">
              <a:lnSpc>
                <a:spcPts val="8000"/>
              </a:lnSpc>
            </a:pPr>
            <a:r>
              <a:rPr lang="en-US" sz="4400" b="1">
                <a:solidFill>
                  <a:schemeClr val="tx1"/>
                </a:solidFill>
                <a:latin typeface="Arial" panose="020B0604020202020204" pitchFamily="34" charset="0"/>
                <a:cs typeface="Arial" panose="020B0604020202020204" pitchFamily="34" charset="0"/>
              </a:rPr>
              <a:t>4. Lập kế hoạch chi tiêu cho một sự kiện trong gia đình. </a:t>
            </a:r>
            <a:endParaRPr lang="en-US" sz="4400" b="1">
              <a:solidFill>
                <a:schemeClr val="tx1"/>
              </a:solidFill>
              <a:latin typeface="Arial" panose="020B0604020202020204" pitchFamily="34" charset="0"/>
              <a:cs typeface="Arial" panose="020B0604020202020204" pitchFamily="34" charset="0"/>
            </a:endParaRPr>
          </a:p>
        </p:txBody>
      </p:sp>
      <p:grpSp>
        <p:nvGrpSpPr>
          <p:cNvPr id="14" name="Group 3"/>
          <p:cNvGrpSpPr/>
          <p:nvPr/>
        </p:nvGrpSpPr>
        <p:grpSpPr>
          <a:xfrm rot="0">
            <a:off x="2151380" y="4664710"/>
            <a:ext cx="14239240" cy="4745355"/>
            <a:chOff x="0" y="0"/>
            <a:chExt cx="2999863" cy="1357400"/>
          </a:xfrm>
        </p:grpSpPr>
        <p:sp>
          <p:nvSpPr>
            <p:cNvPr id="15"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16"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17"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sp>
        <p:nvSpPr>
          <p:cNvPr id="18" name="Text Box 17"/>
          <p:cNvSpPr txBox="1"/>
          <p:nvPr/>
        </p:nvSpPr>
        <p:spPr>
          <a:xfrm>
            <a:off x="2895600" y="5905500"/>
            <a:ext cx="12976860" cy="1938020"/>
          </a:xfrm>
          <a:prstGeom prst="rect">
            <a:avLst/>
          </a:prstGeom>
          <a:noFill/>
          <a:ln w="9525">
            <a:noFill/>
          </a:ln>
        </p:spPr>
        <p:txBody>
          <a:bodyPr wrap="square">
            <a:spAutoFit/>
          </a:bodyPr>
          <a:p>
            <a:pPr marL="571500" indent="-571500">
              <a:lnSpc>
                <a:spcPct val="150000"/>
              </a:lnSpc>
              <a:buFont typeface="Wingdings" panose="05000000000000000000" charset="0"/>
              <a:buChar char="Ø"/>
            </a:pPr>
            <a:r>
              <a:rPr lang="en-US" sz="4000" b="0">
                <a:latin typeface="Arial" panose="020B0604020202020204" pitchFamily="34" charset="0"/>
                <a:cs typeface="Arial" panose="020B0604020202020204" pitchFamily="34" charset="0"/>
              </a:rPr>
              <a:t>Hãy phân tích kế hoạch chi tiêu của Lan trong kế hoạch tổ chức sinh nhật mẹ.</a:t>
            </a:r>
            <a:endParaRPr lang="en-US" sz="4000" b="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0" y="6915785"/>
            <a:ext cx="3830320" cy="328358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pic>
        <p:nvPicPr>
          <p:cNvPr id="3" name="Picture 12"/>
          <p:cNvPicPr>
            <a:picLocks noChangeAspect="1"/>
          </p:cNvPicPr>
          <p:nvPr/>
        </p:nvPicPr>
        <p:blipFill>
          <a:blip r:embed="rId2">
            <a:clrChange>
              <a:clrFrom>
                <a:srgbClr val="FFFFFF">
                  <a:alpha val="100000"/>
                </a:srgbClr>
              </a:clrFrom>
              <a:clrTo>
                <a:srgbClr val="FFFFFF">
                  <a:alpha val="100000"/>
                  <a:alpha val="0"/>
                </a:srgbClr>
              </a:clrTo>
            </a:clrChange>
            <a:extLst>
              <a:ext uri="{28A0092B-C50C-407E-A947-70E740481C1C}">
                <a14:useLocalDpi xmlns:a14="http://schemas.microsoft.com/office/drawing/2010/main" val="0"/>
              </a:ext>
            </a:extLst>
          </a:blip>
          <a:stretch>
            <a:fillRect/>
          </a:stretch>
        </p:blipFill>
        <p:spPr>
          <a:xfrm>
            <a:off x="7162800" y="342900"/>
            <a:ext cx="9497060" cy="9288780"/>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34839" y="5949539"/>
            <a:ext cx="5170490" cy="2942479"/>
          </a:xfrm>
          <a:prstGeom prst="rect">
            <a:avLst/>
          </a:prstGeom>
        </p:spPr>
      </p:pic>
      <p:pic>
        <p:nvPicPr>
          <p:cNvPr id="11" name="Picture 1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34839" y="1341863"/>
            <a:ext cx="3532843" cy="373666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grpSp>
        <p:nvGrpSpPr>
          <p:cNvPr id="13" name="Group 13"/>
          <p:cNvGrpSpPr/>
          <p:nvPr/>
        </p:nvGrpSpPr>
        <p:grpSpPr>
          <a:xfrm rot="0">
            <a:off x="1189355" y="753745"/>
            <a:ext cx="15988665" cy="8638540"/>
            <a:chOff x="0" y="0"/>
            <a:chExt cx="2000700" cy="1895283"/>
          </a:xfrm>
        </p:grpSpPr>
        <p:sp>
          <p:nvSpPr>
            <p:cNvPr id="14" name="Freeform 14"/>
            <p:cNvSpPr/>
            <p:nvPr/>
          </p:nvSpPr>
          <p:spPr>
            <a:xfrm>
              <a:off x="92710" y="106680"/>
              <a:ext cx="1896560" cy="1775903"/>
            </a:xfrm>
            <a:custGeom>
              <a:avLst/>
              <a:gdLst/>
              <a:ahLst/>
              <a:cxnLst/>
              <a:rect l="l" t="t" r="r" b="b"/>
              <a:pathLst>
                <a:path w="1896560" h="1775903">
                  <a:moveTo>
                    <a:pt x="1869890" y="1586673"/>
                  </a:moveTo>
                  <a:cubicBezTo>
                    <a:pt x="1869890" y="1674303"/>
                    <a:pt x="1793690" y="1745423"/>
                    <a:pt x="1712410" y="1745423"/>
                  </a:cubicBezTo>
                  <a:lnTo>
                    <a:pt x="66040" y="1745423"/>
                  </a:lnTo>
                  <a:cubicBezTo>
                    <a:pt x="43180" y="1745423"/>
                    <a:pt x="20320" y="1740343"/>
                    <a:pt x="0" y="1731453"/>
                  </a:cubicBezTo>
                  <a:cubicBezTo>
                    <a:pt x="26670" y="1759393"/>
                    <a:pt x="63500" y="1775903"/>
                    <a:pt x="106215" y="1775903"/>
                  </a:cubicBezTo>
                  <a:lnTo>
                    <a:pt x="1750510" y="1775903"/>
                  </a:lnTo>
                  <a:cubicBezTo>
                    <a:pt x="1830520" y="1775903"/>
                    <a:pt x="1896560" y="1709863"/>
                    <a:pt x="1896560" y="1629853"/>
                  </a:cubicBezTo>
                  <a:lnTo>
                    <a:pt x="1896560" y="95250"/>
                  </a:lnTo>
                  <a:cubicBezTo>
                    <a:pt x="1896560" y="58420"/>
                    <a:pt x="1882590" y="25400"/>
                    <a:pt x="1861000" y="0"/>
                  </a:cubicBezTo>
                  <a:cubicBezTo>
                    <a:pt x="1867350" y="16510"/>
                    <a:pt x="1869890" y="34290"/>
                    <a:pt x="1869890" y="52070"/>
                  </a:cubicBezTo>
                  <a:lnTo>
                    <a:pt x="1869890" y="1586673"/>
                  </a:lnTo>
                  <a:lnTo>
                    <a:pt x="1869890" y="1586673"/>
                  </a:lnTo>
                  <a:close/>
                </a:path>
              </a:pathLst>
            </a:custGeom>
            <a:solidFill>
              <a:srgbClr val="704430"/>
            </a:solidFill>
          </p:spPr>
        </p:sp>
        <p:sp>
          <p:nvSpPr>
            <p:cNvPr id="15" name="Freeform 15"/>
            <p:cNvSpPr/>
            <p:nvPr/>
          </p:nvSpPr>
          <p:spPr>
            <a:xfrm>
              <a:off x="12700" y="12700"/>
              <a:ext cx="1935930" cy="1826703"/>
            </a:xfrm>
            <a:custGeom>
              <a:avLst/>
              <a:gdLst/>
              <a:ahLst/>
              <a:cxnLst/>
              <a:rect l="l" t="t" r="r" b="b"/>
              <a:pathLst>
                <a:path w="1935930" h="1826703">
                  <a:moveTo>
                    <a:pt x="146050" y="1826703"/>
                  </a:moveTo>
                  <a:lnTo>
                    <a:pt x="1789880" y="1826703"/>
                  </a:lnTo>
                  <a:cubicBezTo>
                    <a:pt x="1869890" y="1826703"/>
                    <a:pt x="1935930" y="1760663"/>
                    <a:pt x="1935930" y="1680653"/>
                  </a:cubicBezTo>
                  <a:lnTo>
                    <a:pt x="1935930" y="146050"/>
                  </a:lnTo>
                  <a:cubicBezTo>
                    <a:pt x="1935930" y="66040"/>
                    <a:pt x="1869890" y="0"/>
                    <a:pt x="1789880" y="0"/>
                  </a:cubicBezTo>
                  <a:lnTo>
                    <a:pt x="146050" y="0"/>
                  </a:lnTo>
                  <a:cubicBezTo>
                    <a:pt x="66040" y="0"/>
                    <a:pt x="0" y="66040"/>
                    <a:pt x="0" y="146050"/>
                  </a:cubicBezTo>
                  <a:lnTo>
                    <a:pt x="0" y="1680653"/>
                  </a:lnTo>
                  <a:cubicBezTo>
                    <a:pt x="0" y="1761933"/>
                    <a:pt x="66040" y="1826703"/>
                    <a:pt x="146050" y="1826703"/>
                  </a:cubicBezTo>
                  <a:close/>
                </a:path>
              </a:pathLst>
            </a:custGeom>
            <a:solidFill>
              <a:srgbClr val="FFF3ED"/>
            </a:solidFill>
          </p:spPr>
        </p:sp>
        <p:sp>
          <p:nvSpPr>
            <p:cNvPr id="16" name="Freeform 16"/>
            <p:cNvSpPr/>
            <p:nvPr/>
          </p:nvSpPr>
          <p:spPr>
            <a:xfrm>
              <a:off x="0" y="0"/>
              <a:ext cx="2000700" cy="1895283"/>
            </a:xfrm>
            <a:custGeom>
              <a:avLst/>
              <a:gdLst/>
              <a:ahLst/>
              <a:cxnLst/>
              <a:rect l="l" t="t" r="r" b="b"/>
              <a:pathLst>
                <a:path w="2000700" h="1895283">
                  <a:moveTo>
                    <a:pt x="1937200" y="74930"/>
                  </a:moveTo>
                  <a:cubicBezTo>
                    <a:pt x="1909260" y="30480"/>
                    <a:pt x="1859730" y="0"/>
                    <a:pt x="1802580" y="0"/>
                  </a:cubicBezTo>
                  <a:lnTo>
                    <a:pt x="158750" y="0"/>
                  </a:lnTo>
                  <a:cubicBezTo>
                    <a:pt x="71120" y="0"/>
                    <a:pt x="0" y="71120"/>
                    <a:pt x="0" y="158750"/>
                  </a:cubicBezTo>
                  <a:lnTo>
                    <a:pt x="0" y="1693353"/>
                  </a:lnTo>
                  <a:cubicBezTo>
                    <a:pt x="0" y="1745423"/>
                    <a:pt x="25400" y="1791143"/>
                    <a:pt x="63500" y="1820353"/>
                  </a:cubicBezTo>
                  <a:cubicBezTo>
                    <a:pt x="91440" y="1864803"/>
                    <a:pt x="140970" y="1895283"/>
                    <a:pt x="200519" y="1895283"/>
                  </a:cubicBezTo>
                  <a:lnTo>
                    <a:pt x="1841950" y="1895283"/>
                  </a:lnTo>
                  <a:cubicBezTo>
                    <a:pt x="1929580" y="1895283"/>
                    <a:pt x="2000700" y="1824163"/>
                    <a:pt x="2000700" y="1736533"/>
                  </a:cubicBezTo>
                  <a:lnTo>
                    <a:pt x="2000700" y="201930"/>
                  </a:lnTo>
                  <a:cubicBezTo>
                    <a:pt x="2000700" y="149860"/>
                    <a:pt x="1975300" y="104140"/>
                    <a:pt x="1937200" y="74930"/>
                  </a:cubicBezTo>
                  <a:close/>
                  <a:moveTo>
                    <a:pt x="12700" y="1693353"/>
                  </a:moveTo>
                  <a:lnTo>
                    <a:pt x="12700" y="158750"/>
                  </a:lnTo>
                  <a:cubicBezTo>
                    <a:pt x="12700" y="78740"/>
                    <a:pt x="78740" y="12700"/>
                    <a:pt x="158750" y="12700"/>
                  </a:cubicBezTo>
                  <a:lnTo>
                    <a:pt x="1802580" y="12700"/>
                  </a:lnTo>
                  <a:cubicBezTo>
                    <a:pt x="1882590" y="12700"/>
                    <a:pt x="1948630" y="78740"/>
                    <a:pt x="1948630" y="158750"/>
                  </a:cubicBezTo>
                  <a:lnTo>
                    <a:pt x="1948630" y="1693353"/>
                  </a:lnTo>
                  <a:cubicBezTo>
                    <a:pt x="1948630" y="1773363"/>
                    <a:pt x="1882590" y="1839403"/>
                    <a:pt x="1802580" y="1839403"/>
                  </a:cubicBezTo>
                  <a:lnTo>
                    <a:pt x="158750" y="1839403"/>
                  </a:lnTo>
                  <a:cubicBezTo>
                    <a:pt x="78740" y="1839403"/>
                    <a:pt x="12700" y="1774633"/>
                    <a:pt x="12700" y="1693353"/>
                  </a:cubicBezTo>
                  <a:close/>
                  <a:moveTo>
                    <a:pt x="1989270" y="1736533"/>
                  </a:moveTo>
                  <a:cubicBezTo>
                    <a:pt x="1989270" y="1816543"/>
                    <a:pt x="1921960" y="1882583"/>
                    <a:pt x="1841950" y="1882583"/>
                  </a:cubicBezTo>
                  <a:lnTo>
                    <a:pt x="200519" y="1882583"/>
                  </a:lnTo>
                  <a:cubicBezTo>
                    <a:pt x="157480" y="1882583"/>
                    <a:pt x="120650" y="1866073"/>
                    <a:pt x="93980" y="1838133"/>
                  </a:cubicBezTo>
                  <a:cubicBezTo>
                    <a:pt x="114300" y="1847023"/>
                    <a:pt x="135890" y="1852103"/>
                    <a:pt x="160020" y="1852103"/>
                  </a:cubicBezTo>
                  <a:lnTo>
                    <a:pt x="1803850" y="1852103"/>
                  </a:lnTo>
                  <a:cubicBezTo>
                    <a:pt x="1891480" y="1852103"/>
                    <a:pt x="1962600" y="1780983"/>
                    <a:pt x="1962600" y="1693353"/>
                  </a:cubicBezTo>
                  <a:lnTo>
                    <a:pt x="1962600" y="158750"/>
                  </a:lnTo>
                  <a:cubicBezTo>
                    <a:pt x="1962600" y="140970"/>
                    <a:pt x="1958790" y="123190"/>
                    <a:pt x="1953710" y="106680"/>
                  </a:cubicBezTo>
                  <a:cubicBezTo>
                    <a:pt x="1975300" y="132080"/>
                    <a:pt x="1989270" y="165100"/>
                    <a:pt x="1989270" y="201930"/>
                  </a:cubicBezTo>
                  <a:lnTo>
                    <a:pt x="1989270" y="1736533"/>
                  </a:lnTo>
                  <a:cubicBezTo>
                    <a:pt x="1989270" y="1736533"/>
                    <a:pt x="1989270" y="1736533"/>
                    <a:pt x="1989270" y="1736533"/>
                  </a:cubicBezTo>
                  <a:close/>
                </a:path>
              </a:pathLst>
            </a:custGeom>
            <a:solidFill>
              <a:srgbClr val="704430"/>
            </a:solidFill>
          </p:spPr>
        </p:sp>
      </p:grpSp>
      <p:sp>
        <p:nvSpPr>
          <p:cNvPr id="100" name="Text Box 99"/>
          <p:cNvSpPr txBox="1"/>
          <p:nvPr/>
        </p:nvSpPr>
        <p:spPr>
          <a:xfrm>
            <a:off x="1663700" y="1235710"/>
            <a:ext cx="15040610" cy="7477760"/>
          </a:xfrm>
          <a:prstGeom prst="rect">
            <a:avLst/>
          </a:prstGeom>
          <a:noFill/>
          <a:ln w="9525">
            <a:noFill/>
          </a:ln>
        </p:spPr>
        <p:txBody>
          <a:bodyPr wrap="square">
            <a:spAutoFit/>
          </a:bodyPr>
          <a:p>
            <a:pPr marL="571500" indent="-571500">
              <a:lnSpc>
                <a:spcPct val="150000"/>
              </a:lnSpc>
              <a:buFont typeface="Wingdings" panose="05000000000000000000" charset="0"/>
              <a:buChar char="Ø"/>
            </a:pPr>
            <a:r>
              <a:rPr lang="en-US" sz="4000" b="1">
                <a:latin typeface="Arial" panose="020B0604020202020204" pitchFamily="34" charset="0"/>
                <a:cs typeface="Arial" panose="020B0604020202020204" pitchFamily="34" charset="0"/>
              </a:rPr>
              <a:t>Phân tích kế hoạch chi tiêu của Lan:</a:t>
            </a:r>
            <a:endParaRPr lang="en-US" sz="4000" b="1">
              <a:latin typeface="Arial" panose="020B0604020202020204" pitchFamily="34" charset="0"/>
              <a:cs typeface="Arial" panose="020B0604020202020204" pitchFamily="34" charset="0"/>
            </a:endParaRPr>
          </a:p>
          <a:p>
            <a:pPr indent="0">
              <a:lnSpc>
                <a:spcPct val="150000"/>
              </a:lnSpc>
              <a:buFont typeface="Arial" panose="020B0604020202020204" pitchFamily="34" charset="0"/>
              <a:buNone/>
            </a:pPr>
            <a:r>
              <a:rPr lang="en-US" sz="4000" b="0">
                <a:latin typeface="Arial" panose="020B0604020202020204" pitchFamily="34" charset="0"/>
                <a:cs typeface="Arial" panose="020B0604020202020204" pitchFamily="34" charset="0"/>
              </a:rPr>
              <a:t>Cách Lan lập kế hoạch: Xác định các mục trong kế hoạch và nội dung chi tiết của từng mục:</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Xác định thời gian, địa điểm tổ chức sự kiện.</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Dự kiến các khoản cần chi và số tiền cần chi</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Xác định những người tham gia.</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Dựa vào số tiên hiện có, xác định cách tiết kiệm thêm</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Lập danh mục chi cụ thể: mua những gì, số lượng, thành tiền.</a:t>
            </a:r>
            <a:endParaRPr lang="en-US" sz="40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animEffect transition="in" filter="barn(inVertical)">
                                      <p:cBhvr>
                                        <p:cTn id="7" dur="500"/>
                                        <p:tgtEl>
                                          <p:spTgt spid="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0">
                                            <p:txEl>
                                              <p:pRg st="1" end="1"/>
                                            </p:txEl>
                                          </p:spTgt>
                                        </p:tgtEl>
                                        <p:attrNameLst>
                                          <p:attrName>style.visibility</p:attrName>
                                        </p:attrNameLst>
                                      </p:cBhvr>
                                      <p:to>
                                        <p:strVal val="visible"/>
                                      </p:to>
                                    </p:set>
                                    <p:animEffect transition="in" filter="barn(inVertical)">
                                      <p:cBhvr>
                                        <p:cTn id="12" dur="500"/>
                                        <p:tgtEl>
                                          <p:spTgt spid="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0">
                                            <p:txEl>
                                              <p:pRg st="2" end="2"/>
                                            </p:txEl>
                                          </p:spTgt>
                                        </p:tgtEl>
                                        <p:attrNameLst>
                                          <p:attrName>style.visibility</p:attrName>
                                        </p:attrNameLst>
                                      </p:cBhvr>
                                      <p:to>
                                        <p:strVal val="visible"/>
                                      </p:to>
                                    </p:set>
                                    <p:animEffect transition="in" filter="barn(inVertical)">
                                      <p:cBhvr>
                                        <p:cTn id="17" dur="500"/>
                                        <p:tgtEl>
                                          <p:spTgt spid="1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0">
                                            <p:txEl>
                                              <p:pRg st="3" end="3"/>
                                            </p:txEl>
                                          </p:spTgt>
                                        </p:tgtEl>
                                        <p:attrNameLst>
                                          <p:attrName>style.visibility</p:attrName>
                                        </p:attrNameLst>
                                      </p:cBhvr>
                                      <p:to>
                                        <p:strVal val="visible"/>
                                      </p:to>
                                    </p:set>
                                    <p:animEffect transition="in" filter="barn(inVertical)">
                                      <p:cBhvr>
                                        <p:cTn id="22" dur="500"/>
                                        <p:tgtEl>
                                          <p:spTgt spid="1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0">
                                            <p:txEl>
                                              <p:pRg st="4" end="4"/>
                                            </p:txEl>
                                          </p:spTgt>
                                        </p:tgtEl>
                                        <p:attrNameLst>
                                          <p:attrName>style.visibility</p:attrName>
                                        </p:attrNameLst>
                                      </p:cBhvr>
                                      <p:to>
                                        <p:strVal val="visible"/>
                                      </p:to>
                                    </p:set>
                                    <p:animEffect transition="in" filter="barn(inVertical)">
                                      <p:cBhvr>
                                        <p:cTn id="27" dur="500"/>
                                        <p:tgtEl>
                                          <p:spTgt spid="1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0">
                                            <p:txEl>
                                              <p:pRg st="5" end="5"/>
                                            </p:txEl>
                                          </p:spTgt>
                                        </p:tgtEl>
                                        <p:attrNameLst>
                                          <p:attrName>style.visibility</p:attrName>
                                        </p:attrNameLst>
                                      </p:cBhvr>
                                      <p:to>
                                        <p:strVal val="visible"/>
                                      </p:to>
                                    </p:set>
                                    <p:animEffect transition="in" filter="barn(inVertical)">
                                      <p:cBhvr>
                                        <p:cTn id="32" dur="500"/>
                                        <p:tgtEl>
                                          <p:spTgt spid="10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0">
                                            <p:txEl>
                                              <p:pRg st="6" end="6"/>
                                            </p:txEl>
                                          </p:spTgt>
                                        </p:tgtEl>
                                        <p:attrNameLst>
                                          <p:attrName>style.visibility</p:attrName>
                                        </p:attrNameLst>
                                      </p:cBhvr>
                                      <p:to>
                                        <p:strVal val="visible"/>
                                      </p:to>
                                    </p:set>
                                    <p:animEffect transition="in" filter="barn(inVertical)">
                                      <p:cBhvr>
                                        <p:cTn id="37" dur="500"/>
                                        <p:tgtEl>
                                          <p:spTgt spid="1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grpSp>
        <p:nvGrpSpPr>
          <p:cNvPr id="3" name="Group 3"/>
          <p:cNvGrpSpPr/>
          <p:nvPr/>
        </p:nvGrpSpPr>
        <p:grpSpPr>
          <a:xfrm rot="0">
            <a:off x="8506347" y="1038225"/>
            <a:ext cx="3581213" cy="1652766"/>
            <a:chOff x="0" y="0"/>
            <a:chExt cx="1034622" cy="477489"/>
          </a:xfrm>
        </p:grpSpPr>
        <p:sp>
          <p:nvSpPr>
            <p:cNvPr id="4" name="Freeform 4"/>
            <p:cNvSpPr/>
            <p:nvPr/>
          </p:nvSpPr>
          <p:spPr>
            <a:xfrm>
              <a:off x="92710" y="106680"/>
              <a:ext cx="930482" cy="358109"/>
            </a:xfrm>
            <a:custGeom>
              <a:avLst/>
              <a:gdLst/>
              <a:ahLst/>
              <a:cxnLst/>
              <a:rect l="l" t="t" r="r" b="b"/>
              <a:pathLst>
                <a:path w="930482" h="358109">
                  <a:moveTo>
                    <a:pt x="903812" y="168879"/>
                  </a:moveTo>
                  <a:cubicBezTo>
                    <a:pt x="903812" y="256509"/>
                    <a:pt x="827612" y="327629"/>
                    <a:pt x="746332" y="327629"/>
                  </a:cubicBezTo>
                  <a:lnTo>
                    <a:pt x="66040" y="327629"/>
                  </a:lnTo>
                  <a:cubicBezTo>
                    <a:pt x="43180" y="327629"/>
                    <a:pt x="20320" y="322549"/>
                    <a:pt x="0" y="313659"/>
                  </a:cubicBezTo>
                  <a:cubicBezTo>
                    <a:pt x="26670" y="341599"/>
                    <a:pt x="63500" y="358109"/>
                    <a:pt x="100058" y="358109"/>
                  </a:cubicBezTo>
                  <a:lnTo>
                    <a:pt x="784432" y="358109"/>
                  </a:lnTo>
                  <a:cubicBezTo>
                    <a:pt x="864442" y="358109"/>
                    <a:pt x="930482" y="292069"/>
                    <a:pt x="930482" y="212059"/>
                  </a:cubicBezTo>
                  <a:lnTo>
                    <a:pt x="930482" y="95250"/>
                  </a:lnTo>
                  <a:cubicBezTo>
                    <a:pt x="930482" y="58420"/>
                    <a:pt x="916512" y="25400"/>
                    <a:pt x="894922" y="0"/>
                  </a:cubicBezTo>
                  <a:cubicBezTo>
                    <a:pt x="901272" y="16510"/>
                    <a:pt x="903812" y="34290"/>
                    <a:pt x="903812" y="52070"/>
                  </a:cubicBezTo>
                  <a:lnTo>
                    <a:pt x="903812" y="168879"/>
                  </a:lnTo>
                  <a:lnTo>
                    <a:pt x="903812" y="168879"/>
                  </a:lnTo>
                  <a:close/>
                </a:path>
              </a:pathLst>
            </a:custGeom>
            <a:solidFill>
              <a:srgbClr val="704430"/>
            </a:solidFill>
          </p:spPr>
        </p:sp>
        <p:sp>
          <p:nvSpPr>
            <p:cNvPr id="5" name="Freeform 5"/>
            <p:cNvSpPr/>
            <p:nvPr/>
          </p:nvSpPr>
          <p:spPr>
            <a:xfrm>
              <a:off x="12700" y="12700"/>
              <a:ext cx="969852" cy="408909"/>
            </a:xfrm>
            <a:custGeom>
              <a:avLst/>
              <a:gdLst/>
              <a:ahLst/>
              <a:cxnLst/>
              <a:rect l="l" t="t" r="r" b="b"/>
              <a:pathLst>
                <a:path w="969852" h="408909">
                  <a:moveTo>
                    <a:pt x="146050" y="408909"/>
                  </a:moveTo>
                  <a:lnTo>
                    <a:pt x="823802" y="408909"/>
                  </a:lnTo>
                  <a:cubicBezTo>
                    <a:pt x="903812" y="408909"/>
                    <a:pt x="969852" y="342869"/>
                    <a:pt x="969852" y="262859"/>
                  </a:cubicBezTo>
                  <a:lnTo>
                    <a:pt x="969852" y="146050"/>
                  </a:lnTo>
                  <a:cubicBezTo>
                    <a:pt x="969852" y="66040"/>
                    <a:pt x="903812" y="0"/>
                    <a:pt x="823802"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sp>
        <p:sp>
          <p:nvSpPr>
            <p:cNvPr id="6" name="Freeform 6"/>
            <p:cNvSpPr/>
            <p:nvPr/>
          </p:nvSpPr>
          <p:spPr>
            <a:xfrm>
              <a:off x="0" y="0"/>
              <a:ext cx="1034622" cy="477489"/>
            </a:xfrm>
            <a:custGeom>
              <a:avLst/>
              <a:gdLst/>
              <a:ahLst/>
              <a:cxnLst/>
              <a:rect l="l" t="t" r="r" b="b"/>
              <a:pathLst>
                <a:path w="1034622" h="477489">
                  <a:moveTo>
                    <a:pt x="971122" y="74930"/>
                  </a:moveTo>
                  <a:cubicBezTo>
                    <a:pt x="943182" y="30480"/>
                    <a:pt x="893652" y="0"/>
                    <a:pt x="836502" y="0"/>
                  </a:cubicBezTo>
                  <a:lnTo>
                    <a:pt x="158750" y="0"/>
                  </a:lnTo>
                  <a:cubicBezTo>
                    <a:pt x="71120" y="0"/>
                    <a:pt x="0" y="71120"/>
                    <a:pt x="0" y="158750"/>
                  </a:cubicBezTo>
                  <a:lnTo>
                    <a:pt x="0" y="275559"/>
                  </a:lnTo>
                  <a:cubicBezTo>
                    <a:pt x="0" y="327629"/>
                    <a:pt x="25400" y="373349"/>
                    <a:pt x="63500" y="402559"/>
                  </a:cubicBezTo>
                  <a:cubicBezTo>
                    <a:pt x="91440" y="447009"/>
                    <a:pt x="140970" y="477489"/>
                    <a:pt x="193401" y="477489"/>
                  </a:cubicBezTo>
                  <a:lnTo>
                    <a:pt x="875872" y="477489"/>
                  </a:lnTo>
                  <a:cubicBezTo>
                    <a:pt x="963502" y="477489"/>
                    <a:pt x="1034622" y="406369"/>
                    <a:pt x="1034622" y="318739"/>
                  </a:cubicBezTo>
                  <a:lnTo>
                    <a:pt x="1034622" y="201930"/>
                  </a:lnTo>
                  <a:cubicBezTo>
                    <a:pt x="1034622" y="149860"/>
                    <a:pt x="1009222" y="104140"/>
                    <a:pt x="971122" y="74930"/>
                  </a:cubicBezTo>
                  <a:close/>
                  <a:moveTo>
                    <a:pt x="12700" y="275559"/>
                  </a:moveTo>
                  <a:lnTo>
                    <a:pt x="12700" y="158750"/>
                  </a:lnTo>
                  <a:cubicBezTo>
                    <a:pt x="12700" y="78740"/>
                    <a:pt x="78740" y="12700"/>
                    <a:pt x="158750" y="12700"/>
                  </a:cubicBezTo>
                  <a:lnTo>
                    <a:pt x="836502" y="12700"/>
                  </a:lnTo>
                  <a:cubicBezTo>
                    <a:pt x="916512" y="12700"/>
                    <a:pt x="982552" y="78740"/>
                    <a:pt x="982552" y="158750"/>
                  </a:cubicBezTo>
                  <a:lnTo>
                    <a:pt x="982552" y="275559"/>
                  </a:lnTo>
                  <a:cubicBezTo>
                    <a:pt x="982552" y="355569"/>
                    <a:pt x="916512" y="421609"/>
                    <a:pt x="836502" y="421609"/>
                  </a:cubicBezTo>
                  <a:lnTo>
                    <a:pt x="158750" y="421609"/>
                  </a:lnTo>
                  <a:cubicBezTo>
                    <a:pt x="78740" y="421609"/>
                    <a:pt x="12700" y="356839"/>
                    <a:pt x="12700" y="275559"/>
                  </a:cubicBezTo>
                  <a:close/>
                  <a:moveTo>
                    <a:pt x="1023192" y="318739"/>
                  </a:moveTo>
                  <a:cubicBezTo>
                    <a:pt x="1023192" y="398749"/>
                    <a:pt x="955882" y="464789"/>
                    <a:pt x="875872" y="464789"/>
                  </a:cubicBezTo>
                  <a:lnTo>
                    <a:pt x="193401" y="464789"/>
                  </a:lnTo>
                  <a:cubicBezTo>
                    <a:pt x="157480" y="464789"/>
                    <a:pt x="120650" y="448279"/>
                    <a:pt x="93980" y="420339"/>
                  </a:cubicBezTo>
                  <a:cubicBezTo>
                    <a:pt x="114300" y="429229"/>
                    <a:pt x="135890" y="434309"/>
                    <a:pt x="160020" y="434309"/>
                  </a:cubicBezTo>
                  <a:lnTo>
                    <a:pt x="837772" y="434309"/>
                  </a:lnTo>
                  <a:cubicBezTo>
                    <a:pt x="925402" y="434309"/>
                    <a:pt x="996522" y="363189"/>
                    <a:pt x="996522" y="275559"/>
                  </a:cubicBezTo>
                  <a:lnTo>
                    <a:pt x="996522" y="158750"/>
                  </a:lnTo>
                  <a:cubicBezTo>
                    <a:pt x="996522" y="140970"/>
                    <a:pt x="992712" y="123190"/>
                    <a:pt x="987632" y="106680"/>
                  </a:cubicBezTo>
                  <a:cubicBezTo>
                    <a:pt x="1009222" y="132080"/>
                    <a:pt x="1023192" y="165100"/>
                    <a:pt x="1023192" y="201930"/>
                  </a:cubicBezTo>
                  <a:lnTo>
                    <a:pt x="1023192" y="318739"/>
                  </a:lnTo>
                  <a:cubicBezTo>
                    <a:pt x="1023192" y="318739"/>
                    <a:pt x="1023192" y="318739"/>
                    <a:pt x="1023192" y="318739"/>
                  </a:cubicBezTo>
                  <a:close/>
                </a:path>
              </a:pathLst>
            </a:custGeom>
            <a:solidFill>
              <a:srgbClr val="704430"/>
            </a:solidFill>
          </p:spPr>
        </p:sp>
      </p:grpSp>
      <p:grpSp>
        <p:nvGrpSpPr>
          <p:cNvPr id="7" name="Group 7"/>
          <p:cNvGrpSpPr/>
          <p:nvPr/>
        </p:nvGrpSpPr>
        <p:grpSpPr>
          <a:xfrm rot="0">
            <a:off x="12087560" y="1038225"/>
            <a:ext cx="1377979" cy="1652766"/>
            <a:chOff x="0" y="0"/>
            <a:chExt cx="398102" cy="477489"/>
          </a:xfrm>
        </p:grpSpPr>
        <p:sp>
          <p:nvSpPr>
            <p:cNvPr id="8" name="Freeform 8"/>
            <p:cNvSpPr/>
            <p:nvPr/>
          </p:nvSpPr>
          <p:spPr>
            <a:xfrm>
              <a:off x="92710" y="106680"/>
              <a:ext cx="293962" cy="358109"/>
            </a:xfrm>
            <a:custGeom>
              <a:avLst/>
              <a:gdLst/>
              <a:ahLst/>
              <a:cxnLst/>
              <a:rect l="l" t="t" r="r" b="b"/>
              <a:pathLst>
                <a:path w="293962" h="358109">
                  <a:moveTo>
                    <a:pt x="267292" y="168879"/>
                  </a:moveTo>
                  <a:cubicBezTo>
                    <a:pt x="267292" y="256509"/>
                    <a:pt x="191092" y="327629"/>
                    <a:pt x="109812" y="327629"/>
                  </a:cubicBezTo>
                  <a:lnTo>
                    <a:pt x="66040" y="327629"/>
                  </a:lnTo>
                  <a:cubicBezTo>
                    <a:pt x="43180" y="327629"/>
                    <a:pt x="20320" y="322549"/>
                    <a:pt x="0" y="313659"/>
                  </a:cubicBezTo>
                  <a:cubicBezTo>
                    <a:pt x="26670" y="341599"/>
                    <a:pt x="63500" y="358109"/>
                    <a:pt x="96001" y="358109"/>
                  </a:cubicBezTo>
                  <a:lnTo>
                    <a:pt x="147912" y="358109"/>
                  </a:lnTo>
                  <a:cubicBezTo>
                    <a:pt x="227922" y="358109"/>
                    <a:pt x="293962" y="292069"/>
                    <a:pt x="293962" y="212059"/>
                  </a:cubicBezTo>
                  <a:lnTo>
                    <a:pt x="293962" y="95250"/>
                  </a:lnTo>
                  <a:cubicBezTo>
                    <a:pt x="293962" y="58420"/>
                    <a:pt x="279992" y="25400"/>
                    <a:pt x="258402" y="0"/>
                  </a:cubicBezTo>
                  <a:cubicBezTo>
                    <a:pt x="264752" y="16510"/>
                    <a:pt x="267292" y="34290"/>
                    <a:pt x="267292" y="52070"/>
                  </a:cubicBezTo>
                  <a:lnTo>
                    <a:pt x="267292" y="168879"/>
                  </a:lnTo>
                  <a:lnTo>
                    <a:pt x="267292" y="168879"/>
                  </a:lnTo>
                  <a:close/>
                </a:path>
              </a:pathLst>
            </a:custGeom>
            <a:solidFill>
              <a:srgbClr val="704430"/>
            </a:solidFill>
          </p:spPr>
        </p:sp>
        <p:sp>
          <p:nvSpPr>
            <p:cNvPr id="9" name="Freeform 9"/>
            <p:cNvSpPr/>
            <p:nvPr/>
          </p:nvSpPr>
          <p:spPr>
            <a:xfrm>
              <a:off x="12700" y="12700"/>
              <a:ext cx="333332" cy="408909"/>
            </a:xfrm>
            <a:custGeom>
              <a:avLst/>
              <a:gdLst/>
              <a:ahLst/>
              <a:cxnLst/>
              <a:rect l="l" t="t" r="r" b="b"/>
              <a:pathLst>
                <a:path w="333332" h="408909">
                  <a:moveTo>
                    <a:pt x="146050" y="408909"/>
                  </a:moveTo>
                  <a:lnTo>
                    <a:pt x="187282" y="408909"/>
                  </a:lnTo>
                  <a:cubicBezTo>
                    <a:pt x="267292" y="408909"/>
                    <a:pt x="333332" y="342869"/>
                    <a:pt x="333332" y="262859"/>
                  </a:cubicBezTo>
                  <a:lnTo>
                    <a:pt x="333332" y="146050"/>
                  </a:lnTo>
                  <a:cubicBezTo>
                    <a:pt x="333332" y="66040"/>
                    <a:pt x="267292" y="0"/>
                    <a:pt x="187282"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sp>
        <p:sp>
          <p:nvSpPr>
            <p:cNvPr id="10" name="Freeform 10"/>
            <p:cNvSpPr/>
            <p:nvPr/>
          </p:nvSpPr>
          <p:spPr>
            <a:xfrm>
              <a:off x="0" y="0"/>
              <a:ext cx="398102" cy="477489"/>
            </a:xfrm>
            <a:custGeom>
              <a:avLst/>
              <a:gdLst/>
              <a:ahLst/>
              <a:cxnLst/>
              <a:rect l="l" t="t" r="r" b="b"/>
              <a:pathLst>
                <a:path w="398102" h="477489">
                  <a:moveTo>
                    <a:pt x="334602" y="74930"/>
                  </a:moveTo>
                  <a:cubicBezTo>
                    <a:pt x="306662" y="30480"/>
                    <a:pt x="257132" y="0"/>
                    <a:pt x="199982" y="0"/>
                  </a:cubicBezTo>
                  <a:lnTo>
                    <a:pt x="158750" y="0"/>
                  </a:lnTo>
                  <a:cubicBezTo>
                    <a:pt x="71120" y="0"/>
                    <a:pt x="0" y="71120"/>
                    <a:pt x="0" y="158750"/>
                  </a:cubicBezTo>
                  <a:lnTo>
                    <a:pt x="0" y="275559"/>
                  </a:lnTo>
                  <a:cubicBezTo>
                    <a:pt x="0" y="327629"/>
                    <a:pt x="25400" y="373349"/>
                    <a:pt x="63500" y="402559"/>
                  </a:cubicBezTo>
                  <a:cubicBezTo>
                    <a:pt x="91440" y="447009"/>
                    <a:pt x="140970" y="477489"/>
                    <a:pt x="188711" y="477489"/>
                  </a:cubicBezTo>
                  <a:lnTo>
                    <a:pt x="239352" y="477489"/>
                  </a:lnTo>
                  <a:cubicBezTo>
                    <a:pt x="326982" y="477489"/>
                    <a:pt x="398102" y="406369"/>
                    <a:pt x="398102" y="318739"/>
                  </a:cubicBezTo>
                  <a:lnTo>
                    <a:pt x="398102" y="201930"/>
                  </a:lnTo>
                  <a:cubicBezTo>
                    <a:pt x="398102" y="149860"/>
                    <a:pt x="372702" y="104140"/>
                    <a:pt x="334602" y="74930"/>
                  </a:cubicBezTo>
                  <a:close/>
                  <a:moveTo>
                    <a:pt x="12700" y="275559"/>
                  </a:moveTo>
                  <a:lnTo>
                    <a:pt x="12700" y="158750"/>
                  </a:lnTo>
                  <a:cubicBezTo>
                    <a:pt x="12700" y="78740"/>
                    <a:pt x="78740" y="12700"/>
                    <a:pt x="158750" y="12700"/>
                  </a:cubicBezTo>
                  <a:lnTo>
                    <a:pt x="199982" y="12700"/>
                  </a:lnTo>
                  <a:cubicBezTo>
                    <a:pt x="279992" y="12700"/>
                    <a:pt x="346032" y="78740"/>
                    <a:pt x="346032" y="158750"/>
                  </a:cubicBezTo>
                  <a:lnTo>
                    <a:pt x="346032" y="275559"/>
                  </a:lnTo>
                  <a:cubicBezTo>
                    <a:pt x="346032" y="355569"/>
                    <a:pt x="279992" y="421609"/>
                    <a:pt x="199982" y="421609"/>
                  </a:cubicBezTo>
                  <a:lnTo>
                    <a:pt x="158750" y="421609"/>
                  </a:lnTo>
                  <a:cubicBezTo>
                    <a:pt x="78740" y="421609"/>
                    <a:pt x="12700" y="356839"/>
                    <a:pt x="12700" y="275559"/>
                  </a:cubicBezTo>
                  <a:close/>
                  <a:moveTo>
                    <a:pt x="386672" y="318739"/>
                  </a:moveTo>
                  <a:cubicBezTo>
                    <a:pt x="386672" y="398749"/>
                    <a:pt x="319362" y="464789"/>
                    <a:pt x="239352" y="464789"/>
                  </a:cubicBezTo>
                  <a:lnTo>
                    <a:pt x="188711" y="464789"/>
                  </a:lnTo>
                  <a:cubicBezTo>
                    <a:pt x="157480" y="464789"/>
                    <a:pt x="120650" y="448279"/>
                    <a:pt x="93980" y="420339"/>
                  </a:cubicBezTo>
                  <a:cubicBezTo>
                    <a:pt x="114300" y="429229"/>
                    <a:pt x="135890" y="434309"/>
                    <a:pt x="160020" y="434309"/>
                  </a:cubicBezTo>
                  <a:lnTo>
                    <a:pt x="201252" y="434309"/>
                  </a:lnTo>
                  <a:cubicBezTo>
                    <a:pt x="288882" y="434309"/>
                    <a:pt x="360002" y="363189"/>
                    <a:pt x="360002" y="275559"/>
                  </a:cubicBezTo>
                  <a:lnTo>
                    <a:pt x="360002" y="158750"/>
                  </a:lnTo>
                  <a:cubicBezTo>
                    <a:pt x="360002" y="140970"/>
                    <a:pt x="356192" y="123190"/>
                    <a:pt x="351112" y="106680"/>
                  </a:cubicBezTo>
                  <a:cubicBezTo>
                    <a:pt x="372702" y="132080"/>
                    <a:pt x="386672" y="165100"/>
                    <a:pt x="386672" y="201930"/>
                  </a:cubicBezTo>
                  <a:lnTo>
                    <a:pt x="386672" y="318739"/>
                  </a:lnTo>
                  <a:cubicBezTo>
                    <a:pt x="386672" y="318739"/>
                    <a:pt x="386672" y="318739"/>
                    <a:pt x="386672" y="318739"/>
                  </a:cubicBezTo>
                  <a:close/>
                </a:path>
              </a:pathLst>
            </a:custGeom>
            <a:solidFill>
              <a:srgbClr val="704430"/>
            </a:solidFill>
          </p:spPr>
        </p:sp>
      </p:grpSp>
      <p:sp>
        <p:nvSpPr>
          <p:cNvPr id="11" name="AutoShape 11"/>
          <p:cNvSpPr/>
          <p:nvPr/>
        </p:nvSpPr>
        <p:spPr>
          <a:xfrm>
            <a:off x="12523303" y="1396002"/>
            <a:ext cx="354094" cy="0"/>
          </a:xfrm>
          <a:prstGeom prst="line">
            <a:avLst/>
          </a:prstGeom>
          <a:ln w="47625" cap="rnd">
            <a:solidFill>
              <a:srgbClr val="704430"/>
            </a:solidFill>
            <a:prstDash val="solid"/>
            <a:headEnd type="none" w="sm" len="sm"/>
            <a:tailEnd type="none" w="sm" len="sm"/>
          </a:ln>
        </p:spPr>
      </p:sp>
      <p:sp>
        <p:nvSpPr>
          <p:cNvPr id="12" name="AutoShape 12"/>
          <p:cNvSpPr/>
          <p:nvPr/>
        </p:nvSpPr>
        <p:spPr>
          <a:xfrm rot="5400000">
            <a:off x="12523303" y="1396002"/>
            <a:ext cx="354094" cy="0"/>
          </a:xfrm>
          <a:prstGeom prst="line">
            <a:avLst/>
          </a:prstGeom>
          <a:ln w="47625" cap="rnd">
            <a:solidFill>
              <a:srgbClr val="704430"/>
            </a:solidFill>
            <a:prstDash val="solid"/>
            <a:headEnd type="none" w="sm" len="sm"/>
            <a:tailEnd type="none" w="sm" len="sm"/>
          </a:ln>
        </p:spPr>
      </p:sp>
      <p:grpSp>
        <p:nvGrpSpPr>
          <p:cNvPr id="13" name="Group 13"/>
          <p:cNvGrpSpPr/>
          <p:nvPr/>
        </p:nvGrpSpPr>
        <p:grpSpPr>
          <a:xfrm rot="0">
            <a:off x="7871382" y="1735822"/>
            <a:ext cx="9063737" cy="7532003"/>
            <a:chOff x="0" y="0"/>
            <a:chExt cx="2398335" cy="1993026"/>
          </a:xfrm>
        </p:grpSpPr>
        <p:sp>
          <p:nvSpPr>
            <p:cNvPr id="14" name="Freeform 14"/>
            <p:cNvSpPr/>
            <p:nvPr/>
          </p:nvSpPr>
          <p:spPr>
            <a:xfrm>
              <a:off x="92710" y="106680"/>
              <a:ext cx="2294195" cy="1873646"/>
            </a:xfrm>
            <a:custGeom>
              <a:avLst/>
              <a:gdLst/>
              <a:ahLst/>
              <a:cxnLst/>
              <a:rect l="l" t="t" r="r" b="b"/>
              <a:pathLst>
                <a:path w="2294195" h="1873646">
                  <a:moveTo>
                    <a:pt x="2267525" y="1684416"/>
                  </a:moveTo>
                  <a:cubicBezTo>
                    <a:pt x="2267525" y="1772046"/>
                    <a:pt x="2191325" y="1843166"/>
                    <a:pt x="2110045" y="1843166"/>
                  </a:cubicBezTo>
                  <a:lnTo>
                    <a:pt x="66040" y="1843166"/>
                  </a:lnTo>
                  <a:cubicBezTo>
                    <a:pt x="43180" y="1843166"/>
                    <a:pt x="20320" y="1838086"/>
                    <a:pt x="0" y="1829196"/>
                  </a:cubicBezTo>
                  <a:cubicBezTo>
                    <a:pt x="26670" y="1857136"/>
                    <a:pt x="63500" y="1873646"/>
                    <a:pt x="108749" y="1873646"/>
                  </a:cubicBezTo>
                  <a:lnTo>
                    <a:pt x="2148145" y="1873646"/>
                  </a:lnTo>
                  <a:cubicBezTo>
                    <a:pt x="2228155" y="1873646"/>
                    <a:pt x="2294195" y="1807606"/>
                    <a:pt x="2294195" y="1727596"/>
                  </a:cubicBezTo>
                  <a:lnTo>
                    <a:pt x="2294195" y="95250"/>
                  </a:lnTo>
                  <a:cubicBezTo>
                    <a:pt x="2294195" y="58420"/>
                    <a:pt x="2280225" y="25400"/>
                    <a:pt x="2258635" y="0"/>
                  </a:cubicBezTo>
                  <a:cubicBezTo>
                    <a:pt x="2264985" y="16510"/>
                    <a:pt x="2267525" y="34290"/>
                    <a:pt x="2267525" y="52070"/>
                  </a:cubicBezTo>
                  <a:lnTo>
                    <a:pt x="2267525" y="1684416"/>
                  </a:lnTo>
                  <a:lnTo>
                    <a:pt x="2267525" y="1684416"/>
                  </a:lnTo>
                  <a:close/>
                </a:path>
              </a:pathLst>
            </a:custGeom>
            <a:solidFill>
              <a:srgbClr val="704430"/>
            </a:solidFill>
          </p:spPr>
        </p:sp>
        <p:sp>
          <p:nvSpPr>
            <p:cNvPr id="15" name="Freeform 15"/>
            <p:cNvSpPr/>
            <p:nvPr/>
          </p:nvSpPr>
          <p:spPr>
            <a:xfrm>
              <a:off x="12700" y="12700"/>
              <a:ext cx="2333565" cy="1924446"/>
            </a:xfrm>
            <a:custGeom>
              <a:avLst/>
              <a:gdLst/>
              <a:ahLst/>
              <a:cxnLst/>
              <a:rect l="l" t="t" r="r" b="b"/>
              <a:pathLst>
                <a:path w="2333565" h="1924446">
                  <a:moveTo>
                    <a:pt x="146050" y="1924446"/>
                  </a:moveTo>
                  <a:lnTo>
                    <a:pt x="2187515" y="1924446"/>
                  </a:lnTo>
                  <a:cubicBezTo>
                    <a:pt x="2267525" y="1924446"/>
                    <a:pt x="2333565" y="1858406"/>
                    <a:pt x="2333565" y="1778396"/>
                  </a:cubicBezTo>
                  <a:lnTo>
                    <a:pt x="2333565" y="146050"/>
                  </a:lnTo>
                  <a:cubicBezTo>
                    <a:pt x="2333565" y="66040"/>
                    <a:pt x="2267525" y="0"/>
                    <a:pt x="2187515" y="0"/>
                  </a:cubicBezTo>
                  <a:lnTo>
                    <a:pt x="146050" y="0"/>
                  </a:lnTo>
                  <a:cubicBezTo>
                    <a:pt x="66040" y="0"/>
                    <a:pt x="0" y="66040"/>
                    <a:pt x="0" y="146050"/>
                  </a:cubicBezTo>
                  <a:lnTo>
                    <a:pt x="0" y="1778396"/>
                  </a:lnTo>
                  <a:cubicBezTo>
                    <a:pt x="0" y="1859676"/>
                    <a:pt x="66040" y="1924446"/>
                    <a:pt x="146050" y="1924446"/>
                  </a:cubicBezTo>
                  <a:close/>
                </a:path>
              </a:pathLst>
            </a:custGeom>
            <a:solidFill>
              <a:srgbClr val="FFF3ED"/>
            </a:solidFill>
          </p:spPr>
        </p:sp>
        <p:sp>
          <p:nvSpPr>
            <p:cNvPr id="16" name="Freeform 16"/>
            <p:cNvSpPr/>
            <p:nvPr/>
          </p:nvSpPr>
          <p:spPr>
            <a:xfrm>
              <a:off x="0" y="0"/>
              <a:ext cx="2398335" cy="1993026"/>
            </a:xfrm>
            <a:custGeom>
              <a:avLst/>
              <a:gdLst/>
              <a:ahLst/>
              <a:cxnLst/>
              <a:rect l="l" t="t" r="r" b="b"/>
              <a:pathLst>
                <a:path w="2398335" h="1993026">
                  <a:moveTo>
                    <a:pt x="2334835" y="74930"/>
                  </a:moveTo>
                  <a:cubicBezTo>
                    <a:pt x="2306895" y="30480"/>
                    <a:pt x="2257365" y="0"/>
                    <a:pt x="2200215" y="0"/>
                  </a:cubicBezTo>
                  <a:lnTo>
                    <a:pt x="158750" y="0"/>
                  </a:lnTo>
                  <a:cubicBezTo>
                    <a:pt x="71120" y="0"/>
                    <a:pt x="0" y="71120"/>
                    <a:pt x="0" y="158750"/>
                  </a:cubicBezTo>
                  <a:lnTo>
                    <a:pt x="0" y="1791096"/>
                  </a:lnTo>
                  <a:cubicBezTo>
                    <a:pt x="0" y="1843166"/>
                    <a:pt x="25400" y="1888886"/>
                    <a:pt x="63500" y="1918096"/>
                  </a:cubicBezTo>
                  <a:cubicBezTo>
                    <a:pt x="91440" y="1962546"/>
                    <a:pt x="140970" y="1993026"/>
                    <a:pt x="203449" y="1993026"/>
                  </a:cubicBezTo>
                  <a:lnTo>
                    <a:pt x="2239585" y="1993026"/>
                  </a:lnTo>
                  <a:cubicBezTo>
                    <a:pt x="2327215" y="1993026"/>
                    <a:pt x="2398335" y="1921906"/>
                    <a:pt x="2398335" y="1834276"/>
                  </a:cubicBezTo>
                  <a:lnTo>
                    <a:pt x="2398335" y="201930"/>
                  </a:lnTo>
                  <a:cubicBezTo>
                    <a:pt x="2398335" y="149860"/>
                    <a:pt x="2372935" y="104140"/>
                    <a:pt x="2334835" y="74930"/>
                  </a:cubicBezTo>
                  <a:close/>
                  <a:moveTo>
                    <a:pt x="12700" y="1791096"/>
                  </a:moveTo>
                  <a:lnTo>
                    <a:pt x="12700" y="158750"/>
                  </a:lnTo>
                  <a:cubicBezTo>
                    <a:pt x="12700" y="78740"/>
                    <a:pt x="78740" y="12700"/>
                    <a:pt x="158750" y="12700"/>
                  </a:cubicBezTo>
                  <a:lnTo>
                    <a:pt x="2200215" y="12700"/>
                  </a:lnTo>
                  <a:cubicBezTo>
                    <a:pt x="2280225" y="12700"/>
                    <a:pt x="2346265" y="78740"/>
                    <a:pt x="2346265" y="158750"/>
                  </a:cubicBezTo>
                  <a:lnTo>
                    <a:pt x="2346265" y="1791096"/>
                  </a:lnTo>
                  <a:cubicBezTo>
                    <a:pt x="2346265" y="1871106"/>
                    <a:pt x="2280225" y="1937146"/>
                    <a:pt x="2200215" y="1937146"/>
                  </a:cubicBezTo>
                  <a:lnTo>
                    <a:pt x="158750" y="1937146"/>
                  </a:lnTo>
                  <a:cubicBezTo>
                    <a:pt x="78740" y="1937146"/>
                    <a:pt x="12700" y="1872376"/>
                    <a:pt x="12700" y="1791096"/>
                  </a:cubicBezTo>
                  <a:close/>
                  <a:moveTo>
                    <a:pt x="2386905" y="1834276"/>
                  </a:moveTo>
                  <a:cubicBezTo>
                    <a:pt x="2386905" y="1914286"/>
                    <a:pt x="2319595" y="1980326"/>
                    <a:pt x="2239585" y="1980326"/>
                  </a:cubicBezTo>
                  <a:lnTo>
                    <a:pt x="203449" y="1980326"/>
                  </a:lnTo>
                  <a:cubicBezTo>
                    <a:pt x="157480" y="1980326"/>
                    <a:pt x="120650" y="1963816"/>
                    <a:pt x="93980" y="1935876"/>
                  </a:cubicBezTo>
                  <a:cubicBezTo>
                    <a:pt x="114300" y="1944766"/>
                    <a:pt x="135890" y="1949846"/>
                    <a:pt x="160020" y="1949846"/>
                  </a:cubicBezTo>
                  <a:lnTo>
                    <a:pt x="2201485" y="1949846"/>
                  </a:lnTo>
                  <a:cubicBezTo>
                    <a:pt x="2289115" y="1949846"/>
                    <a:pt x="2360235" y="1878726"/>
                    <a:pt x="2360235" y="1791096"/>
                  </a:cubicBezTo>
                  <a:lnTo>
                    <a:pt x="2360235" y="158750"/>
                  </a:lnTo>
                  <a:cubicBezTo>
                    <a:pt x="2360235" y="140970"/>
                    <a:pt x="2356425" y="123190"/>
                    <a:pt x="2351345" y="106680"/>
                  </a:cubicBezTo>
                  <a:cubicBezTo>
                    <a:pt x="2372935" y="132080"/>
                    <a:pt x="2386905" y="165100"/>
                    <a:pt x="2386905" y="201930"/>
                  </a:cubicBezTo>
                  <a:lnTo>
                    <a:pt x="2386905" y="1834276"/>
                  </a:lnTo>
                  <a:cubicBezTo>
                    <a:pt x="2386905" y="1834276"/>
                    <a:pt x="2386905" y="1834276"/>
                    <a:pt x="2386905" y="1834276"/>
                  </a:cubicBezTo>
                  <a:close/>
                </a:path>
              </a:pathLst>
            </a:custGeom>
            <a:solidFill>
              <a:srgbClr val="704430"/>
            </a:solidFill>
          </p:spPr>
        </p:sp>
      </p:grpSp>
      <p:grpSp>
        <p:nvGrpSpPr>
          <p:cNvPr id="17" name="Group 17"/>
          <p:cNvGrpSpPr/>
          <p:nvPr/>
        </p:nvGrpSpPr>
        <p:grpSpPr>
          <a:xfrm rot="0">
            <a:off x="14774246" y="1273025"/>
            <a:ext cx="245953" cy="245953"/>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19" name="Group 19"/>
          <p:cNvGrpSpPr/>
          <p:nvPr/>
        </p:nvGrpSpPr>
        <p:grpSpPr>
          <a:xfrm rot="0">
            <a:off x="15255708" y="1273025"/>
            <a:ext cx="245953" cy="245953"/>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21" name="Group 21"/>
          <p:cNvGrpSpPr/>
          <p:nvPr/>
        </p:nvGrpSpPr>
        <p:grpSpPr>
          <a:xfrm rot="0">
            <a:off x="15737170" y="1273025"/>
            <a:ext cx="245953" cy="245953"/>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042029" y="1273025"/>
            <a:ext cx="4627639" cy="3744181"/>
          </a:xfrm>
          <a:prstGeom prst="rect">
            <a:avLst/>
          </a:prstGeom>
        </p:spPr>
      </p:pic>
      <p:pic>
        <p:nvPicPr>
          <p:cNvPr id="24" name="Picture 2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3230" y="5017206"/>
            <a:ext cx="5505237" cy="4063866"/>
          </a:xfrm>
          <a:prstGeom prst="rect">
            <a:avLst/>
          </a:prstGeom>
        </p:spPr>
      </p:pic>
      <p:sp>
        <p:nvSpPr>
          <p:cNvPr id="25" name="TextBox 25"/>
          <p:cNvSpPr txBox="1"/>
          <p:nvPr/>
        </p:nvSpPr>
        <p:spPr>
          <a:xfrm>
            <a:off x="1905000" y="6057900"/>
            <a:ext cx="4827905" cy="2031365"/>
          </a:xfrm>
          <a:prstGeom prst="rect">
            <a:avLst/>
          </a:prstGeom>
        </p:spPr>
        <p:txBody>
          <a:bodyPr wrap="square" lIns="0" tIns="0" rIns="0" bIns="0" rtlCol="0" anchor="t">
            <a:spAutoFit/>
          </a:bodyPr>
          <a:lstStyle/>
          <a:p>
            <a:pPr>
              <a:lnSpc>
                <a:spcPct val="150000"/>
              </a:lnSpc>
            </a:pPr>
            <a:r>
              <a:rPr lang="en-US" sz="4400">
                <a:solidFill>
                  <a:schemeClr val="tx1"/>
                </a:solidFill>
                <a:latin typeface="Arial" panose="020B0604020202020204" pitchFamily="34" charset="0"/>
                <a:cs typeface="Arial" panose="020B0604020202020204" pitchFamily="34" charset="0"/>
              </a:rPr>
              <a:t>Hãy liệt kê các sự kiện trong gia đình. </a:t>
            </a:r>
            <a:endParaRPr lang="en-US" sz="4400">
              <a:solidFill>
                <a:schemeClr val="tx1"/>
              </a:solidFill>
              <a:latin typeface="Arial" panose="020B0604020202020204" pitchFamily="34" charset="0"/>
              <a:cs typeface="Arial" panose="020B0604020202020204" pitchFamily="34" charset="0"/>
            </a:endParaRPr>
          </a:p>
        </p:txBody>
      </p:sp>
      <p:sp>
        <p:nvSpPr>
          <p:cNvPr id="26" name="TextBox 26"/>
          <p:cNvSpPr txBox="1"/>
          <p:nvPr/>
        </p:nvSpPr>
        <p:spPr>
          <a:xfrm>
            <a:off x="8686687" y="4838864"/>
            <a:ext cx="7793806" cy="2769870"/>
          </a:xfrm>
          <a:prstGeom prst="rect">
            <a:avLst/>
          </a:prstGeom>
        </p:spPr>
        <p:txBody>
          <a:bodyPr lIns="0" tIns="0" rIns="0" bIns="0" rtlCol="0" anchor="t">
            <a:spAutoFit/>
          </a:bodyPr>
          <a:lstStyle/>
          <a:p>
            <a:pPr>
              <a:lnSpc>
                <a:spcPct val="150000"/>
              </a:lnSpc>
            </a:pPr>
            <a:r>
              <a:rPr lang="en-US" sz="4000">
                <a:solidFill>
                  <a:schemeClr val="tx1"/>
                </a:solidFill>
                <a:latin typeface="Arial" panose="020B0604020202020204" pitchFamily="34" charset="0"/>
                <a:cs typeface="Arial" panose="020B0604020202020204" pitchFamily="34" charset="0"/>
              </a:rPr>
              <a:t>Hãy lựa chọn một sự kiện cần chi tiêu trong gia đình và lập kế hoạch chi tiêu theo mẫu. </a:t>
            </a:r>
            <a:endParaRPr lang="en-US" sz="4000">
              <a:solidFill>
                <a:schemeClr val="tx1"/>
              </a:solidFill>
              <a:latin typeface="Arial" panose="020B0604020202020204" pitchFamily="34" charset="0"/>
              <a:cs typeface="Arial" panose="020B0604020202020204" pitchFamily="34" charset="0"/>
            </a:endParaRPr>
          </a:p>
        </p:txBody>
      </p:sp>
      <p:sp>
        <p:nvSpPr>
          <p:cNvPr id="27" name="TextBox 27"/>
          <p:cNvSpPr txBox="1"/>
          <p:nvPr/>
        </p:nvSpPr>
        <p:spPr>
          <a:xfrm>
            <a:off x="9220200" y="3086100"/>
            <a:ext cx="6430010" cy="1153795"/>
          </a:xfrm>
          <a:prstGeom prst="rect">
            <a:avLst/>
          </a:prstGeom>
        </p:spPr>
        <p:txBody>
          <a:bodyPr wrap="square" lIns="0" tIns="0" rIns="0" bIns="0" rtlCol="0" anchor="t">
            <a:spAutoFit/>
          </a:bodyPr>
          <a:lstStyle/>
          <a:p>
            <a:pPr algn="ctr">
              <a:lnSpc>
                <a:spcPts val="9000"/>
              </a:lnSpc>
            </a:pPr>
            <a:r>
              <a:rPr lang="en-US" sz="5400" b="1">
                <a:solidFill>
                  <a:schemeClr val="tx1"/>
                </a:solidFill>
                <a:latin typeface="Arial" panose="020B0604020202020204" pitchFamily="34" charset="0"/>
                <a:cs typeface="Arial" panose="020B0604020202020204" pitchFamily="34" charset="0"/>
              </a:rPr>
              <a:t>Hoạt động nhóm</a:t>
            </a:r>
            <a:endParaRPr lang="en-US" sz="5400" b="1">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3ED"/>
        </a:solidFill>
        <a:effectLst/>
      </p:bgPr>
    </p:bg>
    <p:spTree>
      <p:nvGrpSpPr>
        <p:cNvPr id="1" name=""/>
        <p:cNvGrpSpPr/>
        <p:nvPr/>
      </p:nvGrpSpPr>
      <p:grpSpPr>
        <a:xfrm>
          <a:off x="0" y="0"/>
          <a:ext cx="0" cy="0"/>
          <a:chOff x="0" y="0"/>
          <a:chExt cx="0" cy="0"/>
        </a:xfrm>
      </p:grpSpPr>
      <p:pic>
        <p:nvPicPr>
          <p:cNvPr id="18" name="Picture 18"/>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840048">
            <a:off x="408305" y="1136650"/>
            <a:ext cx="1090930" cy="1621155"/>
          </a:xfrm>
          <a:prstGeom prst="rect">
            <a:avLst/>
          </a:prstGeom>
        </p:spPr>
      </p:pic>
      <p:sp>
        <p:nvSpPr>
          <p:cNvPr id="100" name="Text Box 99"/>
          <p:cNvSpPr txBox="1"/>
          <p:nvPr/>
        </p:nvSpPr>
        <p:spPr>
          <a:xfrm>
            <a:off x="609600" y="1486535"/>
            <a:ext cx="7935595" cy="922020"/>
          </a:xfrm>
          <a:prstGeom prst="rect">
            <a:avLst/>
          </a:prstGeom>
          <a:noFill/>
          <a:ln w="9525">
            <a:noFill/>
          </a:ln>
        </p:spPr>
        <p:txBody>
          <a:bodyPr wrap="square">
            <a:spAutoFit/>
          </a:bodyPr>
          <a:p>
            <a:pPr indent="0" algn="ctr"/>
            <a:r>
              <a:rPr lang="en-US" sz="5400" b="0">
                <a:solidFill>
                  <a:srgbClr val="000000"/>
                </a:solidFill>
                <a:latin typeface="Arial" panose="020B0604020202020204" pitchFamily="34" charset="0"/>
                <a:cs typeface="Arial" panose="020B0604020202020204" pitchFamily="34" charset="0"/>
              </a:rPr>
              <a:t>Trò chơi </a:t>
            </a:r>
            <a:r>
              <a:rPr lang="en-US" sz="5400" b="1">
                <a:solidFill>
                  <a:srgbClr val="000000"/>
                </a:solidFill>
                <a:latin typeface="Arial" panose="020B0604020202020204" pitchFamily="34" charset="0"/>
                <a:cs typeface="Arial" panose="020B0604020202020204" pitchFamily="34" charset="0"/>
              </a:rPr>
              <a:t>Mua sắm</a:t>
            </a:r>
            <a:endParaRPr lang="en-US" sz="5400" b="1">
              <a:solidFill>
                <a:srgbClr val="000000"/>
              </a:solidFill>
              <a:latin typeface="Arial" panose="020B0604020202020204" pitchFamily="34" charset="0"/>
              <a:cs typeface="Arial" panose="020B0604020202020204" pitchFamily="34" charset="0"/>
            </a:endParaRPr>
          </a:p>
        </p:txBody>
      </p:sp>
      <p:pic>
        <p:nvPicPr>
          <p:cNvPr id="330" name="Picture 329"/>
          <p:cNvPicPr/>
          <p:nvPr/>
        </p:nvPicPr>
        <p:blipFill>
          <a:blip r:embed="rId3">
            <a:clrChange>
              <a:clrFrom>
                <a:srgbClr val="FEFEFE">
                  <a:alpha val="100000"/>
                </a:srgbClr>
              </a:clrFrom>
              <a:clrTo>
                <a:srgbClr val="FEFEFE">
                  <a:alpha val="100000"/>
                  <a:alpha val="0"/>
                </a:srgbClr>
              </a:clrTo>
            </a:clrChange>
          </a:blip>
          <a:stretch>
            <a:fillRect/>
          </a:stretch>
        </p:blipFill>
        <p:spPr>
          <a:xfrm>
            <a:off x="9296400" y="1392555"/>
            <a:ext cx="8285480" cy="4715510"/>
          </a:xfrm>
          <a:prstGeom prst="rect">
            <a:avLst/>
          </a:prstGeom>
          <a:noFill/>
          <a:ln w="9525">
            <a:noFill/>
          </a:ln>
        </p:spPr>
      </p:pic>
      <p:pic>
        <p:nvPicPr>
          <p:cNvPr id="332" name="Picture 331"/>
          <p:cNvPicPr/>
          <p:nvPr/>
        </p:nvPicPr>
        <p:blipFill>
          <a:blip r:embed="rId4"/>
          <a:stretch>
            <a:fillRect/>
          </a:stretch>
        </p:blipFill>
        <p:spPr>
          <a:xfrm>
            <a:off x="10134600" y="6353810"/>
            <a:ext cx="3051175" cy="1692910"/>
          </a:xfrm>
          <a:prstGeom prst="rect">
            <a:avLst/>
          </a:prstGeom>
          <a:noFill/>
          <a:ln w="9525">
            <a:noFill/>
          </a:ln>
        </p:spPr>
      </p:pic>
      <p:pic>
        <p:nvPicPr>
          <p:cNvPr id="333" name="Picture 332"/>
          <p:cNvPicPr/>
          <p:nvPr/>
        </p:nvPicPr>
        <p:blipFill>
          <a:blip r:embed="rId5"/>
          <a:stretch>
            <a:fillRect/>
          </a:stretch>
        </p:blipFill>
        <p:spPr>
          <a:xfrm>
            <a:off x="10058400" y="8343900"/>
            <a:ext cx="3127375" cy="1574800"/>
          </a:xfrm>
          <a:prstGeom prst="rect">
            <a:avLst/>
          </a:prstGeom>
          <a:noFill/>
          <a:ln w="9525">
            <a:noFill/>
          </a:ln>
        </p:spPr>
      </p:pic>
      <p:pic>
        <p:nvPicPr>
          <p:cNvPr id="334" name="Picture 333"/>
          <p:cNvPicPr/>
          <p:nvPr/>
        </p:nvPicPr>
        <p:blipFill>
          <a:blip r:embed="rId6"/>
          <a:stretch>
            <a:fillRect/>
          </a:stretch>
        </p:blipFill>
        <p:spPr>
          <a:xfrm>
            <a:off x="13563600" y="6286500"/>
            <a:ext cx="3331845" cy="3562350"/>
          </a:xfrm>
          <a:prstGeom prst="rect">
            <a:avLst/>
          </a:prstGeom>
          <a:noFill/>
          <a:ln w="9525">
            <a:noFill/>
          </a:ln>
        </p:spPr>
      </p:pic>
      <p:sp>
        <p:nvSpPr>
          <p:cNvPr id="21" name="Rounded Rectangular Callout 20"/>
          <p:cNvSpPr/>
          <p:nvPr/>
        </p:nvSpPr>
        <p:spPr>
          <a:xfrm>
            <a:off x="609600" y="3695700"/>
            <a:ext cx="8104505" cy="5022850"/>
          </a:xfrm>
          <a:prstGeom prst="wedgeRoundRectCallout">
            <a:avLst>
              <a:gd name="adj1" fmla="val -55833"/>
              <a:gd name="adj2" fmla="val 41926"/>
              <a:gd name="adj3" fmla="val 16667"/>
            </a:avLst>
          </a:prstGeom>
          <a:solidFill>
            <a:srgbClr val="FBE3DE"/>
          </a:solidFill>
        </p:spPr>
        <p:style>
          <a:lnRef idx="1">
            <a:schemeClr val="accent3"/>
          </a:lnRef>
          <a:fillRef idx="2">
            <a:schemeClr val="accent3"/>
          </a:fillRef>
          <a:effectRef idx="1">
            <a:schemeClr val="accent3"/>
          </a:effectRef>
          <a:fontRef idx="minor">
            <a:schemeClr val="dk1"/>
          </a:fontRef>
        </p:style>
        <p:txBody>
          <a:bodyPr rtlCol="0" anchor="ctr"/>
          <a:p>
            <a:pPr marL="0" indent="0" algn="just">
              <a:lnSpc>
                <a:spcPct val="150000"/>
              </a:lnSpc>
            </a:pPr>
            <a:r>
              <a:rPr lang="en-US" sz="4000">
                <a:solidFill>
                  <a:schemeClr val="tx1"/>
                </a:solidFill>
                <a:latin typeface="Arial" panose="020B0604020202020204" pitchFamily="34" charset="0"/>
                <a:cs typeface="Arial" panose="020B0604020202020204" pitchFamily="34" charset="0"/>
                <a:sym typeface="+mn-ea"/>
              </a:rPr>
              <a:t>Mỗi đội sẽ được cấp một số phiếu mua hàng để thực hiện mua sắm. Độ nào mua được nhiều đò đồ và tiết kiệm được nhiều tiền nhất sẽ thắng.</a:t>
            </a:r>
            <a:endParaRPr lang="en-US" sz="4000">
              <a:solidFill>
                <a:schemeClr val="tx1"/>
              </a:solidFill>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barn(inVertical)">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7" presetClass="entr" presetSubtype="10" fill="hold" nodeType="clickEffect">
                                  <p:stCondLst>
                                    <p:cond delay="0"/>
                                  </p:stCondLst>
                                  <p:childTnLst>
                                    <p:set>
                                      <p:cBhvr>
                                        <p:cTn id="17" dur="1" fill="hold">
                                          <p:stCondLst>
                                            <p:cond delay="0"/>
                                          </p:stCondLst>
                                        </p:cTn>
                                        <p:tgtEl>
                                          <p:spTgt spid="330"/>
                                        </p:tgtEl>
                                        <p:attrNameLst>
                                          <p:attrName>style.visibility</p:attrName>
                                        </p:attrNameLst>
                                      </p:cBhvr>
                                      <p:to>
                                        <p:strVal val="visible"/>
                                      </p:to>
                                    </p:set>
                                    <p:anim calcmode="lin" valueType="num">
                                      <p:cBhvr>
                                        <p:cTn id="18" dur="500" fill="hold"/>
                                        <p:tgtEl>
                                          <p:spTgt spid="330"/>
                                        </p:tgtEl>
                                        <p:attrNameLst>
                                          <p:attrName>ppt_w</p:attrName>
                                        </p:attrNameLst>
                                      </p:cBhvr>
                                      <p:tavLst>
                                        <p:tav tm="0">
                                          <p:val>
                                            <p:fltVal val="0"/>
                                          </p:val>
                                        </p:tav>
                                        <p:tav tm="100000">
                                          <p:val>
                                            <p:strVal val="#ppt_w"/>
                                          </p:val>
                                        </p:tav>
                                      </p:tavLst>
                                    </p:anim>
                                    <p:anim calcmode="lin" valueType="num">
                                      <p:cBhvr>
                                        <p:cTn id="19" dur="500" fill="hold"/>
                                        <p:tgtEl>
                                          <p:spTgt spid="330"/>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nodeType="clickEffect">
                                  <p:stCondLst>
                                    <p:cond delay="0"/>
                                  </p:stCondLst>
                                  <p:childTnLst>
                                    <p:set>
                                      <p:cBhvr>
                                        <p:cTn id="23" dur="1" fill="hold">
                                          <p:stCondLst>
                                            <p:cond delay="0"/>
                                          </p:stCondLst>
                                        </p:cTn>
                                        <p:tgtEl>
                                          <p:spTgt spid="332"/>
                                        </p:tgtEl>
                                        <p:attrNameLst>
                                          <p:attrName>style.visibility</p:attrName>
                                        </p:attrNameLst>
                                      </p:cBhvr>
                                      <p:to>
                                        <p:strVal val="visible"/>
                                      </p:to>
                                    </p:set>
                                    <p:anim calcmode="lin" valueType="num">
                                      <p:cBhvr>
                                        <p:cTn id="24" dur="500" fill="hold"/>
                                        <p:tgtEl>
                                          <p:spTgt spid="332"/>
                                        </p:tgtEl>
                                        <p:attrNameLst>
                                          <p:attrName>ppt_w</p:attrName>
                                        </p:attrNameLst>
                                      </p:cBhvr>
                                      <p:tavLst>
                                        <p:tav tm="0">
                                          <p:val>
                                            <p:fltVal val="0"/>
                                          </p:val>
                                        </p:tav>
                                        <p:tav tm="100000">
                                          <p:val>
                                            <p:strVal val="#ppt_w"/>
                                          </p:val>
                                        </p:tav>
                                      </p:tavLst>
                                    </p:anim>
                                    <p:anim calcmode="lin" valueType="num">
                                      <p:cBhvr>
                                        <p:cTn id="25" dur="500" fill="hold"/>
                                        <p:tgtEl>
                                          <p:spTgt spid="332"/>
                                        </p:tgtEl>
                                        <p:attrNameLst>
                                          <p:attrName>ppt_h</p:attrName>
                                        </p:attrNameLst>
                                      </p:cBhvr>
                                      <p:tavLst>
                                        <p:tav tm="0">
                                          <p:val>
                                            <p:strVal val="#ppt_h"/>
                                          </p:val>
                                        </p:tav>
                                        <p:tav tm="100000">
                                          <p:val>
                                            <p:strVal val="#ppt_h"/>
                                          </p:val>
                                        </p:tav>
                                      </p:tavLst>
                                    </p:anim>
                                  </p:childTnLst>
                                </p:cTn>
                              </p:par>
                              <p:par>
                                <p:cTn id="26" presetID="17" presetClass="entr" presetSubtype="10" fill="hold" nodeType="withEffect">
                                  <p:stCondLst>
                                    <p:cond delay="0"/>
                                  </p:stCondLst>
                                  <p:childTnLst>
                                    <p:set>
                                      <p:cBhvr>
                                        <p:cTn id="27" dur="1" fill="hold">
                                          <p:stCondLst>
                                            <p:cond delay="0"/>
                                          </p:stCondLst>
                                        </p:cTn>
                                        <p:tgtEl>
                                          <p:spTgt spid="333"/>
                                        </p:tgtEl>
                                        <p:attrNameLst>
                                          <p:attrName>style.visibility</p:attrName>
                                        </p:attrNameLst>
                                      </p:cBhvr>
                                      <p:to>
                                        <p:strVal val="visible"/>
                                      </p:to>
                                    </p:set>
                                    <p:anim calcmode="lin" valueType="num">
                                      <p:cBhvr>
                                        <p:cTn id="28" dur="500" fill="hold"/>
                                        <p:tgtEl>
                                          <p:spTgt spid="333"/>
                                        </p:tgtEl>
                                        <p:attrNameLst>
                                          <p:attrName>ppt_w</p:attrName>
                                        </p:attrNameLst>
                                      </p:cBhvr>
                                      <p:tavLst>
                                        <p:tav tm="0">
                                          <p:val>
                                            <p:fltVal val="0"/>
                                          </p:val>
                                        </p:tav>
                                        <p:tav tm="100000">
                                          <p:val>
                                            <p:strVal val="#ppt_w"/>
                                          </p:val>
                                        </p:tav>
                                      </p:tavLst>
                                    </p:anim>
                                    <p:anim calcmode="lin" valueType="num">
                                      <p:cBhvr>
                                        <p:cTn id="29" dur="500" fill="hold"/>
                                        <p:tgtEl>
                                          <p:spTgt spid="333"/>
                                        </p:tgtEl>
                                        <p:attrNameLst>
                                          <p:attrName>ppt_h</p:attrName>
                                        </p:attrNameLst>
                                      </p:cBhvr>
                                      <p:tavLst>
                                        <p:tav tm="0">
                                          <p:val>
                                            <p:strVal val="#ppt_h"/>
                                          </p:val>
                                        </p:tav>
                                        <p:tav tm="100000">
                                          <p:val>
                                            <p:strVal val="#ppt_h"/>
                                          </p:val>
                                        </p:tav>
                                      </p:tavLst>
                                    </p:anim>
                                  </p:childTnLst>
                                </p:cTn>
                              </p:par>
                              <p:par>
                                <p:cTn id="30" presetID="17" presetClass="entr" presetSubtype="10" fill="hold" nodeType="withEffect">
                                  <p:stCondLst>
                                    <p:cond delay="0"/>
                                  </p:stCondLst>
                                  <p:childTnLst>
                                    <p:set>
                                      <p:cBhvr>
                                        <p:cTn id="31" dur="1" fill="hold">
                                          <p:stCondLst>
                                            <p:cond delay="0"/>
                                          </p:stCondLst>
                                        </p:cTn>
                                        <p:tgtEl>
                                          <p:spTgt spid="334"/>
                                        </p:tgtEl>
                                        <p:attrNameLst>
                                          <p:attrName>style.visibility</p:attrName>
                                        </p:attrNameLst>
                                      </p:cBhvr>
                                      <p:to>
                                        <p:strVal val="visible"/>
                                      </p:to>
                                    </p:set>
                                    <p:anim calcmode="lin" valueType="num">
                                      <p:cBhvr>
                                        <p:cTn id="32" dur="500" fill="hold"/>
                                        <p:tgtEl>
                                          <p:spTgt spid="334"/>
                                        </p:tgtEl>
                                        <p:attrNameLst>
                                          <p:attrName>ppt_w</p:attrName>
                                        </p:attrNameLst>
                                      </p:cBhvr>
                                      <p:tavLst>
                                        <p:tav tm="0">
                                          <p:val>
                                            <p:fltVal val="0"/>
                                          </p:val>
                                        </p:tav>
                                        <p:tav tm="100000">
                                          <p:val>
                                            <p:strVal val="#ppt_w"/>
                                          </p:val>
                                        </p:tav>
                                      </p:tavLst>
                                    </p:anim>
                                    <p:anim calcmode="lin" valueType="num">
                                      <p:cBhvr>
                                        <p:cTn id="33" dur="500" fill="hold"/>
                                        <p:tgtEl>
                                          <p:spTgt spid="3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grpSp>
        <p:nvGrpSpPr>
          <p:cNvPr id="3" name="Group 3"/>
          <p:cNvGrpSpPr/>
          <p:nvPr/>
        </p:nvGrpSpPr>
        <p:grpSpPr>
          <a:xfrm rot="0">
            <a:off x="5895067" y="3804590"/>
            <a:ext cx="11337018" cy="5129860"/>
            <a:chOff x="0" y="0"/>
            <a:chExt cx="2999863" cy="1357400"/>
          </a:xfrm>
        </p:grpSpPr>
        <p:sp>
          <p:nvSpPr>
            <p:cNvPr id="4"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5"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6"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grpSp>
        <p:nvGrpSpPr>
          <p:cNvPr id="7" name="Group 7"/>
          <p:cNvGrpSpPr/>
          <p:nvPr/>
        </p:nvGrpSpPr>
        <p:grpSpPr>
          <a:xfrm rot="0">
            <a:off x="5895067" y="1650179"/>
            <a:ext cx="11337018" cy="1320173"/>
            <a:chOff x="0" y="0"/>
            <a:chExt cx="16435575" cy="1913890"/>
          </a:xfrm>
        </p:grpSpPr>
        <p:sp>
          <p:nvSpPr>
            <p:cNvPr id="8" name="Freeform 8"/>
            <p:cNvSpPr/>
            <p:nvPr/>
          </p:nvSpPr>
          <p:spPr>
            <a:xfrm>
              <a:off x="0" y="0"/>
              <a:ext cx="16435575" cy="1913890"/>
            </a:xfrm>
            <a:custGeom>
              <a:avLst/>
              <a:gdLst/>
              <a:ahLst/>
              <a:cxnLst/>
              <a:rect l="l" t="t" r="r" b="b"/>
              <a:pathLst>
                <a:path w="16435575" h="1913890">
                  <a:moveTo>
                    <a:pt x="16435575" y="956945"/>
                  </a:moveTo>
                  <a:lnTo>
                    <a:pt x="16435575" y="956945"/>
                  </a:lnTo>
                  <a:cubicBezTo>
                    <a:pt x="16435575" y="1485392"/>
                    <a:pt x="16007204" y="1913890"/>
                    <a:pt x="15478630" y="1913890"/>
                  </a:cubicBezTo>
                  <a:lnTo>
                    <a:pt x="956945" y="1913890"/>
                  </a:lnTo>
                  <a:cubicBezTo>
                    <a:pt x="428371" y="1913890"/>
                    <a:pt x="0" y="1485392"/>
                    <a:pt x="0" y="956945"/>
                  </a:cubicBezTo>
                  <a:lnTo>
                    <a:pt x="0" y="956945"/>
                  </a:lnTo>
                  <a:cubicBezTo>
                    <a:pt x="0" y="428371"/>
                    <a:pt x="428371" y="0"/>
                    <a:pt x="956945" y="0"/>
                  </a:cubicBezTo>
                  <a:lnTo>
                    <a:pt x="15478630" y="0"/>
                  </a:lnTo>
                  <a:cubicBezTo>
                    <a:pt x="16007077" y="0"/>
                    <a:pt x="16435575" y="428371"/>
                    <a:pt x="16435575" y="956945"/>
                  </a:cubicBezTo>
                  <a:close/>
                </a:path>
              </a:pathLst>
            </a:custGeom>
            <a:solidFill>
              <a:srgbClr val="FFF3ED"/>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57729" y="1979062"/>
            <a:ext cx="535653" cy="606973"/>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34839" y="5949539"/>
            <a:ext cx="5170490" cy="2942479"/>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34839" y="1341863"/>
            <a:ext cx="3532843" cy="3736661"/>
          </a:xfrm>
          <a:prstGeom prst="rect">
            <a:avLst/>
          </a:prstGeom>
        </p:spPr>
      </p:pic>
      <p:sp>
        <p:nvSpPr>
          <p:cNvPr id="12" name="TextBox 12"/>
          <p:cNvSpPr txBox="1"/>
          <p:nvPr/>
        </p:nvSpPr>
        <p:spPr>
          <a:xfrm>
            <a:off x="7620188" y="1797587"/>
            <a:ext cx="8122014" cy="1025525"/>
          </a:xfrm>
          <a:prstGeom prst="rect">
            <a:avLst/>
          </a:prstGeom>
        </p:spPr>
        <p:txBody>
          <a:bodyPr lIns="0" tIns="0" rIns="0" bIns="0" rtlCol="0" anchor="t">
            <a:spAutoFit/>
          </a:bodyPr>
          <a:lstStyle/>
          <a:p>
            <a:pPr algn="ctr">
              <a:lnSpc>
                <a:spcPts val="8000"/>
              </a:lnSpc>
            </a:pPr>
            <a:r>
              <a:rPr lang="en-US" sz="5400" b="1">
                <a:solidFill>
                  <a:schemeClr val="tx1"/>
                </a:solidFill>
                <a:latin typeface="Arial" panose="020B0604020202020204" pitchFamily="34" charset="0"/>
                <a:cs typeface="Arial" panose="020B0604020202020204" pitchFamily="34" charset="0"/>
              </a:rPr>
              <a:t>LUYỆN TẬP</a:t>
            </a:r>
            <a:endParaRPr lang="en-US" sz="5400" b="1">
              <a:solidFill>
                <a:schemeClr val="tx1"/>
              </a:solidFill>
              <a:latin typeface="Arial" panose="020B0604020202020204" pitchFamily="34" charset="0"/>
              <a:cs typeface="Arial" panose="020B0604020202020204" pitchFamily="34" charset="0"/>
            </a:endParaRPr>
          </a:p>
        </p:txBody>
      </p:sp>
      <p:sp>
        <p:nvSpPr>
          <p:cNvPr id="13" name="TextBox 13"/>
          <p:cNvSpPr txBox="1"/>
          <p:nvPr/>
        </p:nvSpPr>
        <p:spPr>
          <a:xfrm>
            <a:off x="7125236" y="4983950"/>
            <a:ext cx="8876680" cy="2769870"/>
          </a:xfrm>
          <a:prstGeom prst="rect">
            <a:avLst/>
          </a:prstGeom>
        </p:spPr>
        <p:txBody>
          <a:bodyPr lIns="0" tIns="0" rIns="0" bIns="0" rtlCol="0" anchor="t">
            <a:spAutoFit/>
          </a:bodyPr>
          <a:lstStyle/>
          <a:p>
            <a:pPr algn="ctr">
              <a:lnSpc>
                <a:spcPct val="150000"/>
              </a:lnSpc>
            </a:pPr>
            <a:r>
              <a:rPr lang="en-US" sz="4000">
                <a:solidFill>
                  <a:schemeClr val="tx1"/>
                </a:solidFill>
                <a:latin typeface="Arial" panose="020B0604020202020204" pitchFamily="34" charset="0"/>
                <a:cs typeface="Arial" panose="020B0604020202020204" pitchFamily="34" charset="0"/>
              </a:rPr>
              <a:t>Em hãy chia sẻ những điều em học được qua tình huống vừa phân tích để áp dụng cho bản thân.</a:t>
            </a:r>
            <a:endParaRPr lang="en-US" sz="400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grpSp>
        <p:nvGrpSpPr>
          <p:cNvPr id="26" name="Group 3"/>
          <p:cNvGrpSpPr/>
          <p:nvPr/>
        </p:nvGrpSpPr>
        <p:grpSpPr>
          <a:xfrm rot="0">
            <a:off x="5895067" y="3804590"/>
            <a:ext cx="11337018" cy="5129860"/>
            <a:chOff x="0" y="0"/>
            <a:chExt cx="2999863" cy="1357400"/>
          </a:xfrm>
        </p:grpSpPr>
        <p:sp>
          <p:nvSpPr>
            <p:cNvPr id="27"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28"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29"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grpSp>
        <p:nvGrpSpPr>
          <p:cNvPr id="30" name="Group 7"/>
          <p:cNvGrpSpPr/>
          <p:nvPr/>
        </p:nvGrpSpPr>
        <p:grpSpPr>
          <a:xfrm rot="0">
            <a:off x="5895067" y="1650179"/>
            <a:ext cx="11337018" cy="1320173"/>
            <a:chOff x="0" y="0"/>
            <a:chExt cx="16435575" cy="1913890"/>
          </a:xfrm>
        </p:grpSpPr>
        <p:sp>
          <p:nvSpPr>
            <p:cNvPr id="31" name="Freeform 8"/>
            <p:cNvSpPr/>
            <p:nvPr/>
          </p:nvSpPr>
          <p:spPr>
            <a:xfrm>
              <a:off x="0" y="0"/>
              <a:ext cx="16435575" cy="1913890"/>
            </a:xfrm>
            <a:custGeom>
              <a:avLst/>
              <a:gdLst/>
              <a:ahLst/>
              <a:cxnLst/>
              <a:rect l="l" t="t" r="r" b="b"/>
              <a:pathLst>
                <a:path w="16435575" h="1913890">
                  <a:moveTo>
                    <a:pt x="16435575" y="956945"/>
                  </a:moveTo>
                  <a:lnTo>
                    <a:pt x="16435575" y="956945"/>
                  </a:lnTo>
                  <a:cubicBezTo>
                    <a:pt x="16435575" y="1485392"/>
                    <a:pt x="16007204" y="1913890"/>
                    <a:pt x="15478630" y="1913890"/>
                  </a:cubicBezTo>
                  <a:lnTo>
                    <a:pt x="956945" y="1913890"/>
                  </a:lnTo>
                  <a:cubicBezTo>
                    <a:pt x="428371" y="1913890"/>
                    <a:pt x="0" y="1485392"/>
                    <a:pt x="0" y="956945"/>
                  </a:cubicBezTo>
                  <a:lnTo>
                    <a:pt x="0" y="956945"/>
                  </a:lnTo>
                  <a:cubicBezTo>
                    <a:pt x="0" y="428371"/>
                    <a:pt x="428371" y="0"/>
                    <a:pt x="956945" y="0"/>
                  </a:cubicBezTo>
                  <a:lnTo>
                    <a:pt x="15478630" y="0"/>
                  </a:lnTo>
                  <a:cubicBezTo>
                    <a:pt x="16007077" y="0"/>
                    <a:pt x="16435575" y="428371"/>
                    <a:pt x="16435575" y="956945"/>
                  </a:cubicBezTo>
                  <a:close/>
                </a:path>
              </a:pathLst>
            </a:custGeom>
            <a:solidFill>
              <a:srgbClr val="FFF3ED"/>
            </a:solidFill>
          </p:spPr>
        </p:sp>
      </p:grpSp>
      <p:pic>
        <p:nvPicPr>
          <p:cNvPr id="32"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57729" y="1979062"/>
            <a:ext cx="535653" cy="606973"/>
          </a:xfrm>
          <a:prstGeom prst="rect">
            <a:avLst/>
          </a:prstGeom>
        </p:spPr>
      </p:pic>
      <p:sp>
        <p:nvSpPr>
          <p:cNvPr id="35" name="TextBox 12"/>
          <p:cNvSpPr txBox="1"/>
          <p:nvPr/>
        </p:nvSpPr>
        <p:spPr>
          <a:xfrm>
            <a:off x="7620188" y="1797587"/>
            <a:ext cx="8122014" cy="1025525"/>
          </a:xfrm>
          <a:prstGeom prst="rect">
            <a:avLst/>
          </a:prstGeom>
        </p:spPr>
        <p:txBody>
          <a:bodyPr lIns="0" tIns="0" rIns="0" bIns="0" rtlCol="0" anchor="t">
            <a:spAutoFit/>
          </a:bodyPr>
          <a:p>
            <a:pPr algn="ctr">
              <a:lnSpc>
                <a:spcPts val="8000"/>
              </a:lnSpc>
            </a:pPr>
            <a:r>
              <a:rPr lang="en-US" sz="5400" b="1">
                <a:solidFill>
                  <a:schemeClr val="tx1"/>
                </a:solidFill>
                <a:latin typeface="Arial" panose="020B0604020202020204" pitchFamily="34" charset="0"/>
                <a:cs typeface="Arial" panose="020B0604020202020204" pitchFamily="34" charset="0"/>
              </a:rPr>
              <a:t>VẬN DỤNG</a:t>
            </a:r>
            <a:endParaRPr lang="en-US" sz="5400" b="1">
              <a:solidFill>
                <a:schemeClr val="tx1"/>
              </a:solidFill>
              <a:latin typeface="Arial" panose="020B0604020202020204" pitchFamily="34" charset="0"/>
              <a:cs typeface="Arial" panose="020B0604020202020204" pitchFamily="34" charset="0"/>
            </a:endParaRPr>
          </a:p>
        </p:txBody>
      </p:sp>
      <p:sp>
        <p:nvSpPr>
          <p:cNvPr id="36" name="TextBox 13"/>
          <p:cNvSpPr txBox="1"/>
          <p:nvPr/>
        </p:nvSpPr>
        <p:spPr>
          <a:xfrm>
            <a:off x="7125236" y="4983950"/>
            <a:ext cx="8876680" cy="2769870"/>
          </a:xfrm>
          <a:prstGeom prst="rect">
            <a:avLst/>
          </a:prstGeom>
        </p:spPr>
        <p:txBody>
          <a:bodyPr lIns="0" tIns="0" rIns="0" bIns="0" rtlCol="0" anchor="t">
            <a:spAutoFit/>
          </a:bodyPr>
          <a:p>
            <a:pPr algn="ctr">
              <a:lnSpc>
                <a:spcPct val="150000"/>
              </a:lnSpc>
            </a:pPr>
            <a:r>
              <a:rPr lang="en-US" sz="4000">
                <a:solidFill>
                  <a:schemeClr val="tx1"/>
                </a:solidFill>
                <a:latin typeface="Arial" panose="020B0604020202020204" pitchFamily="34" charset="0"/>
                <a:cs typeface="Arial" panose="020B0604020202020204" pitchFamily="34" charset="0"/>
              </a:rPr>
              <a:t>Tìm hiểu và giới thiệu một tấm gương học sinh biết lập kế hoạch chi tiêu, biết tiết kiệm tiền cho tập thể lớp.</a:t>
            </a:r>
            <a:endParaRPr lang="en-US" sz="4000">
              <a:solidFill>
                <a:schemeClr val="tx1"/>
              </a:solidFill>
              <a:latin typeface="Arial" panose="020B0604020202020204" pitchFamily="34" charset="0"/>
              <a:cs typeface="Arial" panose="020B0604020202020204" pitchFamily="34" charset="0"/>
            </a:endParaRPr>
          </a:p>
        </p:txBody>
      </p:sp>
      <p:pic>
        <p:nvPicPr>
          <p:cNvPr id="37"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1208333" y="1409566"/>
            <a:ext cx="3233824" cy="3607714"/>
          </a:xfrm>
          <a:prstGeom prst="rect">
            <a:avLst/>
          </a:prstGeom>
        </p:spPr>
      </p:pic>
      <p:pic>
        <p:nvPicPr>
          <p:cNvPr id="38" name="Picture 2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14666" y="5829414"/>
            <a:ext cx="3908794" cy="338999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800663" y="85591"/>
            <a:ext cx="3233824" cy="3607714"/>
          </a:xfrm>
          <a:prstGeom prst="rect">
            <a:avLst/>
          </a:prstGeom>
        </p:spPr>
      </p:pic>
      <p:grpSp>
        <p:nvGrpSpPr>
          <p:cNvPr id="4" name="Group 4"/>
          <p:cNvGrpSpPr/>
          <p:nvPr/>
        </p:nvGrpSpPr>
        <p:grpSpPr>
          <a:xfrm rot="0">
            <a:off x="800663" y="3471429"/>
            <a:ext cx="5435227" cy="6159121"/>
            <a:chOff x="0" y="0"/>
            <a:chExt cx="1570252" cy="1779387"/>
          </a:xfrm>
        </p:grpSpPr>
        <p:sp>
          <p:nvSpPr>
            <p:cNvPr id="5" name="Freeform 5"/>
            <p:cNvSpPr/>
            <p:nvPr/>
          </p:nvSpPr>
          <p:spPr>
            <a:xfrm>
              <a:off x="92710" y="106680"/>
              <a:ext cx="1466112" cy="1660007"/>
            </a:xfrm>
            <a:custGeom>
              <a:avLst/>
              <a:gdLst/>
              <a:ahLst/>
              <a:cxnLst/>
              <a:rect l="l" t="t" r="r" b="b"/>
              <a:pathLst>
                <a:path w="1466112" h="1660007">
                  <a:moveTo>
                    <a:pt x="1439442" y="1470777"/>
                  </a:moveTo>
                  <a:cubicBezTo>
                    <a:pt x="1439442" y="1558407"/>
                    <a:pt x="1363242" y="1629527"/>
                    <a:pt x="1281962" y="1629527"/>
                  </a:cubicBezTo>
                  <a:lnTo>
                    <a:pt x="66040" y="1629527"/>
                  </a:lnTo>
                  <a:cubicBezTo>
                    <a:pt x="43180" y="1629527"/>
                    <a:pt x="20320" y="1624447"/>
                    <a:pt x="0" y="1615557"/>
                  </a:cubicBezTo>
                  <a:cubicBezTo>
                    <a:pt x="26670" y="1643497"/>
                    <a:pt x="63500" y="1660007"/>
                    <a:pt x="103471" y="1660007"/>
                  </a:cubicBezTo>
                  <a:lnTo>
                    <a:pt x="1320062" y="1660007"/>
                  </a:lnTo>
                  <a:cubicBezTo>
                    <a:pt x="1400072" y="1660007"/>
                    <a:pt x="1466112" y="1593967"/>
                    <a:pt x="1466112" y="1513957"/>
                  </a:cubicBezTo>
                  <a:lnTo>
                    <a:pt x="1466112" y="95250"/>
                  </a:lnTo>
                  <a:cubicBezTo>
                    <a:pt x="1466112" y="58420"/>
                    <a:pt x="1452142" y="25400"/>
                    <a:pt x="1430552" y="0"/>
                  </a:cubicBezTo>
                  <a:cubicBezTo>
                    <a:pt x="1436902" y="16510"/>
                    <a:pt x="1439442" y="34290"/>
                    <a:pt x="1439442" y="52070"/>
                  </a:cubicBezTo>
                  <a:lnTo>
                    <a:pt x="1439442" y="1470777"/>
                  </a:lnTo>
                  <a:lnTo>
                    <a:pt x="1439442" y="1470777"/>
                  </a:lnTo>
                  <a:close/>
                </a:path>
              </a:pathLst>
            </a:custGeom>
            <a:solidFill>
              <a:srgbClr val="704430"/>
            </a:solidFill>
          </p:spPr>
        </p:sp>
        <p:sp>
          <p:nvSpPr>
            <p:cNvPr id="6" name="Freeform 6"/>
            <p:cNvSpPr/>
            <p:nvPr/>
          </p:nvSpPr>
          <p:spPr>
            <a:xfrm>
              <a:off x="12700" y="12700"/>
              <a:ext cx="1505482" cy="1710807"/>
            </a:xfrm>
            <a:custGeom>
              <a:avLst/>
              <a:gdLst/>
              <a:ahLst/>
              <a:cxnLst/>
              <a:rect l="l" t="t" r="r" b="b"/>
              <a:pathLst>
                <a:path w="1505482" h="1710807">
                  <a:moveTo>
                    <a:pt x="146050" y="1710807"/>
                  </a:moveTo>
                  <a:lnTo>
                    <a:pt x="1359432" y="1710807"/>
                  </a:lnTo>
                  <a:cubicBezTo>
                    <a:pt x="1439442" y="1710807"/>
                    <a:pt x="1505482" y="1644767"/>
                    <a:pt x="1505482" y="1564757"/>
                  </a:cubicBezTo>
                  <a:lnTo>
                    <a:pt x="1505482" y="146050"/>
                  </a:lnTo>
                  <a:cubicBezTo>
                    <a:pt x="1505482" y="66040"/>
                    <a:pt x="1439442" y="0"/>
                    <a:pt x="1359432" y="0"/>
                  </a:cubicBezTo>
                  <a:lnTo>
                    <a:pt x="146050" y="0"/>
                  </a:lnTo>
                  <a:cubicBezTo>
                    <a:pt x="66040" y="0"/>
                    <a:pt x="0" y="66040"/>
                    <a:pt x="0" y="146050"/>
                  </a:cubicBezTo>
                  <a:lnTo>
                    <a:pt x="0" y="1564757"/>
                  </a:lnTo>
                  <a:cubicBezTo>
                    <a:pt x="0" y="1646037"/>
                    <a:pt x="66040" y="1710807"/>
                    <a:pt x="146050" y="1710807"/>
                  </a:cubicBezTo>
                  <a:close/>
                </a:path>
              </a:pathLst>
            </a:custGeom>
            <a:solidFill>
              <a:srgbClr val="B9DDBF"/>
            </a:solidFill>
          </p:spPr>
        </p:sp>
        <p:sp>
          <p:nvSpPr>
            <p:cNvPr id="7" name="Freeform 7"/>
            <p:cNvSpPr/>
            <p:nvPr/>
          </p:nvSpPr>
          <p:spPr>
            <a:xfrm>
              <a:off x="0" y="0"/>
              <a:ext cx="1570252" cy="1779387"/>
            </a:xfrm>
            <a:custGeom>
              <a:avLst/>
              <a:gdLst/>
              <a:ahLst/>
              <a:cxnLst/>
              <a:rect l="l" t="t" r="r" b="b"/>
              <a:pathLst>
                <a:path w="1570252" h="1779387">
                  <a:moveTo>
                    <a:pt x="1506752" y="74930"/>
                  </a:moveTo>
                  <a:cubicBezTo>
                    <a:pt x="1478812" y="30480"/>
                    <a:pt x="1429282" y="0"/>
                    <a:pt x="1372132" y="0"/>
                  </a:cubicBezTo>
                  <a:lnTo>
                    <a:pt x="158750" y="0"/>
                  </a:lnTo>
                  <a:cubicBezTo>
                    <a:pt x="71120" y="0"/>
                    <a:pt x="0" y="71120"/>
                    <a:pt x="0" y="158750"/>
                  </a:cubicBezTo>
                  <a:lnTo>
                    <a:pt x="0" y="1577457"/>
                  </a:lnTo>
                  <a:cubicBezTo>
                    <a:pt x="0" y="1629527"/>
                    <a:pt x="25400" y="1675247"/>
                    <a:pt x="63500" y="1704457"/>
                  </a:cubicBezTo>
                  <a:cubicBezTo>
                    <a:pt x="91440" y="1748907"/>
                    <a:pt x="140970" y="1779387"/>
                    <a:pt x="197347" y="1779387"/>
                  </a:cubicBezTo>
                  <a:lnTo>
                    <a:pt x="1411502" y="1779387"/>
                  </a:lnTo>
                  <a:cubicBezTo>
                    <a:pt x="1499132" y="1779387"/>
                    <a:pt x="1570252" y="1708267"/>
                    <a:pt x="1570252" y="1620637"/>
                  </a:cubicBezTo>
                  <a:lnTo>
                    <a:pt x="1570252" y="201930"/>
                  </a:lnTo>
                  <a:cubicBezTo>
                    <a:pt x="1570252" y="149860"/>
                    <a:pt x="1544852" y="104140"/>
                    <a:pt x="1506752" y="74930"/>
                  </a:cubicBezTo>
                  <a:close/>
                  <a:moveTo>
                    <a:pt x="12700" y="1577457"/>
                  </a:moveTo>
                  <a:lnTo>
                    <a:pt x="12700" y="158750"/>
                  </a:lnTo>
                  <a:cubicBezTo>
                    <a:pt x="12700" y="78740"/>
                    <a:pt x="78740" y="12700"/>
                    <a:pt x="158750" y="12700"/>
                  </a:cubicBezTo>
                  <a:lnTo>
                    <a:pt x="1372132" y="12700"/>
                  </a:lnTo>
                  <a:cubicBezTo>
                    <a:pt x="1452142" y="12700"/>
                    <a:pt x="1518182" y="78740"/>
                    <a:pt x="1518182" y="158750"/>
                  </a:cubicBezTo>
                  <a:lnTo>
                    <a:pt x="1518182" y="1577457"/>
                  </a:lnTo>
                  <a:cubicBezTo>
                    <a:pt x="1518182" y="1657467"/>
                    <a:pt x="1452142" y="1723507"/>
                    <a:pt x="1372132" y="1723507"/>
                  </a:cubicBezTo>
                  <a:lnTo>
                    <a:pt x="158750" y="1723507"/>
                  </a:lnTo>
                  <a:cubicBezTo>
                    <a:pt x="78740" y="1723507"/>
                    <a:pt x="12700" y="1658737"/>
                    <a:pt x="12700" y="1577457"/>
                  </a:cubicBezTo>
                  <a:close/>
                  <a:moveTo>
                    <a:pt x="1558822" y="1620637"/>
                  </a:moveTo>
                  <a:cubicBezTo>
                    <a:pt x="1558822" y="1700647"/>
                    <a:pt x="1491512" y="1766687"/>
                    <a:pt x="1411502" y="1766687"/>
                  </a:cubicBezTo>
                  <a:lnTo>
                    <a:pt x="197347" y="1766687"/>
                  </a:lnTo>
                  <a:cubicBezTo>
                    <a:pt x="157480" y="1766687"/>
                    <a:pt x="120650" y="1750177"/>
                    <a:pt x="93980" y="1722237"/>
                  </a:cubicBezTo>
                  <a:cubicBezTo>
                    <a:pt x="114300" y="1731127"/>
                    <a:pt x="135890" y="1736207"/>
                    <a:pt x="160020" y="1736207"/>
                  </a:cubicBezTo>
                  <a:lnTo>
                    <a:pt x="1373402" y="1736207"/>
                  </a:lnTo>
                  <a:cubicBezTo>
                    <a:pt x="1461032" y="1736207"/>
                    <a:pt x="1532152" y="1665087"/>
                    <a:pt x="1532152" y="1577457"/>
                  </a:cubicBezTo>
                  <a:lnTo>
                    <a:pt x="1532152" y="158750"/>
                  </a:lnTo>
                  <a:cubicBezTo>
                    <a:pt x="1532152" y="140970"/>
                    <a:pt x="1528342" y="123190"/>
                    <a:pt x="1523262" y="106680"/>
                  </a:cubicBezTo>
                  <a:cubicBezTo>
                    <a:pt x="1544852" y="132080"/>
                    <a:pt x="1558822" y="165100"/>
                    <a:pt x="1558822" y="201930"/>
                  </a:cubicBezTo>
                  <a:lnTo>
                    <a:pt x="1558822" y="1620637"/>
                  </a:lnTo>
                  <a:cubicBezTo>
                    <a:pt x="1558822" y="1620637"/>
                    <a:pt x="1558822" y="1620637"/>
                    <a:pt x="1558822" y="1620637"/>
                  </a:cubicBezTo>
                  <a:close/>
                </a:path>
              </a:pathLst>
            </a:custGeom>
            <a:solidFill>
              <a:srgbClr val="704430"/>
            </a:solidFill>
          </p:spPr>
        </p:sp>
      </p:grpSp>
      <p:grpSp>
        <p:nvGrpSpPr>
          <p:cNvPr id="8" name="Group 8"/>
          <p:cNvGrpSpPr/>
          <p:nvPr/>
        </p:nvGrpSpPr>
        <p:grpSpPr>
          <a:xfrm rot="0">
            <a:off x="12052109" y="2726230"/>
            <a:ext cx="5435227" cy="6159121"/>
            <a:chOff x="0" y="0"/>
            <a:chExt cx="1570252" cy="1779387"/>
          </a:xfrm>
        </p:grpSpPr>
        <p:sp>
          <p:nvSpPr>
            <p:cNvPr id="9" name="Freeform 9"/>
            <p:cNvSpPr/>
            <p:nvPr/>
          </p:nvSpPr>
          <p:spPr>
            <a:xfrm>
              <a:off x="92710" y="106680"/>
              <a:ext cx="1466112" cy="1660007"/>
            </a:xfrm>
            <a:custGeom>
              <a:avLst/>
              <a:gdLst/>
              <a:ahLst/>
              <a:cxnLst/>
              <a:rect l="l" t="t" r="r" b="b"/>
              <a:pathLst>
                <a:path w="1466112" h="1660007">
                  <a:moveTo>
                    <a:pt x="1439442" y="1470777"/>
                  </a:moveTo>
                  <a:cubicBezTo>
                    <a:pt x="1439442" y="1558407"/>
                    <a:pt x="1363242" y="1629527"/>
                    <a:pt x="1281962" y="1629527"/>
                  </a:cubicBezTo>
                  <a:lnTo>
                    <a:pt x="66040" y="1629527"/>
                  </a:lnTo>
                  <a:cubicBezTo>
                    <a:pt x="43180" y="1629527"/>
                    <a:pt x="20320" y="1624447"/>
                    <a:pt x="0" y="1615557"/>
                  </a:cubicBezTo>
                  <a:cubicBezTo>
                    <a:pt x="26670" y="1643497"/>
                    <a:pt x="63500" y="1660007"/>
                    <a:pt x="103471" y="1660007"/>
                  </a:cubicBezTo>
                  <a:lnTo>
                    <a:pt x="1320062" y="1660007"/>
                  </a:lnTo>
                  <a:cubicBezTo>
                    <a:pt x="1400072" y="1660007"/>
                    <a:pt x="1466112" y="1593967"/>
                    <a:pt x="1466112" y="1513957"/>
                  </a:cubicBezTo>
                  <a:lnTo>
                    <a:pt x="1466112" y="95250"/>
                  </a:lnTo>
                  <a:cubicBezTo>
                    <a:pt x="1466112" y="58420"/>
                    <a:pt x="1452142" y="25400"/>
                    <a:pt x="1430552" y="0"/>
                  </a:cubicBezTo>
                  <a:cubicBezTo>
                    <a:pt x="1436902" y="16510"/>
                    <a:pt x="1439442" y="34290"/>
                    <a:pt x="1439442" y="52070"/>
                  </a:cubicBezTo>
                  <a:lnTo>
                    <a:pt x="1439442" y="1470777"/>
                  </a:lnTo>
                  <a:lnTo>
                    <a:pt x="1439442" y="1470777"/>
                  </a:lnTo>
                  <a:close/>
                </a:path>
              </a:pathLst>
            </a:custGeom>
            <a:solidFill>
              <a:srgbClr val="704430"/>
            </a:solidFill>
          </p:spPr>
        </p:sp>
        <p:sp>
          <p:nvSpPr>
            <p:cNvPr id="10" name="Freeform 10"/>
            <p:cNvSpPr/>
            <p:nvPr/>
          </p:nvSpPr>
          <p:spPr>
            <a:xfrm>
              <a:off x="12700" y="12700"/>
              <a:ext cx="1505482" cy="1710807"/>
            </a:xfrm>
            <a:custGeom>
              <a:avLst/>
              <a:gdLst/>
              <a:ahLst/>
              <a:cxnLst/>
              <a:rect l="l" t="t" r="r" b="b"/>
              <a:pathLst>
                <a:path w="1505482" h="1710807">
                  <a:moveTo>
                    <a:pt x="146050" y="1710807"/>
                  </a:moveTo>
                  <a:lnTo>
                    <a:pt x="1359432" y="1710807"/>
                  </a:lnTo>
                  <a:cubicBezTo>
                    <a:pt x="1439442" y="1710807"/>
                    <a:pt x="1505482" y="1644767"/>
                    <a:pt x="1505482" y="1564757"/>
                  </a:cubicBezTo>
                  <a:lnTo>
                    <a:pt x="1505482" y="146050"/>
                  </a:lnTo>
                  <a:cubicBezTo>
                    <a:pt x="1505482" y="66040"/>
                    <a:pt x="1439442" y="0"/>
                    <a:pt x="1359432" y="0"/>
                  </a:cubicBezTo>
                  <a:lnTo>
                    <a:pt x="146050" y="0"/>
                  </a:lnTo>
                  <a:cubicBezTo>
                    <a:pt x="66040" y="0"/>
                    <a:pt x="0" y="66040"/>
                    <a:pt x="0" y="146050"/>
                  </a:cubicBezTo>
                  <a:lnTo>
                    <a:pt x="0" y="1564757"/>
                  </a:lnTo>
                  <a:cubicBezTo>
                    <a:pt x="0" y="1646037"/>
                    <a:pt x="66040" y="1710807"/>
                    <a:pt x="146050" y="1710807"/>
                  </a:cubicBezTo>
                  <a:close/>
                </a:path>
              </a:pathLst>
            </a:custGeom>
            <a:solidFill>
              <a:srgbClr val="B9DDBF"/>
            </a:solidFill>
          </p:spPr>
        </p:sp>
        <p:sp>
          <p:nvSpPr>
            <p:cNvPr id="11" name="Freeform 11"/>
            <p:cNvSpPr/>
            <p:nvPr/>
          </p:nvSpPr>
          <p:spPr>
            <a:xfrm>
              <a:off x="0" y="0"/>
              <a:ext cx="1570252" cy="1779387"/>
            </a:xfrm>
            <a:custGeom>
              <a:avLst/>
              <a:gdLst/>
              <a:ahLst/>
              <a:cxnLst/>
              <a:rect l="l" t="t" r="r" b="b"/>
              <a:pathLst>
                <a:path w="1570252" h="1779387">
                  <a:moveTo>
                    <a:pt x="1506752" y="74930"/>
                  </a:moveTo>
                  <a:cubicBezTo>
                    <a:pt x="1478812" y="30480"/>
                    <a:pt x="1429282" y="0"/>
                    <a:pt x="1372132" y="0"/>
                  </a:cubicBezTo>
                  <a:lnTo>
                    <a:pt x="158750" y="0"/>
                  </a:lnTo>
                  <a:cubicBezTo>
                    <a:pt x="71120" y="0"/>
                    <a:pt x="0" y="71120"/>
                    <a:pt x="0" y="158750"/>
                  </a:cubicBezTo>
                  <a:lnTo>
                    <a:pt x="0" y="1577457"/>
                  </a:lnTo>
                  <a:cubicBezTo>
                    <a:pt x="0" y="1629527"/>
                    <a:pt x="25400" y="1675247"/>
                    <a:pt x="63500" y="1704457"/>
                  </a:cubicBezTo>
                  <a:cubicBezTo>
                    <a:pt x="91440" y="1748907"/>
                    <a:pt x="140970" y="1779387"/>
                    <a:pt x="197347" y="1779387"/>
                  </a:cubicBezTo>
                  <a:lnTo>
                    <a:pt x="1411502" y="1779387"/>
                  </a:lnTo>
                  <a:cubicBezTo>
                    <a:pt x="1499132" y="1779387"/>
                    <a:pt x="1570252" y="1708267"/>
                    <a:pt x="1570252" y="1620637"/>
                  </a:cubicBezTo>
                  <a:lnTo>
                    <a:pt x="1570252" y="201930"/>
                  </a:lnTo>
                  <a:cubicBezTo>
                    <a:pt x="1570252" y="149860"/>
                    <a:pt x="1544852" y="104140"/>
                    <a:pt x="1506752" y="74930"/>
                  </a:cubicBezTo>
                  <a:close/>
                  <a:moveTo>
                    <a:pt x="12700" y="1577457"/>
                  </a:moveTo>
                  <a:lnTo>
                    <a:pt x="12700" y="158750"/>
                  </a:lnTo>
                  <a:cubicBezTo>
                    <a:pt x="12700" y="78740"/>
                    <a:pt x="78740" y="12700"/>
                    <a:pt x="158750" y="12700"/>
                  </a:cubicBezTo>
                  <a:lnTo>
                    <a:pt x="1372132" y="12700"/>
                  </a:lnTo>
                  <a:cubicBezTo>
                    <a:pt x="1452142" y="12700"/>
                    <a:pt x="1518182" y="78740"/>
                    <a:pt x="1518182" y="158750"/>
                  </a:cubicBezTo>
                  <a:lnTo>
                    <a:pt x="1518182" y="1577457"/>
                  </a:lnTo>
                  <a:cubicBezTo>
                    <a:pt x="1518182" y="1657467"/>
                    <a:pt x="1452142" y="1723507"/>
                    <a:pt x="1372132" y="1723507"/>
                  </a:cubicBezTo>
                  <a:lnTo>
                    <a:pt x="158750" y="1723507"/>
                  </a:lnTo>
                  <a:cubicBezTo>
                    <a:pt x="78740" y="1723507"/>
                    <a:pt x="12700" y="1658737"/>
                    <a:pt x="12700" y="1577457"/>
                  </a:cubicBezTo>
                  <a:close/>
                  <a:moveTo>
                    <a:pt x="1558822" y="1620637"/>
                  </a:moveTo>
                  <a:cubicBezTo>
                    <a:pt x="1558822" y="1700647"/>
                    <a:pt x="1491512" y="1766687"/>
                    <a:pt x="1411502" y="1766687"/>
                  </a:cubicBezTo>
                  <a:lnTo>
                    <a:pt x="197347" y="1766687"/>
                  </a:lnTo>
                  <a:cubicBezTo>
                    <a:pt x="157480" y="1766687"/>
                    <a:pt x="120650" y="1750177"/>
                    <a:pt x="93980" y="1722237"/>
                  </a:cubicBezTo>
                  <a:cubicBezTo>
                    <a:pt x="114300" y="1731127"/>
                    <a:pt x="135890" y="1736207"/>
                    <a:pt x="160020" y="1736207"/>
                  </a:cubicBezTo>
                  <a:lnTo>
                    <a:pt x="1373402" y="1736207"/>
                  </a:lnTo>
                  <a:cubicBezTo>
                    <a:pt x="1461032" y="1736207"/>
                    <a:pt x="1532152" y="1665087"/>
                    <a:pt x="1532152" y="1577457"/>
                  </a:cubicBezTo>
                  <a:lnTo>
                    <a:pt x="1532152" y="158750"/>
                  </a:lnTo>
                  <a:cubicBezTo>
                    <a:pt x="1532152" y="140970"/>
                    <a:pt x="1528342" y="123190"/>
                    <a:pt x="1523262" y="106680"/>
                  </a:cubicBezTo>
                  <a:cubicBezTo>
                    <a:pt x="1544852" y="132080"/>
                    <a:pt x="1558822" y="165100"/>
                    <a:pt x="1558822" y="201930"/>
                  </a:cubicBezTo>
                  <a:lnTo>
                    <a:pt x="1558822" y="1620637"/>
                  </a:lnTo>
                  <a:cubicBezTo>
                    <a:pt x="1558822" y="1620637"/>
                    <a:pt x="1558822" y="1620637"/>
                    <a:pt x="1558822" y="1620637"/>
                  </a:cubicBezTo>
                  <a:close/>
                </a:path>
              </a:pathLst>
            </a:custGeom>
            <a:solidFill>
              <a:srgbClr val="704430"/>
            </a:solidFill>
          </p:spPr>
        </p:sp>
      </p:grpSp>
      <p:grpSp>
        <p:nvGrpSpPr>
          <p:cNvPr id="12" name="Group 12"/>
          <p:cNvGrpSpPr/>
          <p:nvPr/>
        </p:nvGrpSpPr>
        <p:grpSpPr>
          <a:xfrm rot="0">
            <a:off x="6431978" y="3099179"/>
            <a:ext cx="5435227" cy="6159121"/>
            <a:chOff x="0" y="0"/>
            <a:chExt cx="1570252" cy="1779387"/>
          </a:xfrm>
        </p:grpSpPr>
        <p:sp>
          <p:nvSpPr>
            <p:cNvPr id="13" name="Freeform 13"/>
            <p:cNvSpPr/>
            <p:nvPr/>
          </p:nvSpPr>
          <p:spPr>
            <a:xfrm>
              <a:off x="92710" y="106680"/>
              <a:ext cx="1466112" cy="1660007"/>
            </a:xfrm>
            <a:custGeom>
              <a:avLst/>
              <a:gdLst/>
              <a:ahLst/>
              <a:cxnLst/>
              <a:rect l="l" t="t" r="r" b="b"/>
              <a:pathLst>
                <a:path w="1466112" h="1660007">
                  <a:moveTo>
                    <a:pt x="1439442" y="1470777"/>
                  </a:moveTo>
                  <a:cubicBezTo>
                    <a:pt x="1439442" y="1558407"/>
                    <a:pt x="1363242" y="1629527"/>
                    <a:pt x="1281962" y="1629527"/>
                  </a:cubicBezTo>
                  <a:lnTo>
                    <a:pt x="66040" y="1629527"/>
                  </a:lnTo>
                  <a:cubicBezTo>
                    <a:pt x="43180" y="1629527"/>
                    <a:pt x="20320" y="1624447"/>
                    <a:pt x="0" y="1615557"/>
                  </a:cubicBezTo>
                  <a:cubicBezTo>
                    <a:pt x="26670" y="1643497"/>
                    <a:pt x="63500" y="1660007"/>
                    <a:pt x="103471" y="1660007"/>
                  </a:cubicBezTo>
                  <a:lnTo>
                    <a:pt x="1320062" y="1660007"/>
                  </a:lnTo>
                  <a:cubicBezTo>
                    <a:pt x="1400072" y="1660007"/>
                    <a:pt x="1466112" y="1593967"/>
                    <a:pt x="1466112" y="1513957"/>
                  </a:cubicBezTo>
                  <a:lnTo>
                    <a:pt x="1466112" y="95250"/>
                  </a:lnTo>
                  <a:cubicBezTo>
                    <a:pt x="1466112" y="58420"/>
                    <a:pt x="1452142" y="25400"/>
                    <a:pt x="1430552" y="0"/>
                  </a:cubicBezTo>
                  <a:cubicBezTo>
                    <a:pt x="1436902" y="16510"/>
                    <a:pt x="1439442" y="34290"/>
                    <a:pt x="1439442" y="52070"/>
                  </a:cubicBezTo>
                  <a:lnTo>
                    <a:pt x="1439442" y="1470777"/>
                  </a:lnTo>
                  <a:lnTo>
                    <a:pt x="1439442" y="1470777"/>
                  </a:lnTo>
                  <a:close/>
                </a:path>
              </a:pathLst>
            </a:custGeom>
            <a:solidFill>
              <a:srgbClr val="704430"/>
            </a:solidFill>
          </p:spPr>
        </p:sp>
        <p:sp>
          <p:nvSpPr>
            <p:cNvPr id="14" name="Freeform 14"/>
            <p:cNvSpPr/>
            <p:nvPr/>
          </p:nvSpPr>
          <p:spPr>
            <a:xfrm>
              <a:off x="12700" y="12700"/>
              <a:ext cx="1505482" cy="1710807"/>
            </a:xfrm>
            <a:custGeom>
              <a:avLst/>
              <a:gdLst/>
              <a:ahLst/>
              <a:cxnLst/>
              <a:rect l="l" t="t" r="r" b="b"/>
              <a:pathLst>
                <a:path w="1505482" h="1710807">
                  <a:moveTo>
                    <a:pt x="146050" y="1710807"/>
                  </a:moveTo>
                  <a:lnTo>
                    <a:pt x="1359432" y="1710807"/>
                  </a:lnTo>
                  <a:cubicBezTo>
                    <a:pt x="1439442" y="1710807"/>
                    <a:pt x="1505482" y="1644767"/>
                    <a:pt x="1505482" y="1564757"/>
                  </a:cubicBezTo>
                  <a:lnTo>
                    <a:pt x="1505482" y="146050"/>
                  </a:lnTo>
                  <a:cubicBezTo>
                    <a:pt x="1505482" y="66040"/>
                    <a:pt x="1439442" y="0"/>
                    <a:pt x="1359432" y="0"/>
                  </a:cubicBezTo>
                  <a:lnTo>
                    <a:pt x="146050" y="0"/>
                  </a:lnTo>
                  <a:cubicBezTo>
                    <a:pt x="66040" y="0"/>
                    <a:pt x="0" y="66040"/>
                    <a:pt x="0" y="146050"/>
                  </a:cubicBezTo>
                  <a:lnTo>
                    <a:pt x="0" y="1564757"/>
                  </a:lnTo>
                  <a:cubicBezTo>
                    <a:pt x="0" y="1646037"/>
                    <a:pt x="66040" y="1710807"/>
                    <a:pt x="146050" y="1710807"/>
                  </a:cubicBezTo>
                  <a:close/>
                </a:path>
              </a:pathLst>
            </a:custGeom>
            <a:solidFill>
              <a:srgbClr val="FFF3ED"/>
            </a:solidFill>
          </p:spPr>
        </p:sp>
        <p:sp>
          <p:nvSpPr>
            <p:cNvPr id="15" name="Freeform 15"/>
            <p:cNvSpPr/>
            <p:nvPr/>
          </p:nvSpPr>
          <p:spPr>
            <a:xfrm>
              <a:off x="0" y="0"/>
              <a:ext cx="1570252" cy="1779387"/>
            </a:xfrm>
            <a:custGeom>
              <a:avLst/>
              <a:gdLst/>
              <a:ahLst/>
              <a:cxnLst/>
              <a:rect l="l" t="t" r="r" b="b"/>
              <a:pathLst>
                <a:path w="1570252" h="1779387">
                  <a:moveTo>
                    <a:pt x="1506752" y="74930"/>
                  </a:moveTo>
                  <a:cubicBezTo>
                    <a:pt x="1478812" y="30480"/>
                    <a:pt x="1429282" y="0"/>
                    <a:pt x="1372132" y="0"/>
                  </a:cubicBezTo>
                  <a:lnTo>
                    <a:pt x="158750" y="0"/>
                  </a:lnTo>
                  <a:cubicBezTo>
                    <a:pt x="71120" y="0"/>
                    <a:pt x="0" y="71120"/>
                    <a:pt x="0" y="158750"/>
                  </a:cubicBezTo>
                  <a:lnTo>
                    <a:pt x="0" y="1577457"/>
                  </a:lnTo>
                  <a:cubicBezTo>
                    <a:pt x="0" y="1629527"/>
                    <a:pt x="25400" y="1675247"/>
                    <a:pt x="63500" y="1704457"/>
                  </a:cubicBezTo>
                  <a:cubicBezTo>
                    <a:pt x="91440" y="1748907"/>
                    <a:pt x="140970" y="1779387"/>
                    <a:pt x="197347" y="1779387"/>
                  </a:cubicBezTo>
                  <a:lnTo>
                    <a:pt x="1411502" y="1779387"/>
                  </a:lnTo>
                  <a:cubicBezTo>
                    <a:pt x="1499132" y="1779387"/>
                    <a:pt x="1570252" y="1708267"/>
                    <a:pt x="1570252" y="1620637"/>
                  </a:cubicBezTo>
                  <a:lnTo>
                    <a:pt x="1570252" y="201930"/>
                  </a:lnTo>
                  <a:cubicBezTo>
                    <a:pt x="1570252" y="149860"/>
                    <a:pt x="1544852" y="104140"/>
                    <a:pt x="1506752" y="74930"/>
                  </a:cubicBezTo>
                  <a:close/>
                  <a:moveTo>
                    <a:pt x="12700" y="1577457"/>
                  </a:moveTo>
                  <a:lnTo>
                    <a:pt x="12700" y="158750"/>
                  </a:lnTo>
                  <a:cubicBezTo>
                    <a:pt x="12700" y="78740"/>
                    <a:pt x="78740" y="12700"/>
                    <a:pt x="158750" y="12700"/>
                  </a:cubicBezTo>
                  <a:lnTo>
                    <a:pt x="1372132" y="12700"/>
                  </a:lnTo>
                  <a:cubicBezTo>
                    <a:pt x="1452142" y="12700"/>
                    <a:pt x="1518182" y="78740"/>
                    <a:pt x="1518182" y="158750"/>
                  </a:cubicBezTo>
                  <a:lnTo>
                    <a:pt x="1518182" y="1577457"/>
                  </a:lnTo>
                  <a:cubicBezTo>
                    <a:pt x="1518182" y="1657467"/>
                    <a:pt x="1452142" y="1723507"/>
                    <a:pt x="1372132" y="1723507"/>
                  </a:cubicBezTo>
                  <a:lnTo>
                    <a:pt x="158750" y="1723507"/>
                  </a:lnTo>
                  <a:cubicBezTo>
                    <a:pt x="78740" y="1723507"/>
                    <a:pt x="12700" y="1658737"/>
                    <a:pt x="12700" y="1577457"/>
                  </a:cubicBezTo>
                  <a:close/>
                  <a:moveTo>
                    <a:pt x="1558822" y="1620637"/>
                  </a:moveTo>
                  <a:cubicBezTo>
                    <a:pt x="1558822" y="1700647"/>
                    <a:pt x="1491512" y="1766687"/>
                    <a:pt x="1411502" y="1766687"/>
                  </a:cubicBezTo>
                  <a:lnTo>
                    <a:pt x="197347" y="1766687"/>
                  </a:lnTo>
                  <a:cubicBezTo>
                    <a:pt x="157480" y="1766687"/>
                    <a:pt x="120650" y="1750177"/>
                    <a:pt x="93980" y="1722237"/>
                  </a:cubicBezTo>
                  <a:cubicBezTo>
                    <a:pt x="114300" y="1731127"/>
                    <a:pt x="135890" y="1736207"/>
                    <a:pt x="160020" y="1736207"/>
                  </a:cubicBezTo>
                  <a:lnTo>
                    <a:pt x="1373402" y="1736207"/>
                  </a:lnTo>
                  <a:cubicBezTo>
                    <a:pt x="1461032" y="1736207"/>
                    <a:pt x="1532152" y="1665087"/>
                    <a:pt x="1532152" y="1577457"/>
                  </a:cubicBezTo>
                  <a:lnTo>
                    <a:pt x="1532152" y="158750"/>
                  </a:lnTo>
                  <a:cubicBezTo>
                    <a:pt x="1532152" y="140970"/>
                    <a:pt x="1528342" y="123190"/>
                    <a:pt x="1523262" y="106680"/>
                  </a:cubicBezTo>
                  <a:cubicBezTo>
                    <a:pt x="1544852" y="132080"/>
                    <a:pt x="1558822" y="165100"/>
                    <a:pt x="1558822" y="201930"/>
                  </a:cubicBezTo>
                  <a:lnTo>
                    <a:pt x="1558822" y="1620637"/>
                  </a:lnTo>
                  <a:cubicBezTo>
                    <a:pt x="1558822" y="1620637"/>
                    <a:pt x="1558822" y="1620637"/>
                    <a:pt x="1558822" y="1620637"/>
                  </a:cubicBezTo>
                  <a:close/>
                </a:path>
              </a:pathLst>
            </a:custGeom>
            <a:solidFill>
              <a:srgbClr val="704430"/>
            </a:solidFill>
          </p:spPr>
        </p:sp>
      </p:grpSp>
      <p:pic>
        <p:nvPicPr>
          <p:cNvPr id="25" name="Picture 2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379206" y="7044804"/>
            <a:ext cx="3908794" cy="3389991"/>
          </a:xfrm>
          <a:prstGeom prst="rect">
            <a:avLst/>
          </a:prstGeom>
        </p:spPr>
      </p:pic>
      <p:sp>
        <p:nvSpPr>
          <p:cNvPr id="30" name="TextBox 1"/>
          <p:cNvSpPr txBox="1"/>
          <p:nvPr/>
        </p:nvSpPr>
        <p:spPr>
          <a:xfrm>
            <a:off x="1642110" y="5613400"/>
            <a:ext cx="3844925" cy="1938020"/>
          </a:xfrm>
          <a:prstGeom prst="rect">
            <a:avLst/>
          </a:prstGeom>
          <a:noFill/>
        </p:spPr>
        <p:txBody>
          <a:bodyPr wrap="square" rtlCol="0">
            <a:spAutoFit/>
          </a:bodyPr>
          <a:p>
            <a:pPr algn="ctr">
              <a:lnSpc>
                <a:spcPct val="150000"/>
              </a:lnSpc>
            </a:pPr>
            <a:r>
              <a:rPr lang="en-US" sz="4000" dirty="0" err="1" smtClean="0">
                <a:latin typeface="Arial" panose="020B0604020202020204" pitchFamily="34" charset="0"/>
                <a:cs typeface="Arial" panose="020B0604020202020204" pitchFamily="34" charset="0"/>
              </a:rPr>
              <a:t>Ôn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lại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42" name="TextBox 41"/>
          <p:cNvSpPr txBox="1"/>
          <p:nvPr/>
        </p:nvSpPr>
        <p:spPr>
          <a:xfrm>
            <a:off x="7183120" y="5219700"/>
            <a:ext cx="3926840" cy="1938020"/>
          </a:xfrm>
          <a:prstGeom prst="rect">
            <a:avLst/>
          </a:prstGeom>
          <a:noFill/>
        </p:spPr>
        <p:txBody>
          <a:bodyPr wrap="square" rtlCol="0">
            <a:spAutoFit/>
          </a:bodyPr>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vận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dụng</a:t>
            </a:r>
            <a:endParaRPr lang="en-US" sz="4000" dirty="0">
              <a:latin typeface="Arial" panose="020B0604020202020204" pitchFamily="34" charset="0"/>
              <a:cs typeface="Arial" panose="020B0604020202020204" pitchFamily="34" charset="0"/>
            </a:endParaRPr>
          </a:p>
        </p:txBody>
      </p:sp>
      <p:sp>
        <p:nvSpPr>
          <p:cNvPr id="43" name="TextBox 42"/>
          <p:cNvSpPr txBox="1"/>
          <p:nvPr/>
        </p:nvSpPr>
        <p:spPr>
          <a:xfrm>
            <a:off x="12725400" y="4533900"/>
            <a:ext cx="3964305" cy="1938020"/>
          </a:xfrm>
          <a:prstGeom prst="rect">
            <a:avLst/>
          </a:prstGeom>
          <a:noFill/>
        </p:spPr>
        <p:txBody>
          <a:bodyPr wrap="square" rtlCol="0">
            <a:spAutoFit/>
          </a:bodyPr>
          <a:p>
            <a:pPr algn="ctr">
              <a:lnSpc>
                <a:spcPct val="150000"/>
              </a:lnSpc>
            </a:pPr>
            <a:r>
              <a:rPr lang="en-US" sz="4000" dirty="0" err="1" smtClean="0">
                <a:latin typeface="Arial" panose="020B0604020202020204" pitchFamily="34" charset="0"/>
                <a:cs typeface="Arial" panose="020B0604020202020204" pitchFamily="34" charset="0"/>
              </a:rPr>
              <a:t>Chuẩn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bị</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tiết</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sinh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hoạt</a:t>
            </a:r>
            <a:r>
              <a:rPr lang="en-US" sz="4000" dirty="0" smtClean="0">
                <a:latin typeface="Arial" panose="020B0604020202020204" pitchFamily="34" charset="0"/>
                <a:cs typeface="Arial" panose="020B0604020202020204" pitchFamily="34" charset="0"/>
              </a:rPr>
              <a:t> </a:t>
            </a:r>
            <a:endParaRPr lang="en-US" sz="4000" dirty="0">
              <a:latin typeface="Arial" panose="020B0604020202020204" pitchFamily="34" charset="0"/>
              <a:cs typeface="Arial" panose="020B0604020202020204" pitchFamily="34" charset="0"/>
            </a:endParaRPr>
          </a:p>
        </p:txBody>
      </p:sp>
      <p:sp>
        <p:nvSpPr>
          <p:cNvPr id="1405" name="Google Shape;1405;p56"/>
          <p:cNvSpPr txBox="1">
            <a:spLocks noGrp="1"/>
          </p:cNvSpPr>
          <p:nvPr/>
        </p:nvSpPr>
        <p:spPr>
          <a:xfrm>
            <a:off x="4572000" y="876300"/>
            <a:ext cx="9258300" cy="122682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panose="02010703030501060504"/>
              <a:buNone/>
              <a:defRPr sz="28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1pPr>
            <a:lvl2pPr marR="0" lvl="1"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2pPr>
            <a:lvl3pPr marR="0" lvl="2"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3pPr>
            <a:lvl4pPr marR="0" lvl="3"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4pPr>
            <a:lvl5pPr marR="0" lvl="4"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5pPr>
            <a:lvl6pPr marR="0" lvl="5"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6pPr>
            <a:lvl7pPr marR="0" lvl="6"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7pPr>
            <a:lvl8pPr marR="0" lvl="7"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8pPr>
            <a:lvl9pPr marR="0" lvl="8"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9pPr>
          </a:lstStyle>
          <a:p>
            <a:pPr marL="0" lvl="0" indent="0" algn="ctr" rtl="0">
              <a:spcBef>
                <a:spcPts val="0"/>
              </a:spcBef>
              <a:spcAft>
                <a:spcPts val="0"/>
              </a:spcAft>
              <a:buNone/>
            </a:pPr>
            <a:r>
              <a:rPr lang="en-US" sz="6000" b="1" dirty="0" smtClean="0">
                <a:latin typeface="Arial" panose="020B0604020202020204" pitchFamily="34" charset="0"/>
                <a:cs typeface="Arial" panose="020B0604020202020204" pitchFamily="34" charset="0"/>
              </a:rPr>
              <a:t>HƯỚNG DẪN VỀ NHÀ</a:t>
            </a:r>
            <a:endParaRPr lang="en-US" sz="6000" b="1" dirty="0" smtClean="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05"/>
                                        </p:tgtEl>
                                        <p:attrNameLst>
                                          <p:attrName>style.visibility</p:attrName>
                                        </p:attrNameLst>
                                      </p:cBhvr>
                                      <p:to>
                                        <p:strVal val="visible"/>
                                      </p:to>
                                    </p:set>
                                    <p:animEffect transition="in" filter="barn(inVertical)">
                                      <p:cBhvr>
                                        <p:cTn id="7" dur="500"/>
                                        <p:tgtEl>
                                          <p:spTgt spid="140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righ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wipe(left)">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2" grpId="0"/>
      <p:bldP spid="43" grpId="0"/>
      <p:bldP spid="140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grpSp>
        <p:nvGrpSpPr>
          <p:cNvPr id="3" name="Group 3"/>
          <p:cNvGrpSpPr/>
          <p:nvPr/>
        </p:nvGrpSpPr>
        <p:grpSpPr>
          <a:xfrm rot="0">
            <a:off x="2277429" y="811033"/>
            <a:ext cx="4826989" cy="1870844"/>
            <a:chOff x="0" y="0"/>
            <a:chExt cx="1394530" cy="540492"/>
          </a:xfrm>
        </p:grpSpPr>
        <p:sp>
          <p:nvSpPr>
            <p:cNvPr id="4" name="Freeform 4"/>
            <p:cNvSpPr/>
            <p:nvPr/>
          </p:nvSpPr>
          <p:spPr>
            <a:xfrm>
              <a:off x="92710" y="106680"/>
              <a:ext cx="1290390" cy="421112"/>
            </a:xfrm>
            <a:custGeom>
              <a:avLst/>
              <a:gdLst/>
              <a:ahLst/>
              <a:cxnLst/>
              <a:rect l="l" t="t" r="r" b="b"/>
              <a:pathLst>
                <a:path w="1290390" h="421112">
                  <a:moveTo>
                    <a:pt x="1263720" y="231882"/>
                  </a:moveTo>
                  <a:cubicBezTo>
                    <a:pt x="1263720" y="319512"/>
                    <a:pt x="1187520" y="390632"/>
                    <a:pt x="1106240" y="390632"/>
                  </a:cubicBezTo>
                  <a:lnTo>
                    <a:pt x="66040" y="390632"/>
                  </a:lnTo>
                  <a:cubicBezTo>
                    <a:pt x="43180" y="390632"/>
                    <a:pt x="20320" y="385552"/>
                    <a:pt x="0" y="376662"/>
                  </a:cubicBezTo>
                  <a:cubicBezTo>
                    <a:pt x="26670" y="404602"/>
                    <a:pt x="63500" y="421112"/>
                    <a:pt x="102351" y="421112"/>
                  </a:cubicBezTo>
                  <a:lnTo>
                    <a:pt x="1144340" y="421112"/>
                  </a:lnTo>
                  <a:cubicBezTo>
                    <a:pt x="1224350" y="421112"/>
                    <a:pt x="1290390" y="355072"/>
                    <a:pt x="1290390" y="275062"/>
                  </a:cubicBezTo>
                  <a:lnTo>
                    <a:pt x="1290390" y="95250"/>
                  </a:lnTo>
                  <a:cubicBezTo>
                    <a:pt x="1290390" y="58420"/>
                    <a:pt x="1276420" y="25400"/>
                    <a:pt x="1254830" y="0"/>
                  </a:cubicBezTo>
                  <a:cubicBezTo>
                    <a:pt x="1261180" y="16510"/>
                    <a:pt x="1263720" y="34290"/>
                    <a:pt x="1263720" y="52070"/>
                  </a:cubicBezTo>
                  <a:lnTo>
                    <a:pt x="1263720" y="231882"/>
                  </a:lnTo>
                  <a:lnTo>
                    <a:pt x="1263720" y="231882"/>
                  </a:lnTo>
                  <a:close/>
                </a:path>
              </a:pathLst>
            </a:custGeom>
            <a:solidFill>
              <a:srgbClr val="704430"/>
            </a:solidFill>
          </p:spPr>
        </p:sp>
        <p:sp>
          <p:nvSpPr>
            <p:cNvPr id="5" name="Freeform 5"/>
            <p:cNvSpPr/>
            <p:nvPr/>
          </p:nvSpPr>
          <p:spPr>
            <a:xfrm>
              <a:off x="12700" y="12700"/>
              <a:ext cx="1329760" cy="471912"/>
            </a:xfrm>
            <a:custGeom>
              <a:avLst/>
              <a:gdLst/>
              <a:ahLst/>
              <a:cxnLst/>
              <a:rect l="l" t="t" r="r" b="b"/>
              <a:pathLst>
                <a:path w="1329760" h="471912">
                  <a:moveTo>
                    <a:pt x="146050" y="471912"/>
                  </a:moveTo>
                  <a:lnTo>
                    <a:pt x="1183710" y="471912"/>
                  </a:lnTo>
                  <a:cubicBezTo>
                    <a:pt x="1263720" y="471912"/>
                    <a:pt x="1329760" y="405872"/>
                    <a:pt x="1329760" y="325862"/>
                  </a:cubicBezTo>
                  <a:lnTo>
                    <a:pt x="1329760" y="146050"/>
                  </a:lnTo>
                  <a:cubicBezTo>
                    <a:pt x="1329760" y="66040"/>
                    <a:pt x="1263720" y="0"/>
                    <a:pt x="1183710" y="0"/>
                  </a:cubicBezTo>
                  <a:lnTo>
                    <a:pt x="146050" y="0"/>
                  </a:lnTo>
                  <a:cubicBezTo>
                    <a:pt x="66040" y="0"/>
                    <a:pt x="0" y="66040"/>
                    <a:pt x="0" y="146050"/>
                  </a:cubicBezTo>
                  <a:lnTo>
                    <a:pt x="0" y="325862"/>
                  </a:lnTo>
                  <a:cubicBezTo>
                    <a:pt x="0" y="407142"/>
                    <a:pt x="66040" y="471912"/>
                    <a:pt x="146050" y="471912"/>
                  </a:cubicBezTo>
                  <a:close/>
                </a:path>
              </a:pathLst>
            </a:custGeom>
            <a:solidFill>
              <a:srgbClr val="FFF3ED"/>
            </a:solidFill>
          </p:spPr>
        </p:sp>
        <p:sp>
          <p:nvSpPr>
            <p:cNvPr id="6" name="Freeform 6"/>
            <p:cNvSpPr/>
            <p:nvPr/>
          </p:nvSpPr>
          <p:spPr>
            <a:xfrm>
              <a:off x="0" y="0"/>
              <a:ext cx="1394530" cy="540492"/>
            </a:xfrm>
            <a:custGeom>
              <a:avLst/>
              <a:gdLst/>
              <a:ahLst/>
              <a:cxnLst/>
              <a:rect l="l" t="t" r="r" b="b"/>
              <a:pathLst>
                <a:path w="1394530" h="540492">
                  <a:moveTo>
                    <a:pt x="1331030" y="74930"/>
                  </a:moveTo>
                  <a:cubicBezTo>
                    <a:pt x="1303090" y="30480"/>
                    <a:pt x="1253560" y="0"/>
                    <a:pt x="1196410" y="0"/>
                  </a:cubicBezTo>
                  <a:lnTo>
                    <a:pt x="158750" y="0"/>
                  </a:lnTo>
                  <a:cubicBezTo>
                    <a:pt x="71120" y="0"/>
                    <a:pt x="0" y="71120"/>
                    <a:pt x="0" y="158750"/>
                  </a:cubicBezTo>
                  <a:lnTo>
                    <a:pt x="0" y="338562"/>
                  </a:lnTo>
                  <a:cubicBezTo>
                    <a:pt x="0" y="390632"/>
                    <a:pt x="25400" y="436352"/>
                    <a:pt x="63500" y="465562"/>
                  </a:cubicBezTo>
                  <a:cubicBezTo>
                    <a:pt x="91440" y="510012"/>
                    <a:pt x="140970" y="540492"/>
                    <a:pt x="196052" y="540492"/>
                  </a:cubicBezTo>
                  <a:lnTo>
                    <a:pt x="1235780" y="540492"/>
                  </a:lnTo>
                  <a:cubicBezTo>
                    <a:pt x="1323410" y="540492"/>
                    <a:pt x="1394530" y="469372"/>
                    <a:pt x="1394530" y="381742"/>
                  </a:cubicBezTo>
                  <a:lnTo>
                    <a:pt x="1394530" y="201930"/>
                  </a:lnTo>
                  <a:cubicBezTo>
                    <a:pt x="1394530" y="149860"/>
                    <a:pt x="1369130" y="104140"/>
                    <a:pt x="1331030" y="74930"/>
                  </a:cubicBezTo>
                  <a:close/>
                  <a:moveTo>
                    <a:pt x="12700" y="338562"/>
                  </a:moveTo>
                  <a:lnTo>
                    <a:pt x="12700" y="158750"/>
                  </a:lnTo>
                  <a:cubicBezTo>
                    <a:pt x="12700" y="78740"/>
                    <a:pt x="78740" y="12700"/>
                    <a:pt x="158750" y="12700"/>
                  </a:cubicBezTo>
                  <a:lnTo>
                    <a:pt x="1196410" y="12700"/>
                  </a:lnTo>
                  <a:cubicBezTo>
                    <a:pt x="1276420" y="12700"/>
                    <a:pt x="1342460" y="78740"/>
                    <a:pt x="1342460" y="158750"/>
                  </a:cubicBezTo>
                  <a:lnTo>
                    <a:pt x="1342460" y="338562"/>
                  </a:lnTo>
                  <a:cubicBezTo>
                    <a:pt x="1342460" y="418572"/>
                    <a:pt x="1276420" y="484612"/>
                    <a:pt x="1196410" y="484612"/>
                  </a:cubicBezTo>
                  <a:lnTo>
                    <a:pt x="158750" y="484612"/>
                  </a:lnTo>
                  <a:cubicBezTo>
                    <a:pt x="78740" y="484612"/>
                    <a:pt x="12700" y="419842"/>
                    <a:pt x="12700" y="338562"/>
                  </a:cubicBezTo>
                  <a:close/>
                  <a:moveTo>
                    <a:pt x="1383100" y="381742"/>
                  </a:moveTo>
                  <a:cubicBezTo>
                    <a:pt x="1383100" y="461752"/>
                    <a:pt x="1315790" y="527792"/>
                    <a:pt x="1235780" y="527792"/>
                  </a:cubicBezTo>
                  <a:lnTo>
                    <a:pt x="196052" y="527792"/>
                  </a:lnTo>
                  <a:cubicBezTo>
                    <a:pt x="157480" y="527792"/>
                    <a:pt x="120650" y="511282"/>
                    <a:pt x="93980" y="483342"/>
                  </a:cubicBezTo>
                  <a:cubicBezTo>
                    <a:pt x="114300" y="492232"/>
                    <a:pt x="135890" y="497312"/>
                    <a:pt x="160020" y="497312"/>
                  </a:cubicBezTo>
                  <a:lnTo>
                    <a:pt x="1197680" y="497312"/>
                  </a:lnTo>
                  <a:cubicBezTo>
                    <a:pt x="1285310" y="497312"/>
                    <a:pt x="1356430" y="426192"/>
                    <a:pt x="1356430" y="338562"/>
                  </a:cubicBezTo>
                  <a:lnTo>
                    <a:pt x="1356430" y="158750"/>
                  </a:lnTo>
                  <a:cubicBezTo>
                    <a:pt x="1356430" y="140970"/>
                    <a:pt x="1352620" y="123190"/>
                    <a:pt x="1347540" y="106680"/>
                  </a:cubicBezTo>
                  <a:cubicBezTo>
                    <a:pt x="1369130" y="132080"/>
                    <a:pt x="1383100" y="165100"/>
                    <a:pt x="1383100" y="201930"/>
                  </a:cubicBezTo>
                  <a:lnTo>
                    <a:pt x="1383100" y="381742"/>
                  </a:lnTo>
                  <a:cubicBezTo>
                    <a:pt x="1383100" y="381742"/>
                    <a:pt x="1383100" y="381742"/>
                    <a:pt x="1383100" y="381742"/>
                  </a:cubicBezTo>
                  <a:close/>
                </a:path>
              </a:pathLst>
            </a:custGeom>
            <a:solidFill>
              <a:srgbClr val="704430"/>
            </a:solidFill>
          </p:spPr>
        </p:sp>
      </p:grpSp>
      <p:grpSp>
        <p:nvGrpSpPr>
          <p:cNvPr id="7" name="Group 7"/>
          <p:cNvGrpSpPr/>
          <p:nvPr/>
        </p:nvGrpSpPr>
        <p:grpSpPr>
          <a:xfrm rot="0">
            <a:off x="7094893" y="811033"/>
            <a:ext cx="1377979" cy="1870844"/>
            <a:chOff x="0" y="0"/>
            <a:chExt cx="398102" cy="540492"/>
          </a:xfrm>
        </p:grpSpPr>
        <p:sp>
          <p:nvSpPr>
            <p:cNvPr id="8" name="Freeform 8"/>
            <p:cNvSpPr/>
            <p:nvPr/>
          </p:nvSpPr>
          <p:spPr>
            <a:xfrm>
              <a:off x="92710" y="106680"/>
              <a:ext cx="293962" cy="421112"/>
            </a:xfrm>
            <a:custGeom>
              <a:avLst/>
              <a:gdLst/>
              <a:ahLst/>
              <a:cxnLst/>
              <a:rect l="l" t="t" r="r" b="b"/>
              <a:pathLst>
                <a:path w="293962" h="421112">
                  <a:moveTo>
                    <a:pt x="267292" y="231882"/>
                  </a:moveTo>
                  <a:cubicBezTo>
                    <a:pt x="267292" y="319512"/>
                    <a:pt x="191092" y="390632"/>
                    <a:pt x="109812" y="390632"/>
                  </a:cubicBezTo>
                  <a:lnTo>
                    <a:pt x="66040" y="390632"/>
                  </a:lnTo>
                  <a:cubicBezTo>
                    <a:pt x="43180" y="390632"/>
                    <a:pt x="20320" y="385552"/>
                    <a:pt x="0" y="376662"/>
                  </a:cubicBezTo>
                  <a:cubicBezTo>
                    <a:pt x="26670" y="404602"/>
                    <a:pt x="63500" y="421112"/>
                    <a:pt x="96001" y="421112"/>
                  </a:cubicBezTo>
                  <a:lnTo>
                    <a:pt x="147912" y="421112"/>
                  </a:lnTo>
                  <a:cubicBezTo>
                    <a:pt x="227922" y="421112"/>
                    <a:pt x="293962" y="355072"/>
                    <a:pt x="293962" y="275062"/>
                  </a:cubicBezTo>
                  <a:lnTo>
                    <a:pt x="293962" y="95250"/>
                  </a:lnTo>
                  <a:cubicBezTo>
                    <a:pt x="293962" y="58420"/>
                    <a:pt x="279992" y="25400"/>
                    <a:pt x="258402" y="0"/>
                  </a:cubicBezTo>
                  <a:cubicBezTo>
                    <a:pt x="264752" y="16510"/>
                    <a:pt x="267292" y="34290"/>
                    <a:pt x="267292" y="52070"/>
                  </a:cubicBezTo>
                  <a:lnTo>
                    <a:pt x="267292" y="231882"/>
                  </a:lnTo>
                  <a:lnTo>
                    <a:pt x="267292" y="231882"/>
                  </a:lnTo>
                  <a:close/>
                </a:path>
              </a:pathLst>
            </a:custGeom>
            <a:solidFill>
              <a:srgbClr val="704430"/>
            </a:solidFill>
          </p:spPr>
        </p:sp>
        <p:sp>
          <p:nvSpPr>
            <p:cNvPr id="9" name="Freeform 9"/>
            <p:cNvSpPr/>
            <p:nvPr/>
          </p:nvSpPr>
          <p:spPr>
            <a:xfrm>
              <a:off x="12700" y="12700"/>
              <a:ext cx="333332" cy="471912"/>
            </a:xfrm>
            <a:custGeom>
              <a:avLst/>
              <a:gdLst/>
              <a:ahLst/>
              <a:cxnLst/>
              <a:rect l="l" t="t" r="r" b="b"/>
              <a:pathLst>
                <a:path w="333332" h="471912">
                  <a:moveTo>
                    <a:pt x="146050" y="471912"/>
                  </a:moveTo>
                  <a:lnTo>
                    <a:pt x="187282" y="471912"/>
                  </a:lnTo>
                  <a:cubicBezTo>
                    <a:pt x="267292" y="471912"/>
                    <a:pt x="333332" y="405872"/>
                    <a:pt x="333332" y="325862"/>
                  </a:cubicBezTo>
                  <a:lnTo>
                    <a:pt x="333332" y="146050"/>
                  </a:lnTo>
                  <a:cubicBezTo>
                    <a:pt x="333332" y="66040"/>
                    <a:pt x="267292" y="0"/>
                    <a:pt x="187282" y="0"/>
                  </a:cubicBezTo>
                  <a:lnTo>
                    <a:pt x="146050" y="0"/>
                  </a:lnTo>
                  <a:cubicBezTo>
                    <a:pt x="66040" y="0"/>
                    <a:pt x="0" y="66040"/>
                    <a:pt x="0" y="146050"/>
                  </a:cubicBezTo>
                  <a:lnTo>
                    <a:pt x="0" y="325862"/>
                  </a:lnTo>
                  <a:cubicBezTo>
                    <a:pt x="0" y="407142"/>
                    <a:pt x="66040" y="471912"/>
                    <a:pt x="146050" y="471912"/>
                  </a:cubicBezTo>
                  <a:close/>
                </a:path>
              </a:pathLst>
            </a:custGeom>
            <a:solidFill>
              <a:srgbClr val="FFF3ED"/>
            </a:solidFill>
          </p:spPr>
        </p:sp>
        <p:sp>
          <p:nvSpPr>
            <p:cNvPr id="10" name="Freeform 10"/>
            <p:cNvSpPr/>
            <p:nvPr/>
          </p:nvSpPr>
          <p:spPr>
            <a:xfrm>
              <a:off x="0" y="0"/>
              <a:ext cx="398102" cy="540492"/>
            </a:xfrm>
            <a:custGeom>
              <a:avLst/>
              <a:gdLst/>
              <a:ahLst/>
              <a:cxnLst/>
              <a:rect l="l" t="t" r="r" b="b"/>
              <a:pathLst>
                <a:path w="398102" h="540492">
                  <a:moveTo>
                    <a:pt x="334602" y="74930"/>
                  </a:moveTo>
                  <a:cubicBezTo>
                    <a:pt x="306662" y="30480"/>
                    <a:pt x="257132" y="0"/>
                    <a:pt x="199982" y="0"/>
                  </a:cubicBezTo>
                  <a:lnTo>
                    <a:pt x="158750" y="0"/>
                  </a:lnTo>
                  <a:cubicBezTo>
                    <a:pt x="71120" y="0"/>
                    <a:pt x="0" y="71120"/>
                    <a:pt x="0" y="158750"/>
                  </a:cubicBezTo>
                  <a:lnTo>
                    <a:pt x="0" y="338562"/>
                  </a:lnTo>
                  <a:cubicBezTo>
                    <a:pt x="0" y="390632"/>
                    <a:pt x="25400" y="436352"/>
                    <a:pt x="63500" y="465562"/>
                  </a:cubicBezTo>
                  <a:cubicBezTo>
                    <a:pt x="91440" y="510012"/>
                    <a:pt x="140970" y="540492"/>
                    <a:pt x="188711" y="540492"/>
                  </a:cubicBezTo>
                  <a:lnTo>
                    <a:pt x="239352" y="540492"/>
                  </a:lnTo>
                  <a:cubicBezTo>
                    <a:pt x="326982" y="540492"/>
                    <a:pt x="398102" y="469372"/>
                    <a:pt x="398102" y="381742"/>
                  </a:cubicBezTo>
                  <a:lnTo>
                    <a:pt x="398102" y="201930"/>
                  </a:lnTo>
                  <a:cubicBezTo>
                    <a:pt x="398102" y="149860"/>
                    <a:pt x="372702" y="104140"/>
                    <a:pt x="334602" y="74930"/>
                  </a:cubicBezTo>
                  <a:close/>
                  <a:moveTo>
                    <a:pt x="12700" y="338562"/>
                  </a:moveTo>
                  <a:lnTo>
                    <a:pt x="12700" y="158750"/>
                  </a:lnTo>
                  <a:cubicBezTo>
                    <a:pt x="12700" y="78740"/>
                    <a:pt x="78740" y="12700"/>
                    <a:pt x="158750" y="12700"/>
                  </a:cubicBezTo>
                  <a:lnTo>
                    <a:pt x="199982" y="12700"/>
                  </a:lnTo>
                  <a:cubicBezTo>
                    <a:pt x="279992" y="12700"/>
                    <a:pt x="346032" y="78740"/>
                    <a:pt x="346032" y="158750"/>
                  </a:cubicBezTo>
                  <a:lnTo>
                    <a:pt x="346032" y="338562"/>
                  </a:lnTo>
                  <a:cubicBezTo>
                    <a:pt x="346032" y="418572"/>
                    <a:pt x="279992" y="484612"/>
                    <a:pt x="199982" y="484612"/>
                  </a:cubicBezTo>
                  <a:lnTo>
                    <a:pt x="158750" y="484612"/>
                  </a:lnTo>
                  <a:cubicBezTo>
                    <a:pt x="78740" y="484612"/>
                    <a:pt x="12700" y="419842"/>
                    <a:pt x="12700" y="338562"/>
                  </a:cubicBezTo>
                  <a:close/>
                  <a:moveTo>
                    <a:pt x="386672" y="381742"/>
                  </a:moveTo>
                  <a:cubicBezTo>
                    <a:pt x="386672" y="461752"/>
                    <a:pt x="319362" y="527792"/>
                    <a:pt x="239352" y="527792"/>
                  </a:cubicBezTo>
                  <a:lnTo>
                    <a:pt x="188711" y="527792"/>
                  </a:lnTo>
                  <a:cubicBezTo>
                    <a:pt x="157480" y="527792"/>
                    <a:pt x="120650" y="511282"/>
                    <a:pt x="93980" y="483342"/>
                  </a:cubicBezTo>
                  <a:cubicBezTo>
                    <a:pt x="114300" y="492232"/>
                    <a:pt x="135890" y="497312"/>
                    <a:pt x="160020" y="497312"/>
                  </a:cubicBezTo>
                  <a:lnTo>
                    <a:pt x="201252" y="497312"/>
                  </a:lnTo>
                  <a:cubicBezTo>
                    <a:pt x="288882" y="497312"/>
                    <a:pt x="360002" y="426192"/>
                    <a:pt x="360002" y="338562"/>
                  </a:cubicBezTo>
                  <a:lnTo>
                    <a:pt x="360002" y="158750"/>
                  </a:lnTo>
                  <a:cubicBezTo>
                    <a:pt x="360002" y="140970"/>
                    <a:pt x="356192" y="123190"/>
                    <a:pt x="351112" y="106680"/>
                  </a:cubicBezTo>
                  <a:cubicBezTo>
                    <a:pt x="372702" y="132080"/>
                    <a:pt x="386672" y="165100"/>
                    <a:pt x="386672" y="201930"/>
                  </a:cubicBezTo>
                  <a:lnTo>
                    <a:pt x="386672" y="381742"/>
                  </a:lnTo>
                  <a:cubicBezTo>
                    <a:pt x="386672" y="381742"/>
                    <a:pt x="386672" y="381742"/>
                    <a:pt x="386672" y="381742"/>
                  </a:cubicBezTo>
                  <a:close/>
                </a:path>
              </a:pathLst>
            </a:custGeom>
            <a:solidFill>
              <a:srgbClr val="704430"/>
            </a:solidFill>
          </p:spPr>
        </p:sp>
      </p:grpSp>
      <p:grpSp>
        <p:nvGrpSpPr>
          <p:cNvPr id="11" name="Group 11"/>
          <p:cNvGrpSpPr/>
          <p:nvPr/>
        </p:nvGrpSpPr>
        <p:grpSpPr>
          <a:xfrm rot="0">
            <a:off x="1520522" y="1795041"/>
            <a:ext cx="15323155" cy="7657113"/>
            <a:chOff x="0" y="0"/>
            <a:chExt cx="4426901" cy="2212161"/>
          </a:xfrm>
        </p:grpSpPr>
        <p:sp>
          <p:nvSpPr>
            <p:cNvPr id="12" name="Freeform 12"/>
            <p:cNvSpPr/>
            <p:nvPr/>
          </p:nvSpPr>
          <p:spPr>
            <a:xfrm>
              <a:off x="92710" y="106680"/>
              <a:ext cx="4322761" cy="2092781"/>
            </a:xfrm>
            <a:custGeom>
              <a:avLst/>
              <a:gdLst/>
              <a:ahLst/>
              <a:cxnLst/>
              <a:rect l="l" t="t" r="r" b="b"/>
              <a:pathLst>
                <a:path w="4322761" h="2092781">
                  <a:moveTo>
                    <a:pt x="4296091" y="1903551"/>
                  </a:moveTo>
                  <a:cubicBezTo>
                    <a:pt x="4296091" y="1991181"/>
                    <a:pt x="4219891" y="2062301"/>
                    <a:pt x="4138611" y="2062301"/>
                  </a:cubicBezTo>
                  <a:lnTo>
                    <a:pt x="66040" y="2062301"/>
                  </a:lnTo>
                  <a:cubicBezTo>
                    <a:pt x="43180" y="2062301"/>
                    <a:pt x="20320" y="2057221"/>
                    <a:pt x="0" y="2048331"/>
                  </a:cubicBezTo>
                  <a:cubicBezTo>
                    <a:pt x="26670" y="2076271"/>
                    <a:pt x="63500" y="2092781"/>
                    <a:pt x="121679" y="2092781"/>
                  </a:cubicBezTo>
                  <a:lnTo>
                    <a:pt x="4176711" y="2092781"/>
                  </a:lnTo>
                  <a:cubicBezTo>
                    <a:pt x="4256721" y="2092781"/>
                    <a:pt x="4322761" y="2026741"/>
                    <a:pt x="4322761" y="1946731"/>
                  </a:cubicBezTo>
                  <a:lnTo>
                    <a:pt x="4322761" y="95250"/>
                  </a:lnTo>
                  <a:cubicBezTo>
                    <a:pt x="4322761" y="58420"/>
                    <a:pt x="4308791" y="25400"/>
                    <a:pt x="4287201" y="0"/>
                  </a:cubicBezTo>
                  <a:cubicBezTo>
                    <a:pt x="4293551" y="16510"/>
                    <a:pt x="4296091" y="34290"/>
                    <a:pt x="4296091" y="52070"/>
                  </a:cubicBezTo>
                  <a:lnTo>
                    <a:pt x="4296091" y="1903551"/>
                  </a:lnTo>
                  <a:lnTo>
                    <a:pt x="4296091" y="1903551"/>
                  </a:lnTo>
                  <a:close/>
                </a:path>
              </a:pathLst>
            </a:custGeom>
            <a:solidFill>
              <a:srgbClr val="704430"/>
            </a:solidFill>
          </p:spPr>
        </p:sp>
        <p:sp>
          <p:nvSpPr>
            <p:cNvPr id="13" name="Freeform 13"/>
            <p:cNvSpPr/>
            <p:nvPr/>
          </p:nvSpPr>
          <p:spPr>
            <a:xfrm>
              <a:off x="12700" y="12700"/>
              <a:ext cx="4362131" cy="2143581"/>
            </a:xfrm>
            <a:custGeom>
              <a:avLst/>
              <a:gdLst/>
              <a:ahLst/>
              <a:cxnLst/>
              <a:rect l="l" t="t" r="r" b="b"/>
              <a:pathLst>
                <a:path w="4362131" h="2143581">
                  <a:moveTo>
                    <a:pt x="146050" y="2143581"/>
                  </a:moveTo>
                  <a:lnTo>
                    <a:pt x="4216081" y="2143581"/>
                  </a:lnTo>
                  <a:cubicBezTo>
                    <a:pt x="4296091" y="2143581"/>
                    <a:pt x="4362131" y="2077541"/>
                    <a:pt x="4362131" y="1997531"/>
                  </a:cubicBezTo>
                  <a:lnTo>
                    <a:pt x="4362131" y="146050"/>
                  </a:lnTo>
                  <a:cubicBezTo>
                    <a:pt x="4362131" y="66040"/>
                    <a:pt x="4296091" y="0"/>
                    <a:pt x="4216081" y="0"/>
                  </a:cubicBezTo>
                  <a:lnTo>
                    <a:pt x="146050" y="0"/>
                  </a:lnTo>
                  <a:cubicBezTo>
                    <a:pt x="66040" y="0"/>
                    <a:pt x="0" y="66040"/>
                    <a:pt x="0" y="146050"/>
                  </a:cubicBezTo>
                  <a:lnTo>
                    <a:pt x="0" y="1997531"/>
                  </a:lnTo>
                  <a:cubicBezTo>
                    <a:pt x="0" y="2078811"/>
                    <a:pt x="66040" y="2143581"/>
                    <a:pt x="146050" y="2143581"/>
                  </a:cubicBezTo>
                  <a:close/>
                </a:path>
              </a:pathLst>
            </a:custGeom>
            <a:solidFill>
              <a:srgbClr val="FFF3ED"/>
            </a:solidFill>
          </p:spPr>
        </p:sp>
        <p:sp>
          <p:nvSpPr>
            <p:cNvPr id="14" name="Freeform 14"/>
            <p:cNvSpPr/>
            <p:nvPr/>
          </p:nvSpPr>
          <p:spPr>
            <a:xfrm>
              <a:off x="0" y="0"/>
              <a:ext cx="4426901" cy="2212161"/>
            </a:xfrm>
            <a:custGeom>
              <a:avLst/>
              <a:gdLst/>
              <a:ahLst/>
              <a:cxnLst/>
              <a:rect l="l" t="t" r="r" b="b"/>
              <a:pathLst>
                <a:path w="4426901" h="2212161">
                  <a:moveTo>
                    <a:pt x="4363401" y="74930"/>
                  </a:moveTo>
                  <a:cubicBezTo>
                    <a:pt x="4335461" y="30480"/>
                    <a:pt x="4285931" y="0"/>
                    <a:pt x="4228781" y="0"/>
                  </a:cubicBezTo>
                  <a:lnTo>
                    <a:pt x="158750" y="0"/>
                  </a:lnTo>
                  <a:cubicBezTo>
                    <a:pt x="71120" y="0"/>
                    <a:pt x="0" y="71120"/>
                    <a:pt x="0" y="158750"/>
                  </a:cubicBezTo>
                  <a:lnTo>
                    <a:pt x="0" y="2010231"/>
                  </a:lnTo>
                  <a:cubicBezTo>
                    <a:pt x="0" y="2062301"/>
                    <a:pt x="25400" y="2108021"/>
                    <a:pt x="63500" y="2137231"/>
                  </a:cubicBezTo>
                  <a:cubicBezTo>
                    <a:pt x="91440" y="2181681"/>
                    <a:pt x="140970" y="2212161"/>
                    <a:pt x="218396" y="2212161"/>
                  </a:cubicBezTo>
                  <a:lnTo>
                    <a:pt x="4268151" y="2212161"/>
                  </a:lnTo>
                  <a:cubicBezTo>
                    <a:pt x="4355781" y="2212161"/>
                    <a:pt x="4426901" y="2141041"/>
                    <a:pt x="4426901" y="2053411"/>
                  </a:cubicBezTo>
                  <a:lnTo>
                    <a:pt x="4426901" y="201930"/>
                  </a:lnTo>
                  <a:cubicBezTo>
                    <a:pt x="4426901" y="149860"/>
                    <a:pt x="4401501" y="104140"/>
                    <a:pt x="4363401" y="74930"/>
                  </a:cubicBezTo>
                  <a:close/>
                  <a:moveTo>
                    <a:pt x="12700" y="2010231"/>
                  </a:moveTo>
                  <a:lnTo>
                    <a:pt x="12700" y="158750"/>
                  </a:lnTo>
                  <a:cubicBezTo>
                    <a:pt x="12700" y="78740"/>
                    <a:pt x="78740" y="12700"/>
                    <a:pt x="158750" y="12700"/>
                  </a:cubicBezTo>
                  <a:lnTo>
                    <a:pt x="4228781" y="12700"/>
                  </a:lnTo>
                  <a:cubicBezTo>
                    <a:pt x="4308791" y="12700"/>
                    <a:pt x="4374831" y="78740"/>
                    <a:pt x="4374831" y="158750"/>
                  </a:cubicBezTo>
                  <a:lnTo>
                    <a:pt x="4374831" y="2010231"/>
                  </a:lnTo>
                  <a:cubicBezTo>
                    <a:pt x="4374831" y="2090241"/>
                    <a:pt x="4308791" y="2156281"/>
                    <a:pt x="4228781" y="2156281"/>
                  </a:cubicBezTo>
                  <a:lnTo>
                    <a:pt x="158750" y="2156281"/>
                  </a:lnTo>
                  <a:cubicBezTo>
                    <a:pt x="78740" y="2156281"/>
                    <a:pt x="12700" y="2091511"/>
                    <a:pt x="12700" y="2010231"/>
                  </a:cubicBezTo>
                  <a:close/>
                  <a:moveTo>
                    <a:pt x="4415471" y="2053411"/>
                  </a:moveTo>
                  <a:cubicBezTo>
                    <a:pt x="4415471" y="2133421"/>
                    <a:pt x="4348161" y="2199461"/>
                    <a:pt x="4268151" y="2199461"/>
                  </a:cubicBezTo>
                  <a:lnTo>
                    <a:pt x="218396" y="2199461"/>
                  </a:lnTo>
                  <a:cubicBezTo>
                    <a:pt x="157480" y="2199461"/>
                    <a:pt x="120650" y="2182951"/>
                    <a:pt x="93980" y="2155011"/>
                  </a:cubicBezTo>
                  <a:cubicBezTo>
                    <a:pt x="114300" y="2163901"/>
                    <a:pt x="135890" y="2168981"/>
                    <a:pt x="160020" y="2168981"/>
                  </a:cubicBezTo>
                  <a:lnTo>
                    <a:pt x="4230051" y="2168981"/>
                  </a:lnTo>
                  <a:cubicBezTo>
                    <a:pt x="4317681" y="2168981"/>
                    <a:pt x="4388801" y="2097861"/>
                    <a:pt x="4388801" y="2010231"/>
                  </a:cubicBezTo>
                  <a:lnTo>
                    <a:pt x="4388801" y="158750"/>
                  </a:lnTo>
                  <a:cubicBezTo>
                    <a:pt x="4388801" y="140970"/>
                    <a:pt x="4384991" y="123190"/>
                    <a:pt x="4379911" y="106680"/>
                  </a:cubicBezTo>
                  <a:cubicBezTo>
                    <a:pt x="4401501" y="132080"/>
                    <a:pt x="4415471" y="165100"/>
                    <a:pt x="4415471" y="201930"/>
                  </a:cubicBezTo>
                  <a:lnTo>
                    <a:pt x="4415471" y="2053411"/>
                  </a:lnTo>
                  <a:cubicBezTo>
                    <a:pt x="4415471" y="2053411"/>
                    <a:pt x="4415471" y="2053411"/>
                    <a:pt x="4415471" y="2053411"/>
                  </a:cubicBezTo>
                  <a:close/>
                </a:path>
              </a:pathLst>
            </a:custGeom>
            <a:solidFill>
              <a:srgbClr val="704430"/>
            </a:solidFill>
          </p:spPr>
        </p:sp>
      </p:grpSp>
      <p:grpSp>
        <p:nvGrpSpPr>
          <p:cNvPr id="15" name="Group 15"/>
          <p:cNvGrpSpPr/>
          <p:nvPr/>
        </p:nvGrpSpPr>
        <p:grpSpPr>
          <a:xfrm rot="0">
            <a:off x="2575183" y="2246427"/>
            <a:ext cx="10675301" cy="823276"/>
            <a:chOff x="0" y="0"/>
            <a:chExt cx="24817148" cy="1913890"/>
          </a:xfrm>
        </p:grpSpPr>
        <p:sp>
          <p:nvSpPr>
            <p:cNvPr id="16" name="Freeform 16"/>
            <p:cNvSpPr/>
            <p:nvPr/>
          </p:nvSpPr>
          <p:spPr>
            <a:xfrm>
              <a:off x="0" y="0"/>
              <a:ext cx="24817149" cy="1913890"/>
            </a:xfrm>
            <a:custGeom>
              <a:avLst/>
              <a:gdLst/>
              <a:ahLst/>
              <a:cxnLst/>
              <a:rect l="l" t="t" r="r" b="b"/>
              <a:pathLst>
                <a:path w="24817149" h="1913890">
                  <a:moveTo>
                    <a:pt x="24817149" y="956945"/>
                  </a:moveTo>
                  <a:lnTo>
                    <a:pt x="24817149" y="956945"/>
                  </a:lnTo>
                  <a:cubicBezTo>
                    <a:pt x="24817149" y="1485392"/>
                    <a:pt x="24388778" y="1913890"/>
                    <a:pt x="23860204" y="1913890"/>
                  </a:cubicBezTo>
                  <a:lnTo>
                    <a:pt x="956945" y="1913890"/>
                  </a:lnTo>
                  <a:cubicBezTo>
                    <a:pt x="428371" y="1913890"/>
                    <a:pt x="0" y="1485392"/>
                    <a:pt x="0" y="956945"/>
                  </a:cubicBezTo>
                  <a:lnTo>
                    <a:pt x="0" y="956945"/>
                  </a:lnTo>
                  <a:cubicBezTo>
                    <a:pt x="0" y="428371"/>
                    <a:pt x="428371" y="0"/>
                    <a:pt x="956945" y="0"/>
                  </a:cubicBezTo>
                  <a:lnTo>
                    <a:pt x="23860203" y="0"/>
                  </a:lnTo>
                  <a:cubicBezTo>
                    <a:pt x="24388651" y="0"/>
                    <a:pt x="24817149" y="428371"/>
                    <a:pt x="24817149" y="956945"/>
                  </a:cubicBezTo>
                  <a:close/>
                </a:path>
              </a:pathLst>
            </a:custGeom>
            <a:solidFill>
              <a:srgbClr val="F8CDA2"/>
            </a:solidFill>
          </p:spPr>
        </p:sp>
      </p:grpSp>
      <p:sp>
        <p:nvSpPr>
          <p:cNvPr id="17" name="AutoShape 17"/>
          <p:cNvSpPr/>
          <p:nvPr/>
        </p:nvSpPr>
        <p:spPr>
          <a:xfrm rot="5400000">
            <a:off x="7482408" y="1297248"/>
            <a:ext cx="450550" cy="0"/>
          </a:xfrm>
          <a:prstGeom prst="line">
            <a:avLst/>
          </a:prstGeom>
          <a:ln w="47625" cap="rnd">
            <a:solidFill>
              <a:srgbClr val="704430"/>
            </a:solidFill>
            <a:prstDash val="solid"/>
            <a:headEnd type="none" w="sm" len="sm"/>
            <a:tailEnd type="none" w="sm" len="sm"/>
          </a:ln>
        </p:spPr>
      </p:sp>
      <p:sp>
        <p:nvSpPr>
          <p:cNvPr id="18" name="AutoShape 18"/>
          <p:cNvSpPr/>
          <p:nvPr/>
        </p:nvSpPr>
        <p:spPr>
          <a:xfrm>
            <a:off x="7482408" y="1297248"/>
            <a:ext cx="450550" cy="0"/>
          </a:xfrm>
          <a:prstGeom prst="line">
            <a:avLst/>
          </a:prstGeom>
          <a:ln w="47625" cap="rnd">
            <a:solidFill>
              <a:srgbClr val="704430"/>
            </a:solidFill>
            <a:prstDash val="solid"/>
            <a:headEnd type="none" w="sm" len="sm"/>
            <a:tailEnd type="none" w="sm" len="sm"/>
          </a:ln>
        </p:spPr>
      </p:sp>
      <p:sp>
        <p:nvSpPr>
          <p:cNvPr id="19" name="AutoShape 19"/>
          <p:cNvSpPr/>
          <p:nvPr/>
        </p:nvSpPr>
        <p:spPr>
          <a:xfrm>
            <a:off x="15271777" y="2442503"/>
            <a:ext cx="450550" cy="0"/>
          </a:xfrm>
          <a:prstGeom prst="line">
            <a:avLst/>
          </a:prstGeom>
          <a:ln w="47625" cap="rnd">
            <a:solidFill>
              <a:srgbClr val="704430"/>
            </a:solidFill>
            <a:prstDash val="solid"/>
            <a:headEnd type="none" w="sm" len="sm"/>
            <a:tailEnd type="none" w="sm" len="sm"/>
          </a:ln>
        </p:spPr>
      </p:sp>
      <p:sp>
        <p:nvSpPr>
          <p:cNvPr id="20" name="AutoShape 20"/>
          <p:cNvSpPr/>
          <p:nvPr/>
        </p:nvSpPr>
        <p:spPr>
          <a:xfrm>
            <a:off x="15271777" y="2634252"/>
            <a:ext cx="450550" cy="0"/>
          </a:xfrm>
          <a:prstGeom prst="line">
            <a:avLst/>
          </a:prstGeom>
          <a:ln w="47625" cap="rnd">
            <a:solidFill>
              <a:srgbClr val="704430"/>
            </a:solidFill>
            <a:prstDash val="solid"/>
            <a:headEnd type="none" w="sm" len="sm"/>
            <a:tailEnd type="none" w="sm" len="sm"/>
          </a:ln>
        </p:spPr>
      </p:sp>
      <p:sp>
        <p:nvSpPr>
          <p:cNvPr id="21" name="AutoShape 21"/>
          <p:cNvSpPr/>
          <p:nvPr/>
        </p:nvSpPr>
        <p:spPr>
          <a:xfrm>
            <a:off x="15271777" y="2826001"/>
            <a:ext cx="450550" cy="0"/>
          </a:xfrm>
          <a:prstGeom prst="line">
            <a:avLst/>
          </a:prstGeom>
          <a:ln w="47625" cap="rnd">
            <a:solidFill>
              <a:srgbClr val="704430"/>
            </a:solidFill>
            <a:prstDash val="solid"/>
            <a:headEnd type="none" w="sm" len="sm"/>
            <a:tailEnd type="none" w="sm" len="sm"/>
          </a:ln>
        </p:spPr>
      </p:sp>
      <p:pic>
        <p:nvPicPr>
          <p:cNvPr id="22" name="Picture 2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439310" y="2377623"/>
            <a:ext cx="456119" cy="516849"/>
          </a:xfrm>
          <a:prstGeom prst="rect">
            <a:avLst/>
          </a:prstGeom>
        </p:spPr>
      </p:pic>
      <p:pic>
        <p:nvPicPr>
          <p:cNvPr id="23" name="Picture 2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833244" y="2257037"/>
            <a:ext cx="758021" cy="758021"/>
          </a:xfrm>
          <a:prstGeom prst="rect">
            <a:avLst/>
          </a:prstGeom>
        </p:spPr>
      </p:pic>
      <p:pic>
        <p:nvPicPr>
          <p:cNvPr id="24" name="Picture 2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911752" y="2377623"/>
            <a:ext cx="538384" cy="516849"/>
          </a:xfrm>
          <a:prstGeom prst="rect">
            <a:avLst/>
          </a:prstGeom>
        </p:spPr>
      </p:pic>
      <p:pic>
        <p:nvPicPr>
          <p:cNvPr id="25" name="Picture 2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712516" y="2377623"/>
            <a:ext cx="394685" cy="516849"/>
          </a:xfrm>
          <a:prstGeom prst="rect">
            <a:avLst/>
          </a:prstGeom>
        </p:spPr>
      </p:pic>
      <p:grpSp>
        <p:nvGrpSpPr>
          <p:cNvPr id="26" name="Group 26"/>
          <p:cNvGrpSpPr/>
          <p:nvPr/>
        </p:nvGrpSpPr>
        <p:grpSpPr>
          <a:xfrm rot="0">
            <a:off x="14350757" y="1070721"/>
            <a:ext cx="406363" cy="406363"/>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28" name="Group 28"/>
          <p:cNvGrpSpPr/>
          <p:nvPr/>
        </p:nvGrpSpPr>
        <p:grpSpPr>
          <a:xfrm rot="0">
            <a:off x="15040638" y="1070721"/>
            <a:ext cx="406363" cy="406363"/>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30" name="Group 30"/>
          <p:cNvGrpSpPr/>
          <p:nvPr/>
        </p:nvGrpSpPr>
        <p:grpSpPr>
          <a:xfrm rot="0">
            <a:off x="15730518" y="1070721"/>
            <a:ext cx="406363" cy="406363"/>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sp>
        <p:nvSpPr>
          <p:cNvPr id="35" name="TextBox 2"/>
          <p:cNvSpPr txBox="1"/>
          <p:nvPr/>
        </p:nvSpPr>
        <p:spPr>
          <a:xfrm>
            <a:off x="3429635" y="4217035"/>
            <a:ext cx="11611610" cy="3138170"/>
          </a:xfrm>
          <a:prstGeom prst="rect">
            <a:avLst/>
          </a:prstGeom>
          <a:noFill/>
        </p:spPr>
        <p:txBody>
          <a:bodyPr wrap="square" rtlCol="0">
            <a:spAutoFit/>
          </a:bodyPr>
          <a:p>
            <a:pPr algn="ctr">
              <a:lnSpc>
                <a:spcPct val="150000"/>
              </a:lnSpc>
            </a:pPr>
            <a:r>
              <a:rPr lang="en-US" sz="6600" b="1" dirty="0" smtClean="0">
                <a:solidFill>
                  <a:schemeClr val="tx1"/>
                </a:solidFill>
                <a:latin typeface="Arial" panose="020B0604020202020204" pitchFamily="34" charset="0"/>
                <a:cs typeface="Arial" panose="020B0604020202020204" pitchFamily="34" charset="0"/>
              </a:rPr>
              <a:t>CẢM ƠN CÁC EM </a:t>
            </a:r>
            <a:endParaRPr lang="en-US" sz="66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en-US" sz="6600" b="1" dirty="0" smtClean="0">
                <a:solidFill>
                  <a:schemeClr val="tx1"/>
                </a:solidFill>
                <a:latin typeface="Arial" panose="020B0604020202020204" pitchFamily="34" charset="0"/>
                <a:cs typeface="Arial" panose="020B0604020202020204" pitchFamily="34" charset="0"/>
              </a:rPr>
              <a:t>ĐÃ LẮNG NGHE BÀI GIẢNG!</a:t>
            </a:r>
            <a:endParaRPr lang="en-US" sz="6600" b="1" dirty="0" smtClean="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grpSp>
        <p:nvGrpSpPr>
          <p:cNvPr id="3" name="Group 3"/>
          <p:cNvGrpSpPr/>
          <p:nvPr/>
        </p:nvGrpSpPr>
        <p:grpSpPr>
          <a:xfrm rot="0">
            <a:off x="1550367" y="1289470"/>
            <a:ext cx="15323155" cy="7813469"/>
            <a:chOff x="0" y="0"/>
            <a:chExt cx="4426901" cy="2257332"/>
          </a:xfrm>
        </p:grpSpPr>
        <p:sp>
          <p:nvSpPr>
            <p:cNvPr id="4" name="Freeform 4"/>
            <p:cNvSpPr/>
            <p:nvPr/>
          </p:nvSpPr>
          <p:spPr>
            <a:xfrm>
              <a:off x="92710" y="106680"/>
              <a:ext cx="4322761" cy="2137953"/>
            </a:xfrm>
            <a:custGeom>
              <a:avLst/>
              <a:gdLst/>
              <a:ahLst/>
              <a:cxnLst/>
              <a:rect l="l" t="t" r="r" b="b"/>
              <a:pathLst>
                <a:path w="4322761" h="2137953">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3"/>
                    <a:pt x="121679" y="2137953"/>
                  </a:cubicBezTo>
                  <a:lnTo>
                    <a:pt x="4176711" y="2137953"/>
                  </a:lnTo>
                  <a:cubicBezTo>
                    <a:pt x="4256721" y="2137953"/>
                    <a:pt x="4322761" y="2071912"/>
                    <a:pt x="4322761" y="1991903"/>
                  </a:cubicBezTo>
                  <a:lnTo>
                    <a:pt x="4322761" y="95250"/>
                  </a:lnTo>
                  <a:cubicBezTo>
                    <a:pt x="4322761" y="58420"/>
                    <a:pt x="4308791" y="25400"/>
                    <a:pt x="4287201" y="0"/>
                  </a:cubicBezTo>
                  <a:cubicBezTo>
                    <a:pt x="4293551" y="16510"/>
                    <a:pt x="4296091" y="34290"/>
                    <a:pt x="4296091" y="52070"/>
                  </a:cubicBezTo>
                  <a:lnTo>
                    <a:pt x="4296091" y="1948722"/>
                  </a:lnTo>
                  <a:lnTo>
                    <a:pt x="4296091" y="1948722"/>
                  </a:lnTo>
                  <a:close/>
                </a:path>
              </a:pathLst>
            </a:custGeom>
            <a:solidFill>
              <a:srgbClr val="704430"/>
            </a:solidFill>
          </p:spPr>
        </p:sp>
        <p:sp>
          <p:nvSpPr>
            <p:cNvPr id="5" name="Freeform 5"/>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rgbClr val="FFF3ED"/>
            </a:solidFill>
          </p:spPr>
        </p:sp>
        <p:sp>
          <p:nvSpPr>
            <p:cNvPr id="6" name="Freeform 6"/>
            <p:cNvSpPr/>
            <p:nvPr/>
          </p:nvSpPr>
          <p:spPr>
            <a:xfrm>
              <a:off x="0" y="0"/>
              <a:ext cx="4426901" cy="2257333"/>
            </a:xfrm>
            <a:custGeom>
              <a:avLst/>
              <a:gdLst/>
              <a:ahLst/>
              <a:cxnLst/>
              <a:rect l="l" t="t" r="r" b="b"/>
              <a:pathLst>
                <a:path w="4426901" h="2257333">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3"/>
                    <a:pt x="218396" y="2257333"/>
                  </a:cubicBezTo>
                  <a:lnTo>
                    <a:pt x="4268151" y="2257333"/>
                  </a:lnTo>
                  <a:cubicBezTo>
                    <a:pt x="4355781" y="2257333"/>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ubicBezTo>
                    <a:pt x="4415471" y="2098582"/>
                    <a:pt x="4415471" y="2098582"/>
                    <a:pt x="4415471" y="2098582"/>
                  </a:cubicBezTo>
                  <a:close/>
                </a:path>
              </a:pathLst>
            </a:custGeom>
            <a:solidFill>
              <a:srgbClr val="704430"/>
            </a:solidFill>
          </p:spPr>
        </p:sp>
      </p:grpSp>
      <p:grpSp>
        <p:nvGrpSpPr>
          <p:cNvPr id="7" name="Group 7"/>
          <p:cNvGrpSpPr/>
          <p:nvPr/>
        </p:nvGrpSpPr>
        <p:grpSpPr>
          <a:xfrm rot="0">
            <a:off x="2537083" y="1726251"/>
            <a:ext cx="10675301" cy="823276"/>
            <a:chOff x="0" y="0"/>
            <a:chExt cx="24817148" cy="1913890"/>
          </a:xfrm>
        </p:grpSpPr>
        <p:sp>
          <p:nvSpPr>
            <p:cNvPr id="8" name="Freeform 8"/>
            <p:cNvSpPr/>
            <p:nvPr/>
          </p:nvSpPr>
          <p:spPr>
            <a:xfrm>
              <a:off x="0" y="0"/>
              <a:ext cx="24817149" cy="1913890"/>
            </a:xfrm>
            <a:custGeom>
              <a:avLst/>
              <a:gdLst/>
              <a:ahLst/>
              <a:cxnLst/>
              <a:rect l="l" t="t" r="r" b="b"/>
              <a:pathLst>
                <a:path w="24817149" h="1913890">
                  <a:moveTo>
                    <a:pt x="24817149" y="956945"/>
                  </a:moveTo>
                  <a:lnTo>
                    <a:pt x="24817149" y="956945"/>
                  </a:lnTo>
                  <a:cubicBezTo>
                    <a:pt x="24817149" y="1485392"/>
                    <a:pt x="24388778" y="1913890"/>
                    <a:pt x="23860204" y="1913890"/>
                  </a:cubicBezTo>
                  <a:lnTo>
                    <a:pt x="956945" y="1913890"/>
                  </a:lnTo>
                  <a:cubicBezTo>
                    <a:pt x="428371" y="1913890"/>
                    <a:pt x="0" y="1485392"/>
                    <a:pt x="0" y="956945"/>
                  </a:cubicBezTo>
                  <a:lnTo>
                    <a:pt x="0" y="956945"/>
                  </a:lnTo>
                  <a:cubicBezTo>
                    <a:pt x="0" y="428371"/>
                    <a:pt x="428371" y="0"/>
                    <a:pt x="956945" y="0"/>
                  </a:cubicBezTo>
                  <a:lnTo>
                    <a:pt x="23860203" y="0"/>
                  </a:lnTo>
                  <a:cubicBezTo>
                    <a:pt x="24388651" y="0"/>
                    <a:pt x="24817149" y="428371"/>
                    <a:pt x="24817149" y="956945"/>
                  </a:cubicBezTo>
                  <a:close/>
                </a:path>
              </a:pathLst>
            </a:custGeom>
            <a:solidFill>
              <a:srgbClr val="B9DDBF"/>
            </a:solidFill>
          </p:spPr>
        </p:sp>
      </p:grpSp>
      <p:sp>
        <p:nvSpPr>
          <p:cNvPr id="9" name="AutoShape 9"/>
          <p:cNvSpPr/>
          <p:nvPr/>
        </p:nvSpPr>
        <p:spPr>
          <a:xfrm>
            <a:off x="15233677" y="1922327"/>
            <a:ext cx="450550" cy="0"/>
          </a:xfrm>
          <a:prstGeom prst="line">
            <a:avLst/>
          </a:prstGeom>
          <a:ln w="47625" cap="rnd">
            <a:solidFill>
              <a:srgbClr val="704430"/>
            </a:solidFill>
            <a:prstDash val="solid"/>
            <a:headEnd type="none" w="sm" len="sm"/>
            <a:tailEnd type="none" w="sm" len="sm"/>
          </a:ln>
        </p:spPr>
      </p:sp>
      <p:sp>
        <p:nvSpPr>
          <p:cNvPr id="10" name="AutoShape 10"/>
          <p:cNvSpPr/>
          <p:nvPr/>
        </p:nvSpPr>
        <p:spPr>
          <a:xfrm>
            <a:off x="15233677" y="2114076"/>
            <a:ext cx="450550" cy="0"/>
          </a:xfrm>
          <a:prstGeom prst="line">
            <a:avLst/>
          </a:prstGeom>
          <a:ln w="47625" cap="rnd">
            <a:solidFill>
              <a:srgbClr val="704430"/>
            </a:solidFill>
            <a:prstDash val="solid"/>
            <a:headEnd type="none" w="sm" len="sm"/>
            <a:tailEnd type="none" w="sm" len="sm"/>
          </a:ln>
        </p:spPr>
      </p:sp>
      <p:sp>
        <p:nvSpPr>
          <p:cNvPr id="11" name="AutoShape 11"/>
          <p:cNvSpPr/>
          <p:nvPr/>
        </p:nvSpPr>
        <p:spPr>
          <a:xfrm>
            <a:off x="15233677" y="2305825"/>
            <a:ext cx="450550" cy="0"/>
          </a:xfrm>
          <a:prstGeom prst="line">
            <a:avLst/>
          </a:prstGeom>
          <a:ln w="47625" cap="rnd">
            <a:solidFill>
              <a:srgbClr val="704430"/>
            </a:solidFill>
            <a:prstDash val="solid"/>
            <a:headEnd type="none" w="sm" len="sm"/>
            <a:tailEnd type="none" w="sm" len="sm"/>
          </a:ln>
        </p:spPr>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401210" y="1857447"/>
            <a:ext cx="456119" cy="51684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95144" y="1736861"/>
            <a:ext cx="758021" cy="758021"/>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73652" y="1857447"/>
            <a:ext cx="538384" cy="516849"/>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74416" y="1857447"/>
            <a:ext cx="394685" cy="516849"/>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15621235" y="3162130"/>
            <a:ext cx="2149699" cy="3671846"/>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14401823" y="6895933"/>
            <a:ext cx="2624940" cy="3437422"/>
          </a:xfrm>
          <a:prstGeom prst="rect">
            <a:avLst/>
          </a:prstGeom>
        </p:spPr>
      </p:pic>
      <p:pic>
        <p:nvPicPr>
          <p:cNvPr id="23" name="Picture 2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52400" y="4457700"/>
            <a:ext cx="2479675" cy="5725160"/>
          </a:xfrm>
          <a:prstGeom prst="rect">
            <a:avLst/>
          </a:prstGeom>
        </p:spPr>
      </p:pic>
      <p:sp>
        <p:nvSpPr>
          <p:cNvPr id="709" name="Google Shape;709;p39"/>
          <p:cNvSpPr txBox="1">
            <a:spLocks noGrp="1"/>
          </p:cNvSpPr>
          <p:nvPr/>
        </p:nvSpPr>
        <p:spPr>
          <a:xfrm>
            <a:off x="1594485" y="3238500"/>
            <a:ext cx="14691360" cy="185039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Hammersmith One" panose="02010703030501060504"/>
              <a:buNone/>
              <a:defRPr sz="28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1pPr>
            <a:lvl2pPr marR="0" lvl="1"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2pPr>
            <a:lvl3pPr marR="0" lvl="2"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3pPr>
            <a:lvl4pPr marR="0" lvl="3"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4pPr>
            <a:lvl5pPr marR="0" lvl="4"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5pPr>
            <a:lvl6pPr marR="0" lvl="5"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6pPr>
            <a:lvl7pPr marR="0" lvl="6"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7pPr>
            <a:lvl8pPr marR="0" lvl="7"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8pPr>
            <a:lvl9pPr marR="0" lvl="8" algn="ctr" rtl="0">
              <a:lnSpc>
                <a:spcPct val="100000"/>
              </a:lnSpc>
              <a:spcBef>
                <a:spcPts val="0"/>
              </a:spcBef>
              <a:spcAft>
                <a:spcPts val="0"/>
              </a:spcAft>
              <a:buClr>
                <a:schemeClr val="dk1"/>
              </a:buClr>
              <a:buSzPts val="3600"/>
              <a:buFont typeface="Hammersmith One" panose="02010703030501060504"/>
              <a:buNone/>
              <a:defRPr sz="36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9pPr>
          </a:lstStyle>
          <a:p>
            <a:pPr marL="0" lvl="0" indent="0" algn="ctr" rtl="0">
              <a:lnSpc>
                <a:spcPct val="150000"/>
              </a:lnSpc>
              <a:spcBef>
                <a:spcPts val="0"/>
              </a:spcBef>
              <a:spcAft>
                <a:spcPts val="0"/>
              </a:spcAft>
              <a:buNone/>
            </a:pPr>
            <a:r>
              <a:rPr lang="en-US" sz="4800" b="1" dirty="0" smtClean="0">
                <a:solidFill>
                  <a:schemeClr val="accent1">
                    <a:lumMod val="75000"/>
                  </a:schemeClr>
                </a:solidFill>
                <a:latin typeface="Arial" panose="020B0604020202020204" pitchFamily="34" charset="0"/>
                <a:cs typeface="Arial" panose="020B0604020202020204" pitchFamily="34" charset="0"/>
              </a:rPr>
              <a:t>CHỦ ĐỀ 6: TẬP LÀM CHỦ GIA ĐÌNH</a:t>
            </a:r>
            <a:endParaRPr lang="en-US" sz="4800" b="1" dirty="0" smtClean="0">
              <a:solidFill>
                <a:schemeClr val="accent1">
                  <a:lumMod val="75000"/>
                </a:schemeClr>
              </a:solidFill>
              <a:latin typeface="Arial" panose="020B0604020202020204" pitchFamily="34" charset="0"/>
              <a:cs typeface="Arial" panose="020B0604020202020204" pitchFamily="34" charset="0"/>
            </a:endParaRPr>
          </a:p>
        </p:txBody>
      </p:sp>
      <p:sp>
        <p:nvSpPr>
          <p:cNvPr id="20" name="TextBox 2"/>
          <p:cNvSpPr txBox="1"/>
          <p:nvPr/>
        </p:nvSpPr>
        <p:spPr>
          <a:xfrm>
            <a:off x="1066800" y="4533900"/>
            <a:ext cx="15370810" cy="2861310"/>
          </a:xfrm>
          <a:prstGeom prst="rect">
            <a:avLst/>
          </a:prstGeom>
          <a:noFill/>
        </p:spPr>
        <p:txBody>
          <a:bodyPr wrap="square" rtlCol="0">
            <a:spAutoFit/>
          </a:bodyPr>
          <a:lstStyle/>
          <a:p>
            <a:pPr algn="ctr">
              <a:lnSpc>
                <a:spcPct val="150000"/>
              </a:lnSpc>
            </a:pPr>
            <a:r>
              <a:rPr lang="en-US" sz="6000" b="1" dirty="0" err="1" smtClean="0">
                <a:solidFill>
                  <a:srgbClr val="953735"/>
                </a:solidFill>
                <a:latin typeface="Arial" panose="020B0604020202020204" pitchFamily="34" charset="0"/>
                <a:cs typeface="Arial" panose="020B0604020202020204" pitchFamily="34" charset="0"/>
              </a:rPr>
              <a:t>Tuần</a:t>
            </a:r>
            <a:r>
              <a:rPr lang="en-US" sz="6000" b="1" dirty="0" smtClean="0">
                <a:solidFill>
                  <a:srgbClr val="953735"/>
                </a:solidFill>
                <a:latin typeface="Arial" panose="020B0604020202020204" pitchFamily="34" charset="0"/>
                <a:cs typeface="Arial" panose="020B0604020202020204" pitchFamily="34" charset="0"/>
              </a:rPr>
              <a:t> 22 - </a:t>
            </a:r>
            <a:r>
              <a:rPr lang="en-US" sz="6000" b="1" dirty="0" err="1" smtClean="0">
                <a:solidFill>
                  <a:srgbClr val="953735"/>
                </a:solidFill>
                <a:latin typeface="Arial" panose="020B0604020202020204" pitchFamily="34" charset="0"/>
                <a:cs typeface="Arial" panose="020B0604020202020204" pitchFamily="34" charset="0"/>
              </a:rPr>
              <a:t>Tiết</a:t>
            </a:r>
            <a:r>
              <a:rPr lang="en-US" sz="6000" b="1" dirty="0" smtClean="0">
                <a:solidFill>
                  <a:srgbClr val="953735"/>
                </a:solidFill>
                <a:latin typeface="Arial" panose="020B0604020202020204" pitchFamily="34" charset="0"/>
                <a:cs typeface="Arial" panose="020B0604020202020204" pitchFamily="34" charset="0"/>
              </a:rPr>
              <a:t> 2:</a:t>
            </a:r>
            <a:r>
              <a:rPr lang="en-US" sz="6000" b="1" dirty="0" smtClean="0">
                <a:solidFill>
                  <a:schemeClr val="tx1"/>
                </a:solidFill>
                <a:latin typeface="Arial" panose="020B0604020202020204" pitchFamily="34" charset="0"/>
                <a:cs typeface="Arial" panose="020B0604020202020204" pitchFamily="34" charset="0"/>
              </a:rPr>
              <a:t> </a:t>
            </a:r>
            <a:endParaRPr lang="en-US" sz="6000" b="1" dirty="0" smtClean="0">
              <a:solidFill>
                <a:schemeClr val="tx1"/>
              </a:solidFill>
              <a:latin typeface="Arial" panose="020B0604020202020204" pitchFamily="34" charset="0"/>
              <a:cs typeface="Arial" panose="020B0604020202020204" pitchFamily="34" charset="0"/>
            </a:endParaRPr>
          </a:p>
          <a:p>
            <a:pPr algn="ctr">
              <a:lnSpc>
                <a:spcPct val="150000"/>
              </a:lnSpc>
            </a:pPr>
            <a:r>
              <a:rPr lang="en-US" sz="6000" b="1" dirty="0">
                <a:solidFill>
                  <a:schemeClr val="tx1"/>
                </a:solidFill>
                <a:latin typeface="Arial" panose="020B0604020202020204" pitchFamily="34" charset="0"/>
                <a:cs typeface="Arial" panose="020B0604020202020204" pitchFamily="34" charset="0"/>
              </a:rPr>
              <a:t>CHI TIÊU HỢP LÍ VÀ TIẾT KIỆM</a:t>
            </a:r>
            <a:endParaRPr lang="en-US" sz="6000" b="1" dirty="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09"/>
                                        </p:tgtEl>
                                        <p:attrNameLst>
                                          <p:attrName>style.visibility</p:attrName>
                                        </p:attrNameLst>
                                      </p:cBhvr>
                                      <p:to>
                                        <p:strVal val="visible"/>
                                      </p:to>
                                    </p:set>
                                    <p:animEffect transition="in" filter="barn(inVertical)">
                                      <p:cBhvr>
                                        <p:cTn id="7" dur="500"/>
                                        <p:tgtEl>
                                          <p:spTgt spid="70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grpSp>
        <p:nvGrpSpPr>
          <p:cNvPr id="3" name="Group 3"/>
          <p:cNvGrpSpPr/>
          <p:nvPr/>
        </p:nvGrpSpPr>
        <p:grpSpPr>
          <a:xfrm rot="0">
            <a:off x="9559925" y="2590165"/>
            <a:ext cx="7277735" cy="3553460"/>
            <a:chOff x="0" y="0"/>
            <a:chExt cx="2102490" cy="1127575"/>
          </a:xfrm>
        </p:grpSpPr>
        <p:sp>
          <p:nvSpPr>
            <p:cNvPr id="4" name="Freeform 4"/>
            <p:cNvSpPr/>
            <p:nvPr/>
          </p:nvSpPr>
          <p:spPr>
            <a:xfrm>
              <a:off x="92710" y="106680"/>
              <a:ext cx="1998350" cy="1008195"/>
            </a:xfrm>
            <a:custGeom>
              <a:avLst/>
              <a:gdLst/>
              <a:ahLst/>
              <a:cxnLst/>
              <a:rect l="l" t="t" r="r" b="b"/>
              <a:pathLst>
                <a:path w="1998350" h="1008195">
                  <a:moveTo>
                    <a:pt x="1971679" y="818965"/>
                  </a:moveTo>
                  <a:cubicBezTo>
                    <a:pt x="1971679" y="906595"/>
                    <a:pt x="1895479" y="977715"/>
                    <a:pt x="1814200" y="977715"/>
                  </a:cubicBezTo>
                  <a:lnTo>
                    <a:pt x="66040" y="977715"/>
                  </a:lnTo>
                  <a:cubicBezTo>
                    <a:pt x="43180" y="977715"/>
                    <a:pt x="20320" y="972635"/>
                    <a:pt x="0" y="963745"/>
                  </a:cubicBezTo>
                  <a:cubicBezTo>
                    <a:pt x="26670" y="991685"/>
                    <a:pt x="63500" y="1008195"/>
                    <a:pt x="106864" y="1008195"/>
                  </a:cubicBezTo>
                  <a:lnTo>
                    <a:pt x="1852300" y="1008195"/>
                  </a:lnTo>
                  <a:cubicBezTo>
                    <a:pt x="1932310" y="1008195"/>
                    <a:pt x="1998350" y="942155"/>
                    <a:pt x="1998350" y="862145"/>
                  </a:cubicBezTo>
                  <a:lnTo>
                    <a:pt x="1998350" y="95250"/>
                  </a:lnTo>
                  <a:cubicBezTo>
                    <a:pt x="1998350" y="58420"/>
                    <a:pt x="1984379" y="25400"/>
                    <a:pt x="1962790" y="0"/>
                  </a:cubicBezTo>
                  <a:cubicBezTo>
                    <a:pt x="1969140" y="16510"/>
                    <a:pt x="1971679" y="34290"/>
                    <a:pt x="1971679" y="52070"/>
                  </a:cubicBezTo>
                  <a:lnTo>
                    <a:pt x="1971679" y="818965"/>
                  </a:lnTo>
                  <a:lnTo>
                    <a:pt x="1971679" y="818965"/>
                  </a:lnTo>
                  <a:close/>
                </a:path>
              </a:pathLst>
            </a:custGeom>
            <a:solidFill>
              <a:srgbClr val="704430"/>
            </a:solidFill>
          </p:spPr>
        </p:sp>
        <p:sp>
          <p:nvSpPr>
            <p:cNvPr id="5" name="Freeform 5"/>
            <p:cNvSpPr/>
            <p:nvPr/>
          </p:nvSpPr>
          <p:spPr>
            <a:xfrm>
              <a:off x="12700" y="12700"/>
              <a:ext cx="2037720" cy="1058995"/>
            </a:xfrm>
            <a:custGeom>
              <a:avLst/>
              <a:gdLst/>
              <a:ahLst/>
              <a:cxnLst/>
              <a:rect l="l" t="t" r="r" b="b"/>
              <a:pathLst>
                <a:path w="2037720" h="1058995">
                  <a:moveTo>
                    <a:pt x="146050" y="1058995"/>
                  </a:moveTo>
                  <a:lnTo>
                    <a:pt x="1891670" y="1058995"/>
                  </a:lnTo>
                  <a:cubicBezTo>
                    <a:pt x="1971680" y="1058995"/>
                    <a:pt x="2037720" y="992955"/>
                    <a:pt x="2037720" y="912945"/>
                  </a:cubicBezTo>
                  <a:lnTo>
                    <a:pt x="2037720" y="146050"/>
                  </a:lnTo>
                  <a:cubicBezTo>
                    <a:pt x="2037720" y="66040"/>
                    <a:pt x="1971680" y="0"/>
                    <a:pt x="1891670" y="0"/>
                  </a:cubicBezTo>
                  <a:lnTo>
                    <a:pt x="146050" y="0"/>
                  </a:lnTo>
                  <a:cubicBezTo>
                    <a:pt x="66040" y="0"/>
                    <a:pt x="0" y="66040"/>
                    <a:pt x="0" y="146050"/>
                  </a:cubicBezTo>
                  <a:lnTo>
                    <a:pt x="0" y="912945"/>
                  </a:lnTo>
                  <a:cubicBezTo>
                    <a:pt x="0" y="994225"/>
                    <a:pt x="66040" y="1058995"/>
                    <a:pt x="146050" y="1058995"/>
                  </a:cubicBezTo>
                  <a:close/>
                </a:path>
              </a:pathLst>
            </a:custGeom>
            <a:solidFill>
              <a:srgbClr val="FFF3ED"/>
            </a:solidFill>
          </p:spPr>
        </p:sp>
        <p:sp>
          <p:nvSpPr>
            <p:cNvPr id="6" name="Freeform 6"/>
            <p:cNvSpPr/>
            <p:nvPr/>
          </p:nvSpPr>
          <p:spPr>
            <a:xfrm>
              <a:off x="0" y="0"/>
              <a:ext cx="2102490" cy="1127575"/>
            </a:xfrm>
            <a:custGeom>
              <a:avLst/>
              <a:gdLst/>
              <a:ahLst/>
              <a:cxnLst/>
              <a:rect l="l" t="t" r="r" b="b"/>
              <a:pathLst>
                <a:path w="2102490" h="1127575">
                  <a:moveTo>
                    <a:pt x="2038990" y="74930"/>
                  </a:moveTo>
                  <a:cubicBezTo>
                    <a:pt x="2011050" y="30480"/>
                    <a:pt x="1961520" y="0"/>
                    <a:pt x="1904370" y="0"/>
                  </a:cubicBezTo>
                  <a:lnTo>
                    <a:pt x="158750" y="0"/>
                  </a:lnTo>
                  <a:cubicBezTo>
                    <a:pt x="71120" y="0"/>
                    <a:pt x="0" y="71120"/>
                    <a:pt x="0" y="158750"/>
                  </a:cubicBezTo>
                  <a:lnTo>
                    <a:pt x="0" y="925645"/>
                  </a:lnTo>
                  <a:cubicBezTo>
                    <a:pt x="0" y="977715"/>
                    <a:pt x="25400" y="1023435"/>
                    <a:pt x="63500" y="1052645"/>
                  </a:cubicBezTo>
                  <a:cubicBezTo>
                    <a:pt x="91440" y="1097095"/>
                    <a:pt x="140970" y="1127575"/>
                    <a:pt x="201269" y="1127575"/>
                  </a:cubicBezTo>
                  <a:lnTo>
                    <a:pt x="1943740" y="1127575"/>
                  </a:lnTo>
                  <a:cubicBezTo>
                    <a:pt x="2031370" y="1127575"/>
                    <a:pt x="2102490" y="1056455"/>
                    <a:pt x="2102490" y="968825"/>
                  </a:cubicBezTo>
                  <a:lnTo>
                    <a:pt x="2102490" y="201930"/>
                  </a:lnTo>
                  <a:cubicBezTo>
                    <a:pt x="2102489" y="149860"/>
                    <a:pt x="2077089" y="104140"/>
                    <a:pt x="2038990" y="74930"/>
                  </a:cubicBezTo>
                  <a:close/>
                  <a:moveTo>
                    <a:pt x="12700" y="925645"/>
                  </a:moveTo>
                  <a:lnTo>
                    <a:pt x="12700" y="158750"/>
                  </a:lnTo>
                  <a:cubicBezTo>
                    <a:pt x="12700" y="78740"/>
                    <a:pt x="78740" y="12700"/>
                    <a:pt x="158750" y="12700"/>
                  </a:cubicBezTo>
                  <a:lnTo>
                    <a:pt x="1904370" y="12700"/>
                  </a:lnTo>
                  <a:cubicBezTo>
                    <a:pt x="1984380" y="12700"/>
                    <a:pt x="2050420" y="78740"/>
                    <a:pt x="2050420" y="158750"/>
                  </a:cubicBezTo>
                  <a:lnTo>
                    <a:pt x="2050420" y="925645"/>
                  </a:lnTo>
                  <a:cubicBezTo>
                    <a:pt x="2050420" y="1005655"/>
                    <a:pt x="1984380" y="1071695"/>
                    <a:pt x="1904370" y="1071695"/>
                  </a:cubicBezTo>
                  <a:lnTo>
                    <a:pt x="158750" y="1071695"/>
                  </a:lnTo>
                  <a:cubicBezTo>
                    <a:pt x="78740" y="1071695"/>
                    <a:pt x="12700" y="1006925"/>
                    <a:pt x="12700" y="925645"/>
                  </a:cubicBezTo>
                  <a:close/>
                  <a:moveTo>
                    <a:pt x="2091060" y="968825"/>
                  </a:moveTo>
                  <a:cubicBezTo>
                    <a:pt x="2091060" y="1048835"/>
                    <a:pt x="2023750" y="1114875"/>
                    <a:pt x="1943740" y="1114875"/>
                  </a:cubicBezTo>
                  <a:lnTo>
                    <a:pt x="201269" y="1114875"/>
                  </a:lnTo>
                  <a:cubicBezTo>
                    <a:pt x="157480" y="1114875"/>
                    <a:pt x="120650" y="1098365"/>
                    <a:pt x="93980" y="1070425"/>
                  </a:cubicBezTo>
                  <a:cubicBezTo>
                    <a:pt x="114300" y="1079315"/>
                    <a:pt x="135890" y="1084395"/>
                    <a:pt x="160020" y="1084395"/>
                  </a:cubicBezTo>
                  <a:lnTo>
                    <a:pt x="1905640" y="1084395"/>
                  </a:lnTo>
                  <a:cubicBezTo>
                    <a:pt x="1993270" y="1084395"/>
                    <a:pt x="2064390" y="1013275"/>
                    <a:pt x="2064390" y="925645"/>
                  </a:cubicBezTo>
                  <a:lnTo>
                    <a:pt x="2064390" y="158750"/>
                  </a:lnTo>
                  <a:cubicBezTo>
                    <a:pt x="2064390" y="140970"/>
                    <a:pt x="2060580" y="123190"/>
                    <a:pt x="2055500" y="106680"/>
                  </a:cubicBezTo>
                  <a:cubicBezTo>
                    <a:pt x="2077090" y="132080"/>
                    <a:pt x="2091060" y="165100"/>
                    <a:pt x="2091060" y="201930"/>
                  </a:cubicBezTo>
                  <a:lnTo>
                    <a:pt x="2091060" y="968825"/>
                  </a:lnTo>
                  <a:cubicBezTo>
                    <a:pt x="2091060" y="968825"/>
                    <a:pt x="2091060" y="968825"/>
                    <a:pt x="2091060" y="968825"/>
                  </a:cubicBezTo>
                  <a:close/>
                </a:path>
              </a:pathLst>
            </a:custGeom>
            <a:solidFill>
              <a:srgbClr val="704430"/>
            </a:solidFill>
          </p:spPr>
        </p:sp>
      </p:grpSp>
      <p:grpSp>
        <p:nvGrpSpPr>
          <p:cNvPr id="7" name="Group 7"/>
          <p:cNvGrpSpPr/>
          <p:nvPr/>
        </p:nvGrpSpPr>
        <p:grpSpPr>
          <a:xfrm rot="0">
            <a:off x="1644015" y="6586855"/>
            <a:ext cx="7277735" cy="3208655"/>
            <a:chOff x="0" y="0"/>
            <a:chExt cx="2102490" cy="1127575"/>
          </a:xfrm>
        </p:grpSpPr>
        <p:sp>
          <p:nvSpPr>
            <p:cNvPr id="8" name="Freeform 8"/>
            <p:cNvSpPr/>
            <p:nvPr/>
          </p:nvSpPr>
          <p:spPr>
            <a:xfrm>
              <a:off x="92710" y="106680"/>
              <a:ext cx="1998350" cy="1008195"/>
            </a:xfrm>
            <a:custGeom>
              <a:avLst/>
              <a:gdLst/>
              <a:ahLst/>
              <a:cxnLst/>
              <a:rect l="l" t="t" r="r" b="b"/>
              <a:pathLst>
                <a:path w="1998350" h="1008195">
                  <a:moveTo>
                    <a:pt x="1971679" y="818965"/>
                  </a:moveTo>
                  <a:cubicBezTo>
                    <a:pt x="1971679" y="906595"/>
                    <a:pt x="1895479" y="977715"/>
                    <a:pt x="1814200" y="977715"/>
                  </a:cubicBezTo>
                  <a:lnTo>
                    <a:pt x="66040" y="977715"/>
                  </a:lnTo>
                  <a:cubicBezTo>
                    <a:pt x="43180" y="977715"/>
                    <a:pt x="20320" y="972635"/>
                    <a:pt x="0" y="963745"/>
                  </a:cubicBezTo>
                  <a:cubicBezTo>
                    <a:pt x="26670" y="991685"/>
                    <a:pt x="63500" y="1008195"/>
                    <a:pt x="106864" y="1008195"/>
                  </a:cubicBezTo>
                  <a:lnTo>
                    <a:pt x="1852300" y="1008195"/>
                  </a:lnTo>
                  <a:cubicBezTo>
                    <a:pt x="1932310" y="1008195"/>
                    <a:pt x="1998350" y="942155"/>
                    <a:pt x="1998350" y="862145"/>
                  </a:cubicBezTo>
                  <a:lnTo>
                    <a:pt x="1998350" y="95250"/>
                  </a:lnTo>
                  <a:cubicBezTo>
                    <a:pt x="1998350" y="58420"/>
                    <a:pt x="1984379" y="25400"/>
                    <a:pt x="1962790" y="0"/>
                  </a:cubicBezTo>
                  <a:cubicBezTo>
                    <a:pt x="1969140" y="16510"/>
                    <a:pt x="1971679" y="34290"/>
                    <a:pt x="1971679" y="52070"/>
                  </a:cubicBezTo>
                  <a:lnTo>
                    <a:pt x="1971679" y="818965"/>
                  </a:lnTo>
                  <a:lnTo>
                    <a:pt x="1971679" y="818965"/>
                  </a:lnTo>
                  <a:close/>
                </a:path>
              </a:pathLst>
            </a:custGeom>
            <a:solidFill>
              <a:srgbClr val="704430"/>
            </a:solidFill>
          </p:spPr>
        </p:sp>
        <p:sp>
          <p:nvSpPr>
            <p:cNvPr id="9" name="Freeform 9"/>
            <p:cNvSpPr/>
            <p:nvPr/>
          </p:nvSpPr>
          <p:spPr>
            <a:xfrm>
              <a:off x="12700" y="12700"/>
              <a:ext cx="2037720" cy="1058995"/>
            </a:xfrm>
            <a:custGeom>
              <a:avLst/>
              <a:gdLst/>
              <a:ahLst/>
              <a:cxnLst/>
              <a:rect l="l" t="t" r="r" b="b"/>
              <a:pathLst>
                <a:path w="2037720" h="1058995">
                  <a:moveTo>
                    <a:pt x="146050" y="1058995"/>
                  </a:moveTo>
                  <a:lnTo>
                    <a:pt x="1891670" y="1058995"/>
                  </a:lnTo>
                  <a:cubicBezTo>
                    <a:pt x="1971680" y="1058995"/>
                    <a:pt x="2037720" y="992955"/>
                    <a:pt x="2037720" y="912945"/>
                  </a:cubicBezTo>
                  <a:lnTo>
                    <a:pt x="2037720" y="146050"/>
                  </a:lnTo>
                  <a:cubicBezTo>
                    <a:pt x="2037720" y="66040"/>
                    <a:pt x="1971680" y="0"/>
                    <a:pt x="1891670" y="0"/>
                  </a:cubicBezTo>
                  <a:lnTo>
                    <a:pt x="146050" y="0"/>
                  </a:lnTo>
                  <a:cubicBezTo>
                    <a:pt x="66040" y="0"/>
                    <a:pt x="0" y="66040"/>
                    <a:pt x="0" y="146050"/>
                  </a:cubicBezTo>
                  <a:lnTo>
                    <a:pt x="0" y="912945"/>
                  </a:lnTo>
                  <a:cubicBezTo>
                    <a:pt x="0" y="994225"/>
                    <a:pt x="66040" y="1058995"/>
                    <a:pt x="146050" y="1058995"/>
                  </a:cubicBezTo>
                  <a:close/>
                </a:path>
              </a:pathLst>
            </a:custGeom>
            <a:solidFill>
              <a:srgbClr val="FFF3ED"/>
            </a:solidFill>
          </p:spPr>
        </p:sp>
        <p:sp>
          <p:nvSpPr>
            <p:cNvPr id="10" name="Freeform 10"/>
            <p:cNvSpPr/>
            <p:nvPr/>
          </p:nvSpPr>
          <p:spPr>
            <a:xfrm>
              <a:off x="0" y="0"/>
              <a:ext cx="2102490" cy="1127575"/>
            </a:xfrm>
            <a:custGeom>
              <a:avLst/>
              <a:gdLst/>
              <a:ahLst/>
              <a:cxnLst/>
              <a:rect l="l" t="t" r="r" b="b"/>
              <a:pathLst>
                <a:path w="2102490" h="1127575">
                  <a:moveTo>
                    <a:pt x="2038990" y="74930"/>
                  </a:moveTo>
                  <a:cubicBezTo>
                    <a:pt x="2011050" y="30480"/>
                    <a:pt x="1961520" y="0"/>
                    <a:pt x="1904370" y="0"/>
                  </a:cubicBezTo>
                  <a:lnTo>
                    <a:pt x="158750" y="0"/>
                  </a:lnTo>
                  <a:cubicBezTo>
                    <a:pt x="71120" y="0"/>
                    <a:pt x="0" y="71120"/>
                    <a:pt x="0" y="158750"/>
                  </a:cubicBezTo>
                  <a:lnTo>
                    <a:pt x="0" y="925645"/>
                  </a:lnTo>
                  <a:cubicBezTo>
                    <a:pt x="0" y="977715"/>
                    <a:pt x="25400" y="1023435"/>
                    <a:pt x="63500" y="1052645"/>
                  </a:cubicBezTo>
                  <a:cubicBezTo>
                    <a:pt x="91440" y="1097095"/>
                    <a:pt x="140970" y="1127575"/>
                    <a:pt x="201269" y="1127575"/>
                  </a:cubicBezTo>
                  <a:lnTo>
                    <a:pt x="1943740" y="1127575"/>
                  </a:lnTo>
                  <a:cubicBezTo>
                    <a:pt x="2031370" y="1127575"/>
                    <a:pt x="2102490" y="1056455"/>
                    <a:pt x="2102490" y="968825"/>
                  </a:cubicBezTo>
                  <a:lnTo>
                    <a:pt x="2102490" y="201930"/>
                  </a:lnTo>
                  <a:cubicBezTo>
                    <a:pt x="2102489" y="149860"/>
                    <a:pt x="2077089" y="104140"/>
                    <a:pt x="2038990" y="74930"/>
                  </a:cubicBezTo>
                  <a:close/>
                  <a:moveTo>
                    <a:pt x="12700" y="925645"/>
                  </a:moveTo>
                  <a:lnTo>
                    <a:pt x="12700" y="158750"/>
                  </a:lnTo>
                  <a:cubicBezTo>
                    <a:pt x="12700" y="78740"/>
                    <a:pt x="78740" y="12700"/>
                    <a:pt x="158750" y="12700"/>
                  </a:cubicBezTo>
                  <a:lnTo>
                    <a:pt x="1904370" y="12700"/>
                  </a:lnTo>
                  <a:cubicBezTo>
                    <a:pt x="1984380" y="12700"/>
                    <a:pt x="2050420" y="78740"/>
                    <a:pt x="2050420" y="158750"/>
                  </a:cubicBezTo>
                  <a:lnTo>
                    <a:pt x="2050420" y="925645"/>
                  </a:lnTo>
                  <a:cubicBezTo>
                    <a:pt x="2050420" y="1005655"/>
                    <a:pt x="1984380" y="1071695"/>
                    <a:pt x="1904370" y="1071695"/>
                  </a:cubicBezTo>
                  <a:lnTo>
                    <a:pt x="158750" y="1071695"/>
                  </a:lnTo>
                  <a:cubicBezTo>
                    <a:pt x="78740" y="1071695"/>
                    <a:pt x="12700" y="1006925"/>
                    <a:pt x="12700" y="925645"/>
                  </a:cubicBezTo>
                  <a:close/>
                  <a:moveTo>
                    <a:pt x="2091060" y="968825"/>
                  </a:moveTo>
                  <a:cubicBezTo>
                    <a:pt x="2091060" y="1048835"/>
                    <a:pt x="2023750" y="1114875"/>
                    <a:pt x="1943740" y="1114875"/>
                  </a:cubicBezTo>
                  <a:lnTo>
                    <a:pt x="201269" y="1114875"/>
                  </a:lnTo>
                  <a:cubicBezTo>
                    <a:pt x="157480" y="1114875"/>
                    <a:pt x="120650" y="1098365"/>
                    <a:pt x="93980" y="1070425"/>
                  </a:cubicBezTo>
                  <a:cubicBezTo>
                    <a:pt x="114300" y="1079315"/>
                    <a:pt x="135890" y="1084395"/>
                    <a:pt x="160020" y="1084395"/>
                  </a:cubicBezTo>
                  <a:lnTo>
                    <a:pt x="1905640" y="1084395"/>
                  </a:lnTo>
                  <a:cubicBezTo>
                    <a:pt x="1993270" y="1084395"/>
                    <a:pt x="2064390" y="1013275"/>
                    <a:pt x="2064390" y="925645"/>
                  </a:cubicBezTo>
                  <a:lnTo>
                    <a:pt x="2064390" y="158750"/>
                  </a:lnTo>
                  <a:cubicBezTo>
                    <a:pt x="2064390" y="140970"/>
                    <a:pt x="2060580" y="123190"/>
                    <a:pt x="2055500" y="106680"/>
                  </a:cubicBezTo>
                  <a:cubicBezTo>
                    <a:pt x="2077090" y="132080"/>
                    <a:pt x="2091060" y="165100"/>
                    <a:pt x="2091060" y="201930"/>
                  </a:cubicBezTo>
                  <a:lnTo>
                    <a:pt x="2091060" y="968825"/>
                  </a:lnTo>
                  <a:cubicBezTo>
                    <a:pt x="2091060" y="968825"/>
                    <a:pt x="2091060" y="968825"/>
                    <a:pt x="2091060" y="968825"/>
                  </a:cubicBezTo>
                  <a:close/>
                </a:path>
              </a:pathLst>
            </a:custGeom>
            <a:solidFill>
              <a:srgbClr val="704430"/>
            </a:solidFill>
          </p:spPr>
        </p:sp>
      </p:grpSp>
      <p:grpSp>
        <p:nvGrpSpPr>
          <p:cNvPr id="11" name="Group 11"/>
          <p:cNvGrpSpPr/>
          <p:nvPr/>
        </p:nvGrpSpPr>
        <p:grpSpPr>
          <a:xfrm rot="0">
            <a:off x="9575165" y="6623050"/>
            <a:ext cx="7277735" cy="3172460"/>
            <a:chOff x="0" y="0"/>
            <a:chExt cx="2102490" cy="1127575"/>
          </a:xfrm>
        </p:grpSpPr>
        <p:sp>
          <p:nvSpPr>
            <p:cNvPr id="12" name="Freeform 12"/>
            <p:cNvSpPr/>
            <p:nvPr/>
          </p:nvSpPr>
          <p:spPr>
            <a:xfrm>
              <a:off x="92710" y="106680"/>
              <a:ext cx="1998350" cy="1008195"/>
            </a:xfrm>
            <a:custGeom>
              <a:avLst/>
              <a:gdLst/>
              <a:ahLst/>
              <a:cxnLst/>
              <a:rect l="l" t="t" r="r" b="b"/>
              <a:pathLst>
                <a:path w="1998350" h="1008195">
                  <a:moveTo>
                    <a:pt x="1971679" y="818965"/>
                  </a:moveTo>
                  <a:cubicBezTo>
                    <a:pt x="1971679" y="906595"/>
                    <a:pt x="1895479" y="977715"/>
                    <a:pt x="1814200" y="977715"/>
                  </a:cubicBezTo>
                  <a:lnTo>
                    <a:pt x="66040" y="977715"/>
                  </a:lnTo>
                  <a:cubicBezTo>
                    <a:pt x="43180" y="977715"/>
                    <a:pt x="20320" y="972635"/>
                    <a:pt x="0" y="963745"/>
                  </a:cubicBezTo>
                  <a:cubicBezTo>
                    <a:pt x="26670" y="991685"/>
                    <a:pt x="63500" y="1008195"/>
                    <a:pt x="106864" y="1008195"/>
                  </a:cubicBezTo>
                  <a:lnTo>
                    <a:pt x="1852300" y="1008195"/>
                  </a:lnTo>
                  <a:cubicBezTo>
                    <a:pt x="1932310" y="1008195"/>
                    <a:pt x="1998350" y="942155"/>
                    <a:pt x="1998350" y="862145"/>
                  </a:cubicBezTo>
                  <a:lnTo>
                    <a:pt x="1998350" y="95250"/>
                  </a:lnTo>
                  <a:cubicBezTo>
                    <a:pt x="1998350" y="58420"/>
                    <a:pt x="1984379" y="25400"/>
                    <a:pt x="1962790" y="0"/>
                  </a:cubicBezTo>
                  <a:cubicBezTo>
                    <a:pt x="1969140" y="16510"/>
                    <a:pt x="1971679" y="34290"/>
                    <a:pt x="1971679" y="52070"/>
                  </a:cubicBezTo>
                  <a:lnTo>
                    <a:pt x="1971679" y="818965"/>
                  </a:lnTo>
                  <a:lnTo>
                    <a:pt x="1971679" y="818965"/>
                  </a:lnTo>
                  <a:close/>
                </a:path>
              </a:pathLst>
            </a:custGeom>
            <a:solidFill>
              <a:srgbClr val="704430"/>
            </a:solidFill>
          </p:spPr>
        </p:sp>
        <p:sp>
          <p:nvSpPr>
            <p:cNvPr id="13" name="Freeform 13"/>
            <p:cNvSpPr/>
            <p:nvPr/>
          </p:nvSpPr>
          <p:spPr>
            <a:xfrm>
              <a:off x="12700" y="12700"/>
              <a:ext cx="2037720" cy="1058995"/>
            </a:xfrm>
            <a:custGeom>
              <a:avLst/>
              <a:gdLst/>
              <a:ahLst/>
              <a:cxnLst/>
              <a:rect l="l" t="t" r="r" b="b"/>
              <a:pathLst>
                <a:path w="2037720" h="1058995">
                  <a:moveTo>
                    <a:pt x="146050" y="1058995"/>
                  </a:moveTo>
                  <a:lnTo>
                    <a:pt x="1891670" y="1058995"/>
                  </a:lnTo>
                  <a:cubicBezTo>
                    <a:pt x="1971680" y="1058995"/>
                    <a:pt x="2037720" y="992955"/>
                    <a:pt x="2037720" y="912945"/>
                  </a:cubicBezTo>
                  <a:lnTo>
                    <a:pt x="2037720" y="146050"/>
                  </a:lnTo>
                  <a:cubicBezTo>
                    <a:pt x="2037720" y="66040"/>
                    <a:pt x="1971680" y="0"/>
                    <a:pt x="1891670" y="0"/>
                  </a:cubicBezTo>
                  <a:lnTo>
                    <a:pt x="146050" y="0"/>
                  </a:lnTo>
                  <a:cubicBezTo>
                    <a:pt x="66040" y="0"/>
                    <a:pt x="0" y="66040"/>
                    <a:pt x="0" y="146050"/>
                  </a:cubicBezTo>
                  <a:lnTo>
                    <a:pt x="0" y="912945"/>
                  </a:lnTo>
                  <a:cubicBezTo>
                    <a:pt x="0" y="994225"/>
                    <a:pt x="66040" y="1058995"/>
                    <a:pt x="146050" y="1058995"/>
                  </a:cubicBezTo>
                  <a:close/>
                </a:path>
              </a:pathLst>
            </a:custGeom>
            <a:solidFill>
              <a:srgbClr val="FFF3ED"/>
            </a:solidFill>
          </p:spPr>
        </p:sp>
        <p:sp>
          <p:nvSpPr>
            <p:cNvPr id="14" name="Freeform 14"/>
            <p:cNvSpPr/>
            <p:nvPr/>
          </p:nvSpPr>
          <p:spPr>
            <a:xfrm>
              <a:off x="0" y="0"/>
              <a:ext cx="2102490" cy="1127575"/>
            </a:xfrm>
            <a:custGeom>
              <a:avLst/>
              <a:gdLst/>
              <a:ahLst/>
              <a:cxnLst/>
              <a:rect l="l" t="t" r="r" b="b"/>
              <a:pathLst>
                <a:path w="2102490" h="1127575">
                  <a:moveTo>
                    <a:pt x="2038990" y="74930"/>
                  </a:moveTo>
                  <a:cubicBezTo>
                    <a:pt x="2011050" y="30480"/>
                    <a:pt x="1961520" y="0"/>
                    <a:pt x="1904370" y="0"/>
                  </a:cubicBezTo>
                  <a:lnTo>
                    <a:pt x="158750" y="0"/>
                  </a:lnTo>
                  <a:cubicBezTo>
                    <a:pt x="71120" y="0"/>
                    <a:pt x="0" y="71120"/>
                    <a:pt x="0" y="158750"/>
                  </a:cubicBezTo>
                  <a:lnTo>
                    <a:pt x="0" y="925645"/>
                  </a:lnTo>
                  <a:cubicBezTo>
                    <a:pt x="0" y="977715"/>
                    <a:pt x="25400" y="1023435"/>
                    <a:pt x="63500" y="1052645"/>
                  </a:cubicBezTo>
                  <a:cubicBezTo>
                    <a:pt x="91440" y="1097095"/>
                    <a:pt x="140970" y="1127575"/>
                    <a:pt x="201269" y="1127575"/>
                  </a:cubicBezTo>
                  <a:lnTo>
                    <a:pt x="1943740" y="1127575"/>
                  </a:lnTo>
                  <a:cubicBezTo>
                    <a:pt x="2031370" y="1127575"/>
                    <a:pt x="2102490" y="1056455"/>
                    <a:pt x="2102490" y="968825"/>
                  </a:cubicBezTo>
                  <a:lnTo>
                    <a:pt x="2102490" y="201930"/>
                  </a:lnTo>
                  <a:cubicBezTo>
                    <a:pt x="2102489" y="149860"/>
                    <a:pt x="2077089" y="104140"/>
                    <a:pt x="2038990" y="74930"/>
                  </a:cubicBezTo>
                  <a:close/>
                  <a:moveTo>
                    <a:pt x="12700" y="925645"/>
                  </a:moveTo>
                  <a:lnTo>
                    <a:pt x="12700" y="158750"/>
                  </a:lnTo>
                  <a:cubicBezTo>
                    <a:pt x="12700" y="78740"/>
                    <a:pt x="78740" y="12700"/>
                    <a:pt x="158750" y="12700"/>
                  </a:cubicBezTo>
                  <a:lnTo>
                    <a:pt x="1904370" y="12700"/>
                  </a:lnTo>
                  <a:cubicBezTo>
                    <a:pt x="1984380" y="12700"/>
                    <a:pt x="2050420" y="78740"/>
                    <a:pt x="2050420" y="158750"/>
                  </a:cubicBezTo>
                  <a:lnTo>
                    <a:pt x="2050420" y="925645"/>
                  </a:lnTo>
                  <a:cubicBezTo>
                    <a:pt x="2050420" y="1005655"/>
                    <a:pt x="1984380" y="1071695"/>
                    <a:pt x="1904370" y="1071695"/>
                  </a:cubicBezTo>
                  <a:lnTo>
                    <a:pt x="158750" y="1071695"/>
                  </a:lnTo>
                  <a:cubicBezTo>
                    <a:pt x="78740" y="1071695"/>
                    <a:pt x="12700" y="1006925"/>
                    <a:pt x="12700" y="925645"/>
                  </a:cubicBezTo>
                  <a:close/>
                  <a:moveTo>
                    <a:pt x="2091060" y="968825"/>
                  </a:moveTo>
                  <a:cubicBezTo>
                    <a:pt x="2091060" y="1048835"/>
                    <a:pt x="2023750" y="1114875"/>
                    <a:pt x="1943740" y="1114875"/>
                  </a:cubicBezTo>
                  <a:lnTo>
                    <a:pt x="201269" y="1114875"/>
                  </a:lnTo>
                  <a:cubicBezTo>
                    <a:pt x="157480" y="1114875"/>
                    <a:pt x="120650" y="1098365"/>
                    <a:pt x="93980" y="1070425"/>
                  </a:cubicBezTo>
                  <a:cubicBezTo>
                    <a:pt x="114300" y="1079315"/>
                    <a:pt x="135890" y="1084395"/>
                    <a:pt x="160020" y="1084395"/>
                  </a:cubicBezTo>
                  <a:lnTo>
                    <a:pt x="1905640" y="1084395"/>
                  </a:lnTo>
                  <a:cubicBezTo>
                    <a:pt x="1993270" y="1084395"/>
                    <a:pt x="2064390" y="1013275"/>
                    <a:pt x="2064390" y="925645"/>
                  </a:cubicBezTo>
                  <a:lnTo>
                    <a:pt x="2064390" y="158750"/>
                  </a:lnTo>
                  <a:cubicBezTo>
                    <a:pt x="2064390" y="140970"/>
                    <a:pt x="2060580" y="123190"/>
                    <a:pt x="2055500" y="106680"/>
                  </a:cubicBezTo>
                  <a:cubicBezTo>
                    <a:pt x="2077090" y="132080"/>
                    <a:pt x="2091060" y="165100"/>
                    <a:pt x="2091060" y="201930"/>
                  </a:cubicBezTo>
                  <a:lnTo>
                    <a:pt x="2091060" y="968825"/>
                  </a:lnTo>
                  <a:cubicBezTo>
                    <a:pt x="2091060" y="968825"/>
                    <a:pt x="2091060" y="968825"/>
                    <a:pt x="2091060" y="968825"/>
                  </a:cubicBezTo>
                  <a:close/>
                </a:path>
              </a:pathLst>
            </a:custGeom>
            <a:solidFill>
              <a:srgbClr val="704430"/>
            </a:solidFill>
          </p:spPr>
        </p:sp>
      </p:grpSp>
      <p:grpSp>
        <p:nvGrpSpPr>
          <p:cNvPr id="29" name="Group 3"/>
          <p:cNvGrpSpPr/>
          <p:nvPr/>
        </p:nvGrpSpPr>
        <p:grpSpPr>
          <a:xfrm rot="0">
            <a:off x="1644015" y="2590165"/>
            <a:ext cx="7239000" cy="3449955"/>
            <a:chOff x="0" y="0"/>
            <a:chExt cx="2102490" cy="1127575"/>
          </a:xfrm>
        </p:grpSpPr>
        <p:sp>
          <p:nvSpPr>
            <p:cNvPr id="30" name="Freeform 4"/>
            <p:cNvSpPr/>
            <p:nvPr/>
          </p:nvSpPr>
          <p:spPr>
            <a:xfrm>
              <a:off x="92710" y="106680"/>
              <a:ext cx="1998350" cy="1008195"/>
            </a:xfrm>
            <a:custGeom>
              <a:avLst/>
              <a:gdLst/>
              <a:ahLst/>
              <a:cxnLst/>
              <a:rect l="l" t="t" r="r" b="b"/>
              <a:pathLst>
                <a:path w="1998350" h="1008195">
                  <a:moveTo>
                    <a:pt x="1971679" y="818965"/>
                  </a:moveTo>
                  <a:cubicBezTo>
                    <a:pt x="1971679" y="906595"/>
                    <a:pt x="1895479" y="977715"/>
                    <a:pt x="1814200" y="977715"/>
                  </a:cubicBezTo>
                  <a:lnTo>
                    <a:pt x="66040" y="977715"/>
                  </a:lnTo>
                  <a:cubicBezTo>
                    <a:pt x="43180" y="977715"/>
                    <a:pt x="20320" y="972635"/>
                    <a:pt x="0" y="963745"/>
                  </a:cubicBezTo>
                  <a:cubicBezTo>
                    <a:pt x="26670" y="991685"/>
                    <a:pt x="63500" y="1008195"/>
                    <a:pt x="106864" y="1008195"/>
                  </a:cubicBezTo>
                  <a:lnTo>
                    <a:pt x="1852300" y="1008195"/>
                  </a:lnTo>
                  <a:cubicBezTo>
                    <a:pt x="1932310" y="1008195"/>
                    <a:pt x="1998350" y="942155"/>
                    <a:pt x="1998350" y="862145"/>
                  </a:cubicBezTo>
                  <a:lnTo>
                    <a:pt x="1998350" y="95250"/>
                  </a:lnTo>
                  <a:cubicBezTo>
                    <a:pt x="1998350" y="58420"/>
                    <a:pt x="1984379" y="25400"/>
                    <a:pt x="1962790" y="0"/>
                  </a:cubicBezTo>
                  <a:cubicBezTo>
                    <a:pt x="1969140" y="16510"/>
                    <a:pt x="1971679" y="34290"/>
                    <a:pt x="1971679" y="52070"/>
                  </a:cubicBezTo>
                  <a:lnTo>
                    <a:pt x="1971679" y="818965"/>
                  </a:lnTo>
                  <a:lnTo>
                    <a:pt x="1971679" y="818965"/>
                  </a:lnTo>
                  <a:close/>
                </a:path>
              </a:pathLst>
            </a:custGeom>
            <a:solidFill>
              <a:srgbClr val="704430"/>
            </a:solidFill>
          </p:spPr>
        </p:sp>
        <p:sp>
          <p:nvSpPr>
            <p:cNvPr id="31" name="Freeform 5"/>
            <p:cNvSpPr/>
            <p:nvPr/>
          </p:nvSpPr>
          <p:spPr>
            <a:xfrm>
              <a:off x="12700" y="12700"/>
              <a:ext cx="2037720" cy="1058995"/>
            </a:xfrm>
            <a:custGeom>
              <a:avLst/>
              <a:gdLst/>
              <a:ahLst/>
              <a:cxnLst/>
              <a:rect l="l" t="t" r="r" b="b"/>
              <a:pathLst>
                <a:path w="2037720" h="1058995">
                  <a:moveTo>
                    <a:pt x="146050" y="1058995"/>
                  </a:moveTo>
                  <a:lnTo>
                    <a:pt x="1891670" y="1058995"/>
                  </a:lnTo>
                  <a:cubicBezTo>
                    <a:pt x="1971680" y="1058995"/>
                    <a:pt x="2037720" y="992955"/>
                    <a:pt x="2037720" y="912945"/>
                  </a:cubicBezTo>
                  <a:lnTo>
                    <a:pt x="2037720" y="146050"/>
                  </a:lnTo>
                  <a:cubicBezTo>
                    <a:pt x="2037720" y="66040"/>
                    <a:pt x="1971680" y="0"/>
                    <a:pt x="1891670" y="0"/>
                  </a:cubicBezTo>
                  <a:lnTo>
                    <a:pt x="146050" y="0"/>
                  </a:lnTo>
                  <a:cubicBezTo>
                    <a:pt x="66040" y="0"/>
                    <a:pt x="0" y="66040"/>
                    <a:pt x="0" y="146050"/>
                  </a:cubicBezTo>
                  <a:lnTo>
                    <a:pt x="0" y="912945"/>
                  </a:lnTo>
                  <a:cubicBezTo>
                    <a:pt x="0" y="994225"/>
                    <a:pt x="66040" y="1058995"/>
                    <a:pt x="146050" y="1058995"/>
                  </a:cubicBezTo>
                  <a:close/>
                </a:path>
              </a:pathLst>
            </a:custGeom>
            <a:solidFill>
              <a:srgbClr val="FFF3ED"/>
            </a:solidFill>
          </p:spPr>
        </p:sp>
        <p:sp>
          <p:nvSpPr>
            <p:cNvPr id="32" name="Freeform 6"/>
            <p:cNvSpPr/>
            <p:nvPr/>
          </p:nvSpPr>
          <p:spPr>
            <a:xfrm>
              <a:off x="0" y="0"/>
              <a:ext cx="2102490" cy="1127575"/>
            </a:xfrm>
            <a:custGeom>
              <a:avLst/>
              <a:gdLst/>
              <a:ahLst/>
              <a:cxnLst/>
              <a:rect l="l" t="t" r="r" b="b"/>
              <a:pathLst>
                <a:path w="2102490" h="1127575">
                  <a:moveTo>
                    <a:pt x="2038990" y="74930"/>
                  </a:moveTo>
                  <a:cubicBezTo>
                    <a:pt x="2011050" y="30480"/>
                    <a:pt x="1961520" y="0"/>
                    <a:pt x="1904370" y="0"/>
                  </a:cubicBezTo>
                  <a:lnTo>
                    <a:pt x="158750" y="0"/>
                  </a:lnTo>
                  <a:cubicBezTo>
                    <a:pt x="71120" y="0"/>
                    <a:pt x="0" y="71120"/>
                    <a:pt x="0" y="158750"/>
                  </a:cubicBezTo>
                  <a:lnTo>
                    <a:pt x="0" y="925645"/>
                  </a:lnTo>
                  <a:cubicBezTo>
                    <a:pt x="0" y="977715"/>
                    <a:pt x="25400" y="1023435"/>
                    <a:pt x="63500" y="1052645"/>
                  </a:cubicBezTo>
                  <a:cubicBezTo>
                    <a:pt x="91440" y="1097095"/>
                    <a:pt x="140970" y="1127575"/>
                    <a:pt x="201269" y="1127575"/>
                  </a:cubicBezTo>
                  <a:lnTo>
                    <a:pt x="1943740" y="1127575"/>
                  </a:lnTo>
                  <a:cubicBezTo>
                    <a:pt x="2031370" y="1127575"/>
                    <a:pt x="2102490" y="1056455"/>
                    <a:pt x="2102490" y="968825"/>
                  </a:cubicBezTo>
                  <a:lnTo>
                    <a:pt x="2102490" y="201930"/>
                  </a:lnTo>
                  <a:cubicBezTo>
                    <a:pt x="2102489" y="149860"/>
                    <a:pt x="2077089" y="104140"/>
                    <a:pt x="2038990" y="74930"/>
                  </a:cubicBezTo>
                  <a:close/>
                  <a:moveTo>
                    <a:pt x="12700" y="925645"/>
                  </a:moveTo>
                  <a:lnTo>
                    <a:pt x="12700" y="158750"/>
                  </a:lnTo>
                  <a:cubicBezTo>
                    <a:pt x="12700" y="78740"/>
                    <a:pt x="78740" y="12700"/>
                    <a:pt x="158750" y="12700"/>
                  </a:cubicBezTo>
                  <a:lnTo>
                    <a:pt x="1904370" y="12700"/>
                  </a:lnTo>
                  <a:cubicBezTo>
                    <a:pt x="1984380" y="12700"/>
                    <a:pt x="2050420" y="78740"/>
                    <a:pt x="2050420" y="158750"/>
                  </a:cubicBezTo>
                  <a:lnTo>
                    <a:pt x="2050420" y="925645"/>
                  </a:lnTo>
                  <a:cubicBezTo>
                    <a:pt x="2050420" y="1005655"/>
                    <a:pt x="1984380" y="1071695"/>
                    <a:pt x="1904370" y="1071695"/>
                  </a:cubicBezTo>
                  <a:lnTo>
                    <a:pt x="158750" y="1071695"/>
                  </a:lnTo>
                  <a:cubicBezTo>
                    <a:pt x="78740" y="1071695"/>
                    <a:pt x="12700" y="1006925"/>
                    <a:pt x="12700" y="925645"/>
                  </a:cubicBezTo>
                  <a:close/>
                  <a:moveTo>
                    <a:pt x="2091060" y="968825"/>
                  </a:moveTo>
                  <a:cubicBezTo>
                    <a:pt x="2091060" y="1048835"/>
                    <a:pt x="2023750" y="1114875"/>
                    <a:pt x="1943740" y="1114875"/>
                  </a:cubicBezTo>
                  <a:lnTo>
                    <a:pt x="201269" y="1114875"/>
                  </a:lnTo>
                  <a:cubicBezTo>
                    <a:pt x="157480" y="1114875"/>
                    <a:pt x="120650" y="1098365"/>
                    <a:pt x="93980" y="1070425"/>
                  </a:cubicBezTo>
                  <a:cubicBezTo>
                    <a:pt x="114300" y="1079315"/>
                    <a:pt x="135890" y="1084395"/>
                    <a:pt x="160020" y="1084395"/>
                  </a:cubicBezTo>
                  <a:lnTo>
                    <a:pt x="1905640" y="1084395"/>
                  </a:lnTo>
                  <a:cubicBezTo>
                    <a:pt x="1993270" y="1084395"/>
                    <a:pt x="2064390" y="1013275"/>
                    <a:pt x="2064390" y="925645"/>
                  </a:cubicBezTo>
                  <a:lnTo>
                    <a:pt x="2064390" y="158750"/>
                  </a:lnTo>
                  <a:cubicBezTo>
                    <a:pt x="2064390" y="140970"/>
                    <a:pt x="2060580" y="123190"/>
                    <a:pt x="2055500" y="106680"/>
                  </a:cubicBezTo>
                  <a:cubicBezTo>
                    <a:pt x="2077090" y="132080"/>
                    <a:pt x="2091060" y="165100"/>
                    <a:pt x="2091060" y="201930"/>
                  </a:cubicBezTo>
                  <a:lnTo>
                    <a:pt x="2091060" y="968825"/>
                  </a:lnTo>
                  <a:cubicBezTo>
                    <a:pt x="2091060" y="968825"/>
                    <a:pt x="2091060" y="968825"/>
                    <a:pt x="2091060" y="968825"/>
                  </a:cubicBezTo>
                  <a:close/>
                </a:path>
              </a:pathLst>
            </a:custGeom>
            <a:solidFill>
              <a:srgbClr val="704430"/>
            </a:solidFill>
          </p:spPr>
        </p:sp>
      </p:grpSp>
      <p:grpSp>
        <p:nvGrpSpPr>
          <p:cNvPr id="33" name="Group 15"/>
          <p:cNvGrpSpPr/>
          <p:nvPr/>
        </p:nvGrpSpPr>
        <p:grpSpPr>
          <a:xfrm rot="0">
            <a:off x="4632960" y="419100"/>
            <a:ext cx="9021445" cy="1707515"/>
            <a:chOff x="0" y="0"/>
            <a:chExt cx="14749384" cy="1913890"/>
          </a:xfrm>
        </p:grpSpPr>
        <p:sp>
          <p:nvSpPr>
            <p:cNvPr id="34" name="Freeform 16"/>
            <p:cNvSpPr/>
            <p:nvPr/>
          </p:nvSpPr>
          <p:spPr>
            <a:xfrm>
              <a:off x="0" y="0"/>
              <a:ext cx="14749383" cy="1913890"/>
            </a:xfrm>
            <a:custGeom>
              <a:avLst/>
              <a:gdLst/>
              <a:ahLst/>
              <a:cxnLst/>
              <a:rect l="l" t="t" r="r" b="b"/>
              <a:pathLst>
                <a:path w="14749383" h="1913890">
                  <a:moveTo>
                    <a:pt x="14749383" y="956945"/>
                  </a:moveTo>
                  <a:lnTo>
                    <a:pt x="14749383" y="956945"/>
                  </a:lnTo>
                  <a:cubicBezTo>
                    <a:pt x="14749383" y="1485392"/>
                    <a:pt x="14321013" y="1913890"/>
                    <a:pt x="13792439" y="1913890"/>
                  </a:cubicBezTo>
                  <a:lnTo>
                    <a:pt x="956945" y="1913890"/>
                  </a:lnTo>
                  <a:cubicBezTo>
                    <a:pt x="428371" y="1913890"/>
                    <a:pt x="0" y="1485392"/>
                    <a:pt x="0" y="956945"/>
                  </a:cubicBezTo>
                  <a:lnTo>
                    <a:pt x="0" y="956945"/>
                  </a:lnTo>
                  <a:cubicBezTo>
                    <a:pt x="0" y="428371"/>
                    <a:pt x="428371" y="0"/>
                    <a:pt x="956945" y="0"/>
                  </a:cubicBezTo>
                  <a:lnTo>
                    <a:pt x="13792439" y="0"/>
                  </a:lnTo>
                  <a:cubicBezTo>
                    <a:pt x="14320886" y="0"/>
                    <a:pt x="14749383" y="428371"/>
                    <a:pt x="14749383" y="956945"/>
                  </a:cubicBezTo>
                  <a:close/>
                </a:path>
              </a:pathLst>
            </a:custGeom>
            <a:solidFill>
              <a:srgbClr val="FFDB48"/>
            </a:solidFill>
          </p:spPr>
        </p:sp>
      </p:grpSp>
      <p:sp>
        <p:nvSpPr>
          <p:cNvPr id="722" name="Google Shape;722;p40"/>
          <p:cNvSpPr txBox="1">
            <a:spLocks noGrp="1"/>
          </p:cNvSpPr>
          <p:nvPr/>
        </p:nvSpPr>
        <p:spPr>
          <a:xfrm>
            <a:off x="5394960" y="791845"/>
            <a:ext cx="7550785" cy="991870"/>
          </a:xfrm>
          <a:prstGeom prst="rect">
            <a:avLst/>
          </a:prstGeom>
          <a:noFill/>
          <a:ln>
            <a:noFill/>
          </a:ln>
        </p:spPr>
        <p:txBody>
          <a:bodyPr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500"/>
              <a:buFont typeface="Hammersmith One" panose="02010703030501060504"/>
              <a:buNone/>
              <a:defRPr sz="3700" b="1"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1pPr>
            <a:lvl2pPr marR="0" lvl="1"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2pPr>
            <a:lvl3pPr marR="0" lvl="2"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3pPr>
            <a:lvl4pPr marR="0" lvl="3"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4pPr>
            <a:lvl5pPr marR="0" lvl="4"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5pPr>
            <a:lvl6pPr marR="0" lvl="5"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6pPr>
            <a:lvl7pPr marR="0" lvl="6"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7pPr>
            <a:lvl8pPr marR="0" lvl="7"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8pPr>
            <a:lvl9pPr marR="0" lvl="8" algn="r" rtl="0">
              <a:lnSpc>
                <a:spcPct val="100000"/>
              </a:lnSpc>
              <a:spcBef>
                <a:spcPts val="0"/>
              </a:spcBef>
              <a:spcAft>
                <a:spcPts val="0"/>
              </a:spcAft>
              <a:buClr>
                <a:schemeClr val="dk1"/>
              </a:buClr>
              <a:buSzPts val="2500"/>
              <a:buFont typeface="Hammersmith One" panose="02010703030501060504"/>
              <a:buNone/>
              <a:defRPr sz="2500" b="0" i="0" u="none" strike="noStrike" cap="none">
                <a:solidFill>
                  <a:schemeClr val="dk1"/>
                </a:solidFill>
                <a:latin typeface="Hammersmith One" panose="02010703030501060504"/>
                <a:ea typeface="Hammersmith One" panose="02010703030501060504"/>
                <a:cs typeface="Hammersmith One" panose="02010703030501060504"/>
                <a:sym typeface="Hammersmith One" panose="02010703030501060504"/>
              </a:defRPr>
            </a:lvl9pPr>
          </a:lstStyle>
          <a:p>
            <a:pPr marL="0" lvl="0" indent="0" algn="ctr" rtl="0">
              <a:spcBef>
                <a:spcPts val="0"/>
              </a:spcBef>
              <a:spcAft>
                <a:spcPts val="0"/>
              </a:spcAft>
              <a:buNone/>
            </a:pPr>
            <a:r>
              <a:rPr lang="en-US" sz="5400" b="1" dirty="0" smtClean="0">
                <a:latin typeface="Arial" panose="020B0604020202020204" pitchFamily="34" charset="0"/>
                <a:ea typeface="Hammersmith One" panose="02010703030501060504"/>
                <a:cs typeface="Arial" panose="020B0604020202020204" pitchFamily="34" charset="0"/>
                <a:sym typeface="Hammersmith One" panose="02010703030501060504"/>
              </a:rPr>
              <a:t>NỘI DUNG BÀI HỌC</a:t>
            </a:r>
            <a:endParaRPr lang="en-US" sz="5400" b="1" dirty="0" smtClean="0">
              <a:latin typeface="Arial" panose="020B0604020202020204" pitchFamily="34" charset="0"/>
              <a:ea typeface="Hammersmith One" panose="02010703030501060504"/>
              <a:cs typeface="Arial" panose="020B0604020202020204" pitchFamily="34" charset="0"/>
              <a:sym typeface="Hammersmith One" panose="02010703030501060504"/>
            </a:endParaRPr>
          </a:p>
        </p:txBody>
      </p:sp>
      <p:sp>
        <p:nvSpPr>
          <p:cNvPr id="100" name="Text Box 99"/>
          <p:cNvSpPr txBox="1"/>
          <p:nvPr/>
        </p:nvSpPr>
        <p:spPr>
          <a:xfrm>
            <a:off x="2209800" y="3737610"/>
            <a:ext cx="6222365" cy="101473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1. Kiểm soát chi tiêu.</a:t>
            </a:r>
            <a:endParaRPr lang="en-US" sz="4000" b="1">
              <a:latin typeface="Arial" panose="020B0604020202020204" pitchFamily="34" charset="0"/>
              <a:cs typeface="Arial" panose="020B0604020202020204" pitchFamily="34" charset="0"/>
            </a:endParaRPr>
          </a:p>
        </p:txBody>
      </p:sp>
      <p:sp>
        <p:nvSpPr>
          <p:cNvPr id="37" name="Text Box 36"/>
          <p:cNvSpPr txBox="1"/>
          <p:nvPr/>
        </p:nvSpPr>
        <p:spPr>
          <a:xfrm>
            <a:off x="10569575" y="3793490"/>
            <a:ext cx="5539105" cy="1014730"/>
          </a:xfrm>
          <a:prstGeom prst="rect">
            <a:avLst/>
          </a:prstGeom>
          <a:noFill/>
          <a:ln w="9525">
            <a:noFill/>
          </a:ln>
        </p:spPr>
        <p:txBody>
          <a:bodyPr wrap="square">
            <a:spAutoFit/>
          </a:bodyPr>
          <a:p>
            <a:pPr indent="0">
              <a:lnSpc>
                <a:spcPct val="150000"/>
              </a:lnSpc>
            </a:pPr>
            <a:r>
              <a:rPr lang="en-US" sz="4000" b="1">
                <a:latin typeface="Arial" panose="020B0604020202020204" pitchFamily="34" charset="0"/>
                <a:cs typeface="Arial" panose="020B0604020202020204" pitchFamily="34" charset="0"/>
              </a:rPr>
              <a:t>2. Học cách tiết kiệm</a:t>
            </a:r>
            <a:endParaRPr lang="en-US" sz="4000" b="1">
              <a:latin typeface="Arial" panose="020B0604020202020204" pitchFamily="34" charset="0"/>
              <a:cs typeface="Arial" panose="020B0604020202020204" pitchFamily="34" charset="0"/>
            </a:endParaRPr>
          </a:p>
        </p:txBody>
      </p:sp>
      <p:sp>
        <p:nvSpPr>
          <p:cNvPr id="38" name="Text Box 37"/>
          <p:cNvSpPr txBox="1"/>
          <p:nvPr/>
        </p:nvSpPr>
        <p:spPr>
          <a:xfrm>
            <a:off x="2674620" y="7277417"/>
            <a:ext cx="5080000" cy="1938020"/>
          </a:xfrm>
          <a:prstGeom prst="rect">
            <a:avLst/>
          </a:prstGeom>
          <a:noFill/>
          <a:ln w="9525">
            <a:noFill/>
          </a:ln>
        </p:spPr>
        <p:txBody>
          <a:bodyPr>
            <a:spAutoFit/>
          </a:bodyPr>
          <a:p>
            <a:pPr indent="0" algn="ctr">
              <a:lnSpc>
                <a:spcPct val="150000"/>
              </a:lnSpc>
            </a:pPr>
            <a:r>
              <a:rPr lang="en-US" sz="4000" b="1">
                <a:latin typeface="Arial" panose="020B0604020202020204" pitchFamily="34" charset="0"/>
                <a:cs typeface="Arial" panose="020B0604020202020204" pitchFamily="34" charset="0"/>
              </a:rPr>
              <a:t>3. Rèn luyện kiểm soát chi tiêu</a:t>
            </a:r>
            <a:r>
              <a:rPr lang="en-US" sz="4000" b="0">
                <a:latin typeface="Arial" panose="020B0604020202020204" pitchFamily="34" charset="0"/>
                <a:cs typeface="Arial" panose="020B0604020202020204" pitchFamily="34" charset="0"/>
              </a:rPr>
              <a:t> </a:t>
            </a:r>
            <a:endParaRPr lang="en-US" sz="4000">
              <a:latin typeface="Arial" panose="020B0604020202020204" pitchFamily="34" charset="0"/>
              <a:cs typeface="Arial" panose="020B0604020202020204" pitchFamily="34" charset="0"/>
            </a:endParaRPr>
          </a:p>
        </p:txBody>
      </p:sp>
      <p:sp>
        <p:nvSpPr>
          <p:cNvPr id="39" name="Text Box 38"/>
          <p:cNvSpPr txBox="1"/>
          <p:nvPr/>
        </p:nvSpPr>
        <p:spPr>
          <a:xfrm>
            <a:off x="10097135" y="6708140"/>
            <a:ext cx="6011545" cy="2861310"/>
          </a:xfrm>
          <a:prstGeom prst="rect">
            <a:avLst/>
          </a:prstGeom>
          <a:noFill/>
          <a:ln w="9525">
            <a:noFill/>
          </a:ln>
        </p:spPr>
        <p:txBody>
          <a:bodyPr wrap="square">
            <a:spAutoFit/>
          </a:bodyPr>
          <a:p>
            <a:pPr indent="0" algn="ctr">
              <a:lnSpc>
                <a:spcPct val="150000"/>
              </a:lnSpc>
            </a:pPr>
            <a:r>
              <a:rPr lang="en-US" sz="4000" b="1">
                <a:latin typeface="Arial" panose="020B0604020202020204" pitchFamily="34" charset="0"/>
                <a:cs typeface="Arial" panose="020B0604020202020204" pitchFamily="34" charset="0"/>
              </a:rPr>
              <a:t>4. Lập kế hoạch chi tiêu cho một sự kiện trong gia đình</a:t>
            </a:r>
            <a:r>
              <a:rPr lang="en-US" sz="4000" b="0">
                <a:latin typeface="Arial" panose="020B0604020202020204" pitchFamily="34" charset="0"/>
                <a:cs typeface="Arial" panose="020B0604020202020204" pitchFamily="34" charset="0"/>
              </a:rPr>
              <a:t> </a:t>
            </a:r>
            <a:endParaRPr lang="en-US" sz="40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22"/>
                                        </p:tgtEl>
                                        <p:attrNameLst>
                                          <p:attrName>style.visibility</p:attrName>
                                        </p:attrNameLst>
                                      </p:cBhvr>
                                      <p:to>
                                        <p:strVal val="visible"/>
                                      </p:to>
                                    </p:set>
                                    <p:animEffect transition="in" filter="barn(inVertical)">
                                      <p:cBhvr>
                                        <p:cTn id="7" dur="500"/>
                                        <p:tgtEl>
                                          <p:spTgt spid="722"/>
                                        </p:tgtEl>
                                      </p:cBhvr>
                                    </p:animEffect>
                                  </p:childTnLst>
                                </p:cTn>
                              </p:par>
                              <p:par>
                                <p:cTn id="8" presetID="16" presetClass="entr" presetSubtype="21"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arn(inVertical)">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barn(inVertical)">
                                      <p:cBhvr>
                                        <p:cTn id="18" dur="500"/>
                                        <p:tgtEl>
                                          <p:spTgt spid="10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barn(inVertical)">
                                      <p:cBhvr>
                                        <p:cTn id="31" dur="500"/>
                                        <p:tgtEl>
                                          <p:spTgt spid="38"/>
                                        </p:tgtEl>
                                      </p:cBhvr>
                                    </p:animEffect>
                                  </p:childTnLst>
                                </p:cTn>
                              </p:par>
                              <p:par>
                                <p:cTn id="32" presetID="16" presetClass="entr" presetSubtype="21"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barn(inVertical)">
                                      <p:cBhvr>
                                        <p:cTn id="39" dur="500"/>
                                        <p:tgtEl>
                                          <p:spTgt spid="39"/>
                                        </p:tgtEl>
                                      </p:cBhvr>
                                    </p:animEffect>
                                  </p:childTnLst>
                                </p:cTn>
                              </p:par>
                              <p:par>
                                <p:cTn id="40" presetID="16" presetClass="entr" presetSubtype="21"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2" grpId="0"/>
      <p:bldP spid="100" grpId="0"/>
      <p:bldP spid="37"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grpSp>
        <p:nvGrpSpPr>
          <p:cNvPr id="3" name="Group 3"/>
          <p:cNvGrpSpPr/>
          <p:nvPr/>
        </p:nvGrpSpPr>
        <p:grpSpPr>
          <a:xfrm rot="0">
            <a:off x="609600" y="3771900"/>
            <a:ext cx="6951345" cy="5130165"/>
            <a:chOff x="0" y="0"/>
            <a:chExt cx="2999863" cy="1357400"/>
          </a:xfrm>
        </p:grpSpPr>
        <p:sp>
          <p:nvSpPr>
            <p:cNvPr id="4"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5"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6"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grpSp>
        <p:nvGrpSpPr>
          <p:cNvPr id="7" name="Group 7"/>
          <p:cNvGrpSpPr/>
          <p:nvPr/>
        </p:nvGrpSpPr>
        <p:grpSpPr>
          <a:xfrm rot="0">
            <a:off x="2590800" y="723900"/>
            <a:ext cx="13638530" cy="1320165"/>
            <a:chOff x="0" y="0"/>
            <a:chExt cx="16435575" cy="1913890"/>
          </a:xfrm>
        </p:grpSpPr>
        <p:sp>
          <p:nvSpPr>
            <p:cNvPr id="8" name="Freeform 8"/>
            <p:cNvSpPr/>
            <p:nvPr/>
          </p:nvSpPr>
          <p:spPr>
            <a:xfrm>
              <a:off x="0" y="0"/>
              <a:ext cx="16435575" cy="1913890"/>
            </a:xfrm>
            <a:custGeom>
              <a:avLst/>
              <a:gdLst/>
              <a:ahLst/>
              <a:cxnLst/>
              <a:rect l="l" t="t" r="r" b="b"/>
              <a:pathLst>
                <a:path w="16435575" h="1913890">
                  <a:moveTo>
                    <a:pt x="16435575" y="956945"/>
                  </a:moveTo>
                  <a:lnTo>
                    <a:pt x="16435575" y="956945"/>
                  </a:lnTo>
                  <a:cubicBezTo>
                    <a:pt x="16435575" y="1485392"/>
                    <a:pt x="16007204" y="1913890"/>
                    <a:pt x="15478630" y="1913890"/>
                  </a:cubicBezTo>
                  <a:lnTo>
                    <a:pt x="956945" y="1913890"/>
                  </a:lnTo>
                  <a:cubicBezTo>
                    <a:pt x="428371" y="1913890"/>
                    <a:pt x="0" y="1485392"/>
                    <a:pt x="0" y="956945"/>
                  </a:cubicBezTo>
                  <a:lnTo>
                    <a:pt x="0" y="956945"/>
                  </a:lnTo>
                  <a:cubicBezTo>
                    <a:pt x="0" y="428371"/>
                    <a:pt x="428371" y="0"/>
                    <a:pt x="956945" y="0"/>
                  </a:cubicBezTo>
                  <a:lnTo>
                    <a:pt x="15478630" y="0"/>
                  </a:lnTo>
                  <a:cubicBezTo>
                    <a:pt x="16007077" y="0"/>
                    <a:pt x="16435575" y="428371"/>
                    <a:pt x="16435575" y="956945"/>
                  </a:cubicBezTo>
                  <a:close/>
                </a:path>
              </a:pathLst>
            </a:custGeom>
            <a:solidFill>
              <a:srgbClr val="FFF3ED"/>
            </a:solidFill>
          </p:spPr>
        </p:sp>
      </p:grpSp>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53189" y="1052597"/>
            <a:ext cx="535653" cy="606973"/>
          </a:xfrm>
          <a:prstGeom prst="rect">
            <a:avLst/>
          </a:prstGeom>
        </p:spPr>
      </p:pic>
      <p:sp>
        <p:nvSpPr>
          <p:cNvPr id="12" name="TextBox 12"/>
          <p:cNvSpPr txBox="1"/>
          <p:nvPr/>
        </p:nvSpPr>
        <p:spPr>
          <a:xfrm>
            <a:off x="5348793" y="723802"/>
            <a:ext cx="8122014" cy="1025525"/>
          </a:xfrm>
          <a:prstGeom prst="rect">
            <a:avLst/>
          </a:prstGeom>
        </p:spPr>
        <p:txBody>
          <a:bodyPr lIns="0" tIns="0" rIns="0" bIns="0" rtlCol="0" anchor="t">
            <a:spAutoFit/>
          </a:bodyPr>
          <a:lstStyle/>
          <a:p>
            <a:pPr algn="ctr">
              <a:lnSpc>
                <a:spcPts val="8000"/>
              </a:lnSpc>
            </a:pPr>
            <a:r>
              <a:rPr lang="en-US" sz="4400" b="1">
                <a:solidFill>
                  <a:schemeClr val="tx1"/>
                </a:solidFill>
                <a:latin typeface="Arial" panose="020B0604020202020204" pitchFamily="34" charset="0"/>
                <a:cs typeface="Arial" panose="020B0604020202020204" pitchFamily="34" charset="0"/>
              </a:rPr>
              <a:t>1. Kiểm soát chi tiêu</a:t>
            </a:r>
            <a:endParaRPr lang="en-US" sz="4400" b="1">
              <a:solidFill>
                <a:schemeClr val="tx1"/>
              </a:solidFill>
              <a:latin typeface="Arial" panose="020B0604020202020204" pitchFamily="34" charset="0"/>
              <a:cs typeface="Arial" panose="020B0604020202020204" pitchFamily="34" charset="0"/>
            </a:endParaRPr>
          </a:p>
        </p:txBody>
      </p:sp>
      <p:sp>
        <p:nvSpPr>
          <p:cNvPr id="13" name="TextBox 13"/>
          <p:cNvSpPr txBox="1"/>
          <p:nvPr/>
        </p:nvSpPr>
        <p:spPr>
          <a:xfrm>
            <a:off x="990600" y="4870450"/>
            <a:ext cx="6311900" cy="2769870"/>
          </a:xfrm>
          <a:prstGeom prst="rect">
            <a:avLst/>
          </a:prstGeom>
        </p:spPr>
        <p:txBody>
          <a:bodyPr wrap="square" lIns="0" tIns="0" rIns="0" bIns="0" rtlCol="0" anchor="t">
            <a:spAutoFit/>
          </a:bodyPr>
          <a:lstStyle/>
          <a:p>
            <a:pPr algn="ctr">
              <a:lnSpc>
                <a:spcPct val="150000"/>
              </a:lnSpc>
            </a:pPr>
            <a:r>
              <a:rPr lang="en-US" sz="4000">
                <a:solidFill>
                  <a:schemeClr val="tx1"/>
                </a:solidFill>
                <a:latin typeface="Arial" panose="020B0604020202020204" pitchFamily="34" charset="0"/>
                <a:cs typeface="Arial" panose="020B0604020202020204" pitchFamily="34" charset="0"/>
              </a:rPr>
              <a:t>Nếu có một khoản tiền tiết kiệm, em dự kiến chi tiêu như thế nào?</a:t>
            </a:r>
            <a:endParaRPr lang="en-US" sz="4000">
              <a:solidFill>
                <a:schemeClr val="tx1"/>
              </a:solidFill>
              <a:latin typeface="Arial" panose="020B0604020202020204" pitchFamily="34" charset="0"/>
              <a:cs typeface="Arial" panose="020B0604020202020204" pitchFamily="34" charset="0"/>
            </a:endParaRPr>
          </a:p>
        </p:txBody>
      </p:sp>
      <p:grpSp>
        <p:nvGrpSpPr>
          <p:cNvPr id="14" name="Group 3"/>
          <p:cNvGrpSpPr/>
          <p:nvPr/>
        </p:nvGrpSpPr>
        <p:grpSpPr>
          <a:xfrm rot="0">
            <a:off x="8051800" y="2880360"/>
            <a:ext cx="9675495" cy="6529705"/>
            <a:chOff x="0" y="0"/>
            <a:chExt cx="2999863" cy="1357400"/>
          </a:xfrm>
        </p:grpSpPr>
        <p:sp>
          <p:nvSpPr>
            <p:cNvPr id="15"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16"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17"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sp>
        <p:nvSpPr>
          <p:cNvPr id="18" name="Text Box 17"/>
          <p:cNvSpPr txBox="1"/>
          <p:nvPr/>
        </p:nvSpPr>
        <p:spPr>
          <a:xfrm>
            <a:off x="8382000" y="3329305"/>
            <a:ext cx="9093200" cy="5631180"/>
          </a:xfrm>
          <a:prstGeom prst="rect">
            <a:avLst/>
          </a:prstGeom>
          <a:noFill/>
          <a:ln w="9525">
            <a:noFill/>
          </a:ln>
        </p:spPr>
        <p:txBody>
          <a:bodyPr wrap="square">
            <a:spAutoFit/>
          </a:bodyPr>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Thẻ màu đỏ: các khoản chi tiêu cần thiết nhất.</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Thẻ màu vàng: các khoản chi tiêu ít cần thiết hơn.</a:t>
            </a:r>
            <a:endParaRPr lang="en-US" sz="4000" b="0">
              <a:latin typeface="Arial" panose="020B0604020202020204" pitchFamily="34" charset="0"/>
              <a:cs typeface="Arial" panose="020B0604020202020204" pitchFamily="34" charset="0"/>
            </a:endParaRPr>
          </a:p>
          <a:p>
            <a:pPr marL="571500" indent="-571500">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Thẻ màu xanh: các khoản chi tiêu chưa thật cần thiết. </a:t>
            </a:r>
            <a:endParaRPr lang="en-US" sz="4000" b="0">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H="1">
            <a:off x="5824220" y="2502535"/>
            <a:ext cx="2227580" cy="19088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barn(inVertical)">
                                      <p:cBhvr>
                                        <p:cTn id="17" dur="500"/>
                                        <p:tgtEl>
                                          <p:spTgt spid="1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xEl>
                                              <p:pRg st="1" end="1"/>
                                            </p:txEl>
                                          </p:spTgt>
                                        </p:tgtEl>
                                        <p:attrNameLst>
                                          <p:attrName>style.visibility</p:attrName>
                                        </p:attrNameLst>
                                      </p:cBhvr>
                                      <p:to>
                                        <p:strVal val="visible"/>
                                      </p:to>
                                    </p:set>
                                    <p:animEffect transition="in" filter="barn(inVertical)">
                                      <p:cBhvr>
                                        <p:cTn id="22" dur="500"/>
                                        <p:tgtEl>
                                          <p:spTgt spid="18">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barn(inVertical)">
                                      <p:cBhvr>
                                        <p:cTn id="27"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grpSp>
        <p:nvGrpSpPr>
          <p:cNvPr id="3" name="Group 3"/>
          <p:cNvGrpSpPr/>
          <p:nvPr/>
        </p:nvGrpSpPr>
        <p:grpSpPr>
          <a:xfrm rot="0">
            <a:off x="1482422" y="1274865"/>
            <a:ext cx="15323155" cy="7813469"/>
            <a:chOff x="0" y="0"/>
            <a:chExt cx="4426901" cy="2257332"/>
          </a:xfrm>
        </p:grpSpPr>
        <p:sp>
          <p:nvSpPr>
            <p:cNvPr id="4" name="Freeform 4"/>
            <p:cNvSpPr/>
            <p:nvPr/>
          </p:nvSpPr>
          <p:spPr>
            <a:xfrm>
              <a:off x="92710" y="106680"/>
              <a:ext cx="4322761" cy="2137953"/>
            </a:xfrm>
            <a:custGeom>
              <a:avLst/>
              <a:gdLst/>
              <a:ahLst/>
              <a:cxnLst/>
              <a:rect l="l" t="t" r="r" b="b"/>
              <a:pathLst>
                <a:path w="4322761" h="2137953">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3"/>
                    <a:pt x="121679" y="2137953"/>
                  </a:cubicBezTo>
                  <a:lnTo>
                    <a:pt x="4176711" y="2137953"/>
                  </a:lnTo>
                  <a:cubicBezTo>
                    <a:pt x="4256721" y="2137953"/>
                    <a:pt x="4322761" y="2071912"/>
                    <a:pt x="4322761" y="1991903"/>
                  </a:cubicBezTo>
                  <a:lnTo>
                    <a:pt x="4322761" y="95250"/>
                  </a:lnTo>
                  <a:cubicBezTo>
                    <a:pt x="4322761" y="58420"/>
                    <a:pt x="4308791" y="25400"/>
                    <a:pt x="4287201" y="0"/>
                  </a:cubicBezTo>
                  <a:cubicBezTo>
                    <a:pt x="4293551" y="16510"/>
                    <a:pt x="4296091" y="34290"/>
                    <a:pt x="4296091" y="52070"/>
                  </a:cubicBezTo>
                  <a:lnTo>
                    <a:pt x="4296091" y="1948722"/>
                  </a:lnTo>
                  <a:lnTo>
                    <a:pt x="4296091" y="1948722"/>
                  </a:lnTo>
                  <a:close/>
                </a:path>
              </a:pathLst>
            </a:custGeom>
            <a:solidFill>
              <a:srgbClr val="704430"/>
            </a:solidFill>
          </p:spPr>
        </p:sp>
        <p:sp>
          <p:nvSpPr>
            <p:cNvPr id="5" name="Freeform 5"/>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rgbClr val="FFF3ED"/>
            </a:solidFill>
          </p:spPr>
        </p:sp>
        <p:sp>
          <p:nvSpPr>
            <p:cNvPr id="6" name="Freeform 6"/>
            <p:cNvSpPr/>
            <p:nvPr/>
          </p:nvSpPr>
          <p:spPr>
            <a:xfrm>
              <a:off x="0" y="0"/>
              <a:ext cx="4426901" cy="2257333"/>
            </a:xfrm>
            <a:custGeom>
              <a:avLst/>
              <a:gdLst/>
              <a:ahLst/>
              <a:cxnLst/>
              <a:rect l="l" t="t" r="r" b="b"/>
              <a:pathLst>
                <a:path w="4426901" h="2257333">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3"/>
                    <a:pt x="218396" y="2257333"/>
                  </a:cubicBezTo>
                  <a:lnTo>
                    <a:pt x="4268151" y="2257333"/>
                  </a:lnTo>
                  <a:cubicBezTo>
                    <a:pt x="4355781" y="2257333"/>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ubicBezTo>
                    <a:pt x="4415471" y="2098582"/>
                    <a:pt x="4415471" y="2098582"/>
                    <a:pt x="4415471" y="2098582"/>
                  </a:cubicBezTo>
                  <a:close/>
                </a:path>
              </a:pathLst>
            </a:custGeom>
            <a:solidFill>
              <a:srgbClr val="704430"/>
            </a:solidFill>
          </p:spPr>
        </p:sp>
      </p:grpSp>
      <p:grpSp>
        <p:nvGrpSpPr>
          <p:cNvPr id="7" name="Group 7"/>
          <p:cNvGrpSpPr/>
          <p:nvPr/>
        </p:nvGrpSpPr>
        <p:grpSpPr>
          <a:xfrm rot="0">
            <a:off x="2536825" y="1726565"/>
            <a:ext cx="10674985" cy="1146175"/>
            <a:chOff x="0" y="0"/>
            <a:chExt cx="24817148" cy="1913890"/>
          </a:xfrm>
        </p:grpSpPr>
        <p:sp>
          <p:nvSpPr>
            <p:cNvPr id="8" name="Freeform 8"/>
            <p:cNvSpPr/>
            <p:nvPr/>
          </p:nvSpPr>
          <p:spPr>
            <a:xfrm>
              <a:off x="0" y="0"/>
              <a:ext cx="24817149" cy="1913890"/>
            </a:xfrm>
            <a:custGeom>
              <a:avLst/>
              <a:gdLst/>
              <a:ahLst/>
              <a:cxnLst/>
              <a:rect l="l" t="t" r="r" b="b"/>
              <a:pathLst>
                <a:path w="24817149" h="1913890">
                  <a:moveTo>
                    <a:pt x="24817149" y="956945"/>
                  </a:moveTo>
                  <a:lnTo>
                    <a:pt x="24817149" y="956945"/>
                  </a:lnTo>
                  <a:cubicBezTo>
                    <a:pt x="24817149" y="1485392"/>
                    <a:pt x="24388778" y="1913890"/>
                    <a:pt x="23860204" y="1913890"/>
                  </a:cubicBezTo>
                  <a:lnTo>
                    <a:pt x="956945" y="1913890"/>
                  </a:lnTo>
                  <a:cubicBezTo>
                    <a:pt x="428371" y="1913890"/>
                    <a:pt x="0" y="1485392"/>
                    <a:pt x="0" y="956945"/>
                  </a:cubicBezTo>
                  <a:lnTo>
                    <a:pt x="0" y="956945"/>
                  </a:lnTo>
                  <a:cubicBezTo>
                    <a:pt x="0" y="428371"/>
                    <a:pt x="428371" y="0"/>
                    <a:pt x="956945" y="0"/>
                  </a:cubicBezTo>
                  <a:lnTo>
                    <a:pt x="23860203" y="0"/>
                  </a:lnTo>
                  <a:cubicBezTo>
                    <a:pt x="24388651" y="0"/>
                    <a:pt x="24817149" y="428371"/>
                    <a:pt x="24817149" y="956945"/>
                  </a:cubicBezTo>
                  <a:close/>
                </a:path>
              </a:pathLst>
            </a:custGeom>
            <a:solidFill>
              <a:srgbClr val="B9DDBF"/>
            </a:solidFill>
          </p:spPr>
        </p:sp>
      </p:grpSp>
      <p:sp>
        <p:nvSpPr>
          <p:cNvPr id="9" name="AutoShape 9"/>
          <p:cNvSpPr/>
          <p:nvPr/>
        </p:nvSpPr>
        <p:spPr>
          <a:xfrm>
            <a:off x="15233677" y="1922327"/>
            <a:ext cx="450550" cy="0"/>
          </a:xfrm>
          <a:prstGeom prst="line">
            <a:avLst/>
          </a:prstGeom>
          <a:ln w="47625" cap="rnd">
            <a:solidFill>
              <a:srgbClr val="704430"/>
            </a:solidFill>
            <a:prstDash val="solid"/>
            <a:headEnd type="none" w="sm" len="sm"/>
            <a:tailEnd type="none" w="sm" len="sm"/>
          </a:ln>
        </p:spPr>
      </p:sp>
      <p:sp>
        <p:nvSpPr>
          <p:cNvPr id="10" name="AutoShape 10"/>
          <p:cNvSpPr/>
          <p:nvPr/>
        </p:nvSpPr>
        <p:spPr>
          <a:xfrm>
            <a:off x="15233677" y="2114076"/>
            <a:ext cx="450550" cy="0"/>
          </a:xfrm>
          <a:prstGeom prst="line">
            <a:avLst/>
          </a:prstGeom>
          <a:ln w="47625" cap="rnd">
            <a:solidFill>
              <a:srgbClr val="704430"/>
            </a:solidFill>
            <a:prstDash val="solid"/>
            <a:headEnd type="none" w="sm" len="sm"/>
            <a:tailEnd type="none" w="sm" len="sm"/>
          </a:ln>
        </p:spPr>
      </p:sp>
      <p:sp>
        <p:nvSpPr>
          <p:cNvPr id="11" name="AutoShape 11"/>
          <p:cNvSpPr/>
          <p:nvPr/>
        </p:nvSpPr>
        <p:spPr>
          <a:xfrm>
            <a:off x="15233677" y="2305825"/>
            <a:ext cx="450550" cy="0"/>
          </a:xfrm>
          <a:prstGeom prst="line">
            <a:avLst/>
          </a:prstGeom>
          <a:ln w="47625" cap="rnd">
            <a:solidFill>
              <a:srgbClr val="704430"/>
            </a:solidFill>
            <a:prstDash val="solid"/>
            <a:headEnd type="none" w="sm" len="sm"/>
            <a:tailEnd type="none" w="sm" len="sm"/>
          </a:ln>
        </p:spPr>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401210" y="1857447"/>
            <a:ext cx="456119" cy="51684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95144" y="1736861"/>
            <a:ext cx="758021" cy="758021"/>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73652" y="1857447"/>
            <a:ext cx="538384" cy="516849"/>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74416" y="1857447"/>
            <a:ext cx="394685" cy="516849"/>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526540" y="5676900"/>
            <a:ext cx="1837055" cy="3217545"/>
          </a:xfrm>
          <a:prstGeom prst="rect">
            <a:avLst/>
          </a:prstGeom>
        </p:spPr>
      </p:pic>
      <p:sp>
        <p:nvSpPr>
          <p:cNvPr id="19" name="TextBox 12"/>
          <p:cNvSpPr txBox="1"/>
          <p:nvPr/>
        </p:nvSpPr>
        <p:spPr>
          <a:xfrm>
            <a:off x="3962588" y="1726467"/>
            <a:ext cx="8122014" cy="1025525"/>
          </a:xfrm>
          <a:prstGeom prst="rect">
            <a:avLst/>
          </a:prstGeom>
        </p:spPr>
        <p:txBody>
          <a:bodyPr lIns="0" tIns="0" rIns="0" bIns="0" rtlCol="0" anchor="t">
            <a:spAutoFit/>
          </a:bodyPr>
          <a:p>
            <a:pPr algn="ctr">
              <a:lnSpc>
                <a:spcPts val="8000"/>
              </a:lnSpc>
            </a:pPr>
            <a:r>
              <a:rPr lang="en-US" sz="4400" b="1">
                <a:solidFill>
                  <a:srgbClr val="704430"/>
                </a:solidFill>
                <a:latin typeface="Arial" panose="020B0604020202020204" pitchFamily="34" charset="0"/>
                <a:cs typeface="Arial" panose="020B0604020202020204" pitchFamily="34" charset="0"/>
              </a:rPr>
              <a:t>KẾT LUẬN</a:t>
            </a:r>
            <a:endParaRPr lang="en-US" sz="4400" b="1">
              <a:solidFill>
                <a:srgbClr val="704430"/>
              </a:solidFill>
              <a:latin typeface="Arial" panose="020B0604020202020204" pitchFamily="34" charset="0"/>
              <a:cs typeface="Arial" panose="020B0604020202020204" pitchFamily="34" charset="0"/>
            </a:endParaRPr>
          </a:p>
        </p:txBody>
      </p:sp>
      <p:sp>
        <p:nvSpPr>
          <p:cNvPr id="100" name="Text Box 99"/>
          <p:cNvSpPr txBox="1"/>
          <p:nvPr/>
        </p:nvSpPr>
        <p:spPr>
          <a:xfrm>
            <a:off x="2873375" y="3009900"/>
            <a:ext cx="13020040" cy="5631180"/>
          </a:xfrm>
          <a:prstGeom prst="rect">
            <a:avLst/>
          </a:prstGeom>
          <a:noFill/>
          <a:ln w="9525">
            <a:noFill/>
          </a:ln>
        </p:spPr>
        <p:txBody>
          <a:bodyPr wrap="square">
            <a:spAutoFit/>
          </a:bodyPr>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Trong các khoản chi, cần ưu tiên cho các khoản chi thực sự cần thiết, phục vụ cho nhu cầu học tập, hoạt động của bản thân được gọi là khoản chi ưu tiên.</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Xác đinh được khoản chi ưu tiên không chỉ giúp chúng ta tự chủ trong chi tiêu, mà còn giúp cho việc chi tiêu hợp lí, tiết kiệm, hiệu quả hơn.</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0">
                                            <p:txEl>
                                              <p:pRg st="0" end="0"/>
                                            </p:txEl>
                                          </p:spTgt>
                                        </p:tgtEl>
                                        <p:attrNameLst>
                                          <p:attrName>style.visibility</p:attrName>
                                        </p:attrNameLst>
                                      </p:cBhvr>
                                      <p:to>
                                        <p:strVal val="visible"/>
                                      </p:to>
                                    </p:set>
                                    <p:animEffect transition="in" filter="barn(inVertical)">
                                      <p:cBhvr>
                                        <p:cTn id="12" dur="500"/>
                                        <p:tgtEl>
                                          <p:spTgt spid="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0">
                                            <p:txEl>
                                              <p:pRg st="1" end="1"/>
                                            </p:txEl>
                                          </p:spTgt>
                                        </p:tgtEl>
                                        <p:attrNameLst>
                                          <p:attrName>style.visibility</p:attrName>
                                        </p:attrNameLst>
                                      </p:cBhvr>
                                      <p:to>
                                        <p:strVal val="visible"/>
                                      </p:to>
                                    </p:set>
                                    <p:animEffect transition="in" filter="barn(inVertical)">
                                      <p:cBhvr>
                                        <p:cTn id="17" dur="500"/>
                                        <p:tgtEl>
                                          <p:spTgt spid="10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91006" flipH="1">
            <a:off x="708549" y="5546336"/>
            <a:ext cx="4303586" cy="4327189"/>
          </a:xfrm>
          <a:prstGeom prst="rect">
            <a:avLst/>
          </a:prstGeom>
        </p:spPr>
      </p:pic>
      <p:grpSp>
        <p:nvGrpSpPr>
          <p:cNvPr id="5" name="Group 5"/>
          <p:cNvGrpSpPr/>
          <p:nvPr/>
        </p:nvGrpSpPr>
        <p:grpSpPr>
          <a:xfrm rot="0">
            <a:off x="4957445" y="3303270"/>
            <a:ext cx="12502515" cy="6466205"/>
            <a:chOff x="0" y="0"/>
            <a:chExt cx="1783295" cy="1868155"/>
          </a:xfrm>
        </p:grpSpPr>
        <p:sp>
          <p:nvSpPr>
            <p:cNvPr id="6" name="Freeform 6"/>
            <p:cNvSpPr/>
            <p:nvPr/>
          </p:nvSpPr>
          <p:spPr>
            <a:xfrm>
              <a:off x="92710" y="106680"/>
              <a:ext cx="1679155" cy="1748775"/>
            </a:xfrm>
            <a:custGeom>
              <a:avLst/>
              <a:gdLst/>
              <a:ahLst/>
              <a:cxnLst/>
              <a:rect l="l" t="t" r="r" b="b"/>
              <a:pathLst>
                <a:path w="1679155" h="1748775">
                  <a:moveTo>
                    <a:pt x="1652485" y="1559545"/>
                  </a:moveTo>
                  <a:cubicBezTo>
                    <a:pt x="1652485" y="1647175"/>
                    <a:pt x="1576285" y="1718295"/>
                    <a:pt x="1495005" y="1718295"/>
                  </a:cubicBezTo>
                  <a:lnTo>
                    <a:pt x="66040" y="1718295"/>
                  </a:lnTo>
                  <a:cubicBezTo>
                    <a:pt x="43180" y="1718295"/>
                    <a:pt x="20320" y="1713215"/>
                    <a:pt x="0" y="1704325"/>
                  </a:cubicBezTo>
                  <a:cubicBezTo>
                    <a:pt x="26670" y="1732265"/>
                    <a:pt x="63500" y="1748775"/>
                    <a:pt x="104829" y="1748775"/>
                  </a:cubicBezTo>
                  <a:lnTo>
                    <a:pt x="1533105" y="1748775"/>
                  </a:lnTo>
                  <a:cubicBezTo>
                    <a:pt x="1613115" y="1748775"/>
                    <a:pt x="1679155" y="1682735"/>
                    <a:pt x="1679155" y="1602725"/>
                  </a:cubicBezTo>
                  <a:lnTo>
                    <a:pt x="1679155" y="95250"/>
                  </a:lnTo>
                  <a:cubicBezTo>
                    <a:pt x="1679155" y="58420"/>
                    <a:pt x="1665185" y="25400"/>
                    <a:pt x="1643595" y="0"/>
                  </a:cubicBezTo>
                  <a:cubicBezTo>
                    <a:pt x="1649945" y="16510"/>
                    <a:pt x="1652485" y="34290"/>
                    <a:pt x="1652485" y="52070"/>
                  </a:cubicBezTo>
                  <a:lnTo>
                    <a:pt x="1652485" y="1559545"/>
                  </a:lnTo>
                  <a:lnTo>
                    <a:pt x="1652485" y="1559545"/>
                  </a:lnTo>
                  <a:close/>
                </a:path>
              </a:pathLst>
            </a:custGeom>
            <a:solidFill>
              <a:srgbClr val="704430"/>
            </a:solidFill>
          </p:spPr>
        </p:sp>
        <p:sp>
          <p:nvSpPr>
            <p:cNvPr id="7" name="Freeform 7"/>
            <p:cNvSpPr/>
            <p:nvPr/>
          </p:nvSpPr>
          <p:spPr>
            <a:xfrm>
              <a:off x="12700" y="12700"/>
              <a:ext cx="1718525" cy="1799575"/>
            </a:xfrm>
            <a:custGeom>
              <a:avLst/>
              <a:gdLst/>
              <a:ahLst/>
              <a:cxnLst/>
              <a:rect l="l" t="t" r="r" b="b"/>
              <a:pathLst>
                <a:path w="1718525" h="1799575">
                  <a:moveTo>
                    <a:pt x="146050" y="1799575"/>
                  </a:moveTo>
                  <a:lnTo>
                    <a:pt x="1572475" y="1799575"/>
                  </a:lnTo>
                  <a:cubicBezTo>
                    <a:pt x="1652485" y="1799575"/>
                    <a:pt x="1718525" y="1733535"/>
                    <a:pt x="1718525" y="1653525"/>
                  </a:cubicBezTo>
                  <a:lnTo>
                    <a:pt x="1718525" y="146050"/>
                  </a:lnTo>
                  <a:cubicBezTo>
                    <a:pt x="1718525" y="66040"/>
                    <a:pt x="1652485" y="0"/>
                    <a:pt x="1572475" y="0"/>
                  </a:cubicBezTo>
                  <a:lnTo>
                    <a:pt x="146050" y="0"/>
                  </a:lnTo>
                  <a:cubicBezTo>
                    <a:pt x="66040" y="0"/>
                    <a:pt x="0" y="66040"/>
                    <a:pt x="0" y="146050"/>
                  </a:cubicBezTo>
                  <a:lnTo>
                    <a:pt x="0" y="1653525"/>
                  </a:lnTo>
                  <a:cubicBezTo>
                    <a:pt x="0" y="1734805"/>
                    <a:pt x="66040" y="1799575"/>
                    <a:pt x="146050" y="1799575"/>
                  </a:cubicBezTo>
                  <a:close/>
                </a:path>
              </a:pathLst>
            </a:custGeom>
            <a:solidFill>
              <a:srgbClr val="FFF3ED"/>
            </a:solidFill>
          </p:spPr>
        </p:sp>
        <p:sp>
          <p:nvSpPr>
            <p:cNvPr id="8" name="Freeform 8"/>
            <p:cNvSpPr/>
            <p:nvPr/>
          </p:nvSpPr>
          <p:spPr>
            <a:xfrm>
              <a:off x="0" y="0"/>
              <a:ext cx="1783295" cy="1868155"/>
            </a:xfrm>
            <a:custGeom>
              <a:avLst/>
              <a:gdLst/>
              <a:ahLst/>
              <a:cxnLst/>
              <a:rect l="l" t="t" r="r" b="b"/>
              <a:pathLst>
                <a:path w="1783295" h="1868155">
                  <a:moveTo>
                    <a:pt x="1719795" y="74930"/>
                  </a:moveTo>
                  <a:cubicBezTo>
                    <a:pt x="1691855" y="30480"/>
                    <a:pt x="1642325" y="0"/>
                    <a:pt x="1585175" y="0"/>
                  </a:cubicBezTo>
                  <a:lnTo>
                    <a:pt x="158750" y="0"/>
                  </a:lnTo>
                  <a:cubicBezTo>
                    <a:pt x="71120" y="0"/>
                    <a:pt x="0" y="71120"/>
                    <a:pt x="0" y="158750"/>
                  </a:cubicBezTo>
                  <a:lnTo>
                    <a:pt x="0" y="1666225"/>
                  </a:lnTo>
                  <a:cubicBezTo>
                    <a:pt x="0" y="1718295"/>
                    <a:pt x="25400" y="1764015"/>
                    <a:pt x="63500" y="1793225"/>
                  </a:cubicBezTo>
                  <a:cubicBezTo>
                    <a:pt x="91440" y="1837675"/>
                    <a:pt x="140970" y="1868155"/>
                    <a:pt x="198917" y="1868155"/>
                  </a:cubicBezTo>
                  <a:lnTo>
                    <a:pt x="1624545" y="1868155"/>
                  </a:lnTo>
                  <a:cubicBezTo>
                    <a:pt x="1712175" y="1868155"/>
                    <a:pt x="1783295" y="1797035"/>
                    <a:pt x="1783295" y="1709405"/>
                  </a:cubicBezTo>
                  <a:lnTo>
                    <a:pt x="1783295" y="201930"/>
                  </a:lnTo>
                  <a:cubicBezTo>
                    <a:pt x="1783295" y="149860"/>
                    <a:pt x="1757895" y="104140"/>
                    <a:pt x="1719795" y="74930"/>
                  </a:cubicBezTo>
                  <a:close/>
                  <a:moveTo>
                    <a:pt x="12700" y="1666225"/>
                  </a:moveTo>
                  <a:lnTo>
                    <a:pt x="12700" y="158750"/>
                  </a:lnTo>
                  <a:cubicBezTo>
                    <a:pt x="12700" y="78740"/>
                    <a:pt x="78740" y="12700"/>
                    <a:pt x="158750" y="12700"/>
                  </a:cubicBezTo>
                  <a:lnTo>
                    <a:pt x="1585175" y="12700"/>
                  </a:lnTo>
                  <a:cubicBezTo>
                    <a:pt x="1665185" y="12700"/>
                    <a:pt x="1731225" y="78740"/>
                    <a:pt x="1731225" y="158750"/>
                  </a:cubicBezTo>
                  <a:lnTo>
                    <a:pt x="1731225" y="1666225"/>
                  </a:lnTo>
                  <a:cubicBezTo>
                    <a:pt x="1731225" y="1746235"/>
                    <a:pt x="1665185" y="1812275"/>
                    <a:pt x="1585175" y="1812275"/>
                  </a:cubicBezTo>
                  <a:lnTo>
                    <a:pt x="158750" y="1812275"/>
                  </a:lnTo>
                  <a:cubicBezTo>
                    <a:pt x="78740" y="1812275"/>
                    <a:pt x="12700" y="1747505"/>
                    <a:pt x="12700" y="1666225"/>
                  </a:cubicBezTo>
                  <a:close/>
                  <a:moveTo>
                    <a:pt x="1771865" y="1709405"/>
                  </a:moveTo>
                  <a:cubicBezTo>
                    <a:pt x="1771865" y="1789415"/>
                    <a:pt x="1704555" y="1855455"/>
                    <a:pt x="1624545" y="1855455"/>
                  </a:cubicBezTo>
                  <a:lnTo>
                    <a:pt x="198917" y="1855455"/>
                  </a:lnTo>
                  <a:cubicBezTo>
                    <a:pt x="157480" y="1855455"/>
                    <a:pt x="120650" y="1838945"/>
                    <a:pt x="93980" y="1811005"/>
                  </a:cubicBezTo>
                  <a:cubicBezTo>
                    <a:pt x="114300" y="1819895"/>
                    <a:pt x="135890" y="1824975"/>
                    <a:pt x="160020" y="1824975"/>
                  </a:cubicBezTo>
                  <a:lnTo>
                    <a:pt x="1586445" y="1824975"/>
                  </a:lnTo>
                  <a:cubicBezTo>
                    <a:pt x="1674075" y="1824975"/>
                    <a:pt x="1745195" y="1753855"/>
                    <a:pt x="1745195" y="1666225"/>
                  </a:cubicBezTo>
                  <a:lnTo>
                    <a:pt x="1745195" y="158750"/>
                  </a:lnTo>
                  <a:cubicBezTo>
                    <a:pt x="1745195" y="140970"/>
                    <a:pt x="1741385" y="123190"/>
                    <a:pt x="1736305" y="106680"/>
                  </a:cubicBezTo>
                  <a:cubicBezTo>
                    <a:pt x="1757895" y="132080"/>
                    <a:pt x="1771865" y="165100"/>
                    <a:pt x="1771865" y="201930"/>
                  </a:cubicBezTo>
                  <a:lnTo>
                    <a:pt x="1771865" y="1709405"/>
                  </a:lnTo>
                  <a:cubicBezTo>
                    <a:pt x="1771865" y="1709405"/>
                    <a:pt x="1771865" y="1709405"/>
                    <a:pt x="1771865" y="1709405"/>
                  </a:cubicBezTo>
                  <a:close/>
                </a:path>
              </a:pathLst>
            </a:custGeom>
            <a:solidFill>
              <a:srgbClr val="704430"/>
            </a:solidFill>
          </p:spPr>
        </p:sp>
      </p:grpSp>
      <p:sp>
        <p:nvSpPr>
          <p:cNvPr id="20" name="TextBox 20"/>
          <p:cNvSpPr txBox="1"/>
          <p:nvPr/>
        </p:nvSpPr>
        <p:spPr>
          <a:xfrm>
            <a:off x="5251450" y="3695700"/>
            <a:ext cx="11637645" cy="5539740"/>
          </a:xfrm>
          <a:prstGeom prst="rect">
            <a:avLst/>
          </a:prstGeom>
        </p:spPr>
        <p:txBody>
          <a:bodyPr wrap="square" lIns="0" tIns="0" rIns="0" bIns="0" rtlCol="0" anchor="t">
            <a:spAutoFit/>
          </a:bodyPr>
          <a:lstStyle/>
          <a:p>
            <a:pPr marL="571500" indent="-571500" algn="just">
              <a:lnSpc>
                <a:spcPct val="150000"/>
              </a:lnSpc>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Liệt kê các khoản cần chi: mua đồ dùng học tập, mua quả sinh nhật.</a:t>
            </a:r>
            <a:endParaRPr lang="en-US" sz="400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Cân nhắc trước khi chi tiêu: việc quan trọng, cấp thiết mới chỉ.</a:t>
            </a:r>
            <a:endParaRPr lang="en-US" sz="4000">
              <a:solidFill>
                <a:schemeClr val="tx1"/>
              </a:solidFill>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a:solidFill>
                  <a:schemeClr val="tx1"/>
                </a:solidFill>
                <a:latin typeface="Arial" panose="020B0604020202020204" pitchFamily="34" charset="0"/>
                <a:cs typeface="Arial" panose="020B0604020202020204" pitchFamily="34" charset="0"/>
              </a:rPr>
              <a:t>Đề dành từ 1.000 đồng đến 5.000 đồng mỗi tuần, cho vào Hộp tiết kiệm. </a:t>
            </a:r>
            <a:endParaRPr lang="en-US" sz="4000">
              <a:solidFill>
                <a:schemeClr val="tx1"/>
              </a:solidFill>
              <a:latin typeface="Arial" panose="020B0604020202020204" pitchFamily="34" charset="0"/>
              <a:cs typeface="Arial" panose="020B0604020202020204" pitchFamily="34" charset="0"/>
            </a:endParaRPr>
          </a:p>
        </p:txBody>
      </p:sp>
      <p:grpSp>
        <p:nvGrpSpPr>
          <p:cNvPr id="28" name="Group 7"/>
          <p:cNvGrpSpPr/>
          <p:nvPr/>
        </p:nvGrpSpPr>
        <p:grpSpPr>
          <a:xfrm rot="0">
            <a:off x="5029200" y="876300"/>
            <a:ext cx="12143740" cy="1320165"/>
            <a:chOff x="0" y="0"/>
            <a:chExt cx="16435575" cy="1913890"/>
          </a:xfrm>
        </p:grpSpPr>
        <p:sp>
          <p:nvSpPr>
            <p:cNvPr id="29" name="Freeform 8"/>
            <p:cNvSpPr/>
            <p:nvPr/>
          </p:nvSpPr>
          <p:spPr>
            <a:xfrm>
              <a:off x="0" y="0"/>
              <a:ext cx="16435575" cy="1913890"/>
            </a:xfrm>
            <a:custGeom>
              <a:avLst/>
              <a:gdLst/>
              <a:ahLst/>
              <a:cxnLst/>
              <a:rect l="l" t="t" r="r" b="b"/>
              <a:pathLst>
                <a:path w="16435575" h="1913890">
                  <a:moveTo>
                    <a:pt x="16435575" y="956945"/>
                  </a:moveTo>
                  <a:lnTo>
                    <a:pt x="16435575" y="956945"/>
                  </a:lnTo>
                  <a:cubicBezTo>
                    <a:pt x="16435575" y="1485392"/>
                    <a:pt x="16007204" y="1913890"/>
                    <a:pt x="15478630" y="1913890"/>
                  </a:cubicBezTo>
                  <a:lnTo>
                    <a:pt x="956945" y="1913890"/>
                  </a:lnTo>
                  <a:cubicBezTo>
                    <a:pt x="428371" y="1913890"/>
                    <a:pt x="0" y="1485392"/>
                    <a:pt x="0" y="956945"/>
                  </a:cubicBezTo>
                  <a:lnTo>
                    <a:pt x="0" y="956945"/>
                  </a:lnTo>
                  <a:cubicBezTo>
                    <a:pt x="0" y="428371"/>
                    <a:pt x="428371" y="0"/>
                    <a:pt x="956945" y="0"/>
                  </a:cubicBezTo>
                  <a:lnTo>
                    <a:pt x="15478630" y="0"/>
                  </a:lnTo>
                  <a:cubicBezTo>
                    <a:pt x="16007077" y="0"/>
                    <a:pt x="16435575" y="428371"/>
                    <a:pt x="16435575" y="956945"/>
                  </a:cubicBezTo>
                  <a:close/>
                </a:path>
              </a:pathLst>
            </a:custGeom>
            <a:solidFill>
              <a:srgbClr val="FFF3ED"/>
            </a:solidFill>
          </p:spPr>
        </p:sp>
      </p:grpSp>
      <p:pic>
        <p:nvPicPr>
          <p:cNvPr id="30"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691589" y="1204997"/>
            <a:ext cx="535653" cy="606973"/>
          </a:xfrm>
          <a:prstGeom prst="rect">
            <a:avLst/>
          </a:prstGeom>
        </p:spPr>
      </p:pic>
      <p:sp>
        <p:nvSpPr>
          <p:cNvPr id="31" name="TextBox 12"/>
          <p:cNvSpPr txBox="1"/>
          <p:nvPr/>
        </p:nvSpPr>
        <p:spPr>
          <a:xfrm>
            <a:off x="7432863" y="876202"/>
            <a:ext cx="8122014" cy="1015365"/>
          </a:xfrm>
          <a:prstGeom prst="rect">
            <a:avLst/>
          </a:prstGeom>
        </p:spPr>
        <p:txBody>
          <a:bodyPr lIns="0" tIns="0" rIns="0" bIns="0" rtlCol="0" anchor="t">
            <a:spAutoFit/>
          </a:bodyPr>
          <a:p>
            <a:pPr indent="0" algn="ctr">
              <a:lnSpc>
                <a:spcPct val="150000"/>
              </a:lnSpc>
            </a:pPr>
            <a:r>
              <a:rPr lang="en-US" sz="4400" b="1">
                <a:latin typeface="Arial" panose="020B0604020202020204" pitchFamily="34" charset="0"/>
                <a:cs typeface="Arial" panose="020B0604020202020204" pitchFamily="34" charset="0"/>
                <a:sym typeface="+mn-ea"/>
              </a:rPr>
              <a:t>2. Học cách tiết kiệm</a:t>
            </a:r>
            <a:endParaRPr lang="en-US" sz="4400" b="1">
              <a:solidFill>
                <a:srgbClr val="704430"/>
              </a:solidFill>
              <a:latin typeface="Arial" panose="020B0604020202020204" pitchFamily="34" charset="0"/>
              <a:cs typeface="Arial" panose="020B0604020202020204" pitchFamily="34" charset="0"/>
            </a:endParaRPr>
          </a:p>
        </p:txBody>
      </p:sp>
      <p:sp>
        <p:nvSpPr>
          <p:cNvPr id="34" name="Rounded Rectangular Callout 33"/>
          <p:cNvSpPr/>
          <p:nvPr/>
        </p:nvSpPr>
        <p:spPr>
          <a:xfrm>
            <a:off x="609600" y="1826895"/>
            <a:ext cx="4145915" cy="3332480"/>
          </a:xfrm>
          <a:prstGeom prst="wedgeRoundRectCallout">
            <a:avLst>
              <a:gd name="adj1" fmla="val -55833"/>
              <a:gd name="adj2" fmla="val 41926"/>
              <a:gd name="adj3" fmla="val 16667"/>
            </a:avLst>
          </a:prstGeom>
          <a:solidFill>
            <a:srgbClr val="FBE3DE"/>
          </a:solidFill>
          <a:ln>
            <a:noFill/>
          </a:ln>
        </p:spPr>
        <p:style>
          <a:lnRef idx="1">
            <a:schemeClr val="accent3"/>
          </a:lnRef>
          <a:fillRef idx="2">
            <a:schemeClr val="accent3"/>
          </a:fillRef>
          <a:effectRef idx="1">
            <a:schemeClr val="accent3"/>
          </a:effectRef>
          <a:fontRef idx="minor">
            <a:schemeClr val="dk1"/>
          </a:fontRef>
        </p:style>
        <p:txBody>
          <a:bodyPr rtlCol="0" anchor="ctr"/>
          <a:p>
            <a:pPr marL="0" indent="0" algn="just">
              <a:lnSpc>
                <a:spcPct val="150000"/>
              </a:lnSpc>
            </a:pPr>
            <a:r>
              <a:rPr lang="en-US" sz="4000">
                <a:solidFill>
                  <a:schemeClr val="tx1"/>
                </a:solidFill>
                <a:latin typeface="Arial" panose="020B0604020202020204" pitchFamily="34" charset="0"/>
                <a:cs typeface="Arial" panose="020B0604020202020204" pitchFamily="34" charset="0"/>
                <a:sym typeface="+mn-ea"/>
              </a:rPr>
              <a:t>Khánh chia sẻ  cách tiết kiệm tiền của mình:</a:t>
            </a:r>
            <a:endParaRPr lang="en-US" sz="4000">
              <a:solidFill>
                <a:schemeClr val="tx1"/>
              </a:solidFill>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
                                            <p:txEl>
                                              <p:pRg st="0" end="0"/>
                                            </p:txEl>
                                          </p:spTgt>
                                        </p:tgtEl>
                                        <p:attrNameLst>
                                          <p:attrName>style.visibility</p:attrName>
                                        </p:attrNameLst>
                                      </p:cBhvr>
                                      <p:to>
                                        <p:strVal val="visible"/>
                                      </p:to>
                                    </p:set>
                                    <p:animEffect transition="in" filter="barn(inVertical)">
                                      <p:cBhvr>
                                        <p:cTn id="18" dur="500"/>
                                        <p:tgtEl>
                                          <p:spTgt spid="2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0">
                                            <p:txEl>
                                              <p:pRg st="1" end="1"/>
                                            </p:txEl>
                                          </p:spTgt>
                                        </p:tgtEl>
                                        <p:attrNameLst>
                                          <p:attrName>style.visibility</p:attrName>
                                        </p:attrNameLst>
                                      </p:cBhvr>
                                      <p:to>
                                        <p:strVal val="visible"/>
                                      </p:to>
                                    </p:set>
                                    <p:animEffect transition="in" filter="barn(inVertical)">
                                      <p:cBhvr>
                                        <p:cTn id="23" dur="500"/>
                                        <p:tgtEl>
                                          <p:spTgt spid="2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0">
                                            <p:txEl>
                                              <p:pRg st="2" end="2"/>
                                            </p:txEl>
                                          </p:spTgt>
                                        </p:tgtEl>
                                        <p:attrNameLst>
                                          <p:attrName>style.visibility</p:attrName>
                                        </p:attrNameLst>
                                      </p:cBhvr>
                                      <p:to>
                                        <p:strVal val="visible"/>
                                      </p:to>
                                    </p:set>
                                    <p:animEffect transition="in" filter="barn(inVertical)">
                                      <p:cBhvr>
                                        <p:cTn id="28" dur="500"/>
                                        <p:tgtEl>
                                          <p:spTgt spid="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grpSp>
        <p:nvGrpSpPr>
          <p:cNvPr id="3" name="Group 3"/>
          <p:cNvGrpSpPr/>
          <p:nvPr/>
        </p:nvGrpSpPr>
        <p:grpSpPr>
          <a:xfrm rot="0">
            <a:off x="7947660" y="495300"/>
            <a:ext cx="4235450" cy="1713865"/>
            <a:chOff x="0" y="0"/>
            <a:chExt cx="851179" cy="477489"/>
          </a:xfrm>
        </p:grpSpPr>
        <p:sp>
          <p:nvSpPr>
            <p:cNvPr id="4" name="Freeform 4"/>
            <p:cNvSpPr/>
            <p:nvPr/>
          </p:nvSpPr>
          <p:spPr>
            <a:xfrm>
              <a:off x="92710" y="106680"/>
              <a:ext cx="747039" cy="358109"/>
            </a:xfrm>
            <a:custGeom>
              <a:avLst/>
              <a:gdLst/>
              <a:ahLst/>
              <a:cxnLst/>
              <a:rect l="l" t="t" r="r" b="b"/>
              <a:pathLst>
                <a:path w="747039" h="358109">
                  <a:moveTo>
                    <a:pt x="720369" y="168879"/>
                  </a:moveTo>
                  <a:cubicBezTo>
                    <a:pt x="720369" y="256509"/>
                    <a:pt x="644169" y="327629"/>
                    <a:pt x="562889" y="327629"/>
                  </a:cubicBezTo>
                  <a:lnTo>
                    <a:pt x="66040" y="327629"/>
                  </a:lnTo>
                  <a:cubicBezTo>
                    <a:pt x="43180" y="327629"/>
                    <a:pt x="20320" y="322549"/>
                    <a:pt x="0" y="313659"/>
                  </a:cubicBezTo>
                  <a:cubicBezTo>
                    <a:pt x="26670" y="341599"/>
                    <a:pt x="63500" y="358109"/>
                    <a:pt x="98888" y="358109"/>
                  </a:cubicBezTo>
                  <a:lnTo>
                    <a:pt x="600989" y="358109"/>
                  </a:lnTo>
                  <a:cubicBezTo>
                    <a:pt x="680999" y="358109"/>
                    <a:pt x="747039" y="292069"/>
                    <a:pt x="747039" y="212059"/>
                  </a:cubicBezTo>
                  <a:lnTo>
                    <a:pt x="747039" y="95250"/>
                  </a:lnTo>
                  <a:cubicBezTo>
                    <a:pt x="747039" y="58420"/>
                    <a:pt x="733069" y="25400"/>
                    <a:pt x="711479" y="0"/>
                  </a:cubicBezTo>
                  <a:cubicBezTo>
                    <a:pt x="717829" y="16510"/>
                    <a:pt x="720369" y="34290"/>
                    <a:pt x="720369" y="52070"/>
                  </a:cubicBezTo>
                  <a:lnTo>
                    <a:pt x="720369" y="168879"/>
                  </a:lnTo>
                  <a:lnTo>
                    <a:pt x="720369" y="168879"/>
                  </a:lnTo>
                  <a:close/>
                </a:path>
              </a:pathLst>
            </a:custGeom>
            <a:solidFill>
              <a:srgbClr val="704430"/>
            </a:solidFill>
          </p:spPr>
        </p:sp>
        <p:sp>
          <p:nvSpPr>
            <p:cNvPr id="5" name="Freeform 5"/>
            <p:cNvSpPr/>
            <p:nvPr/>
          </p:nvSpPr>
          <p:spPr>
            <a:xfrm>
              <a:off x="12700" y="12700"/>
              <a:ext cx="786409" cy="408909"/>
            </a:xfrm>
            <a:custGeom>
              <a:avLst/>
              <a:gdLst/>
              <a:ahLst/>
              <a:cxnLst/>
              <a:rect l="l" t="t" r="r" b="b"/>
              <a:pathLst>
                <a:path w="786409" h="408909">
                  <a:moveTo>
                    <a:pt x="146050" y="408909"/>
                  </a:moveTo>
                  <a:lnTo>
                    <a:pt x="640359" y="408909"/>
                  </a:lnTo>
                  <a:cubicBezTo>
                    <a:pt x="720369" y="408909"/>
                    <a:pt x="786409" y="342869"/>
                    <a:pt x="786409" y="262859"/>
                  </a:cubicBezTo>
                  <a:lnTo>
                    <a:pt x="786409" y="146050"/>
                  </a:lnTo>
                  <a:cubicBezTo>
                    <a:pt x="786409" y="66040"/>
                    <a:pt x="720369" y="0"/>
                    <a:pt x="640359"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sp>
        <p:sp>
          <p:nvSpPr>
            <p:cNvPr id="6" name="Freeform 6"/>
            <p:cNvSpPr/>
            <p:nvPr/>
          </p:nvSpPr>
          <p:spPr>
            <a:xfrm>
              <a:off x="0" y="0"/>
              <a:ext cx="851179" cy="477489"/>
            </a:xfrm>
            <a:custGeom>
              <a:avLst/>
              <a:gdLst/>
              <a:ahLst/>
              <a:cxnLst/>
              <a:rect l="l" t="t" r="r" b="b"/>
              <a:pathLst>
                <a:path w="851179" h="477489">
                  <a:moveTo>
                    <a:pt x="787679" y="74930"/>
                  </a:moveTo>
                  <a:cubicBezTo>
                    <a:pt x="759739" y="30480"/>
                    <a:pt x="710209" y="0"/>
                    <a:pt x="653059" y="0"/>
                  </a:cubicBezTo>
                  <a:lnTo>
                    <a:pt x="158750" y="0"/>
                  </a:lnTo>
                  <a:cubicBezTo>
                    <a:pt x="71120" y="0"/>
                    <a:pt x="0" y="71120"/>
                    <a:pt x="0" y="158750"/>
                  </a:cubicBezTo>
                  <a:lnTo>
                    <a:pt x="0" y="275559"/>
                  </a:lnTo>
                  <a:cubicBezTo>
                    <a:pt x="0" y="327629"/>
                    <a:pt x="25400" y="373349"/>
                    <a:pt x="63500" y="402559"/>
                  </a:cubicBezTo>
                  <a:cubicBezTo>
                    <a:pt x="91440" y="447009"/>
                    <a:pt x="140970" y="477489"/>
                    <a:pt x="192049" y="477489"/>
                  </a:cubicBezTo>
                  <a:lnTo>
                    <a:pt x="692429" y="477489"/>
                  </a:lnTo>
                  <a:cubicBezTo>
                    <a:pt x="780059" y="477489"/>
                    <a:pt x="851179" y="406369"/>
                    <a:pt x="851179" y="318739"/>
                  </a:cubicBezTo>
                  <a:lnTo>
                    <a:pt x="851179" y="201930"/>
                  </a:lnTo>
                  <a:cubicBezTo>
                    <a:pt x="851179" y="149860"/>
                    <a:pt x="825779" y="104140"/>
                    <a:pt x="787679" y="74930"/>
                  </a:cubicBezTo>
                  <a:close/>
                  <a:moveTo>
                    <a:pt x="12700" y="275559"/>
                  </a:moveTo>
                  <a:lnTo>
                    <a:pt x="12700" y="158750"/>
                  </a:lnTo>
                  <a:cubicBezTo>
                    <a:pt x="12700" y="78740"/>
                    <a:pt x="78740" y="12700"/>
                    <a:pt x="158750" y="12700"/>
                  </a:cubicBezTo>
                  <a:lnTo>
                    <a:pt x="653059" y="12700"/>
                  </a:lnTo>
                  <a:cubicBezTo>
                    <a:pt x="733069" y="12700"/>
                    <a:pt x="799109" y="78740"/>
                    <a:pt x="799109" y="158750"/>
                  </a:cubicBezTo>
                  <a:lnTo>
                    <a:pt x="799109" y="275559"/>
                  </a:lnTo>
                  <a:cubicBezTo>
                    <a:pt x="799109" y="355569"/>
                    <a:pt x="733069" y="421609"/>
                    <a:pt x="653059" y="421609"/>
                  </a:cubicBezTo>
                  <a:lnTo>
                    <a:pt x="158750" y="421609"/>
                  </a:lnTo>
                  <a:cubicBezTo>
                    <a:pt x="78740" y="421609"/>
                    <a:pt x="12700" y="356839"/>
                    <a:pt x="12700" y="275559"/>
                  </a:cubicBezTo>
                  <a:close/>
                  <a:moveTo>
                    <a:pt x="839749" y="318739"/>
                  </a:moveTo>
                  <a:cubicBezTo>
                    <a:pt x="839749" y="398749"/>
                    <a:pt x="772439" y="464789"/>
                    <a:pt x="692429" y="464789"/>
                  </a:cubicBezTo>
                  <a:lnTo>
                    <a:pt x="192049" y="464789"/>
                  </a:lnTo>
                  <a:cubicBezTo>
                    <a:pt x="157480" y="464789"/>
                    <a:pt x="120650" y="448279"/>
                    <a:pt x="93980" y="420339"/>
                  </a:cubicBezTo>
                  <a:cubicBezTo>
                    <a:pt x="114300" y="429229"/>
                    <a:pt x="135890" y="434309"/>
                    <a:pt x="160020" y="434309"/>
                  </a:cubicBezTo>
                  <a:lnTo>
                    <a:pt x="654329" y="434309"/>
                  </a:lnTo>
                  <a:cubicBezTo>
                    <a:pt x="741959" y="434309"/>
                    <a:pt x="813079" y="363189"/>
                    <a:pt x="813079" y="275559"/>
                  </a:cubicBezTo>
                  <a:lnTo>
                    <a:pt x="813079" y="158750"/>
                  </a:lnTo>
                  <a:cubicBezTo>
                    <a:pt x="813079" y="140970"/>
                    <a:pt x="809269" y="123190"/>
                    <a:pt x="804189" y="106680"/>
                  </a:cubicBezTo>
                  <a:cubicBezTo>
                    <a:pt x="825779" y="132080"/>
                    <a:pt x="839749" y="165100"/>
                    <a:pt x="839749" y="201930"/>
                  </a:cubicBezTo>
                  <a:lnTo>
                    <a:pt x="839749" y="318739"/>
                  </a:lnTo>
                  <a:cubicBezTo>
                    <a:pt x="839749" y="318739"/>
                    <a:pt x="839749" y="318739"/>
                    <a:pt x="839749" y="318739"/>
                  </a:cubicBezTo>
                  <a:close/>
                </a:path>
              </a:pathLst>
            </a:custGeom>
            <a:solidFill>
              <a:srgbClr val="704430"/>
            </a:solidFill>
          </p:spPr>
        </p:sp>
      </p:grpSp>
      <p:grpSp>
        <p:nvGrpSpPr>
          <p:cNvPr id="7" name="Group 7"/>
          <p:cNvGrpSpPr/>
          <p:nvPr/>
        </p:nvGrpSpPr>
        <p:grpSpPr>
          <a:xfrm rot="0">
            <a:off x="11665585" y="603885"/>
            <a:ext cx="1564005" cy="1713865"/>
            <a:chOff x="0" y="0"/>
            <a:chExt cx="398102" cy="477489"/>
          </a:xfrm>
        </p:grpSpPr>
        <p:sp>
          <p:nvSpPr>
            <p:cNvPr id="8" name="Freeform 8"/>
            <p:cNvSpPr/>
            <p:nvPr/>
          </p:nvSpPr>
          <p:spPr>
            <a:xfrm>
              <a:off x="92710" y="106680"/>
              <a:ext cx="293962" cy="358109"/>
            </a:xfrm>
            <a:custGeom>
              <a:avLst/>
              <a:gdLst/>
              <a:ahLst/>
              <a:cxnLst/>
              <a:rect l="l" t="t" r="r" b="b"/>
              <a:pathLst>
                <a:path w="293962" h="358109">
                  <a:moveTo>
                    <a:pt x="267292" y="168879"/>
                  </a:moveTo>
                  <a:cubicBezTo>
                    <a:pt x="267292" y="256509"/>
                    <a:pt x="191092" y="327629"/>
                    <a:pt x="109812" y="327629"/>
                  </a:cubicBezTo>
                  <a:lnTo>
                    <a:pt x="66040" y="327629"/>
                  </a:lnTo>
                  <a:cubicBezTo>
                    <a:pt x="43180" y="327629"/>
                    <a:pt x="20320" y="322549"/>
                    <a:pt x="0" y="313659"/>
                  </a:cubicBezTo>
                  <a:cubicBezTo>
                    <a:pt x="26670" y="341599"/>
                    <a:pt x="63500" y="358109"/>
                    <a:pt x="96001" y="358109"/>
                  </a:cubicBezTo>
                  <a:lnTo>
                    <a:pt x="147912" y="358109"/>
                  </a:lnTo>
                  <a:cubicBezTo>
                    <a:pt x="227922" y="358109"/>
                    <a:pt x="293962" y="292069"/>
                    <a:pt x="293962" y="212059"/>
                  </a:cubicBezTo>
                  <a:lnTo>
                    <a:pt x="293962" y="95250"/>
                  </a:lnTo>
                  <a:cubicBezTo>
                    <a:pt x="293962" y="58420"/>
                    <a:pt x="279992" y="25400"/>
                    <a:pt x="258402" y="0"/>
                  </a:cubicBezTo>
                  <a:cubicBezTo>
                    <a:pt x="264752" y="16510"/>
                    <a:pt x="267292" y="34290"/>
                    <a:pt x="267292" y="52070"/>
                  </a:cubicBezTo>
                  <a:lnTo>
                    <a:pt x="267292" y="168879"/>
                  </a:lnTo>
                  <a:lnTo>
                    <a:pt x="267292" y="168879"/>
                  </a:lnTo>
                  <a:close/>
                </a:path>
              </a:pathLst>
            </a:custGeom>
            <a:solidFill>
              <a:srgbClr val="704430"/>
            </a:solidFill>
          </p:spPr>
        </p:sp>
        <p:sp>
          <p:nvSpPr>
            <p:cNvPr id="9" name="Freeform 9"/>
            <p:cNvSpPr/>
            <p:nvPr/>
          </p:nvSpPr>
          <p:spPr>
            <a:xfrm>
              <a:off x="12700" y="12700"/>
              <a:ext cx="333332" cy="408909"/>
            </a:xfrm>
            <a:custGeom>
              <a:avLst/>
              <a:gdLst/>
              <a:ahLst/>
              <a:cxnLst/>
              <a:rect l="l" t="t" r="r" b="b"/>
              <a:pathLst>
                <a:path w="333332" h="408909">
                  <a:moveTo>
                    <a:pt x="146050" y="408909"/>
                  </a:moveTo>
                  <a:lnTo>
                    <a:pt x="187282" y="408909"/>
                  </a:lnTo>
                  <a:cubicBezTo>
                    <a:pt x="267292" y="408909"/>
                    <a:pt x="333332" y="342869"/>
                    <a:pt x="333332" y="262859"/>
                  </a:cubicBezTo>
                  <a:lnTo>
                    <a:pt x="333332" y="146050"/>
                  </a:lnTo>
                  <a:cubicBezTo>
                    <a:pt x="333332" y="66040"/>
                    <a:pt x="267292" y="0"/>
                    <a:pt x="187282"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sp>
        <p:sp>
          <p:nvSpPr>
            <p:cNvPr id="10" name="Freeform 10"/>
            <p:cNvSpPr/>
            <p:nvPr/>
          </p:nvSpPr>
          <p:spPr>
            <a:xfrm>
              <a:off x="0" y="0"/>
              <a:ext cx="398102" cy="477489"/>
            </a:xfrm>
            <a:custGeom>
              <a:avLst/>
              <a:gdLst/>
              <a:ahLst/>
              <a:cxnLst/>
              <a:rect l="l" t="t" r="r" b="b"/>
              <a:pathLst>
                <a:path w="398102" h="477489">
                  <a:moveTo>
                    <a:pt x="334602" y="74930"/>
                  </a:moveTo>
                  <a:cubicBezTo>
                    <a:pt x="306662" y="30480"/>
                    <a:pt x="257132" y="0"/>
                    <a:pt x="199982" y="0"/>
                  </a:cubicBezTo>
                  <a:lnTo>
                    <a:pt x="158750" y="0"/>
                  </a:lnTo>
                  <a:cubicBezTo>
                    <a:pt x="71120" y="0"/>
                    <a:pt x="0" y="71120"/>
                    <a:pt x="0" y="158750"/>
                  </a:cubicBezTo>
                  <a:lnTo>
                    <a:pt x="0" y="275559"/>
                  </a:lnTo>
                  <a:cubicBezTo>
                    <a:pt x="0" y="327629"/>
                    <a:pt x="25400" y="373349"/>
                    <a:pt x="63500" y="402559"/>
                  </a:cubicBezTo>
                  <a:cubicBezTo>
                    <a:pt x="91440" y="447009"/>
                    <a:pt x="140970" y="477489"/>
                    <a:pt x="188711" y="477489"/>
                  </a:cubicBezTo>
                  <a:lnTo>
                    <a:pt x="239352" y="477489"/>
                  </a:lnTo>
                  <a:cubicBezTo>
                    <a:pt x="326982" y="477489"/>
                    <a:pt x="398102" y="406369"/>
                    <a:pt x="398102" y="318739"/>
                  </a:cubicBezTo>
                  <a:lnTo>
                    <a:pt x="398102" y="201930"/>
                  </a:lnTo>
                  <a:cubicBezTo>
                    <a:pt x="398102" y="149860"/>
                    <a:pt x="372702" y="104140"/>
                    <a:pt x="334602" y="74930"/>
                  </a:cubicBezTo>
                  <a:close/>
                  <a:moveTo>
                    <a:pt x="12700" y="275559"/>
                  </a:moveTo>
                  <a:lnTo>
                    <a:pt x="12700" y="158750"/>
                  </a:lnTo>
                  <a:cubicBezTo>
                    <a:pt x="12700" y="78740"/>
                    <a:pt x="78740" y="12700"/>
                    <a:pt x="158750" y="12700"/>
                  </a:cubicBezTo>
                  <a:lnTo>
                    <a:pt x="199982" y="12700"/>
                  </a:lnTo>
                  <a:cubicBezTo>
                    <a:pt x="279992" y="12700"/>
                    <a:pt x="346032" y="78740"/>
                    <a:pt x="346032" y="158750"/>
                  </a:cubicBezTo>
                  <a:lnTo>
                    <a:pt x="346032" y="275559"/>
                  </a:lnTo>
                  <a:cubicBezTo>
                    <a:pt x="346032" y="355569"/>
                    <a:pt x="279992" y="421609"/>
                    <a:pt x="199982" y="421609"/>
                  </a:cubicBezTo>
                  <a:lnTo>
                    <a:pt x="158750" y="421609"/>
                  </a:lnTo>
                  <a:cubicBezTo>
                    <a:pt x="78740" y="421609"/>
                    <a:pt x="12700" y="356839"/>
                    <a:pt x="12700" y="275559"/>
                  </a:cubicBezTo>
                  <a:close/>
                  <a:moveTo>
                    <a:pt x="386672" y="318739"/>
                  </a:moveTo>
                  <a:cubicBezTo>
                    <a:pt x="386672" y="398749"/>
                    <a:pt x="319362" y="464789"/>
                    <a:pt x="239352" y="464789"/>
                  </a:cubicBezTo>
                  <a:lnTo>
                    <a:pt x="188711" y="464789"/>
                  </a:lnTo>
                  <a:cubicBezTo>
                    <a:pt x="157480" y="464789"/>
                    <a:pt x="120650" y="448279"/>
                    <a:pt x="93980" y="420339"/>
                  </a:cubicBezTo>
                  <a:cubicBezTo>
                    <a:pt x="114300" y="429229"/>
                    <a:pt x="135890" y="434309"/>
                    <a:pt x="160020" y="434309"/>
                  </a:cubicBezTo>
                  <a:lnTo>
                    <a:pt x="201252" y="434309"/>
                  </a:lnTo>
                  <a:cubicBezTo>
                    <a:pt x="288882" y="434309"/>
                    <a:pt x="360002" y="363189"/>
                    <a:pt x="360002" y="275559"/>
                  </a:cubicBezTo>
                  <a:lnTo>
                    <a:pt x="360002" y="158750"/>
                  </a:lnTo>
                  <a:cubicBezTo>
                    <a:pt x="360002" y="140970"/>
                    <a:pt x="356192" y="123190"/>
                    <a:pt x="351112" y="106680"/>
                  </a:cubicBezTo>
                  <a:cubicBezTo>
                    <a:pt x="372702" y="132080"/>
                    <a:pt x="386672" y="165100"/>
                    <a:pt x="386672" y="201930"/>
                  </a:cubicBezTo>
                  <a:lnTo>
                    <a:pt x="386672" y="318739"/>
                  </a:lnTo>
                  <a:cubicBezTo>
                    <a:pt x="386672" y="318739"/>
                    <a:pt x="386672" y="318739"/>
                    <a:pt x="386672" y="318739"/>
                  </a:cubicBezTo>
                  <a:close/>
                </a:path>
              </a:pathLst>
            </a:custGeom>
            <a:solidFill>
              <a:srgbClr val="704430"/>
            </a:solidFill>
          </p:spPr>
        </p:sp>
      </p:grpSp>
      <p:sp>
        <p:nvSpPr>
          <p:cNvPr id="11" name="AutoShape 11"/>
          <p:cNvSpPr/>
          <p:nvPr/>
        </p:nvSpPr>
        <p:spPr>
          <a:xfrm>
            <a:off x="12169140" y="961390"/>
            <a:ext cx="401955" cy="635"/>
          </a:xfrm>
          <a:prstGeom prst="line">
            <a:avLst/>
          </a:prstGeom>
          <a:ln w="47625" cap="rnd">
            <a:solidFill>
              <a:srgbClr val="704430"/>
            </a:solidFill>
            <a:prstDash val="solid"/>
            <a:headEnd type="none" w="sm" len="sm"/>
            <a:tailEnd type="none" w="sm" len="sm"/>
          </a:ln>
        </p:spPr>
      </p:sp>
      <p:sp>
        <p:nvSpPr>
          <p:cNvPr id="12" name="AutoShape 12"/>
          <p:cNvSpPr/>
          <p:nvPr/>
        </p:nvSpPr>
        <p:spPr>
          <a:xfrm rot="5400000">
            <a:off x="12883636" y="1590221"/>
            <a:ext cx="354094" cy="0"/>
          </a:xfrm>
          <a:prstGeom prst="line">
            <a:avLst/>
          </a:prstGeom>
          <a:ln w="47625" cap="rnd">
            <a:solidFill>
              <a:srgbClr val="704430"/>
            </a:solidFill>
            <a:prstDash val="solid"/>
            <a:headEnd type="none" w="sm" len="sm"/>
            <a:tailEnd type="none" w="sm" len="sm"/>
          </a:ln>
        </p:spPr>
      </p:sp>
      <p:grpSp>
        <p:nvGrpSpPr>
          <p:cNvPr id="13" name="Group 13"/>
          <p:cNvGrpSpPr/>
          <p:nvPr/>
        </p:nvGrpSpPr>
        <p:grpSpPr>
          <a:xfrm rot="0">
            <a:off x="7737475" y="1361440"/>
            <a:ext cx="9839325" cy="8242935"/>
            <a:chOff x="0" y="0"/>
            <a:chExt cx="2000700" cy="1895283"/>
          </a:xfrm>
        </p:grpSpPr>
        <p:sp>
          <p:nvSpPr>
            <p:cNvPr id="14" name="Freeform 14"/>
            <p:cNvSpPr/>
            <p:nvPr/>
          </p:nvSpPr>
          <p:spPr>
            <a:xfrm>
              <a:off x="92710" y="106680"/>
              <a:ext cx="1896560" cy="1775903"/>
            </a:xfrm>
            <a:custGeom>
              <a:avLst/>
              <a:gdLst/>
              <a:ahLst/>
              <a:cxnLst/>
              <a:rect l="l" t="t" r="r" b="b"/>
              <a:pathLst>
                <a:path w="1896560" h="1775903">
                  <a:moveTo>
                    <a:pt x="1869890" y="1586673"/>
                  </a:moveTo>
                  <a:cubicBezTo>
                    <a:pt x="1869890" y="1674303"/>
                    <a:pt x="1793690" y="1745423"/>
                    <a:pt x="1712410" y="1745423"/>
                  </a:cubicBezTo>
                  <a:lnTo>
                    <a:pt x="66040" y="1745423"/>
                  </a:lnTo>
                  <a:cubicBezTo>
                    <a:pt x="43180" y="1745423"/>
                    <a:pt x="20320" y="1740343"/>
                    <a:pt x="0" y="1731453"/>
                  </a:cubicBezTo>
                  <a:cubicBezTo>
                    <a:pt x="26670" y="1759393"/>
                    <a:pt x="63500" y="1775903"/>
                    <a:pt x="106215" y="1775903"/>
                  </a:cubicBezTo>
                  <a:lnTo>
                    <a:pt x="1750510" y="1775903"/>
                  </a:lnTo>
                  <a:cubicBezTo>
                    <a:pt x="1830520" y="1775903"/>
                    <a:pt x="1896560" y="1709863"/>
                    <a:pt x="1896560" y="1629853"/>
                  </a:cubicBezTo>
                  <a:lnTo>
                    <a:pt x="1896560" y="95250"/>
                  </a:lnTo>
                  <a:cubicBezTo>
                    <a:pt x="1896560" y="58420"/>
                    <a:pt x="1882590" y="25400"/>
                    <a:pt x="1861000" y="0"/>
                  </a:cubicBezTo>
                  <a:cubicBezTo>
                    <a:pt x="1867350" y="16510"/>
                    <a:pt x="1869890" y="34290"/>
                    <a:pt x="1869890" y="52070"/>
                  </a:cubicBezTo>
                  <a:lnTo>
                    <a:pt x="1869890" y="1586673"/>
                  </a:lnTo>
                  <a:lnTo>
                    <a:pt x="1869890" y="1586673"/>
                  </a:lnTo>
                  <a:close/>
                </a:path>
              </a:pathLst>
            </a:custGeom>
            <a:solidFill>
              <a:srgbClr val="704430"/>
            </a:solidFill>
          </p:spPr>
        </p:sp>
        <p:sp>
          <p:nvSpPr>
            <p:cNvPr id="15" name="Freeform 15"/>
            <p:cNvSpPr/>
            <p:nvPr/>
          </p:nvSpPr>
          <p:spPr>
            <a:xfrm>
              <a:off x="12700" y="12700"/>
              <a:ext cx="1935930" cy="1826703"/>
            </a:xfrm>
            <a:custGeom>
              <a:avLst/>
              <a:gdLst/>
              <a:ahLst/>
              <a:cxnLst/>
              <a:rect l="l" t="t" r="r" b="b"/>
              <a:pathLst>
                <a:path w="1935930" h="1826703">
                  <a:moveTo>
                    <a:pt x="146050" y="1826703"/>
                  </a:moveTo>
                  <a:lnTo>
                    <a:pt x="1789880" y="1826703"/>
                  </a:lnTo>
                  <a:cubicBezTo>
                    <a:pt x="1869890" y="1826703"/>
                    <a:pt x="1935930" y="1760663"/>
                    <a:pt x="1935930" y="1680653"/>
                  </a:cubicBezTo>
                  <a:lnTo>
                    <a:pt x="1935930" y="146050"/>
                  </a:lnTo>
                  <a:cubicBezTo>
                    <a:pt x="1935930" y="66040"/>
                    <a:pt x="1869890" y="0"/>
                    <a:pt x="1789880" y="0"/>
                  </a:cubicBezTo>
                  <a:lnTo>
                    <a:pt x="146050" y="0"/>
                  </a:lnTo>
                  <a:cubicBezTo>
                    <a:pt x="66040" y="0"/>
                    <a:pt x="0" y="66040"/>
                    <a:pt x="0" y="146050"/>
                  </a:cubicBezTo>
                  <a:lnTo>
                    <a:pt x="0" y="1680653"/>
                  </a:lnTo>
                  <a:cubicBezTo>
                    <a:pt x="0" y="1761933"/>
                    <a:pt x="66040" y="1826703"/>
                    <a:pt x="146050" y="1826703"/>
                  </a:cubicBezTo>
                  <a:close/>
                </a:path>
              </a:pathLst>
            </a:custGeom>
            <a:solidFill>
              <a:srgbClr val="FFF3ED"/>
            </a:solidFill>
          </p:spPr>
        </p:sp>
        <p:sp>
          <p:nvSpPr>
            <p:cNvPr id="16" name="Freeform 16"/>
            <p:cNvSpPr/>
            <p:nvPr/>
          </p:nvSpPr>
          <p:spPr>
            <a:xfrm>
              <a:off x="0" y="0"/>
              <a:ext cx="2000700" cy="1895283"/>
            </a:xfrm>
            <a:custGeom>
              <a:avLst/>
              <a:gdLst/>
              <a:ahLst/>
              <a:cxnLst/>
              <a:rect l="l" t="t" r="r" b="b"/>
              <a:pathLst>
                <a:path w="2000700" h="1895283">
                  <a:moveTo>
                    <a:pt x="1937200" y="74930"/>
                  </a:moveTo>
                  <a:cubicBezTo>
                    <a:pt x="1909260" y="30480"/>
                    <a:pt x="1859730" y="0"/>
                    <a:pt x="1802580" y="0"/>
                  </a:cubicBezTo>
                  <a:lnTo>
                    <a:pt x="158750" y="0"/>
                  </a:lnTo>
                  <a:cubicBezTo>
                    <a:pt x="71120" y="0"/>
                    <a:pt x="0" y="71120"/>
                    <a:pt x="0" y="158750"/>
                  </a:cubicBezTo>
                  <a:lnTo>
                    <a:pt x="0" y="1693353"/>
                  </a:lnTo>
                  <a:cubicBezTo>
                    <a:pt x="0" y="1745423"/>
                    <a:pt x="25400" y="1791143"/>
                    <a:pt x="63500" y="1820353"/>
                  </a:cubicBezTo>
                  <a:cubicBezTo>
                    <a:pt x="91440" y="1864803"/>
                    <a:pt x="140970" y="1895283"/>
                    <a:pt x="200519" y="1895283"/>
                  </a:cubicBezTo>
                  <a:lnTo>
                    <a:pt x="1841950" y="1895283"/>
                  </a:lnTo>
                  <a:cubicBezTo>
                    <a:pt x="1929580" y="1895283"/>
                    <a:pt x="2000700" y="1824163"/>
                    <a:pt x="2000700" y="1736533"/>
                  </a:cubicBezTo>
                  <a:lnTo>
                    <a:pt x="2000700" y="201930"/>
                  </a:lnTo>
                  <a:cubicBezTo>
                    <a:pt x="2000700" y="149860"/>
                    <a:pt x="1975300" y="104140"/>
                    <a:pt x="1937200" y="74930"/>
                  </a:cubicBezTo>
                  <a:close/>
                  <a:moveTo>
                    <a:pt x="12700" y="1693353"/>
                  </a:moveTo>
                  <a:lnTo>
                    <a:pt x="12700" y="158750"/>
                  </a:lnTo>
                  <a:cubicBezTo>
                    <a:pt x="12700" y="78740"/>
                    <a:pt x="78740" y="12700"/>
                    <a:pt x="158750" y="12700"/>
                  </a:cubicBezTo>
                  <a:lnTo>
                    <a:pt x="1802580" y="12700"/>
                  </a:lnTo>
                  <a:cubicBezTo>
                    <a:pt x="1882590" y="12700"/>
                    <a:pt x="1948630" y="78740"/>
                    <a:pt x="1948630" y="158750"/>
                  </a:cubicBezTo>
                  <a:lnTo>
                    <a:pt x="1948630" y="1693353"/>
                  </a:lnTo>
                  <a:cubicBezTo>
                    <a:pt x="1948630" y="1773363"/>
                    <a:pt x="1882590" y="1839403"/>
                    <a:pt x="1802580" y="1839403"/>
                  </a:cubicBezTo>
                  <a:lnTo>
                    <a:pt x="158750" y="1839403"/>
                  </a:lnTo>
                  <a:cubicBezTo>
                    <a:pt x="78740" y="1839403"/>
                    <a:pt x="12700" y="1774633"/>
                    <a:pt x="12700" y="1693353"/>
                  </a:cubicBezTo>
                  <a:close/>
                  <a:moveTo>
                    <a:pt x="1989270" y="1736533"/>
                  </a:moveTo>
                  <a:cubicBezTo>
                    <a:pt x="1989270" y="1816543"/>
                    <a:pt x="1921960" y="1882583"/>
                    <a:pt x="1841950" y="1882583"/>
                  </a:cubicBezTo>
                  <a:lnTo>
                    <a:pt x="200519" y="1882583"/>
                  </a:lnTo>
                  <a:cubicBezTo>
                    <a:pt x="157480" y="1882583"/>
                    <a:pt x="120650" y="1866073"/>
                    <a:pt x="93980" y="1838133"/>
                  </a:cubicBezTo>
                  <a:cubicBezTo>
                    <a:pt x="114300" y="1847023"/>
                    <a:pt x="135890" y="1852103"/>
                    <a:pt x="160020" y="1852103"/>
                  </a:cubicBezTo>
                  <a:lnTo>
                    <a:pt x="1803850" y="1852103"/>
                  </a:lnTo>
                  <a:cubicBezTo>
                    <a:pt x="1891480" y="1852103"/>
                    <a:pt x="1962600" y="1780983"/>
                    <a:pt x="1962600" y="1693353"/>
                  </a:cubicBezTo>
                  <a:lnTo>
                    <a:pt x="1962600" y="158750"/>
                  </a:lnTo>
                  <a:cubicBezTo>
                    <a:pt x="1962600" y="140970"/>
                    <a:pt x="1958790" y="123190"/>
                    <a:pt x="1953710" y="106680"/>
                  </a:cubicBezTo>
                  <a:cubicBezTo>
                    <a:pt x="1975300" y="132080"/>
                    <a:pt x="1989270" y="165100"/>
                    <a:pt x="1989270" y="201930"/>
                  </a:cubicBezTo>
                  <a:lnTo>
                    <a:pt x="1989270" y="1736533"/>
                  </a:lnTo>
                  <a:cubicBezTo>
                    <a:pt x="1989270" y="1736533"/>
                    <a:pt x="1989270" y="1736533"/>
                    <a:pt x="1989270" y="1736533"/>
                  </a:cubicBezTo>
                  <a:close/>
                </a:path>
              </a:pathLst>
            </a:custGeom>
            <a:solidFill>
              <a:srgbClr val="704430"/>
            </a:solidFill>
          </p:spPr>
        </p:sp>
      </p:grpSp>
      <p:grpSp>
        <p:nvGrpSpPr>
          <p:cNvPr id="17" name="Group 17"/>
          <p:cNvGrpSpPr/>
          <p:nvPr/>
        </p:nvGrpSpPr>
        <p:grpSpPr>
          <a:xfrm rot="0">
            <a:off x="14553901" y="715405"/>
            <a:ext cx="245953" cy="245953"/>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19" name="Group 19"/>
          <p:cNvGrpSpPr/>
          <p:nvPr/>
        </p:nvGrpSpPr>
        <p:grpSpPr>
          <a:xfrm rot="0">
            <a:off x="15035363" y="715405"/>
            <a:ext cx="245953" cy="245953"/>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21" name="Group 21"/>
          <p:cNvGrpSpPr/>
          <p:nvPr/>
        </p:nvGrpSpPr>
        <p:grpSpPr>
          <a:xfrm rot="0">
            <a:off x="15516824" y="715405"/>
            <a:ext cx="245953" cy="245953"/>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pic>
        <p:nvPicPr>
          <p:cNvPr id="23" name="Picture 2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362116" y="5219870"/>
            <a:ext cx="3325463" cy="4997280"/>
          </a:xfrm>
          <a:prstGeom prst="rect">
            <a:avLst/>
          </a:prstGeom>
        </p:spPr>
      </p:pic>
      <p:sp>
        <p:nvSpPr>
          <p:cNvPr id="24" name="TextBox 24"/>
          <p:cNvSpPr txBox="1"/>
          <p:nvPr/>
        </p:nvSpPr>
        <p:spPr>
          <a:xfrm>
            <a:off x="8039100" y="2713355"/>
            <a:ext cx="9027160" cy="5539740"/>
          </a:xfrm>
          <a:prstGeom prst="rect">
            <a:avLst/>
          </a:prstGeom>
        </p:spPr>
        <p:txBody>
          <a:bodyPr wrap="square" lIns="0" tIns="0" rIns="0" bIns="0" rtlCol="0" anchor="t">
            <a:spAutoFit/>
          </a:bodyPr>
          <a:lstStyle/>
          <a:p>
            <a:pPr marL="571500" indent="-571500" algn="just">
              <a:lnSpc>
                <a:spcPct val="150000"/>
              </a:lnSpc>
              <a:buFont typeface="Wingdings" panose="05000000000000000000" charset="0"/>
              <a:buChar char="Ø"/>
            </a:pPr>
            <a:r>
              <a:rPr lang="en-US" sz="4000">
                <a:solidFill>
                  <a:schemeClr val="tx1"/>
                </a:solidFill>
                <a:latin typeface="Arial" panose="020B0604020202020204" pitchFamily="34" charset="0"/>
                <a:cs typeface="Arial" panose="020B0604020202020204" pitchFamily="34" charset="0"/>
              </a:rPr>
              <a:t>Hãy nhận xét về cách tiết kiệm tiền của HS trong đoạn thông tin vừa học.</a:t>
            </a:r>
            <a:endParaRPr lang="en-US" sz="4000">
              <a:solidFill>
                <a:schemeClr val="tx1"/>
              </a:solidFill>
              <a:latin typeface="Arial" panose="020B0604020202020204" pitchFamily="34" charset="0"/>
              <a:cs typeface="Arial" panose="020B0604020202020204" pitchFamily="34" charset="0"/>
            </a:endParaRPr>
          </a:p>
          <a:p>
            <a:pPr marL="571500" indent="-571500">
              <a:lnSpc>
                <a:spcPct val="150000"/>
              </a:lnSpc>
              <a:buFont typeface="Wingdings" panose="05000000000000000000" charset="0"/>
              <a:buChar char="Ø"/>
            </a:pPr>
            <a:r>
              <a:rPr lang="en-US" sz="4000">
                <a:solidFill>
                  <a:schemeClr val="tx1"/>
                </a:solidFill>
                <a:latin typeface="Arial" panose="020B0604020202020204" pitchFamily="34" charset="0"/>
                <a:cs typeface="Arial" panose="020B0604020202020204" pitchFamily="34" charset="0"/>
              </a:rPr>
              <a:t>Em đã thực hiện tiết kiệm bằng cách nào? </a:t>
            </a:r>
            <a:endParaRPr lang="en-US" sz="4000">
              <a:solidFill>
                <a:schemeClr val="tx1"/>
              </a:solidFill>
              <a:latin typeface="Arial" panose="020B0604020202020204" pitchFamily="34" charset="0"/>
              <a:cs typeface="Arial" panose="020B0604020202020204" pitchFamily="34" charset="0"/>
            </a:endParaRPr>
          </a:p>
          <a:p>
            <a:pPr marL="571500" indent="-571500">
              <a:lnSpc>
                <a:spcPct val="150000"/>
              </a:lnSpc>
              <a:buFont typeface="Wingdings" panose="05000000000000000000" charset="0"/>
              <a:buChar char="Ø"/>
            </a:pPr>
            <a:r>
              <a:rPr lang="en-US" sz="4000">
                <a:solidFill>
                  <a:schemeClr val="tx1"/>
                </a:solidFill>
                <a:latin typeface="Arial" panose="020B0604020202020204" pitchFamily="34" charset="0"/>
                <a:cs typeface="Arial" panose="020B0604020202020204" pitchFamily="34" charset="0"/>
              </a:rPr>
              <a:t>Để tiết kiệm tiền hợp lí và hiệu quả, HS nên làm gì? </a:t>
            </a:r>
            <a:endParaRPr lang="en-US" sz="4000">
              <a:solidFill>
                <a:schemeClr val="tx1"/>
              </a:solidFill>
              <a:latin typeface="Arial" panose="020B0604020202020204" pitchFamily="34" charset="0"/>
              <a:cs typeface="Arial" panose="020B0604020202020204" pitchFamily="34" charset="0"/>
            </a:endParaRPr>
          </a:p>
        </p:txBody>
      </p:sp>
      <p:sp>
        <p:nvSpPr>
          <p:cNvPr id="25" name="TextBox 25"/>
          <p:cNvSpPr txBox="1"/>
          <p:nvPr/>
        </p:nvSpPr>
        <p:spPr>
          <a:xfrm>
            <a:off x="910590" y="2619375"/>
            <a:ext cx="6005830" cy="1269365"/>
          </a:xfrm>
          <a:prstGeom prst="rect">
            <a:avLst/>
          </a:prstGeom>
        </p:spPr>
        <p:txBody>
          <a:bodyPr wrap="square" lIns="0" tIns="0" rIns="0" bIns="0" rtlCol="0" anchor="t">
            <a:spAutoFit/>
          </a:bodyPr>
          <a:lstStyle/>
          <a:p>
            <a:pPr algn="ctr">
              <a:lnSpc>
                <a:spcPts val="9900"/>
              </a:lnSpc>
            </a:pPr>
            <a:r>
              <a:rPr lang="en-US" sz="5400" b="1" spc="-270">
                <a:solidFill>
                  <a:schemeClr val="tx1"/>
                </a:solidFill>
                <a:latin typeface="Arial" panose="020B0604020202020204" pitchFamily="34" charset="0"/>
                <a:cs typeface="Arial" panose="020B0604020202020204" pitchFamily="34" charset="0"/>
              </a:rPr>
              <a:t>Hoạt động theo cặp</a:t>
            </a:r>
            <a:endParaRPr lang="en-US" sz="5400" b="1" spc="-270">
              <a:solidFill>
                <a:schemeClr val="tx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barn(inVertic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animEffect transition="in" filter="barn(inVertical)">
                                      <p:cBhvr>
                                        <p:cTn id="17" dur="500"/>
                                        <p:tgtEl>
                                          <p:spTgt spid="2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4">
                                            <p:txEl>
                                              <p:pRg st="2" end="2"/>
                                            </p:txEl>
                                          </p:spTgt>
                                        </p:tgtEl>
                                        <p:attrNameLst>
                                          <p:attrName>style.visibility</p:attrName>
                                        </p:attrNameLst>
                                      </p:cBhvr>
                                      <p:to>
                                        <p:strVal val="visible"/>
                                      </p:to>
                                    </p:set>
                                    <p:animEffect transition="in" filter="barn(inVertical)">
                                      <p:cBhvr>
                                        <p:cTn id="22" dur="500"/>
                                        <p:tgtEl>
                                          <p:spTgt spid="2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1"/>
          <a:srcRect t="30116" b="30116"/>
          <a:stretch>
            <a:fillRect/>
          </a:stretch>
        </p:blipFill>
        <p:spPr>
          <a:xfrm>
            <a:off x="0" y="0"/>
            <a:ext cx="18288000" cy="10287000"/>
          </a:xfrm>
          <a:prstGeom prst="rect">
            <a:avLst/>
          </a:prstGeom>
        </p:spPr>
      </p:pic>
      <p:grpSp>
        <p:nvGrpSpPr>
          <p:cNvPr id="3" name="Group 3"/>
          <p:cNvGrpSpPr/>
          <p:nvPr/>
        </p:nvGrpSpPr>
        <p:grpSpPr>
          <a:xfrm rot="0">
            <a:off x="1482422" y="1274865"/>
            <a:ext cx="15323155" cy="7813469"/>
            <a:chOff x="0" y="0"/>
            <a:chExt cx="4426901" cy="2257332"/>
          </a:xfrm>
        </p:grpSpPr>
        <p:sp>
          <p:nvSpPr>
            <p:cNvPr id="4" name="Freeform 4"/>
            <p:cNvSpPr/>
            <p:nvPr/>
          </p:nvSpPr>
          <p:spPr>
            <a:xfrm>
              <a:off x="92710" y="106680"/>
              <a:ext cx="4322761" cy="2137953"/>
            </a:xfrm>
            <a:custGeom>
              <a:avLst/>
              <a:gdLst/>
              <a:ahLst/>
              <a:cxnLst/>
              <a:rect l="l" t="t" r="r" b="b"/>
              <a:pathLst>
                <a:path w="4322761" h="2137953">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3"/>
                    <a:pt x="121679" y="2137953"/>
                  </a:cubicBezTo>
                  <a:lnTo>
                    <a:pt x="4176711" y="2137953"/>
                  </a:lnTo>
                  <a:cubicBezTo>
                    <a:pt x="4256721" y="2137953"/>
                    <a:pt x="4322761" y="2071912"/>
                    <a:pt x="4322761" y="1991903"/>
                  </a:cubicBezTo>
                  <a:lnTo>
                    <a:pt x="4322761" y="95250"/>
                  </a:lnTo>
                  <a:cubicBezTo>
                    <a:pt x="4322761" y="58420"/>
                    <a:pt x="4308791" y="25400"/>
                    <a:pt x="4287201" y="0"/>
                  </a:cubicBezTo>
                  <a:cubicBezTo>
                    <a:pt x="4293551" y="16510"/>
                    <a:pt x="4296091" y="34290"/>
                    <a:pt x="4296091" y="52070"/>
                  </a:cubicBezTo>
                  <a:lnTo>
                    <a:pt x="4296091" y="1948722"/>
                  </a:lnTo>
                  <a:lnTo>
                    <a:pt x="4296091" y="1948722"/>
                  </a:lnTo>
                  <a:close/>
                </a:path>
              </a:pathLst>
            </a:custGeom>
            <a:solidFill>
              <a:srgbClr val="704430"/>
            </a:solidFill>
          </p:spPr>
        </p:sp>
        <p:sp>
          <p:nvSpPr>
            <p:cNvPr id="5" name="Freeform 5"/>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rgbClr val="FFF3ED"/>
            </a:solidFill>
          </p:spPr>
        </p:sp>
        <p:sp>
          <p:nvSpPr>
            <p:cNvPr id="6" name="Freeform 6"/>
            <p:cNvSpPr/>
            <p:nvPr/>
          </p:nvSpPr>
          <p:spPr>
            <a:xfrm>
              <a:off x="0" y="0"/>
              <a:ext cx="4426901" cy="2257333"/>
            </a:xfrm>
            <a:custGeom>
              <a:avLst/>
              <a:gdLst/>
              <a:ahLst/>
              <a:cxnLst/>
              <a:rect l="l" t="t" r="r" b="b"/>
              <a:pathLst>
                <a:path w="4426901" h="2257333">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3"/>
                    <a:pt x="218396" y="2257333"/>
                  </a:cubicBezTo>
                  <a:lnTo>
                    <a:pt x="4268151" y="2257333"/>
                  </a:lnTo>
                  <a:cubicBezTo>
                    <a:pt x="4355781" y="2257333"/>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ubicBezTo>
                    <a:pt x="4415471" y="2098582"/>
                    <a:pt x="4415471" y="2098582"/>
                    <a:pt x="4415471" y="2098582"/>
                  </a:cubicBezTo>
                  <a:close/>
                </a:path>
              </a:pathLst>
            </a:custGeom>
            <a:solidFill>
              <a:srgbClr val="704430"/>
            </a:solidFill>
          </p:spPr>
        </p:sp>
      </p:grpSp>
      <p:grpSp>
        <p:nvGrpSpPr>
          <p:cNvPr id="7" name="Group 7"/>
          <p:cNvGrpSpPr/>
          <p:nvPr/>
        </p:nvGrpSpPr>
        <p:grpSpPr>
          <a:xfrm rot="0">
            <a:off x="2536825" y="1726565"/>
            <a:ext cx="10674985" cy="1146175"/>
            <a:chOff x="0" y="0"/>
            <a:chExt cx="24817148" cy="1913890"/>
          </a:xfrm>
        </p:grpSpPr>
        <p:sp>
          <p:nvSpPr>
            <p:cNvPr id="8" name="Freeform 8"/>
            <p:cNvSpPr/>
            <p:nvPr/>
          </p:nvSpPr>
          <p:spPr>
            <a:xfrm>
              <a:off x="0" y="0"/>
              <a:ext cx="24817149" cy="1913890"/>
            </a:xfrm>
            <a:custGeom>
              <a:avLst/>
              <a:gdLst/>
              <a:ahLst/>
              <a:cxnLst/>
              <a:rect l="l" t="t" r="r" b="b"/>
              <a:pathLst>
                <a:path w="24817149" h="1913890">
                  <a:moveTo>
                    <a:pt x="24817149" y="956945"/>
                  </a:moveTo>
                  <a:lnTo>
                    <a:pt x="24817149" y="956945"/>
                  </a:lnTo>
                  <a:cubicBezTo>
                    <a:pt x="24817149" y="1485392"/>
                    <a:pt x="24388778" y="1913890"/>
                    <a:pt x="23860204" y="1913890"/>
                  </a:cubicBezTo>
                  <a:lnTo>
                    <a:pt x="956945" y="1913890"/>
                  </a:lnTo>
                  <a:cubicBezTo>
                    <a:pt x="428371" y="1913890"/>
                    <a:pt x="0" y="1485392"/>
                    <a:pt x="0" y="956945"/>
                  </a:cubicBezTo>
                  <a:lnTo>
                    <a:pt x="0" y="956945"/>
                  </a:lnTo>
                  <a:cubicBezTo>
                    <a:pt x="0" y="428371"/>
                    <a:pt x="428371" y="0"/>
                    <a:pt x="956945" y="0"/>
                  </a:cubicBezTo>
                  <a:lnTo>
                    <a:pt x="23860203" y="0"/>
                  </a:lnTo>
                  <a:cubicBezTo>
                    <a:pt x="24388651" y="0"/>
                    <a:pt x="24817149" y="428371"/>
                    <a:pt x="24817149" y="956945"/>
                  </a:cubicBezTo>
                  <a:close/>
                </a:path>
              </a:pathLst>
            </a:custGeom>
            <a:solidFill>
              <a:srgbClr val="B9DDBF"/>
            </a:solidFill>
          </p:spPr>
        </p:sp>
      </p:grpSp>
      <p:sp>
        <p:nvSpPr>
          <p:cNvPr id="9" name="AutoShape 9"/>
          <p:cNvSpPr/>
          <p:nvPr/>
        </p:nvSpPr>
        <p:spPr>
          <a:xfrm>
            <a:off x="15233677" y="1922327"/>
            <a:ext cx="450550" cy="0"/>
          </a:xfrm>
          <a:prstGeom prst="line">
            <a:avLst/>
          </a:prstGeom>
          <a:ln w="47625" cap="rnd">
            <a:solidFill>
              <a:srgbClr val="704430"/>
            </a:solidFill>
            <a:prstDash val="solid"/>
            <a:headEnd type="none" w="sm" len="sm"/>
            <a:tailEnd type="none" w="sm" len="sm"/>
          </a:ln>
        </p:spPr>
      </p:sp>
      <p:sp>
        <p:nvSpPr>
          <p:cNvPr id="10" name="AutoShape 10"/>
          <p:cNvSpPr/>
          <p:nvPr/>
        </p:nvSpPr>
        <p:spPr>
          <a:xfrm>
            <a:off x="15233677" y="2114076"/>
            <a:ext cx="450550" cy="0"/>
          </a:xfrm>
          <a:prstGeom prst="line">
            <a:avLst/>
          </a:prstGeom>
          <a:ln w="47625" cap="rnd">
            <a:solidFill>
              <a:srgbClr val="704430"/>
            </a:solidFill>
            <a:prstDash val="solid"/>
            <a:headEnd type="none" w="sm" len="sm"/>
            <a:tailEnd type="none" w="sm" len="sm"/>
          </a:ln>
        </p:spPr>
      </p:sp>
      <p:sp>
        <p:nvSpPr>
          <p:cNvPr id="11" name="AutoShape 11"/>
          <p:cNvSpPr/>
          <p:nvPr/>
        </p:nvSpPr>
        <p:spPr>
          <a:xfrm>
            <a:off x="15233677" y="2305825"/>
            <a:ext cx="450550" cy="0"/>
          </a:xfrm>
          <a:prstGeom prst="line">
            <a:avLst/>
          </a:prstGeom>
          <a:ln w="47625" cap="rnd">
            <a:solidFill>
              <a:srgbClr val="704430"/>
            </a:solidFill>
            <a:prstDash val="solid"/>
            <a:headEnd type="none" w="sm" len="sm"/>
            <a:tailEnd type="none" w="sm" len="sm"/>
          </a:ln>
        </p:spPr>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401210" y="1857447"/>
            <a:ext cx="456119" cy="516849"/>
          </a:xfrm>
          <a:prstGeom prst="rect">
            <a:avLst/>
          </a:prstGeom>
        </p:spPr>
      </p:pic>
      <p:pic>
        <p:nvPicPr>
          <p:cNvPr id="13" name="Picture 1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95144" y="1736861"/>
            <a:ext cx="758021" cy="758021"/>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73652" y="1857447"/>
            <a:ext cx="538384" cy="516849"/>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74416" y="1857447"/>
            <a:ext cx="394685" cy="516849"/>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482725" y="6743700"/>
            <a:ext cx="1837055" cy="3217545"/>
          </a:xfrm>
          <a:prstGeom prst="rect">
            <a:avLst/>
          </a:prstGeom>
        </p:spPr>
      </p:pic>
      <p:sp>
        <p:nvSpPr>
          <p:cNvPr id="19" name="TextBox 12"/>
          <p:cNvSpPr txBox="1"/>
          <p:nvPr/>
        </p:nvSpPr>
        <p:spPr>
          <a:xfrm>
            <a:off x="3962588" y="1726467"/>
            <a:ext cx="8122014" cy="1025525"/>
          </a:xfrm>
          <a:prstGeom prst="rect">
            <a:avLst/>
          </a:prstGeom>
        </p:spPr>
        <p:txBody>
          <a:bodyPr lIns="0" tIns="0" rIns="0" bIns="0" rtlCol="0" anchor="t">
            <a:spAutoFit/>
          </a:bodyPr>
          <a:p>
            <a:pPr algn="ctr">
              <a:lnSpc>
                <a:spcPts val="8000"/>
              </a:lnSpc>
            </a:pPr>
            <a:r>
              <a:rPr lang="en-US" sz="4400" b="1">
                <a:solidFill>
                  <a:srgbClr val="704430"/>
                </a:solidFill>
                <a:latin typeface="Arial" panose="020B0604020202020204" pitchFamily="34" charset="0"/>
                <a:cs typeface="Arial" panose="020B0604020202020204" pitchFamily="34" charset="0"/>
              </a:rPr>
              <a:t>KẾT LUẬN</a:t>
            </a:r>
            <a:endParaRPr lang="en-US" sz="4400" b="1">
              <a:solidFill>
                <a:srgbClr val="704430"/>
              </a:solidFill>
              <a:latin typeface="Arial" panose="020B0604020202020204" pitchFamily="34" charset="0"/>
              <a:cs typeface="Arial" panose="020B0604020202020204" pitchFamily="34" charset="0"/>
            </a:endParaRPr>
          </a:p>
        </p:txBody>
      </p:sp>
      <p:sp>
        <p:nvSpPr>
          <p:cNvPr id="100" name="Text Box 99"/>
          <p:cNvSpPr txBox="1"/>
          <p:nvPr/>
        </p:nvSpPr>
        <p:spPr>
          <a:xfrm>
            <a:off x="2537460" y="3009900"/>
            <a:ext cx="13575665" cy="5631180"/>
          </a:xfrm>
          <a:prstGeom prst="rect">
            <a:avLst/>
          </a:prstGeom>
          <a:noFill/>
          <a:ln w="9525">
            <a:noFill/>
          </a:ln>
        </p:spPr>
        <p:txBody>
          <a:bodyPr wrap="square">
            <a:spAutoFit/>
          </a:bodyPr>
          <a:p>
            <a:pPr marL="571500" indent="-571500" algn="just">
              <a:lnSpc>
                <a:spcPct val="150000"/>
              </a:lnSpc>
              <a:buFont typeface="Wingdings" panose="05000000000000000000" charset="0"/>
              <a:buChar char="Ø"/>
            </a:pPr>
            <a:r>
              <a:rPr lang="en-US" sz="4000" b="0">
                <a:latin typeface="Arial" panose="020B0604020202020204" pitchFamily="34" charset="0"/>
                <a:cs typeface="Arial" panose="020B0604020202020204" pitchFamily="34" charset="0"/>
              </a:rPr>
              <a:t>Để thực hiện tiết kiệm tiền, chúng ta có thể làm như sau:</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Nêu mục đích cần tiết kiệm.</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Cân nhắc kĩ trước khi chi tiêu (dành ưu tiên cho những việc quan trọng, cấp thiết).</a:t>
            </a:r>
            <a:endParaRPr lang="en-US" sz="4000" b="0">
              <a:latin typeface="Arial" panose="020B0604020202020204" pitchFamily="34" charset="0"/>
              <a:cs typeface="Arial" panose="020B0604020202020204" pitchFamily="34" charset="0"/>
            </a:endParaRPr>
          </a:p>
          <a:p>
            <a:pPr marL="571500" indent="-571500" algn="just">
              <a:lnSpc>
                <a:spcPct val="150000"/>
              </a:lnSpc>
              <a:buFont typeface="Arial" panose="020B0604020202020204" pitchFamily="34" charset="0"/>
              <a:buChar char="•"/>
            </a:pPr>
            <a:r>
              <a:rPr lang="en-US" sz="4000" b="0">
                <a:latin typeface="Arial" panose="020B0604020202020204" pitchFamily="34" charset="0"/>
                <a:cs typeface="Arial" panose="020B0604020202020204" pitchFamily="34" charset="0"/>
              </a:rPr>
              <a:t>Lập “Hộp tiết kiệm”, để dành tiền với số tiền phù hợp mỗi ngày/mỗi tuần.</a:t>
            </a:r>
            <a:endParaRPr lang="en-US" sz="4000" b="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0">
                                            <p:txEl>
                                              <p:pRg st="0" end="0"/>
                                            </p:txEl>
                                          </p:spTgt>
                                        </p:tgtEl>
                                        <p:attrNameLst>
                                          <p:attrName>style.visibility</p:attrName>
                                        </p:attrNameLst>
                                      </p:cBhvr>
                                      <p:to>
                                        <p:strVal val="visible"/>
                                      </p:to>
                                    </p:set>
                                    <p:animEffect transition="in" filter="barn(inVertical)">
                                      <p:cBhvr>
                                        <p:cTn id="12" dur="500"/>
                                        <p:tgtEl>
                                          <p:spTgt spid="10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0">
                                            <p:txEl>
                                              <p:pRg st="1" end="1"/>
                                            </p:txEl>
                                          </p:spTgt>
                                        </p:tgtEl>
                                        <p:attrNameLst>
                                          <p:attrName>style.visibility</p:attrName>
                                        </p:attrNameLst>
                                      </p:cBhvr>
                                      <p:to>
                                        <p:strVal val="visible"/>
                                      </p:to>
                                    </p:set>
                                    <p:animEffect transition="in" filter="barn(inVertical)">
                                      <p:cBhvr>
                                        <p:cTn id="17" dur="500"/>
                                        <p:tgtEl>
                                          <p:spTgt spid="10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0">
                                            <p:txEl>
                                              <p:pRg st="2" end="2"/>
                                            </p:txEl>
                                          </p:spTgt>
                                        </p:tgtEl>
                                        <p:attrNameLst>
                                          <p:attrName>style.visibility</p:attrName>
                                        </p:attrNameLst>
                                      </p:cBhvr>
                                      <p:to>
                                        <p:strVal val="visible"/>
                                      </p:to>
                                    </p:set>
                                    <p:animEffect transition="in" filter="barn(inVertical)">
                                      <p:cBhvr>
                                        <p:cTn id="22" dur="500"/>
                                        <p:tgtEl>
                                          <p:spTgt spid="10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0">
                                            <p:txEl>
                                              <p:pRg st="3" end="3"/>
                                            </p:txEl>
                                          </p:spTgt>
                                        </p:tgtEl>
                                        <p:attrNameLst>
                                          <p:attrName>style.visibility</p:attrName>
                                        </p:attrNameLst>
                                      </p:cBhvr>
                                      <p:to>
                                        <p:strVal val="visible"/>
                                      </p:to>
                                    </p:set>
                                    <p:animEffect transition="in" filter="barn(inVertical)">
                                      <p:cBhvr>
                                        <p:cTn id="27" dur="500"/>
                                        <p:tgtEl>
                                          <p:spTgt spid="10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4255</Words>
  <Application>WPS Presentation</Application>
  <PresentationFormat>On-screen Show (4:3)</PresentationFormat>
  <Paragraphs>122</Paragraphs>
  <Slides>23</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23</vt:i4>
      </vt:variant>
    </vt:vector>
  </HeadingPairs>
  <TitlesOfParts>
    <vt:vector size="39" baseType="lpstr">
      <vt:lpstr>Arial</vt:lpstr>
      <vt:lpstr>SimSun</vt:lpstr>
      <vt:lpstr>Wingdings</vt:lpstr>
      <vt:lpstr>Nunito</vt:lpstr>
      <vt:lpstr>Marykate</vt:lpstr>
      <vt:lpstr>Microsoft YaHei</vt:lpstr>
      <vt:lpstr>Arial Unicode MS</vt:lpstr>
      <vt:lpstr>Calibri</vt:lpstr>
      <vt:lpstr>Hammersmith One</vt:lpstr>
      <vt:lpstr>Times New Roman</vt:lpstr>
      <vt:lpstr>Calibri Light</vt:lpstr>
      <vt:lpstr>Wingdings</vt:lpstr>
      <vt:lpstr>Symbol</vt:lpstr>
      <vt:lpstr>Agency FB</vt:lpstr>
      <vt:lpstr>Algerian</vt:lpstr>
      <vt:lpstr>Office Theme</vt:lpstr>
      <vt:lpstr>PowerPoint 演示文稿</vt:lpstr>
      <vt:lpstr>PowerPoint 演示文稿</vt:lpstr>
      <vt:lpstr>PowerPoint 演示文稿</vt:lpstr>
      <vt:lpstr>NỘI DUNG BÀI HỌC</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Illustration Computer UI English Class Education Presentation</dc:title>
  <dc:creator/>
  <cp:lastModifiedBy>Thu Uyên Nguyễn</cp:lastModifiedBy>
  <cp:revision>5</cp:revision>
  <dcterms:created xsi:type="dcterms:W3CDTF">2006-08-16T00:00:00Z</dcterms:created>
  <dcterms:modified xsi:type="dcterms:W3CDTF">2022-11-15T02:01:05Z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9FE9A2E411C64AACAB3AC1B80C7318C2</vt:lpwstr>
  </property>
  <property fmtid="{D5CDD505-2E9C-101B-9397-08002B2CF9AE}" pid="3" name="KSOProductBuildVer">
    <vt:lpwstr>1033-11.2.0.11380</vt:lpwstr>
  </property>
</Properties>
</file>