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270" r:id="rId2"/>
    <p:sldId id="271" r:id="rId3"/>
    <p:sldId id="273" r:id="rId4"/>
    <p:sldId id="272" r:id="rId5"/>
    <p:sldId id="274" r:id="rId6"/>
    <p:sldId id="275" r:id="rId7"/>
    <p:sldId id="276" r:id="rId8"/>
    <p:sldId id="277" r:id="rId9"/>
    <p:sldId id="278" r:id="rId10"/>
    <p:sldId id="279" r:id="rId11"/>
    <p:sldId id="280" r:id="rId12"/>
    <p:sldId id="282" r:id="rId13"/>
    <p:sldId id="281" r:id="rId14"/>
    <p:sldId id="283" r:id="rId15"/>
    <p:sldId id="284" r:id="rId16"/>
    <p:sldId id="285" r:id="rId17"/>
    <p:sldId id="286" r:id="rId18"/>
    <p:sldId id="287" r:id="rId19"/>
    <p:sldId id="288" r:id="rId20"/>
    <p:sldId id="289" r:id="rId21"/>
    <p:sldId id="290" r:id="rId22"/>
    <p:sldId id="291" r:id="rId23"/>
    <p:sldId id="292" r:id="rId24"/>
    <p:sldId id="258" r:id="rId25"/>
    <p:sldId id="293" r:id="rId26"/>
    <p:sldId id="294" r:id="rId27"/>
    <p:sldId id="297" r:id="rId28"/>
    <p:sldId id="259" r:id="rId29"/>
    <p:sldId id="296" r:id="rId30"/>
    <p:sldId id="257" r:id="rId31"/>
    <p:sldId id="298" r:id="rId32"/>
    <p:sldId id="299" r:id="rId33"/>
    <p:sldId id="300" r:id="rId34"/>
    <p:sldId id="301" r:id="rId35"/>
    <p:sldId id="269" r:id="rId36"/>
  </p:sldIdLst>
  <p:sldSz cx="18288000" cy="10287000"/>
  <p:notesSz cx="6858000" cy="9144000"/>
  <p:embeddedFontLst>
    <p:embeddedFont>
      <p:font typeface="Calibri" panose="020F0502020204030204" pitchFamily="34" charset="0"/>
      <p:regular r:id="rId38"/>
      <p:bold r:id="rId39"/>
      <p:italic r:id="rId40"/>
      <p:boldItalic r:id="rId41"/>
    </p:embeddedFont>
    <p:embeddedFont>
      <p:font typeface="Hammersmith One" panose="020B0604020202020204" charset="0"/>
      <p:regular r:id="rId42"/>
    </p:embeddedFont>
    <p:embeddedFont>
      <p:font typeface="Overpass ExtraBold" panose="020B0604020202020204" charset="0"/>
      <p:bold r:id="rId43"/>
      <p:boldItalic r:id="rId44"/>
    </p:embeddedFont>
    <p:embeddedFont>
      <p:font typeface="Quicksand" panose="020B0604020202020204" charset="0"/>
      <p:regular r:id="rId45"/>
      <p:bold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6947"/>
    <a:srgbClr val="89D1BB"/>
    <a:srgbClr val="F4BA92"/>
    <a:srgbClr val="EFEFEF"/>
    <a:srgbClr val="B1E1D2"/>
    <a:srgbClr val="E6E6E6"/>
    <a:srgbClr val="F6FABE"/>
    <a:srgbClr val="F1F7A1"/>
    <a:srgbClr val="63B5DF"/>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26" d="100"/>
          <a:sy n="26" d="100"/>
        </p:scale>
        <p:origin x="1781" y="89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685EC1-1819-458D-8648-D75B1443363B}" type="datetimeFigureOut">
              <a:rPr lang="en-US" smtClean="0"/>
              <a:t>10/25/2022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871EFF-3A2C-4F38-A237-32A3AD1793E1}" type="slidenum">
              <a:rPr lang="en-US" smtClean="0"/>
              <a:t>‹#›</a:t>
            </a:fld>
            <a:endParaRPr lang="en-US"/>
          </a:p>
        </p:txBody>
      </p:sp>
    </p:spTree>
    <p:extLst>
      <p:ext uri="{BB962C8B-B14F-4D97-AF65-F5344CB8AC3E}">
        <p14:creationId xmlns:p14="http://schemas.microsoft.com/office/powerpoint/2010/main" val="3892899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871EFF-3A2C-4F38-A237-32A3AD1793E1}" type="slidenum">
              <a:rPr lang="en-US" smtClean="0"/>
              <a:t>5</a:t>
            </a:fld>
            <a:endParaRPr lang="en-US"/>
          </a:p>
        </p:txBody>
      </p:sp>
    </p:spTree>
    <p:extLst>
      <p:ext uri="{BB962C8B-B14F-4D97-AF65-F5344CB8AC3E}">
        <p14:creationId xmlns:p14="http://schemas.microsoft.com/office/powerpoint/2010/main" val="2766091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4.svg"/><Relationship Id="rId7" Type="http://schemas.openxmlformats.org/officeDocument/2006/relationships/image" Target="../media/image88.sv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78.svg"/><Relationship Id="rId5" Type="http://schemas.openxmlformats.org/officeDocument/2006/relationships/image" Target="../media/image86.svg"/><Relationship Id="rId10" Type="http://schemas.openxmlformats.org/officeDocument/2006/relationships/image" Target="../media/image77.png"/><Relationship Id="rId4" Type="http://schemas.openxmlformats.org/officeDocument/2006/relationships/image" Target="../media/image85.png"/><Relationship Id="rId9" Type="http://schemas.openxmlformats.org/officeDocument/2006/relationships/image" Target="../media/image20.svg"/></Relationships>
</file>

<file path=ppt/slides/_rels/slide11.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78.svg"/><Relationship Id="rId3" Type="http://schemas.openxmlformats.org/officeDocument/2006/relationships/image" Target="../media/image90.svg"/><Relationship Id="rId7" Type="http://schemas.openxmlformats.org/officeDocument/2006/relationships/image" Target="../media/image92.svg"/><Relationship Id="rId12" Type="http://schemas.openxmlformats.org/officeDocument/2006/relationships/image" Target="../media/image77.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57.svg"/><Relationship Id="rId15" Type="http://schemas.openxmlformats.org/officeDocument/2006/relationships/image" Target="../media/image98.svg"/><Relationship Id="rId10" Type="http://schemas.openxmlformats.org/officeDocument/2006/relationships/image" Target="../media/image95.png"/><Relationship Id="rId4" Type="http://schemas.openxmlformats.org/officeDocument/2006/relationships/image" Target="../media/image56.png"/><Relationship Id="rId9" Type="http://schemas.openxmlformats.org/officeDocument/2006/relationships/image" Target="../media/image94.svg"/><Relationship Id="rId14" Type="http://schemas.openxmlformats.org/officeDocument/2006/relationships/image" Target="../media/image97.png"/></Relationships>
</file>

<file path=ppt/slides/_rels/slide12.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4.svg"/><Relationship Id="rId3" Type="http://schemas.openxmlformats.org/officeDocument/2006/relationships/image" Target="../media/image100.svg"/><Relationship Id="rId7" Type="http://schemas.openxmlformats.org/officeDocument/2006/relationships/image" Target="../media/image20.svg"/><Relationship Id="rId12" Type="http://schemas.openxmlformats.org/officeDocument/2006/relationships/image" Target="../media/image13.pn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06.svg"/><Relationship Id="rId5" Type="http://schemas.openxmlformats.org/officeDocument/2006/relationships/image" Target="../media/image102.svg"/><Relationship Id="rId10" Type="http://schemas.openxmlformats.org/officeDocument/2006/relationships/image" Target="../media/image105.png"/><Relationship Id="rId4" Type="http://schemas.openxmlformats.org/officeDocument/2006/relationships/image" Target="../media/image101.png"/><Relationship Id="rId9" Type="http://schemas.openxmlformats.org/officeDocument/2006/relationships/image" Target="../media/image104.sv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108.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0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4.svg"/><Relationship Id="rId5" Type="http://schemas.openxmlformats.org/officeDocument/2006/relationships/image" Target="../media/image4.svg"/><Relationship Id="rId15" Type="http://schemas.openxmlformats.org/officeDocument/2006/relationships/image" Target="../media/image110.sv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47.svg"/><Relationship Id="rId14" Type="http://schemas.openxmlformats.org/officeDocument/2006/relationships/image" Target="../media/image109.png"/></Relationships>
</file>

<file path=ppt/slides/_rels/slide14.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svg"/><Relationship Id="rId3" Type="http://schemas.openxmlformats.org/officeDocument/2006/relationships/image" Target="../media/image112.svg"/><Relationship Id="rId7" Type="http://schemas.openxmlformats.org/officeDocument/2006/relationships/image" Target="../media/image61.svg"/><Relationship Id="rId12" Type="http://schemas.openxmlformats.org/officeDocument/2006/relationships/image" Target="../media/image117.png"/><Relationship Id="rId17" Type="http://schemas.openxmlformats.org/officeDocument/2006/relationships/image" Target="../media/image108.svg"/><Relationship Id="rId2" Type="http://schemas.openxmlformats.org/officeDocument/2006/relationships/image" Target="../media/image111.png"/><Relationship Id="rId16"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116.svg"/><Relationship Id="rId5" Type="http://schemas.openxmlformats.org/officeDocument/2006/relationships/image" Target="../media/image59.svg"/><Relationship Id="rId15" Type="http://schemas.openxmlformats.org/officeDocument/2006/relationships/image" Target="../media/image120.svg"/><Relationship Id="rId10" Type="http://schemas.openxmlformats.org/officeDocument/2006/relationships/image" Target="../media/image115.png"/><Relationship Id="rId4" Type="http://schemas.openxmlformats.org/officeDocument/2006/relationships/image" Target="../media/image58.png"/><Relationship Id="rId9" Type="http://schemas.openxmlformats.org/officeDocument/2006/relationships/image" Target="../media/image114.svg"/><Relationship Id="rId14" Type="http://schemas.openxmlformats.org/officeDocument/2006/relationships/image" Target="../media/image119.png"/></Relationships>
</file>

<file path=ppt/slides/_rels/slide1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svg"/><Relationship Id="rId7" Type="http://schemas.openxmlformats.org/officeDocument/2006/relationships/image" Target="../media/image78.sv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122.svg"/><Relationship Id="rId10" Type="http://schemas.openxmlformats.org/officeDocument/2006/relationships/image" Target="../media/image123.png"/><Relationship Id="rId4" Type="http://schemas.openxmlformats.org/officeDocument/2006/relationships/image" Target="../media/image121.png"/><Relationship Id="rId9" Type="http://schemas.openxmlformats.org/officeDocument/2006/relationships/image" Target="../media/image80.svg"/></Relationships>
</file>

<file path=ppt/slides/_rels/slide1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svg"/><Relationship Id="rId7" Type="http://schemas.openxmlformats.org/officeDocument/2006/relationships/image" Target="../media/image78.sv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125.svg"/><Relationship Id="rId5" Type="http://schemas.openxmlformats.org/officeDocument/2006/relationships/image" Target="../media/image122.svg"/><Relationship Id="rId10" Type="http://schemas.openxmlformats.org/officeDocument/2006/relationships/image" Target="../media/image124.png"/><Relationship Id="rId4" Type="http://schemas.openxmlformats.org/officeDocument/2006/relationships/image" Target="../media/image121.png"/><Relationship Id="rId9" Type="http://schemas.openxmlformats.org/officeDocument/2006/relationships/image" Target="../media/image80.sv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20.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19.png"/><Relationship Id="rId2" Type="http://schemas.openxmlformats.org/officeDocument/2006/relationships/image" Target="../media/image1.png"/><Relationship Id="rId16" Type="http://schemas.openxmlformats.org/officeDocument/2006/relationships/image" Target="../media/image8.svg"/><Relationship Id="rId20" Type="http://schemas.openxmlformats.org/officeDocument/2006/relationships/image" Target="../media/image128.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7.svg"/><Relationship Id="rId5" Type="http://schemas.openxmlformats.org/officeDocument/2006/relationships/image" Target="../media/image4.svg"/><Relationship Id="rId15" Type="http://schemas.openxmlformats.org/officeDocument/2006/relationships/image" Target="../media/image7.png"/><Relationship Id="rId10" Type="http://schemas.openxmlformats.org/officeDocument/2006/relationships/image" Target="../media/image46.png"/><Relationship Id="rId19" Type="http://schemas.openxmlformats.org/officeDocument/2006/relationships/image" Target="../media/image127.png"/><Relationship Id="rId4" Type="http://schemas.openxmlformats.org/officeDocument/2006/relationships/image" Target="../media/image3.png"/><Relationship Id="rId9" Type="http://schemas.openxmlformats.org/officeDocument/2006/relationships/image" Target="../media/image10.svg"/><Relationship Id="rId14" Type="http://schemas.openxmlformats.org/officeDocument/2006/relationships/image" Target="../media/image126.jpeg"/></Relationships>
</file>

<file path=ppt/slides/_rels/slide18.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5.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29.sv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130.svg"/><Relationship Id="rId7" Type="http://schemas.openxmlformats.org/officeDocument/2006/relationships/image" Target="../media/image96.svg"/><Relationship Id="rId2" Type="http://schemas.openxmlformats.org/officeDocument/2006/relationships/image" Target="../media/image129.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132.svg"/><Relationship Id="rId4" Type="http://schemas.openxmlformats.org/officeDocument/2006/relationships/image" Target="../media/image131.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svg"/><Relationship Id="rId3" Type="http://schemas.openxmlformats.org/officeDocument/2006/relationships/slideLayout" Target="../slideLayouts/slideLayout7.xml"/><Relationship Id="rId7" Type="http://schemas.openxmlformats.org/officeDocument/2006/relationships/image" Target="../media/image6.svg"/><Relationship Id="rId12" Type="http://schemas.openxmlformats.org/officeDocument/2006/relationships/image" Target="../media/image17.png"/><Relationship Id="rId2" Type="http://schemas.openxmlformats.org/officeDocument/2006/relationships/video" Target="../media/media1.wmv"/><Relationship Id="rId16" Type="http://schemas.openxmlformats.org/officeDocument/2006/relationships/image" Target="../media/image21.png"/><Relationship Id="rId1" Type="http://schemas.microsoft.com/office/2007/relationships/media" Target="../media/media1.wmv"/><Relationship Id="rId6" Type="http://schemas.openxmlformats.org/officeDocument/2006/relationships/image" Target="../media/image5.png"/><Relationship Id="rId11" Type="http://schemas.openxmlformats.org/officeDocument/2006/relationships/image" Target="../media/image16.svg"/><Relationship Id="rId5" Type="http://schemas.openxmlformats.org/officeDocument/2006/relationships/image" Target="../media/image4.svg"/><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7.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46.png"/><Relationship Id="rId17" Type="http://schemas.openxmlformats.org/officeDocument/2006/relationships/image" Target="../media/image55.svg"/><Relationship Id="rId2" Type="http://schemas.openxmlformats.org/officeDocument/2006/relationships/image" Target="../media/image1.png"/><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0.svg"/><Relationship Id="rId7" Type="http://schemas.openxmlformats.org/officeDocument/2006/relationships/image" Target="../media/image9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18.svg"/><Relationship Id="rId5" Type="http://schemas.openxmlformats.org/officeDocument/2006/relationships/image" Target="../media/image134.svg"/><Relationship Id="rId10" Type="http://schemas.openxmlformats.org/officeDocument/2006/relationships/image" Target="../media/image17.png"/><Relationship Id="rId4" Type="http://schemas.openxmlformats.org/officeDocument/2006/relationships/image" Target="../media/image133.png"/><Relationship Id="rId9" Type="http://schemas.openxmlformats.org/officeDocument/2006/relationships/image" Target="../media/image16.svg"/></Relationships>
</file>

<file path=ppt/slides/_rels/slide22.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13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70.svg"/><Relationship Id="rId2" Type="http://schemas.openxmlformats.org/officeDocument/2006/relationships/image" Target="../media/image135.png"/><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69.pn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s>
</file>

<file path=ppt/slides/_rels/slide2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84.svg"/><Relationship Id="rId7" Type="http://schemas.openxmlformats.org/officeDocument/2006/relationships/image" Target="../media/image20.sv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38.svg"/><Relationship Id="rId5" Type="http://schemas.openxmlformats.org/officeDocument/2006/relationships/image" Target="../media/image86.svg"/><Relationship Id="rId10" Type="http://schemas.openxmlformats.org/officeDocument/2006/relationships/image" Target="../media/image137.png"/><Relationship Id="rId4" Type="http://schemas.openxmlformats.org/officeDocument/2006/relationships/image" Target="../media/image85.png"/><Relationship Id="rId9" Type="http://schemas.openxmlformats.org/officeDocument/2006/relationships/image" Target="../media/image78.svg"/></Relationships>
</file>

<file path=ppt/slides/_rels/slide24.xml.rels><?xml version="1.0" encoding="UTF-8" standalone="yes"?>
<Relationships xmlns="http://schemas.openxmlformats.org/package/2006/relationships"><Relationship Id="rId8" Type="http://schemas.openxmlformats.org/officeDocument/2006/relationships/image" Target="../media/image139.gif"/><Relationship Id="rId3" Type="http://schemas.openxmlformats.org/officeDocument/2006/relationships/image" Target="../media/image86.svg"/><Relationship Id="rId7" Type="http://schemas.openxmlformats.org/officeDocument/2006/relationships/image" Target="../media/image78.sv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20.sv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12.svg"/><Relationship Id="rId7" Type="http://schemas.openxmlformats.org/officeDocument/2006/relationships/image" Target="../media/image61.sv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 Id="rId9" Type="http://schemas.openxmlformats.org/officeDocument/2006/relationships/image" Target="../media/image114.svg"/></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5.svg"/><Relationship Id="rId3" Type="http://schemas.openxmlformats.org/officeDocument/2006/relationships/image" Target="../media/image23.svg"/><Relationship Id="rId7" Type="http://schemas.openxmlformats.org/officeDocument/2006/relationships/image" Target="../media/image33.svg"/><Relationship Id="rId12" Type="http://schemas.openxmlformats.org/officeDocument/2006/relationships/image" Target="../media/image34.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27.svg"/><Relationship Id="rId5" Type="http://schemas.openxmlformats.org/officeDocument/2006/relationships/image" Target="../media/image29.svg"/><Relationship Id="rId15" Type="http://schemas.openxmlformats.org/officeDocument/2006/relationships/image" Target="../media/image141.svg"/><Relationship Id="rId10" Type="http://schemas.openxmlformats.org/officeDocument/2006/relationships/image" Target="../media/image26.png"/><Relationship Id="rId4" Type="http://schemas.openxmlformats.org/officeDocument/2006/relationships/image" Target="../media/image28.png"/><Relationship Id="rId9" Type="http://schemas.openxmlformats.org/officeDocument/2006/relationships/image" Target="../media/image25.svg"/><Relationship Id="rId14" Type="http://schemas.openxmlformats.org/officeDocument/2006/relationships/image" Target="../media/image140.png"/></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20.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19.png"/><Relationship Id="rId2" Type="http://schemas.openxmlformats.org/officeDocument/2006/relationships/image" Target="../media/image1.png"/><Relationship Id="rId16" Type="http://schemas.openxmlformats.org/officeDocument/2006/relationships/image" Target="../media/image8.svg"/><Relationship Id="rId20" Type="http://schemas.openxmlformats.org/officeDocument/2006/relationships/image" Target="../media/image128.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7.svg"/><Relationship Id="rId5" Type="http://schemas.openxmlformats.org/officeDocument/2006/relationships/image" Target="../media/image4.svg"/><Relationship Id="rId15" Type="http://schemas.openxmlformats.org/officeDocument/2006/relationships/image" Target="../media/image7.png"/><Relationship Id="rId10" Type="http://schemas.openxmlformats.org/officeDocument/2006/relationships/image" Target="../media/image46.png"/><Relationship Id="rId19" Type="http://schemas.openxmlformats.org/officeDocument/2006/relationships/image" Target="../media/image127.png"/><Relationship Id="rId4" Type="http://schemas.openxmlformats.org/officeDocument/2006/relationships/image" Target="../media/image3.png"/><Relationship Id="rId9" Type="http://schemas.openxmlformats.org/officeDocument/2006/relationships/image" Target="../media/image10.svg"/><Relationship Id="rId14" Type="http://schemas.openxmlformats.org/officeDocument/2006/relationships/image" Target="../media/image126.jpeg"/></Relationships>
</file>

<file path=ppt/slides/_rels/slide28.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59.svg"/><Relationship Id="rId7" Type="http://schemas.openxmlformats.org/officeDocument/2006/relationships/image" Target="../media/image14.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45.svg"/><Relationship Id="rId5" Type="http://schemas.openxmlformats.org/officeDocument/2006/relationships/image" Target="../media/image20.svg"/><Relationship Id="rId10" Type="http://schemas.openxmlformats.org/officeDocument/2006/relationships/image" Target="../media/image144.png"/><Relationship Id="rId4" Type="http://schemas.openxmlformats.org/officeDocument/2006/relationships/image" Target="../media/image19.png"/><Relationship Id="rId9" Type="http://schemas.openxmlformats.org/officeDocument/2006/relationships/image" Target="../media/image143.svg"/></Relationships>
</file>

<file path=ppt/slides/_rels/slide29.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59.svg"/><Relationship Id="rId7" Type="http://schemas.openxmlformats.org/officeDocument/2006/relationships/image" Target="../media/image145.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147.sv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 Id="rId14" Type="http://schemas.openxmlformats.org/officeDocument/2006/relationships/image" Target="../media/image34.png"/></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7.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31.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94.svg"/><Relationship Id="rId3" Type="http://schemas.openxmlformats.org/officeDocument/2006/relationships/image" Target="../media/image149.svg"/><Relationship Id="rId7" Type="http://schemas.openxmlformats.org/officeDocument/2006/relationships/image" Target="../media/image45.svg"/><Relationship Id="rId12" Type="http://schemas.openxmlformats.org/officeDocument/2006/relationships/image" Target="../media/image93.png"/><Relationship Id="rId2" Type="http://schemas.openxmlformats.org/officeDocument/2006/relationships/image" Target="../media/image148.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153.svg"/><Relationship Id="rId5" Type="http://schemas.openxmlformats.org/officeDocument/2006/relationships/image" Target="../media/image29.svg"/><Relationship Id="rId10" Type="http://schemas.openxmlformats.org/officeDocument/2006/relationships/image" Target="../media/image152.png"/><Relationship Id="rId4" Type="http://schemas.openxmlformats.org/officeDocument/2006/relationships/image" Target="../media/image28.png"/><Relationship Id="rId9" Type="http://schemas.openxmlformats.org/officeDocument/2006/relationships/image" Target="../media/image151.svg"/></Relationships>
</file>

<file path=ppt/slides/_rels/slide32.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61.svg"/><Relationship Id="rId3" Type="http://schemas.openxmlformats.org/officeDocument/2006/relationships/image" Target="../media/image155.svg"/><Relationship Id="rId7" Type="http://schemas.openxmlformats.org/officeDocument/2006/relationships/image" Target="../media/image104.svg"/><Relationship Id="rId12" Type="http://schemas.openxmlformats.org/officeDocument/2006/relationships/image" Target="../media/image160.png"/><Relationship Id="rId2" Type="http://schemas.openxmlformats.org/officeDocument/2006/relationships/image" Target="../media/image154.png"/><Relationship Id="rId1" Type="http://schemas.openxmlformats.org/officeDocument/2006/relationships/slideLayout" Target="../slideLayouts/slideLayout7.xml"/><Relationship Id="rId6" Type="http://schemas.openxmlformats.org/officeDocument/2006/relationships/image" Target="../media/image103.png"/><Relationship Id="rId11" Type="http://schemas.openxmlformats.org/officeDocument/2006/relationships/image" Target="../media/image159.svg"/><Relationship Id="rId5" Type="http://schemas.openxmlformats.org/officeDocument/2006/relationships/image" Target="../media/image59.svg"/><Relationship Id="rId10" Type="http://schemas.openxmlformats.org/officeDocument/2006/relationships/image" Target="../media/image158.png"/><Relationship Id="rId4" Type="http://schemas.openxmlformats.org/officeDocument/2006/relationships/image" Target="../media/image58.png"/><Relationship Id="rId9" Type="http://schemas.openxmlformats.org/officeDocument/2006/relationships/image" Target="../media/image157.svg"/></Relationships>
</file>

<file path=ppt/slides/_rels/slide33.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165.svg"/><Relationship Id="rId5" Type="http://schemas.openxmlformats.org/officeDocument/2006/relationships/image" Target="../media/image61.svg"/><Relationship Id="rId10" Type="http://schemas.openxmlformats.org/officeDocument/2006/relationships/image" Target="../media/image164.png"/><Relationship Id="rId4" Type="http://schemas.openxmlformats.org/officeDocument/2006/relationships/image" Target="../media/image60.png"/><Relationship Id="rId9" Type="http://schemas.openxmlformats.org/officeDocument/2006/relationships/image" Target="../media/image163.svg"/></Relationships>
</file>

<file path=ppt/slides/_rels/slide34.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167.svg"/><Relationship Id="rId7" Type="http://schemas.openxmlformats.org/officeDocument/2006/relationships/image" Target="../media/image46.png"/><Relationship Id="rId2" Type="http://schemas.openxmlformats.org/officeDocument/2006/relationships/image" Target="../media/image166.png"/><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77.png"/><Relationship Id="rId10" Type="http://schemas.openxmlformats.org/officeDocument/2006/relationships/image" Target="../media/image170.svg"/><Relationship Id="rId4" Type="http://schemas.openxmlformats.org/officeDocument/2006/relationships/image" Target="../media/image168.png"/><Relationship Id="rId9" Type="http://schemas.openxmlformats.org/officeDocument/2006/relationships/image" Target="../media/image169.png"/></Relationships>
</file>

<file path=ppt/slides/_rels/slide3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0.svg"/><Relationship Id="rId3" Type="http://schemas.openxmlformats.org/officeDocument/2006/relationships/image" Target="../media/image23.svg"/><Relationship Id="rId7" Type="http://schemas.openxmlformats.org/officeDocument/2006/relationships/image" Target="../media/image172.svg"/><Relationship Id="rId12"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71.png"/><Relationship Id="rId11" Type="http://schemas.openxmlformats.org/officeDocument/2006/relationships/image" Target="../media/image55.svg"/><Relationship Id="rId5" Type="http://schemas.openxmlformats.org/officeDocument/2006/relationships/image" Target="../media/image57.svg"/><Relationship Id="rId10" Type="http://schemas.openxmlformats.org/officeDocument/2006/relationships/image" Target="../media/image54.png"/><Relationship Id="rId4" Type="http://schemas.openxmlformats.org/officeDocument/2006/relationships/image" Target="../media/image56.png"/><Relationship Id="rId9"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43.svg"/></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5.svg"/><Relationship Id="rId18" Type="http://schemas.openxmlformats.org/officeDocument/2006/relationships/image" Target="../media/image52.png"/><Relationship Id="rId3" Type="http://schemas.openxmlformats.org/officeDocument/2006/relationships/image" Target="../media/image2.svg"/><Relationship Id="rId7" Type="http://schemas.openxmlformats.org/officeDocument/2006/relationships/image" Target="../media/image10.svg"/><Relationship Id="rId12" Type="http://schemas.openxmlformats.org/officeDocument/2006/relationships/image" Target="../media/image34.png"/><Relationship Id="rId17" Type="http://schemas.openxmlformats.org/officeDocument/2006/relationships/image" Target="../media/image51.svg"/><Relationship Id="rId2" Type="http://schemas.openxmlformats.org/officeDocument/2006/relationships/image" Target="../media/image1.png"/><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6.svg"/><Relationship Id="rId15" Type="http://schemas.openxmlformats.org/officeDocument/2006/relationships/image" Target="../media/image49.svg"/><Relationship Id="rId10" Type="http://schemas.openxmlformats.org/officeDocument/2006/relationships/image" Target="../media/image13.png"/><Relationship Id="rId19" Type="http://schemas.openxmlformats.org/officeDocument/2006/relationships/image" Target="../media/image53.svg"/><Relationship Id="rId4" Type="http://schemas.openxmlformats.org/officeDocument/2006/relationships/image" Target="../media/image5.png"/><Relationship Id="rId9" Type="http://schemas.openxmlformats.org/officeDocument/2006/relationships/image" Target="../media/image47.svg"/><Relationship Id="rId14" Type="http://schemas.openxmlformats.org/officeDocument/2006/relationships/image" Target="../media/image48.png"/></Relationships>
</file>

<file path=ppt/slides/_rels/slide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4.svg"/><Relationship Id="rId3" Type="http://schemas.openxmlformats.org/officeDocument/2006/relationships/image" Target="../media/image55.svg"/><Relationship Id="rId7" Type="http://schemas.openxmlformats.org/officeDocument/2006/relationships/image" Target="../media/image59.svg"/><Relationship Id="rId12" Type="http://schemas.openxmlformats.org/officeDocument/2006/relationships/image" Target="../media/image3.png"/><Relationship Id="rId2" Type="http://schemas.openxmlformats.org/officeDocument/2006/relationships/image" Target="../media/image54.png"/><Relationship Id="rId16" Type="http://schemas.openxmlformats.org/officeDocument/2006/relationships/image" Target="../media/image64.gif"/><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svg"/><Relationship Id="rId15" Type="http://schemas.openxmlformats.org/officeDocument/2006/relationships/image" Target="../media/image8.sv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svg"/><Relationship Id="rId1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72.svg"/><Relationship Id="rId3" Type="http://schemas.openxmlformats.org/officeDocument/2006/relationships/image" Target="../media/image66.png"/><Relationship Id="rId7" Type="http://schemas.openxmlformats.org/officeDocument/2006/relationships/image" Target="../media/image13.png"/><Relationship Id="rId12" Type="http://schemas.openxmlformats.org/officeDocument/2006/relationships/image" Target="../media/image71.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70.svg"/><Relationship Id="rId5" Type="http://schemas.openxmlformats.org/officeDocument/2006/relationships/image" Target="../media/image19.png"/><Relationship Id="rId10" Type="http://schemas.openxmlformats.org/officeDocument/2006/relationships/image" Target="../media/image69.png"/><Relationship Id="rId4" Type="http://schemas.openxmlformats.org/officeDocument/2006/relationships/image" Target="../media/image67.svg"/><Relationship Id="rId9" Type="http://schemas.openxmlformats.org/officeDocument/2006/relationships/image" Target="../media/image68.png"/></Relationships>
</file>

<file path=ppt/slides/_rels/slide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svg"/><Relationship Id="rId7" Type="http://schemas.openxmlformats.org/officeDocument/2006/relationships/image" Target="../media/image78.sv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svg"/><Relationship Id="rId10" Type="http://schemas.openxmlformats.org/officeDocument/2006/relationships/image" Target="../media/image81.gif"/><Relationship Id="rId4" Type="http://schemas.openxmlformats.org/officeDocument/2006/relationships/image" Target="../media/image75.png"/><Relationship Id="rId9" Type="http://schemas.openxmlformats.org/officeDocument/2006/relationships/image" Target="../media/image8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78338" y="-425585"/>
            <a:ext cx="22444676" cy="1113817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15698" y="-84149"/>
            <a:ext cx="5155197" cy="360035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86570" flipH="1">
            <a:off x="13803557" y="6716645"/>
            <a:ext cx="5560046" cy="4924208"/>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51664" y="-1712231"/>
            <a:ext cx="5240901" cy="5481862"/>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638606" y="8229600"/>
            <a:ext cx="4282533" cy="4114800"/>
          </a:xfrm>
          <a:prstGeom prst="rect">
            <a:avLst/>
          </a:prstGeom>
        </p:spPr>
      </p:pic>
      <p:grpSp>
        <p:nvGrpSpPr>
          <p:cNvPr id="7" name="Group 7"/>
          <p:cNvGrpSpPr/>
          <p:nvPr/>
        </p:nvGrpSpPr>
        <p:grpSpPr>
          <a:xfrm>
            <a:off x="1221238" y="1638300"/>
            <a:ext cx="16038062" cy="7199964"/>
            <a:chOff x="0" y="0"/>
            <a:chExt cx="4224016" cy="1102569"/>
          </a:xfrm>
        </p:grpSpPr>
        <p:sp>
          <p:nvSpPr>
            <p:cNvPr id="8" name="Freeform 8"/>
            <p:cNvSpPr/>
            <p:nvPr/>
          </p:nvSpPr>
          <p:spPr>
            <a:xfrm>
              <a:off x="0" y="0"/>
              <a:ext cx="4224016" cy="1102569"/>
            </a:xfrm>
            <a:custGeom>
              <a:avLst/>
              <a:gdLst/>
              <a:ahLst/>
              <a:cxnLst/>
              <a:rect l="l" t="t" r="r" b="b"/>
              <a:pathLst>
                <a:path w="4224016" h="1102569">
                  <a:moveTo>
                    <a:pt x="19309" y="0"/>
                  </a:moveTo>
                  <a:lnTo>
                    <a:pt x="4204707" y="0"/>
                  </a:lnTo>
                  <a:cubicBezTo>
                    <a:pt x="4209828" y="0"/>
                    <a:pt x="4214740" y="2034"/>
                    <a:pt x="4218361" y="5655"/>
                  </a:cubicBezTo>
                  <a:cubicBezTo>
                    <a:pt x="4221982" y="9277"/>
                    <a:pt x="4224016" y="14188"/>
                    <a:pt x="4224016" y="19309"/>
                  </a:cubicBezTo>
                  <a:lnTo>
                    <a:pt x="4224016" y="1083260"/>
                  </a:lnTo>
                  <a:cubicBezTo>
                    <a:pt x="4224016" y="1088381"/>
                    <a:pt x="4221982" y="1093292"/>
                    <a:pt x="4218361" y="1096913"/>
                  </a:cubicBezTo>
                  <a:cubicBezTo>
                    <a:pt x="4214740" y="1100535"/>
                    <a:pt x="4209828" y="1102569"/>
                    <a:pt x="4204707" y="1102569"/>
                  </a:cubicBezTo>
                  <a:lnTo>
                    <a:pt x="19309" y="1102569"/>
                  </a:lnTo>
                  <a:cubicBezTo>
                    <a:pt x="14188" y="1102569"/>
                    <a:pt x="9277" y="1100535"/>
                    <a:pt x="5655" y="1096913"/>
                  </a:cubicBezTo>
                  <a:cubicBezTo>
                    <a:pt x="2034" y="1093292"/>
                    <a:pt x="0" y="1088381"/>
                    <a:pt x="0" y="1083260"/>
                  </a:cubicBezTo>
                  <a:lnTo>
                    <a:pt x="0" y="19309"/>
                  </a:lnTo>
                  <a:cubicBezTo>
                    <a:pt x="0" y="14188"/>
                    <a:pt x="2034" y="9277"/>
                    <a:pt x="5655" y="5655"/>
                  </a:cubicBezTo>
                  <a:cubicBezTo>
                    <a:pt x="9277" y="2034"/>
                    <a:pt x="14188" y="0"/>
                    <a:pt x="19309" y="0"/>
                  </a:cubicBezTo>
                  <a:close/>
                </a:path>
              </a:pathLst>
            </a:custGeom>
            <a:solidFill>
              <a:srgbClr val="E66947"/>
            </a:solidFill>
            <a:ln w="57150">
              <a:solidFill>
                <a:srgbClr val="383838"/>
              </a:solidFill>
            </a:ln>
          </p:spPr>
        </p:sp>
        <p:sp>
          <p:nvSpPr>
            <p:cNvPr id="9" name="TextBox 9"/>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1028700" y="1409700"/>
            <a:ext cx="16078200" cy="7239000"/>
            <a:chOff x="0" y="0"/>
            <a:chExt cx="4234588" cy="1102569"/>
          </a:xfrm>
        </p:grpSpPr>
        <p:sp>
          <p:nvSpPr>
            <p:cNvPr id="11" name="Freeform 11"/>
            <p:cNvSpPr/>
            <p:nvPr/>
          </p:nvSpPr>
          <p:spPr>
            <a:xfrm>
              <a:off x="0" y="0"/>
              <a:ext cx="4234588" cy="1102569"/>
            </a:xfrm>
            <a:custGeom>
              <a:avLst/>
              <a:gdLst/>
              <a:ahLst/>
              <a:cxnLst/>
              <a:rect l="l" t="t" r="r" b="b"/>
              <a:pathLst>
                <a:path w="4234588" h="1102569">
                  <a:moveTo>
                    <a:pt x="19261" y="0"/>
                  </a:moveTo>
                  <a:lnTo>
                    <a:pt x="4215327" y="0"/>
                  </a:lnTo>
                  <a:cubicBezTo>
                    <a:pt x="4225965" y="0"/>
                    <a:pt x="4234588" y="8623"/>
                    <a:pt x="4234588" y="19261"/>
                  </a:cubicBezTo>
                  <a:lnTo>
                    <a:pt x="4234588" y="1083308"/>
                  </a:lnTo>
                  <a:cubicBezTo>
                    <a:pt x="4234588" y="1093946"/>
                    <a:pt x="4225965" y="1102569"/>
                    <a:pt x="4215327" y="1102569"/>
                  </a:cubicBezTo>
                  <a:lnTo>
                    <a:pt x="19261" y="1102569"/>
                  </a:lnTo>
                  <a:cubicBezTo>
                    <a:pt x="8623" y="1102569"/>
                    <a:pt x="0" y="1093946"/>
                    <a:pt x="0" y="1083308"/>
                  </a:cubicBezTo>
                  <a:lnTo>
                    <a:pt x="0" y="19261"/>
                  </a:lnTo>
                  <a:cubicBezTo>
                    <a:pt x="0" y="8623"/>
                    <a:pt x="8623" y="0"/>
                    <a:pt x="19261" y="0"/>
                  </a:cubicBezTo>
                  <a:close/>
                </a:path>
              </a:pathLst>
            </a:custGeom>
            <a:solidFill>
              <a:srgbClr val="B1E1D2"/>
            </a:solidFill>
            <a:ln w="57150">
              <a:solidFill>
                <a:srgbClr val="383838"/>
              </a:solidFill>
            </a:ln>
          </p:spPr>
        </p:sp>
        <p:sp>
          <p:nvSpPr>
            <p:cNvPr id="12" name="TextBox 12"/>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79299" y="3111776"/>
            <a:ext cx="6476187" cy="6823570"/>
          </a:xfrm>
          <a:prstGeom prst="rect">
            <a:avLst/>
          </a:prstGeom>
        </p:spPr>
      </p:pic>
      <p:pic>
        <p:nvPicPr>
          <p:cNvPr id="16"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095744" y="1011231"/>
            <a:ext cx="1163556" cy="1409595"/>
          </a:xfrm>
          <a:prstGeom prst="rect">
            <a:avLst/>
          </a:prstGeom>
        </p:spPr>
      </p:pic>
      <p:sp>
        <p:nvSpPr>
          <p:cNvPr id="19" name="Google Shape;476;p38">
            <a:extLst>
              <a:ext uri="{FF2B5EF4-FFF2-40B4-BE49-F238E27FC236}">
                <a16:creationId xmlns:a16="http://schemas.microsoft.com/office/drawing/2014/main" id="{12D06A24-E654-4F5E-973C-12B4EC9F871A}"/>
              </a:ext>
            </a:extLst>
          </p:cNvPr>
          <p:cNvSpPr txBox="1">
            <a:spLocks/>
          </p:cNvSpPr>
          <p:nvPr/>
        </p:nvSpPr>
        <p:spPr>
          <a:xfrm rot="-640">
            <a:off x="5258096" y="2209878"/>
            <a:ext cx="11423065" cy="15586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Hammersmith One"/>
              <a:buNone/>
              <a:defRPr sz="4800" b="0" i="0" u="none" strike="noStrike" cap="none">
                <a:solidFill>
                  <a:schemeClr val="dk1"/>
                </a:solidFill>
                <a:latin typeface="Hammersmith One"/>
                <a:ea typeface="Hammersmith One"/>
                <a:cs typeface="Hammersmith One"/>
                <a:sym typeface="Hammersmith One"/>
              </a:defRPr>
            </a:lvl1pPr>
            <a:lvl2pPr marR="0" lvl="1"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50000"/>
              </a:lnSpc>
              <a:spcBef>
                <a:spcPts val="0"/>
              </a:spcBef>
              <a:spcAft>
                <a:spcPts val="0"/>
              </a:spcAft>
              <a:buClr>
                <a:srgbClr val="222124"/>
              </a:buClr>
              <a:buSzPts val="5200"/>
              <a:buFont typeface="Hammersmith One"/>
              <a:buNone/>
              <a:tabLst/>
              <a:defRPr/>
            </a:pPr>
            <a:r>
              <a:rPr kumimoji="0" lang="en-US" sz="8000" b="1" i="0" u="none" strike="noStrike" kern="0" cap="none" spc="0" normalizeH="0" baseline="0" noProof="0" dirty="0">
                <a:ln>
                  <a:noFill/>
                </a:ln>
                <a:solidFill>
                  <a:srgbClr val="383838"/>
                </a:solidFill>
                <a:effectLst/>
                <a:uLnTx/>
                <a:uFillTx/>
                <a:latin typeface="Arial"/>
                <a:cs typeface="Hammersmith One"/>
                <a:sym typeface="Hammersmith One"/>
              </a:rPr>
              <a:t>CHÀO MỪNG CÁC EM </a:t>
            </a:r>
            <a:br>
              <a:rPr kumimoji="0" lang="en-US" sz="8000" b="1" i="0" u="none" strike="noStrike" kern="0" cap="none" spc="0" normalizeH="0" baseline="0" noProof="0" dirty="0">
                <a:ln>
                  <a:noFill/>
                </a:ln>
                <a:solidFill>
                  <a:srgbClr val="383838"/>
                </a:solidFill>
                <a:effectLst/>
                <a:uLnTx/>
                <a:uFillTx/>
                <a:latin typeface="Arial"/>
                <a:cs typeface="Hammersmith One"/>
                <a:sym typeface="Hammersmith One"/>
              </a:rPr>
            </a:br>
            <a:r>
              <a:rPr kumimoji="0" lang="en-US" sz="8000" b="1" i="0" u="none" strike="noStrike" kern="0" cap="none" spc="0" normalizeH="0" baseline="0" noProof="0" dirty="0">
                <a:ln>
                  <a:noFill/>
                </a:ln>
                <a:solidFill>
                  <a:srgbClr val="383838"/>
                </a:solidFill>
                <a:effectLst/>
                <a:uLnTx/>
                <a:uFillTx/>
                <a:latin typeface="Arial"/>
                <a:cs typeface="Hammersmith One"/>
                <a:sym typeface="Hammersmith One"/>
              </a:rPr>
              <a:t>ĐẾN VỚI BÀI GIẢNG HÔM NAY!</a:t>
            </a:r>
          </a:p>
        </p:txBody>
      </p:sp>
    </p:spTree>
    <p:extLst>
      <p:ext uri="{BB962C8B-B14F-4D97-AF65-F5344CB8AC3E}">
        <p14:creationId xmlns:p14="http://schemas.microsoft.com/office/powerpoint/2010/main" val="1556024528"/>
      </p:ext>
    </p:extLst>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5977B27F-E328-48AC-BE3A-EC2825DAE179}"/>
              </a:ext>
            </a:extLst>
          </p:cNvPr>
          <p:cNvSpPr txBox="1"/>
          <p:nvPr/>
        </p:nvSpPr>
        <p:spPr>
          <a:xfrm>
            <a:off x="6205964" y="2782098"/>
            <a:ext cx="10765635" cy="6636143"/>
          </a:xfrm>
          <a:prstGeom prst="roundRect">
            <a:avLst/>
          </a:prstGeom>
          <a:solidFill>
            <a:schemeClr val="bg1"/>
          </a:solidFill>
          <a:ln w="38100">
            <a:solidFill>
              <a:schemeClr val="accent6">
                <a:lumMod val="75000"/>
              </a:schemeClr>
            </a:solidFill>
            <a:prstDash val="lgDash"/>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7B211E"/>
                </a:solidFill>
                <a:effectLst/>
                <a:uLnTx/>
                <a:uFillTx/>
                <a:latin typeface="Arial" panose="020B0604020202020204" pitchFamily="34" charset="0"/>
                <a:ea typeface="+mn-ea"/>
                <a:cs typeface="Arial" panose="020B0604020202020204" pitchFamily="34" charset="0"/>
              </a:rPr>
              <a:t>HÀNH VI NÊN VÀ KHÔNG NÊN KHI THAM QUAN DI TÍCH, DANH LAM THẲNG CẢNH </a:t>
            </a:r>
          </a:p>
        </p:txBody>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682681">
            <a:off x="14309473" y="-1247835"/>
            <a:ext cx="4954495" cy="568887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10828" y="3613314"/>
            <a:ext cx="10207027" cy="1039928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452835" y="2445476"/>
            <a:ext cx="5323883" cy="10725772"/>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01279" y="436965"/>
            <a:ext cx="1816518" cy="1596265"/>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189681" y="920038"/>
            <a:ext cx="1382238" cy="1382238"/>
          </a:xfrm>
          <a:prstGeom prst="rect">
            <a:avLst/>
          </a:prstGeom>
        </p:spPr>
      </p:pic>
      <p:sp>
        <p:nvSpPr>
          <p:cNvPr id="25" name="Google Shape;2016;p44">
            <a:extLst>
              <a:ext uri="{FF2B5EF4-FFF2-40B4-BE49-F238E27FC236}">
                <a16:creationId xmlns:a16="http://schemas.microsoft.com/office/drawing/2014/main" id="{B44108FF-606B-46D6-8D51-5BE2A38B2ECE}"/>
              </a:ext>
            </a:extLst>
          </p:cNvPr>
          <p:cNvSpPr/>
          <p:nvPr/>
        </p:nvSpPr>
        <p:spPr>
          <a:xfrm>
            <a:off x="4832041" y="568899"/>
            <a:ext cx="2231781" cy="2219923"/>
          </a:xfrm>
          <a:custGeom>
            <a:avLst/>
            <a:gdLst/>
            <a:ahLst/>
            <a:cxnLst/>
            <a:rect l="l" t="t" r="r" b="b"/>
            <a:pathLst>
              <a:path w="947718" h="1216763" extrusionOk="0">
                <a:moveTo>
                  <a:pt x="881620" y="861301"/>
                </a:moveTo>
                <a:cubicBezTo>
                  <a:pt x="867428" y="764682"/>
                  <a:pt x="775944" y="668420"/>
                  <a:pt x="824766" y="583766"/>
                </a:cubicBezTo>
                <a:cubicBezTo>
                  <a:pt x="855915" y="529742"/>
                  <a:pt x="935975" y="507953"/>
                  <a:pt x="946596" y="446428"/>
                </a:cubicBezTo>
                <a:cubicBezTo>
                  <a:pt x="950166" y="425978"/>
                  <a:pt x="944633" y="405083"/>
                  <a:pt x="938207" y="385348"/>
                </a:cubicBezTo>
                <a:cubicBezTo>
                  <a:pt x="915269" y="315161"/>
                  <a:pt x="876889" y="246760"/>
                  <a:pt x="815037" y="206487"/>
                </a:cubicBezTo>
                <a:cubicBezTo>
                  <a:pt x="768447" y="176126"/>
                  <a:pt x="706594" y="166035"/>
                  <a:pt x="655184" y="183627"/>
                </a:cubicBezTo>
                <a:cubicBezTo>
                  <a:pt x="576552" y="141479"/>
                  <a:pt x="512200" y="73524"/>
                  <a:pt x="431516" y="34233"/>
                </a:cubicBezTo>
                <a:cubicBezTo>
                  <a:pt x="332444" y="-14076"/>
                  <a:pt x="207668" y="-12915"/>
                  <a:pt x="116094" y="48342"/>
                </a:cubicBezTo>
                <a:cubicBezTo>
                  <a:pt x="24520" y="109689"/>
                  <a:pt x="-24390" y="233454"/>
                  <a:pt x="12204" y="337485"/>
                </a:cubicBezTo>
                <a:cubicBezTo>
                  <a:pt x="48441" y="440445"/>
                  <a:pt x="156704" y="513400"/>
                  <a:pt x="167326" y="621985"/>
                </a:cubicBezTo>
                <a:cubicBezTo>
                  <a:pt x="173663" y="686368"/>
                  <a:pt x="143406" y="748072"/>
                  <a:pt x="132160" y="811830"/>
                </a:cubicBezTo>
                <a:cubicBezTo>
                  <a:pt x="103064" y="977030"/>
                  <a:pt x="218825" y="1150980"/>
                  <a:pt x="379035" y="1200718"/>
                </a:cubicBezTo>
                <a:cubicBezTo>
                  <a:pt x="539155" y="1250457"/>
                  <a:pt x="724891" y="1180626"/>
                  <a:pt x="824409" y="1045610"/>
                </a:cubicBezTo>
                <a:cubicBezTo>
                  <a:pt x="863501" y="992478"/>
                  <a:pt x="891170" y="926666"/>
                  <a:pt x="881620" y="861301"/>
                </a:cubicBezTo>
                <a:close/>
              </a:path>
            </a:pathLst>
          </a:cu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24598B"/>
              </a:solidFill>
              <a:effectLst/>
              <a:uLnTx/>
              <a:uFillTx/>
              <a:latin typeface="Arial"/>
              <a:ea typeface="Calibri"/>
              <a:cs typeface="Calibri"/>
              <a:sym typeface="Calibri"/>
            </a:endParaRPr>
          </a:p>
        </p:txBody>
      </p:sp>
      <p:sp>
        <p:nvSpPr>
          <p:cNvPr id="26" name="Google Shape;2028;p44">
            <a:extLst>
              <a:ext uri="{FF2B5EF4-FFF2-40B4-BE49-F238E27FC236}">
                <a16:creationId xmlns:a16="http://schemas.microsoft.com/office/drawing/2014/main" id="{0A88896A-B25F-4A35-B8FD-1A9559DFFDD1}"/>
              </a:ext>
            </a:extLst>
          </p:cNvPr>
          <p:cNvSpPr txBox="1">
            <a:spLocks/>
          </p:cNvSpPr>
          <p:nvPr/>
        </p:nvSpPr>
        <p:spPr>
          <a:xfrm>
            <a:off x="4712258" y="-61828"/>
            <a:ext cx="2987412" cy="237661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5000"/>
              <a:buFont typeface="Overpass ExtraBold"/>
              <a:buNone/>
              <a:defRPr sz="5000" b="0" i="0" u="none" strike="noStrike" cap="none">
                <a:solidFill>
                  <a:schemeClr val="dk1"/>
                </a:solidFill>
                <a:latin typeface="Overpass ExtraBold"/>
                <a:ea typeface="Overpass ExtraBold"/>
                <a:cs typeface="Overpass ExtraBold"/>
                <a:sym typeface="Overpass ExtraBold"/>
              </a:defRPr>
            </a:lvl1pPr>
            <a:lvl2pPr marR="0" lvl="1" algn="ctr" rtl="0">
              <a:lnSpc>
                <a:spcPct val="100000"/>
              </a:lnSpc>
              <a:spcBef>
                <a:spcPts val="0"/>
              </a:spcBef>
              <a:spcAft>
                <a:spcPts val="0"/>
              </a:spcAft>
              <a:buClr>
                <a:schemeClr val="dk1"/>
              </a:buClr>
              <a:buSzPts val="5000"/>
              <a:buFont typeface="Arial"/>
              <a:buNone/>
              <a:defRPr sz="5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000"/>
              <a:buFont typeface="Arial"/>
              <a:buNone/>
              <a:defRPr sz="5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000"/>
              <a:buFont typeface="Arial"/>
              <a:buNone/>
              <a:defRPr sz="5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000"/>
              <a:buFont typeface="Arial"/>
              <a:buNone/>
              <a:defRPr sz="5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000"/>
              <a:buFont typeface="Arial"/>
              <a:buNone/>
              <a:defRPr sz="5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000"/>
              <a:buFont typeface="Arial"/>
              <a:buNone/>
              <a:defRPr sz="5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000"/>
              <a:buFont typeface="Arial"/>
              <a:buNone/>
              <a:defRPr sz="5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000"/>
              <a:buFont typeface="Arial"/>
              <a:buNone/>
              <a:defRPr sz="50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24598B"/>
              </a:buClr>
              <a:buSzPts val="5000"/>
              <a:buFont typeface="Overpass ExtraBold"/>
              <a:buNone/>
              <a:tabLst/>
              <a:defRPr/>
            </a:pPr>
            <a:r>
              <a:rPr kumimoji="0" lang="en" sz="15000" b="1" i="0" u="none" strike="noStrike" kern="0" cap="none" spc="0" normalizeH="0" baseline="0" noProof="0" dirty="0">
                <a:ln>
                  <a:noFill/>
                </a:ln>
                <a:solidFill>
                  <a:srgbClr val="24598B"/>
                </a:solidFill>
                <a:effectLst/>
                <a:uLnTx/>
                <a:uFillTx/>
                <a:latin typeface="Arial"/>
                <a:sym typeface="Overpass ExtraBold"/>
              </a:rPr>
              <a:t>02</a:t>
            </a:r>
          </a:p>
        </p:txBody>
      </p:sp>
    </p:spTree>
    <p:extLst>
      <p:ext uri="{BB962C8B-B14F-4D97-AF65-F5344CB8AC3E}">
        <p14:creationId xmlns:p14="http://schemas.microsoft.com/office/powerpoint/2010/main" val="2925197408"/>
      </p:ext>
    </p:extLst>
  </p:cSld>
  <p:clrMapOvr>
    <a:masterClrMapping/>
  </p:clrMapOvr>
  <p:transition spd="med">
    <p:random/>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54187" y="1260765"/>
            <a:ext cx="10499663" cy="1032904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52318">
            <a:off x="-3596498" y="-640856"/>
            <a:ext cx="10582770" cy="1078210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685800" y="6425287"/>
            <a:ext cx="5286989" cy="6070655"/>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10808" y="23637"/>
            <a:ext cx="1856410" cy="1631320"/>
          </a:xfrm>
          <a:prstGeom prst="rect">
            <a:avLst/>
          </a:prstGeom>
        </p:spPr>
      </p:pic>
      <p:sp>
        <p:nvSpPr>
          <p:cNvPr id="30" name="TextBox 29">
            <a:extLst>
              <a:ext uri="{FF2B5EF4-FFF2-40B4-BE49-F238E27FC236}">
                <a16:creationId xmlns:a16="http://schemas.microsoft.com/office/drawing/2014/main" id="{C9F83F76-B016-46A4-9D99-5155AE53836C}"/>
              </a:ext>
            </a:extLst>
          </p:cNvPr>
          <p:cNvSpPr txBox="1"/>
          <p:nvPr/>
        </p:nvSpPr>
        <p:spPr>
          <a:xfrm>
            <a:off x="156833" y="2636153"/>
            <a:ext cx="4933735" cy="2451120"/>
          </a:xfrm>
          <a:prstGeom prst="rect">
            <a:avLst/>
          </a:prstGeom>
          <a:noFill/>
        </p:spPr>
        <p:txBody>
          <a:bodyPr wrap="square">
            <a:spAutoFit/>
          </a:bodyPr>
          <a:lstStyle/>
          <a:p>
            <a:pPr algn="ctr">
              <a:lnSpc>
                <a:spcPct val="150000"/>
              </a:lnSpc>
            </a:pPr>
            <a:r>
              <a:rPr kumimoji="0" lang="en-US" sz="5400" b="1" i="0" u="none" strike="noStrike" kern="1200" cap="none" spc="179"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HOẠT ĐỘNG NHÓM </a:t>
            </a:r>
            <a:endParaRPr lang="en-US" dirty="0"/>
          </a:p>
        </p:txBody>
      </p:sp>
      <p:sp>
        <p:nvSpPr>
          <p:cNvPr id="32" name="TextBox 31">
            <a:extLst>
              <a:ext uri="{FF2B5EF4-FFF2-40B4-BE49-F238E27FC236}">
                <a16:creationId xmlns:a16="http://schemas.microsoft.com/office/drawing/2014/main" id="{754A2387-7F60-4068-8CE1-6EA508976D43}"/>
              </a:ext>
            </a:extLst>
          </p:cNvPr>
          <p:cNvSpPr txBox="1"/>
          <p:nvPr/>
        </p:nvSpPr>
        <p:spPr>
          <a:xfrm>
            <a:off x="6074827" y="688019"/>
            <a:ext cx="9669586" cy="4062176"/>
          </a:xfrm>
          <a:prstGeom prst="roundRect">
            <a:avLst/>
          </a:prstGeom>
          <a:noFill/>
          <a:ln w="38100">
            <a:solidFill>
              <a:srgbClr val="C00000"/>
            </a:solidFill>
            <a:prstDash val="lgDash"/>
          </a:ln>
        </p:spPr>
        <p:txBody>
          <a:bodyPr wrap="square">
            <a:spAutoFit/>
          </a:bodyPr>
          <a:lstStyle/>
          <a:p>
            <a:pPr algn="just">
              <a:lnSpc>
                <a:spcPct val="150000"/>
              </a:lnSpc>
              <a:spcAft>
                <a:spcPts val="10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Thảo luận, xây dựng và tổ chức thực hiện kế hoạch buổi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tọa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đàm với chủ đề: </a:t>
            </a:r>
            <a:r>
              <a:rPr lang="vi-VN"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Hành vi nên và không nên khi tham quan các di tích, danh lam thắng cảnh</a:t>
            </a:r>
            <a:endParaRPr lang="en-US" sz="4000"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33" name="Picture 27">
            <a:extLst>
              <a:ext uri="{FF2B5EF4-FFF2-40B4-BE49-F238E27FC236}">
                <a16:creationId xmlns:a16="http://schemas.microsoft.com/office/drawing/2014/main" id="{D2E1493D-5E35-4AC8-BF9F-68B8CF9514C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124741" y="4152900"/>
            <a:ext cx="3281592" cy="3144362"/>
          </a:xfrm>
          <a:prstGeom prst="rect">
            <a:avLst/>
          </a:prstGeom>
        </p:spPr>
      </p:pic>
      <p:pic>
        <p:nvPicPr>
          <p:cNvPr id="34" name="Picture 16">
            <a:extLst>
              <a:ext uri="{FF2B5EF4-FFF2-40B4-BE49-F238E27FC236}">
                <a16:creationId xmlns:a16="http://schemas.microsoft.com/office/drawing/2014/main" id="{2DD35502-49CF-497B-A3F7-6A916597993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759578" y="8078376"/>
            <a:ext cx="1382238" cy="1382238"/>
          </a:xfrm>
          <a:prstGeom prst="rect">
            <a:avLst/>
          </a:prstGeom>
        </p:spPr>
      </p:pic>
      <p:pic>
        <p:nvPicPr>
          <p:cNvPr id="35" name="Picture 18">
            <a:extLst>
              <a:ext uri="{FF2B5EF4-FFF2-40B4-BE49-F238E27FC236}">
                <a16:creationId xmlns:a16="http://schemas.microsoft.com/office/drawing/2014/main" id="{6969EA7E-E39A-417F-9947-0E2C1B1B556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86195" y="7032795"/>
            <a:ext cx="1514363" cy="1330747"/>
          </a:xfrm>
          <a:prstGeom prst="rect">
            <a:avLst/>
          </a:prstGeom>
        </p:spPr>
      </p:pic>
      <p:pic>
        <p:nvPicPr>
          <p:cNvPr id="37" name="Picture 22">
            <a:extLst>
              <a:ext uri="{FF2B5EF4-FFF2-40B4-BE49-F238E27FC236}">
                <a16:creationId xmlns:a16="http://schemas.microsoft.com/office/drawing/2014/main" id="{58AD990C-BBDE-455B-AA86-1B3F55A97E4C}"/>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098536" y="5426090"/>
            <a:ext cx="8749008" cy="4998517"/>
          </a:xfrm>
          <a:prstGeom prst="rect">
            <a:avLst/>
          </a:prstGeom>
        </p:spPr>
      </p:pic>
    </p:spTree>
    <p:extLst>
      <p:ext uri="{BB962C8B-B14F-4D97-AF65-F5344CB8AC3E}">
        <p14:creationId xmlns:p14="http://schemas.microsoft.com/office/powerpoint/2010/main" val="392488445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53813" y="4813722"/>
            <a:ext cx="9004294" cy="9173895"/>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33042">
            <a:off x="4237670" y="7633198"/>
            <a:ext cx="5695369" cy="5149562"/>
          </a:xfrm>
          <a:prstGeom prst="rect">
            <a:avLst/>
          </a:prstGeom>
        </p:spPr>
      </p:pic>
      <p:pic>
        <p:nvPicPr>
          <p:cNvPr id="19" name="Picture 1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205193" y="839519"/>
            <a:ext cx="1028451" cy="903751"/>
          </a:xfrm>
          <a:prstGeom prst="rect">
            <a:avLst/>
          </a:prstGeom>
        </p:spPr>
      </p:pic>
      <p:sp>
        <p:nvSpPr>
          <p:cNvPr id="24" name="TextBox 23">
            <a:extLst>
              <a:ext uri="{FF2B5EF4-FFF2-40B4-BE49-F238E27FC236}">
                <a16:creationId xmlns:a16="http://schemas.microsoft.com/office/drawing/2014/main" id="{5A525E4A-D7D8-48C0-A558-EBB98F09A65B}"/>
              </a:ext>
            </a:extLst>
          </p:cNvPr>
          <p:cNvSpPr txBox="1"/>
          <p:nvPr/>
        </p:nvSpPr>
        <p:spPr>
          <a:xfrm>
            <a:off x="2074680" y="476574"/>
            <a:ext cx="4933735" cy="1204625"/>
          </a:xfrm>
          <a:prstGeom prst="rect">
            <a:avLst/>
          </a:prstGeom>
          <a:noFill/>
        </p:spPr>
        <p:txBody>
          <a:bodyPr wrap="square">
            <a:spAutoFit/>
          </a:bodyPr>
          <a:lstStyle/>
          <a:p>
            <a:pPr algn="ctr">
              <a:lnSpc>
                <a:spcPct val="150000"/>
              </a:lnSpc>
            </a:pPr>
            <a:r>
              <a:rPr kumimoji="0" lang="en-US" sz="5400" b="1" i="0" u="sng" strike="noStrike" kern="1200" cap="none" spc="179"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Gợi ý</a:t>
            </a:r>
            <a:endParaRPr lang="en-US" u="sng" dirty="0"/>
          </a:p>
        </p:txBody>
      </p:sp>
      <p:pic>
        <p:nvPicPr>
          <p:cNvPr id="25" name="Picture 25">
            <a:extLst>
              <a:ext uri="{FF2B5EF4-FFF2-40B4-BE49-F238E27FC236}">
                <a16:creationId xmlns:a16="http://schemas.microsoft.com/office/drawing/2014/main" id="{454D7DEF-6500-4023-8007-A098118F25B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99719" y="2369154"/>
            <a:ext cx="7454141" cy="8118371"/>
          </a:xfrm>
          <a:prstGeom prst="rect">
            <a:avLst/>
          </a:prstGeom>
        </p:spPr>
      </p:pic>
      <p:grpSp>
        <p:nvGrpSpPr>
          <p:cNvPr id="9" name="Group 8">
            <a:extLst>
              <a:ext uri="{FF2B5EF4-FFF2-40B4-BE49-F238E27FC236}">
                <a16:creationId xmlns:a16="http://schemas.microsoft.com/office/drawing/2014/main" id="{F78D9EE1-CAB2-4FF0-B26F-DE4BA3A02137}"/>
              </a:ext>
            </a:extLst>
          </p:cNvPr>
          <p:cNvGrpSpPr/>
          <p:nvPr/>
        </p:nvGrpSpPr>
        <p:grpSpPr>
          <a:xfrm>
            <a:off x="10419494" y="1028700"/>
            <a:ext cx="6776605" cy="4009181"/>
            <a:chOff x="10419494" y="1028700"/>
            <a:chExt cx="6776605" cy="4009181"/>
          </a:xfrm>
        </p:grpSpPr>
        <p:grpSp>
          <p:nvGrpSpPr>
            <p:cNvPr id="2" name="Group 2"/>
            <p:cNvGrpSpPr/>
            <p:nvPr/>
          </p:nvGrpSpPr>
          <p:grpSpPr>
            <a:xfrm>
              <a:off x="10849507" y="1155101"/>
              <a:ext cx="6346592" cy="3882780"/>
              <a:chOff x="0" y="0"/>
              <a:chExt cx="2015341" cy="1232965"/>
            </a:xfrm>
          </p:grpSpPr>
          <p:sp>
            <p:nvSpPr>
              <p:cNvPr id="3" name="Freeform 3"/>
              <p:cNvSpPr/>
              <p:nvPr/>
            </p:nvSpPr>
            <p:spPr>
              <a:xfrm>
                <a:off x="0" y="0"/>
                <a:ext cx="2015341" cy="1232965"/>
              </a:xfrm>
              <a:custGeom>
                <a:avLst/>
                <a:gdLst/>
                <a:ahLst/>
                <a:cxnLst/>
                <a:rect l="l" t="t" r="r" b="b"/>
                <a:pathLst>
                  <a:path w="2015341" h="1232965">
                    <a:moveTo>
                      <a:pt x="48794" y="0"/>
                    </a:moveTo>
                    <a:lnTo>
                      <a:pt x="1966547" y="0"/>
                    </a:lnTo>
                    <a:cubicBezTo>
                      <a:pt x="1979488" y="0"/>
                      <a:pt x="1991899" y="5141"/>
                      <a:pt x="2001049" y="14291"/>
                    </a:cubicBezTo>
                    <a:cubicBezTo>
                      <a:pt x="2010200" y="23442"/>
                      <a:pt x="2015341" y="35853"/>
                      <a:pt x="2015341" y="48794"/>
                    </a:cubicBezTo>
                    <a:lnTo>
                      <a:pt x="2015341" y="1184171"/>
                    </a:lnTo>
                    <a:cubicBezTo>
                      <a:pt x="2015341" y="1197112"/>
                      <a:pt x="2010200" y="1209523"/>
                      <a:pt x="2001049" y="1218673"/>
                    </a:cubicBezTo>
                    <a:cubicBezTo>
                      <a:pt x="1991899" y="1227824"/>
                      <a:pt x="1979488" y="1232965"/>
                      <a:pt x="1966547" y="1232965"/>
                    </a:cubicBezTo>
                    <a:lnTo>
                      <a:pt x="48794" y="1232965"/>
                    </a:lnTo>
                    <a:cubicBezTo>
                      <a:pt x="35853" y="1232965"/>
                      <a:pt x="23442" y="1227824"/>
                      <a:pt x="14291" y="1218673"/>
                    </a:cubicBezTo>
                    <a:cubicBezTo>
                      <a:pt x="5141" y="1209523"/>
                      <a:pt x="0" y="1197112"/>
                      <a:pt x="0" y="1184171"/>
                    </a:cubicBezTo>
                    <a:lnTo>
                      <a:pt x="0" y="48794"/>
                    </a:lnTo>
                    <a:cubicBezTo>
                      <a:pt x="0" y="35853"/>
                      <a:pt x="5141" y="23442"/>
                      <a:pt x="14291" y="14291"/>
                    </a:cubicBezTo>
                    <a:cubicBezTo>
                      <a:pt x="23442" y="5141"/>
                      <a:pt x="35853" y="0"/>
                      <a:pt x="48794" y="0"/>
                    </a:cubicBezTo>
                    <a:close/>
                  </a:path>
                </a:pathLst>
              </a:custGeom>
              <a:solidFill>
                <a:srgbClr val="63B5DF"/>
              </a:solidFill>
              <a:ln w="57150">
                <a:solidFill>
                  <a:srgbClr val="383838"/>
                </a:solidFill>
              </a:ln>
            </p:spPr>
          </p:sp>
          <p:sp>
            <p:nvSpPr>
              <p:cNvPr id="4" name="TextBox 4"/>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723106" y="1028700"/>
              <a:ext cx="6346592" cy="3882780"/>
              <a:chOff x="0" y="0"/>
              <a:chExt cx="2015341" cy="1232965"/>
            </a:xfrm>
          </p:grpSpPr>
          <p:sp>
            <p:nvSpPr>
              <p:cNvPr id="6" name="Freeform 6"/>
              <p:cNvSpPr/>
              <p:nvPr/>
            </p:nvSpPr>
            <p:spPr>
              <a:xfrm>
                <a:off x="0" y="0"/>
                <a:ext cx="2015341" cy="1232965"/>
              </a:xfrm>
              <a:custGeom>
                <a:avLst/>
                <a:gdLst/>
                <a:ahLst/>
                <a:cxnLst/>
                <a:rect l="l" t="t" r="r" b="b"/>
                <a:pathLst>
                  <a:path w="2015341" h="1232965">
                    <a:moveTo>
                      <a:pt x="48794" y="0"/>
                    </a:moveTo>
                    <a:lnTo>
                      <a:pt x="1966547" y="0"/>
                    </a:lnTo>
                    <a:cubicBezTo>
                      <a:pt x="1979488" y="0"/>
                      <a:pt x="1991899" y="5141"/>
                      <a:pt x="2001049" y="14291"/>
                    </a:cubicBezTo>
                    <a:cubicBezTo>
                      <a:pt x="2010200" y="23442"/>
                      <a:pt x="2015341" y="35853"/>
                      <a:pt x="2015341" y="48794"/>
                    </a:cubicBezTo>
                    <a:lnTo>
                      <a:pt x="2015341" y="1184171"/>
                    </a:lnTo>
                    <a:cubicBezTo>
                      <a:pt x="2015341" y="1197112"/>
                      <a:pt x="2010200" y="1209523"/>
                      <a:pt x="2001049" y="1218673"/>
                    </a:cubicBezTo>
                    <a:cubicBezTo>
                      <a:pt x="1991899" y="1227824"/>
                      <a:pt x="1979488" y="1232965"/>
                      <a:pt x="1966547" y="1232965"/>
                    </a:cubicBezTo>
                    <a:lnTo>
                      <a:pt x="48794" y="1232965"/>
                    </a:lnTo>
                    <a:cubicBezTo>
                      <a:pt x="35853" y="1232965"/>
                      <a:pt x="23442" y="1227824"/>
                      <a:pt x="14291" y="1218673"/>
                    </a:cubicBezTo>
                    <a:cubicBezTo>
                      <a:pt x="5141" y="1209523"/>
                      <a:pt x="0" y="1197112"/>
                      <a:pt x="0" y="1184171"/>
                    </a:cubicBezTo>
                    <a:lnTo>
                      <a:pt x="0" y="48794"/>
                    </a:lnTo>
                    <a:cubicBezTo>
                      <a:pt x="0" y="35853"/>
                      <a:pt x="5141" y="23442"/>
                      <a:pt x="14291" y="14291"/>
                    </a:cubicBezTo>
                    <a:cubicBezTo>
                      <a:pt x="23442" y="5141"/>
                      <a:pt x="35853" y="0"/>
                      <a:pt x="48794" y="0"/>
                    </a:cubicBezTo>
                    <a:close/>
                  </a:path>
                </a:pathLst>
              </a:custGeom>
              <a:solidFill>
                <a:srgbClr val="EFEFEF"/>
              </a:solidFill>
              <a:ln w="57150">
                <a:solidFill>
                  <a:srgbClr val="383838"/>
                </a:solidFill>
              </a:ln>
            </p:spPr>
          </p:sp>
          <p:sp>
            <p:nvSpPr>
              <p:cNvPr id="7" name="TextBox 7"/>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2" name="Picture 2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0419494" y="1038473"/>
              <a:ext cx="1163556" cy="1409595"/>
            </a:xfrm>
            <a:prstGeom prst="rect">
              <a:avLst/>
            </a:prstGeom>
          </p:spPr>
        </p:pic>
        <p:sp>
          <p:nvSpPr>
            <p:cNvPr id="27" name="TextBox 26">
              <a:extLst>
                <a:ext uri="{FF2B5EF4-FFF2-40B4-BE49-F238E27FC236}">
                  <a16:creationId xmlns:a16="http://schemas.microsoft.com/office/drawing/2014/main" id="{F967BC65-A707-4F73-9FB7-3BEDE0336CD1}"/>
                </a:ext>
              </a:extLst>
            </p:cNvPr>
            <p:cNvSpPr txBox="1"/>
            <p:nvPr/>
          </p:nvSpPr>
          <p:spPr>
            <a:xfrm>
              <a:off x="11290966" y="2100182"/>
              <a:ext cx="5792098" cy="1824923"/>
            </a:xfrm>
            <a:prstGeom prst="rect">
              <a:avLst/>
            </a:prstGeom>
            <a:noFill/>
          </p:spPr>
          <p:txBody>
            <a:bodyPr wrap="square">
              <a:spAutoFit/>
            </a:bodyPr>
            <a:lstStyle/>
            <a:p>
              <a:pPr>
                <a:lnSpc>
                  <a:spcPct val="150000"/>
                </a:lnSpc>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Hãy cho biết 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ục tiêu của buổi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tọa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đàm là gì? </a:t>
              </a:r>
              <a:endParaRPr lang="en-US" sz="4000" dirty="0">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6C838EE4-8025-4F87-8929-C27D1881B94D}"/>
              </a:ext>
            </a:extLst>
          </p:cNvPr>
          <p:cNvGrpSpPr/>
          <p:nvPr/>
        </p:nvGrpSpPr>
        <p:grpSpPr>
          <a:xfrm>
            <a:off x="10419494" y="5249119"/>
            <a:ext cx="6839806" cy="4009181"/>
            <a:chOff x="10419494" y="5249119"/>
            <a:chExt cx="6839806" cy="4009181"/>
          </a:xfrm>
        </p:grpSpPr>
        <p:grpSp>
          <p:nvGrpSpPr>
            <p:cNvPr id="11" name="Group 11"/>
            <p:cNvGrpSpPr/>
            <p:nvPr/>
          </p:nvGrpSpPr>
          <p:grpSpPr>
            <a:xfrm>
              <a:off x="10912708" y="5375520"/>
              <a:ext cx="6346592" cy="3882780"/>
              <a:chOff x="0" y="0"/>
              <a:chExt cx="2015341" cy="1232965"/>
            </a:xfrm>
          </p:grpSpPr>
          <p:sp>
            <p:nvSpPr>
              <p:cNvPr id="12" name="Freeform 12"/>
              <p:cNvSpPr/>
              <p:nvPr/>
            </p:nvSpPr>
            <p:spPr>
              <a:xfrm>
                <a:off x="0" y="0"/>
                <a:ext cx="2015341" cy="1232965"/>
              </a:xfrm>
              <a:custGeom>
                <a:avLst/>
                <a:gdLst/>
                <a:ahLst/>
                <a:cxnLst/>
                <a:rect l="l" t="t" r="r" b="b"/>
                <a:pathLst>
                  <a:path w="2015341" h="1232965">
                    <a:moveTo>
                      <a:pt x="48794" y="0"/>
                    </a:moveTo>
                    <a:lnTo>
                      <a:pt x="1966547" y="0"/>
                    </a:lnTo>
                    <a:cubicBezTo>
                      <a:pt x="1979488" y="0"/>
                      <a:pt x="1991899" y="5141"/>
                      <a:pt x="2001049" y="14291"/>
                    </a:cubicBezTo>
                    <a:cubicBezTo>
                      <a:pt x="2010200" y="23442"/>
                      <a:pt x="2015341" y="35853"/>
                      <a:pt x="2015341" y="48794"/>
                    </a:cubicBezTo>
                    <a:lnTo>
                      <a:pt x="2015341" y="1184171"/>
                    </a:lnTo>
                    <a:cubicBezTo>
                      <a:pt x="2015341" y="1197112"/>
                      <a:pt x="2010200" y="1209523"/>
                      <a:pt x="2001049" y="1218673"/>
                    </a:cubicBezTo>
                    <a:cubicBezTo>
                      <a:pt x="1991899" y="1227824"/>
                      <a:pt x="1979488" y="1232965"/>
                      <a:pt x="1966547" y="1232965"/>
                    </a:cubicBezTo>
                    <a:lnTo>
                      <a:pt x="48794" y="1232965"/>
                    </a:lnTo>
                    <a:cubicBezTo>
                      <a:pt x="35853" y="1232965"/>
                      <a:pt x="23442" y="1227824"/>
                      <a:pt x="14291" y="1218673"/>
                    </a:cubicBezTo>
                    <a:cubicBezTo>
                      <a:pt x="5141" y="1209523"/>
                      <a:pt x="0" y="1197112"/>
                      <a:pt x="0" y="1184171"/>
                    </a:cubicBezTo>
                    <a:lnTo>
                      <a:pt x="0" y="48794"/>
                    </a:lnTo>
                    <a:cubicBezTo>
                      <a:pt x="0" y="35853"/>
                      <a:pt x="5141" y="23442"/>
                      <a:pt x="14291" y="14291"/>
                    </a:cubicBezTo>
                    <a:cubicBezTo>
                      <a:pt x="23442" y="5141"/>
                      <a:pt x="35853" y="0"/>
                      <a:pt x="48794" y="0"/>
                    </a:cubicBezTo>
                    <a:close/>
                  </a:path>
                </a:pathLst>
              </a:custGeom>
              <a:solidFill>
                <a:srgbClr val="F4BA92"/>
              </a:solidFill>
              <a:ln w="57150">
                <a:solidFill>
                  <a:srgbClr val="383838"/>
                </a:solidFill>
              </a:ln>
            </p:spPr>
          </p:sp>
          <p:sp>
            <p:nvSpPr>
              <p:cNvPr id="13" name="TextBox 13"/>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0786307" y="5249119"/>
              <a:ext cx="6346592" cy="3882780"/>
              <a:chOff x="0" y="0"/>
              <a:chExt cx="2015341" cy="1232965"/>
            </a:xfrm>
          </p:grpSpPr>
          <p:sp>
            <p:nvSpPr>
              <p:cNvPr id="15" name="Freeform 15"/>
              <p:cNvSpPr/>
              <p:nvPr/>
            </p:nvSpPr>
            <p:spPr>
              <a:xfrm>
                <a:off x="0" y="0"/>
                <a:ext cx="2015341" cy="1232965"/>
              </a:xfrm>
              <a:custGeom>
                <a:avLst/>
                <a:gdLst/>
                <a:ahLst/>
                <a:cxnLst/>
                <a:rect l="l" t="t" r="r" b="b"/>
                <a:pathLst>
                  <a:path w="2015341" h="1232965">
                    <a:moveTo>
                      <a:pt x="48794" y="0"/>
                    </a:moveTo>
                    <a:lnTo>
                      <a:pt x="1966547" y="0"/>
                    </a:lnTo>
                    <a:cubicBezTo>
                      <a:pt x="1979488" y="0"/>
                      <a:pt x="1991899" y="5141"/>
                      <a:pt x="2001049" y="14291"/>
                    </a:cubicBezTo>
                    <a:cubicBezTo>
                      <a:pt x="2010200" y="23442"/>
                      <a:pt x="2015341" y="35853"/>
                      <a:pt x="2015341" y="48794"/>
                    </a:cubicBezTo>
                    <a:lnTo>
                      <a:pt x="2015341" y="1184171"/>
                    </a:lnTo>
                    <a:cubicBezTo>
                      <a:pt x="2015341" y="1197112"/>
                      <a:pt x="2010200" y="1209523"/>
                      <a:pt x="2001049" y="1218673"/>
                    </a:cubicBezTo>
                    <a:cubicBezTo>
                      <a:pt x="1991899" y="1227824"/>
                      <a:pt x="1979488" y="1232965"/>
                      <a:pt x="1966547" y="1232965"/>
                    </a:cubicBezTo>
                    <a:lnTo>
                      <a:pt x="48794" y="1232965"/>
                    </a:lnTo>
                    <a:cubicBezTo>
                      <a:pt x="35853" y="1232965"/>
                      <a:pt x="23442" y="1227824"/>
                      <a:pt x="14291" y="1218673"/>
                    </a:cubicBezTo>
                    <a:cubicBezTo>
                      <a:pt x="5141" y="1209523"/>
                      <a:pt x="0" y="1197112"/>
                      <a:pt x="0" y="1184171"/>
                    </a:cubicBezTo>
                    <a:lnTo>
                      <a:pt x="0" y="48794"/>
                    </a:lnTo>
                    <a:cubicBezTo>
                      <a:pt x="0" y="35853"/>
                      <a:pt x="5141" y="23442"/>
                      <a:pt x="14291" y="14291"/>
                    </a:cubicBezTo>
                    <a:cubicBezTo>
                      <a:pt x="23442" y="5141"/>
                      <a:pt x="35853" y="0"/>
                      <a:pt x="48794" y="0"/>
                    </a:cubicBezTo>
                    <a:close/>
                  </a:path>
                </a:pathLst>
              </a:custGeom>
              <a:solidFill>
                <a:srgbClr val="EFEFEF"/>
              </a:solidFill>
              <a:ln w="57150">
                <a:solidFill>
                  <a:srgbClr val="383838"/>
                </a:solidFill>
              </a:ln>
            </p:spPr>
          </p:sp>
          <p:sp>
            <p:nvSpPr>
              <p:cNvPr id="16" name="TextBox 16"/>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3" name="Picture 2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10419494" y="5258891"/>
              <a:ext cx="1163556" cy="1409595"/>
            </a:xfrm>
            <a:prstGeom prst="rect">
              <a:avLst/>
            </a:prstGeom>
          </p:spPr>
        </p:pic>
        <p:sp>
          <p:nvSpPr>
            <p:cNvPr id="28" name="TextBox 27">
              <a:extLst>
                <a:ext uri="{FF2B5EF4-FFF2-40B4-BE49-F238E27FC236}">
                  <a16:creationId xmlns:a16="http://schemas.microsoft.com/office/drawing/2014/main" id="{3785725F-3CE0-484A-8099-7B6EDDF32549}"/>
                </a:ext>
              </a:extLst>
            </p:cNvPr>
            <p:cNvSpPr txBox="1"/>
            <p:nvPr/>
          </p:nvSpPr>
          <p:spPr>
            <a:xfrm>
              <a:off x="10789511" y="6304226"/>
              <a:ext cx="6346592" cy="1824923"/>
            </a:xfrm>
            <a:prstGeom prst="rect">
              <a:avLst/>
            </a:prstGeom>
            <a:noFill/>
          </p:spPr>
          <p:txBody>
            <a:bodyPr wrap="square">
              <a:spAutoFit/>
            </a:bodyPr>
            <a:lstStyle/>
            <a:p>
              <a:pPr>
                <a:lnSpc>
                  <a:spcPct val="150000"/>
                </a:lnSpc>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Buổi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tọa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đàm cần đảm bảo những nội dung chính gì? </a:t>
              </a:r>
              <a:endParaRPr lang="en-US"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5195590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heel(1)">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78338" y="-402054"/>
            <a:ext cx="22444676" cy="1113817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132803" y="-215237"/>
            <a:ext cx="5155197" cy="360035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86570">
            <a:off x="-324663" y="6068945"/>
            <a:ext cx="5560046" cy="4924208"/>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19301">
            <a:off x="737666" y="4580224"/>
            <a:ext cx="1382238" cy="1382238"/>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V="1">
            <a:off x="16718640" y="7826251"/>
            <a:ext cx="1163556" cy="1409595"/>
          </a:xfrm>
          <a:prstGeom prst="rect">
            <a:avLst/>
          </a:prstGeom>
        </p:spPr>
      </p:pic>
      <p:pic>
        <p:nvPicPr>
          <p:cNvPr id="19" name="Picture 16">
            <a:extLst>
              <a:ext uri="{FF2B5EF4-FFF2-40B4-BE49-F238E27FC236}">
                <a16:creationId xmlns:a16="http://schemas.microsoft.com/office/drawing/2014/main" id="{EBAE4FA9-22DE-4BD7-B25D-5AD3FA247B0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800000" flipV="1">
            <a:off x="1291804" y="1118356"/>
            <a:ext cx="1163556" cy="1409595"/>
          </a:xfrm>
          <a:prstGeom prst="rect">
            <a:avLst/>
          </a:prstGeom>
        </p:spPr>
      </p:pic>
      <p:sp>
        <p:nvSpPr>
          <p:cNvPr id="21" name="TextBox 20">
            <a:extLst>
              <a:ext uri="{FF2B5EF4-FFF2-40B4-BE49-F238E27FC236}">
                <a16:creationId xmlns:a16="http://schemas.microsoft.com/office/drawing/2014/main" id="{CA2F927E-6135-431A-BF4F-DAC48A3EB781}"/>
              </a:ext>
            </a:extLst>
          </p:cNvPr>
          <p:cNvSpPr txBox="1"/>
          <p:nvPr/>
        </p:nvSpPr>
        <p:spPr>
          <a:xfrm>
            <a:off x="2846189" y="2181054"/>
            <a:ext cx="14063400" cy="5747744"/>
          </a:xfrm>
          <a:prstGeom prst="roundRect">
            <a:avLst/>
          </a:prstGeom>
          <a:noFill/>
          <a:ln w="76200">
            <a:solidFill>
              <a:srgbClr val="F4BA92"/>
            </a:solidFill>
            <a:prstDash val="lgDash"/>
          </a:ln>
        </p:spPr>
        <p:txBody>
          <a:bodyPr wrap="square">
            <a:spAutoFit/>
          </a:bodyPr>
          <a:lstStyle/>
          <a:p>
            <a:pPr marL="571500" indent="-571500" algn="just">
              <a:lnSpc>
                <a:spcPct val="130000"/>
              </a:lnSpc>
              <a:spcAft>
                <a:spcPts val="1000"/>
              </a:spcAft>
              <a:buFont typeface="Wingdings" panose="05000000000000000000" pitchFamily="2" charset="2"/>
              <a:buChar char="v"/>
            </a:pPr>
            <a:r>
              <a:rPr lang="en-US" sz="40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Mục tiêu của buổi </a:t>
            </a:r>
            <a:r>
              <a:rPr lang="en-US" sz="40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tọa</a:t>
            </a:r>
            <a:r>
              <a:rPr lang="en-US" sz="40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đàm:</a:t>
            </a:r>
            <a:endParaRPr lang="en-US" sz="4000" b="1" i="1"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Aft>
                <a:spcPts val="1000"/>
              </a:spcAft>
              <a:buFont typeface="Arial" panose="020B0604020202020204" pitchFamily="34" charset="0"/>
              <a:buChar char="•"/>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Nâng cao hiểu biết về </a:t>
            </a:r>
            <a:r>
              <a:rPr lang="vi-VN"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 di tích, danh lam thắng cảnh.</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Aft>
                <a:spcPts val="1000"/>
              </a:spcAft>
              <a:buFont typeface="Arial" panose="020B0604020202020204" pitchFamily="34" charset="0"/>
              <a:buChar char="•"/>
            </a:pPr>
            <a:r>
              <a:rPr lang="vi-VN"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Tăng thêm niềm yêu thích với các di tích, danh lam thắng cảnh</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Aft>
                <a:spcPts val="1000"/>
              </a:spcAft>
              <a:buFont typeface="Arial" panose="020B0604020202020204" pitchFamily="34" charset="0"/>
              <a:buChar char="•"/>
            </a:pPr>
            <a:r>
              <a:rPr lang="vi-VN"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Tích cực đưa ra những việc làm cụ thể để bảo vệ các di tích, danh lam thắng cảnh.</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2" name="Picture 18">
            <a:extLst>
              <a:ext uri="{FF2B5EF4-FFF2-40B4-BE49-F238E27FC236}">
                <a16:creationId xmlns:a16="http://schemas.microsoft.com/office/drawing/2014/main" id="{9FDC0F56-7A30-42D2-BF55-EDC8ADD91BE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196038" y="8570472"/>
            <a:ext cx="1514363" cy="1330747"/>
          </a:xfrm>
          <a:prstGeom prst="rect">
            <a:avLst/>
          </a:prstGeom>
        </p:spPr>
      </p:pic>
      <p:pic>
        <p:nvPicPr>
          <p:cNvPr id="24" name="Picture 18">
            <a:extLst>
              <a:ext uri="{FF2B5EF4-FFF2-40B4-BE49-F238E27FC236}">
                <a16:creationId xmlns:a16="http://schemas.microsoft.com/office/drawing/2014/main" id="{30BEE204-0B0E-422B-B5C2-48F415C7F24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023453" y="288147"/>
            <a:ext cx="1514363" cy="1330747"/>
          </a:xfrm>
          <a:prstGeom prst="rect">
            <a:avLst/>
          </a:prstGeom>
        </p:spPr>
      </p:pic>
      <p:pic>
        <p:nvPicPr>
          <p:cNvPr id="25" name="Picture 28">
            <a:extLst>
              <a:ext uri="{FF2B5EF4-FFF2-40B4-BE49-F238E27FC236}">
                <a16:creationId xmlns:a16="http://schemas.microsoft.com/office/drawing/2014/main" id="{C6FD84C5-8C93-4AE6-925A-C11784E092A6}"/>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1115432">
            <a:off x="13790622" y="1034668"/>
            <a:ext cx="2434379" cy="2084946"/>
          </a:xfrm>
          <a:prstGeom prst="rect">
            <a:avLst/>
          </a:prstGeom>
        </p:spPr>
      </p:pic>
    </p:spTree>
    <p:extLst>
      <p:ext uri="{BB962C8B-B14F-4D97-AF65-F5344CB8AC3E}">
        <p14:creationId xmlns:p14="http://schemas.microsoft.com/office/powerpoint/2010/main" val="167460031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bg/>
                                          </p:spTgt>
                                        </p:tgtEl>
                                        <p:attrNameLst>
                                          <p:attrName>style.visibility</p:attrName>
                                        </p:attrNameLst>
                                      </p:cBhvr>
                                      <p:to>
                                        <p:strVal val="visible"/>
                                      </p:to>
                                    </p:set>
                                    <p:animEffect transition="in" filter="wipe(up)">
                                      <p:cBhvr>
                                        <p:cTn id="7" dur="500"/>
                                        <p:tgtEl>
                                          <p:spTgt spid="21">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
                                            <p:txEl>
                                              <p:pRg st="0" end="0"/>
                                            </p:txEl>
                                          </p:spTgt>
                                        </p:tgtEl>
                                        <p:attrNameLst>
                                          <p:attrName>style.visibility</p:attrName>
                                        </p:attrNameLst>
                                      </p:cBhvr>
                                      <p:to>
                                        <p:strVal val="visible"/>
                                      </p:to>
                                    </p:set>
                                    <p:animEffect transition="in" filter="wipe(up)">
                                      <p:cBhvr>
                                        <p:cTn id="10" dur="500"/>
                                        <p:tgtEl>
                                          <p:spTgt spid="2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1">
                                            <p:txEl>
                                              <p:pRg st="1" end="1"/>
                                            </p:txEl>
                                          </p:spTgt>
                                        </p:tgtEl>
                                        <p:attrNameLst>
                                          <p:attrName>style.visibility</p:attrName>
                                        </p:attrNameLst>
                                      </p:cBhvr>
                                      <p:to>
                                        <p:strVal val="visible"/>
                                      </p:to>
                                    </p:set>
                                    <p:animEffect transition="in" filter="wipe(up)">
                                      <p:cBhvr>
                                        <p:cTn id="15" dur="500"/>
                                        <p:tgtEl>
                                          <p:spTgt spid="2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1">
                                            <p:txEl>
                                              <p:pRg st="2" end="2"/>
                                            </p:txEl>
                                          </p:spTgt>
                                        </p:tgtEl>
                                        <p:attrNameLst>
                                          <p:attrName>style.visibility</p:attrName>
                                        </p:attrNameLst>
                                      </p:cBhvr>
                                      <p:to>
                                        <p:strVal val="visible"/>
                                      </p:to>
                                    </p:set>
                                    <p:animEffect transition="in" filter="wipe(up)">
                                      <p:cBhvr>
                                        <p:cTn id="20" dur="500"/>
                                        <p:tgtEl>
                                          <p:spTgt spid="2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1">
                                            <p:txEl>
                                              <p:pRg st="3" end="3"/>
                                            </p:txEl>
                                          </p:spTgt>
                                        </p:tgtEl>
                                        <p:attrNameLst>
                                          <p:attrName>style.visibility</p:attrName>
                                        </p:attrNameLst>
                                      </p:cBhvr>
                                      <p:to>
                                        <p:strVal val="visible"/>
                                      </p:to>
                                    </p:set>
                                    <p:animEffect transition="in" filter="wipe(up)">
                                      <p:cBhvr>
                                        <p:cTn id="25" dur="500"/>
                                        <p:tgtEl>
                                          <p:spTgt spid="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39EAFA0-37C6-4017-99BA-F9BEE1275E36}"/>
              </a:ext>
            </a:extLst>
          </p:cNvPr>
          <p:cNvGrpSpPr/>
          <p:nvPr/>
        </p:nvGrpSpPr>
        <p:grpSpPr>
          <a:xfrm>
            <a:off x="2666842" y="2338870"/>
            <a:ext cx="13271290" cy="5289032"/>
            <a:chOff x="3035510" y="2673868"/>
            <a:chExt cx="12216980" cy="4008651"/>
          </a:xfrm>
        </p:grpSpPr>
        <p:grpSp>
          <p:nvGrpSpPr>
            <p:cNvPr id="2" name="Group 2"/>
            <p:cNvGrpSpPr/>
            <p:nvPr/>
          </p:nvGrpSpPr>
          <p:grpSpPr>
            <a:xfrm>
              <a:off x="3187910" y="2826268"/>
              <a:ext cx="12064580" cy="3856251"/>
              <a:chOff x="0" y="0"/>
              <a:chExt cx="3177503" cy="1015638"/>
            </a:xfrm>
          </p:grpSpPr>
          <p:sp>
            <p:nvSpPr>
              <p:cNvPr id="3" name="Freeform 3"/>
              <p:cNvSpPr/>
              <p:nvPr/>
            </p:nvSpPr>
            <p:spPr>
              <a:xfrm>
                <a:off x="0" y="0"/>
                <a:ext cx="3177503" cy="1015638"/>
              </a:xfrm>
              <a:custGeom>
                <a:avLst/>
                <a:gdLst/>
                <a:ahLst/>
                <a:cxnLst/>
                <a:rect l="l" t="t" r="r" b="b"/>
                <a:pathLst>
                  <a:path w="3177503" h="1015638">
                    <a:moveTo>
                      <a:pt x="25668" y="0"/>
                    </a:moveTo>
                    <a:lnTo>
                      <a:pt x="3151834" y="0"/>
                    </a:lnTo>
                    <a:cubicBezTo>
                      <a:pt x="3158642" y="0"/>
                      <a:pt x="3165171" y="2704"/>
                      <a:pt x="3169984" y="7518"/>
                    </a:cubicBezTo>
                    <a:cubicBezTo>
                      <a:pt x="3174798" y="12332"/>
                      <a:pt x="3177503" y="18861"/>
                      <a:pt x="3177503" y="25668"/>
                    </a:cubicBezTo>
                    <a:lnTo>
                      <a:pt x="3177503" y="989970"/>
                    </a:lnTo>
                    <a:cubicBezTo>
                      <a:pt x="3177503" y="996778"/>
                      <a:pt x="3174798" y="1003306"/>
                      <a:pt x="3169984" y="1008120"/>
                    </a:cubicBezTo>
                    <a:cubicBezTo>
                      <a:pt x="3165171" y="1012934"/>
                      <a:pt x="3158642" y="1015638"/>
                      <a:pt x="3151834" y="1015638"/>
                    </a:cubicBezTo>
                    <a:lnTo>
                      <a:pt x="25668" y="1015638"/>
                    </a:lnTo>
                    <a:cubicBezTo>
                      <a:pt x="18861" y="1015638"/>
                      <a:pt x="12332" y="1012934"/>
                      <a:pt x="7518" y="1008120"/>
                    </a:cubicBezTo>
                    <a:cubicBezTo>
                      <a:pt x="2704" y="1003306"/>
                      <a:pt x="0" y="996778"/>
                      <a:pt x="0" y="989970"/>
                    </a:cubicBezTo>
                    <a:lnTo>
                      <a:pt x="0" y="25668"/>
                    </a:lnTo>
                    <a:cubicBezTo>
                      <a:pt x="0" y="18861"/>
                      <a:pt x="2704" y="12332"/>
                      <a:pt x="7518" y="7518"/>
                    </a:cubicBezTo>
                    <a:cubicBezTo>
                      <a:pt x="12332" y="2704"/>
                      <a:pt x="18861" y="0"/>
                      <a:pt x="25668" y="0"/>
                    </a:cubicBezTo>
                    <a:close/>
                  </a:path>
                </a:pathLst>
              </a:custGeom>
              <a:solidFill>
                <a:srgbClr val="63B5DF"/>
              </a:solidFill>
              <a:ln w="57150">
                <a:solidFill>
                  <a:srgbClr val="383838"/>
                </a:solidFill>
              </a:ln>
            </p:spPr>
          </p:sp>
          <p:sp>
            <p:nvSpPr>
              <p:cNvPr id="4" name="TextBox 4"/>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3035510" y="2673868"/>
              <a:ext cx="12038522" cy="3856251"/>
              <a:chOff x="0" y="0"/>
              <a:chExt cx="3170640" cy="1015638"/>
            </a:xfrm>
          </p:grpSpPr>
          <p:sp>
            <p:nvSpPr>
              <p:cNvPr id="6" name="Freeform 6"/>
              <p:cNvSpPr/>
              <p:nvPr/>
            </p:nvSpPr>
            <p:spPr>
              <a:xfrm>
                <a:off x="0" y="0"/>
                <a:ext cx="3170640" cy="1015638"/>
              </a:xfrm>
              <a:custGeom>
                <a:avLst/>
                <a:gdLst/>
                <a:ahLst/>
                <a:cxnLst/>
                <a:rect l="l" t="t" r="r" b="b"/>
                <a:pathLst>
                  <a:path w="3170640" h="1015638">
                    <a:moveTo>
                      <a:pt x="25724" y="0"/>
                    </a:moveTo>
                    <a:lnTo>
                      <a:pt x="3144916" y="0"/>
                    </a:lnTo>
                    <a:cubicBezTo>
                      <a:pt x="3151738" y="0"/>
                      <a:pt x="3158281" y="2710"/>
                      <a:pt x="3163105" y="7534"/>
                    </a:cubicBezTo>
                    <a:cubicBezTo>
                      <a:pt x="3167930" y="12358"/>
                      <a:pt x="3170640" y="18901"/>
                      <a:pt x="3170640" y="25724"/>
                    </a:cubicBezTo>
                    <a:lnTo>
                      <a:pt x="3170640" y="989914"/>
                    </a:lnTo>
                    <a:cubicBezTo>
                      <a:pt x="3170640" y="1004121"/>
                      <a:pt x="3159123" y="1015638"/>
                      <a:pt x="3144916" y="1015638"/>
                    </a:cubicBezTo>
                    <a:lnTo>
                      <a:pt x="25724" y="1015638"/>
                    </a:lnTo>
                    <a:cubicBezTo>
                      <a:pt x="18901" y="1015638"/>
                      <a:pt x="12358" y="1012928"/>
                      <a:pt x="7534" y="1008104"/>
                    </a:cubicBezTo>
                    <a:cubicBezTo>
                      <a:pt x="2710" y="1003280"/>
                      <a:pt x="0" y="996737"/>
                      <a:pt x="0" y="989914"/>
                    </a:cubicBezTo>
                    <a:lnTo>
                      <a:pt x="0" y="25724"/>
                    </a:lnTo>
                    <a:cubicBezTo>
                      <a:pt x="0" y="18901"/>
                      <a:pt x="2710" y="12358"/>
                      <a:pt x="7534" y="7534"/>
                    </a:cubicBezTo>
                    <a:cubicBezTo>
                      <a:pt x="12358" y="2710"/>
                      <a:pt x="18901" y="0"/>
                      <a:pt x="25724" y="0"/>
                    </a:cubicBezTo>
                    <a:close/>
                  </a:path>
                </a:pathLst>
              </a:custGeom>
              <a:solidFill>
                <a:srgbClr val="EFEFEF"/>
              </a:solidFill>
              <a:ln w="57150">
                <a:solidFill>
                  <a:srgbClr val="383838"/>
                </a:solidFill>
              </a:ln>
            </p:spPr>
          </p:sp>
          <p:sp>
            <p:nvSpPr>
              <p:cNvPr id="7" name="TextBox 7"/>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54202">
            <a:off x="-2001204" y="6489779"/>
            <a:ext cx="5989989" cy="6102815"/>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12291146" y="-451690"/>
            <a:ext cx="9826011" cy="3260796"/>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46544" y="363509"/>
            <a:ext cx="1806535" cy="1630398"/>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9639" y="7703718"/>
            <a:ext cx="2807372" cy="1421232"/>
          </a:xfrm>
          <a:prstGeom prst="rect">
            <a:avLst/>
          </a:prstGeom>
        </p:spPr>
      </p:pic>
      <p:sp>
        <p:nvSpPr>
          <p:cNvPr id="16" name="TextBox 15">
            <a:extLst>
              <a:ext uri="{FF2B5EF4-FFF2-40B4-BE49-F238E27FC236}">
                <a16:creationId xmlns:a16="http://schemas.microsoft.com/office/drawing/2014/main" id="{A2360C9C-55E5-4E70-AD1D-88F6B4F34AC5}"/>
              </a:ext>
            </a:extLst>
          </p:cNvPr>
          <p:cNvSpPr txBox="1"/>
          <p:nvPr/>
        </p:nvSpPr>
        <p:spPr>
          <a:xfrm>
            <a:off x="3076004" y="693607"/>
            <a:ext cx="13070540" cy="970202"/>
          </a:xfrm>
          <a:prstGeom prst="rect">
            <a:avLst/>
          </a:prstGeom>
          <a:noFill/>
        </p:spPr>
        <p:txBody>
          <a:bodyPr wrap="square">
            <a:spAutoFit/>
          </a:bodyPr>
          <a:lstStyle/>
          <a:p>
            <a:pPr algn="just">
              <a:lnSpc>
                <a:spcPct val="130000"/>
              </a:lnSpc>
              <a:spcAft>
                <a:spcPts val="1000"/>
              </a:spcAft>
            </a:pPr>
            <a:r>
              <a:rPr lang="vi-VN" sz="4800" b="1" i="1" dirty="0">
                <a:solidFill>
                  <a:srgbClr val="000000"/>
                </a:solidFill>
                <a:effectLst/>
                <a:ea typeface="Times New Roman" panose="02020603050405020304" pitchFamily="18" charset="0"/>
                <a:cs typeface="Times New Roman" panose="02020603050405020304" pitchFamily="18" charset="0"/>
              </a:rPr>
              <a:t>Những nội dung chính của buổi tọa đàm:</a:t>
            </a:r>
            <a:endParaRPr lang="en-US" sz="4800" b="1" i="1" dirty="0">
              <a:effectLst/>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BBE6E4B5-7583-4382-A5A1-0F24CC6EF013}"/>
              </a:ext>
            </a:extLst>
          </p:cNvPr>
          <p:cNvSpPr txBox="1"/>
          <p:nvPr/>
        </p:nvSpPr>
        <p:spPr>
          <a:xfrm>
            <a:off x="3137931" y="2666488"/>
            <a:ext cx="12012137" cy="3029997"/>
          </a:xfrm>
          <a:prstGeom prst="rect">
            <a:avLst/>
          </a:prstGeom>
          <a:noFill/>
        </p:spPr>
        <p:txBody>
          <a:bodyPr wrap="square">
            <a:spAutoFit/>
          </a:bodyPr>
          <a:lstStyle/>
          <a:p>
            <a:pPr algn="just">
              <a:lnSpc>
                <a:spcPct val="150000"/>
              </a:lnSpc>
            </a:pPr>
            <a:r>
              <a:rPr lang="vi-VN" sz="4400" dirty="0">
                <a:solidFill>
                  <a:srgbClr val="000000"/>
                </a:solidFill>
                <a:effectLst/>
                <a:ea typeface="Times New Roman" panose="02020603050405020304" pitchFamily="18" charset="0"/>
              </a:rPr>
              <a:t>Chia sẻ ý kiến cá nhân về những việc nên làm và không nên làm khi đến thăm quan các khu di tích, danh lam thắng cảnh</a:t>
            </a:r>
            <a:endParaRPr lang="en-US" sz="4400" dirty="0"/>
          </a:p>
        </p:txBody>
      </p:sp>
      <p:pic>
        <p:nvPicPr>
          <p:cNvPr id="22" name="Picture 21">
            <a:extLst>
              <a:ext uri="{FF2B5EF4-FFF2-40B4-BE49-F238E27FC236}">
                <a16:creationId xmlns:a16="http://schemas.microsoft.com/office/drawing/2014/main" id="{B3F228E0-3048-47BC-90DC-D2A27255328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405560" y="5021411"/>
            <a:ext cx="4100091" cy="4483200"/>
          </a:xfrm>
          <a:prstGeom prst="rect">
            <a:avLst/>
          </a:prstGeom>
        </p:spPr>
      </p:pic>
      <p:pic>
        <p:nvPicPr>
          <p:cNvPr id="23" name="Picture 20">
            <a:extLst>
              <a:ext uri="{FF2B5EF4-FFF2-40B4-BE49-F238E27FC236}">
                <a16:creationId xmlns:a16="http://schemas.microsoft.com/office/drawing/2014/main" id="{4F4D3F26-3949-4252-9126-3514810C933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589473" y="7473001"/>
            <a:ext cx="2807372" cy="2429654"/>
          </a:xfrm>
          <a:prstGeom prst="rect">
            <a:avLst/>
          </a:prstGeom>
        </p:spPr>
      </p:pic>
      <p:pic>
        <p:nvPicPr>
          <p:cNvPr id="24" name="Picture 19">
            <a:extLst>
              <a:ext uri="{FF2B5EF4-FFF2-40B4-BE49-F238E27FC236}">
                <a16:creationId xmlns:a16="http://schemas.microsoft.com/office/drawing/2014/main" id="{CEF27A20-F9B0-475F-B6AB-501617C74AA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97394" y="1564429"/>
            <a:ext cx="2203896" cy="1378437"/>
          </a:xfrm>
          <a:prstGeom prst="rect">
            <a:avLst/>
          </a:prstGeom>
        </p:spPr>
      </p:pic>
      <p:pic>
        <p:nvPicPr>
          <p:cNvPr id="26" name="Picture 18">
            <a:extLst>
              <a:ext uri="{FF2B5EF4-FFF2-40B4-BE49-F238E27FC236}">
                <a16:creationId xmlns:a16="http://schemas.microsoft.com/office/drawing/2014/main" id="{ED6FD9D7-49B6-497F-9DD3-F7DD3F827AE0}"/>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1891197" y="8571908"/>
            <a:ext cx="1514363" cy="1330747"/>
          </a:xfrm>
          <a:prstGeom prst="rect">
            <a:avLst/>
          </a:prstGeom>
        </p:spPr>
      </p:pic>
    </p:spTree>
    <p:extLst>
      <p:ext uri="{BB962C8B-B14F-4D97-AF65-F5344CB8AC3E}">
        <p14:creationId xmlns:p14="http://schemas.microsoft.com/office/powerpoint/2010/main" val="177900153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par>
                                <p:cTn id="13" presetID="14" presetClass="entr" presetSubtype="1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682011" y="7475502"/>
            <a:ext cx="9826011" cy="3260796"/>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flipV="1">
            <a:off x="11334142" y="4528166"/>
            <a:ext cx="8075721" cy="7880558"/>
          </a:xfrm>
          <a:prstGeom prst="rect">
            <a:avLst/>
          </a:prstGeom>
        </p:spPr>
      </p:pic>
      <p:grpSp>
        <p:nvGrpSpPr>
          <p:cNvPr id="19" name="Group 18">
            <a:extLst>
              <a:ext uri="{FF2B5EF4-FFF2-40B4-BE49-F238E27FC236}">
                <a16:creationId xmlns:a16="http://schemas.microsoft.com/office/drawing/2014/main" id="{A33606D3-D52A-472A-857B-D6FCAA069A5D}"/>
              </a:ext>
            </a:extLst>
          </p:cNvPr>
          <p:cNvGrpSpPr/>
          <p:nvPr/>
        </p:nvGrpSpPr>
        <p:grpSpPr>
          <a:xfrm>
            <a:off x="1028700" y="2595562"/>
            <a:ext cx="9340132" cy="6662738"/>
            <a:chOff x="1028700" y="3901894"/>
            <a:chExt cx="8794592" cy="5356406"/>
          </a:xfrm>
        </p:grpSpPr>
        <p:grpSp>
          <p:nvGrpSpPr>
            <p:cNvPr id="6" name="Group 6"/>
            <p:cNvGrpSpPr/>
            <p:nvPr/>
          </p:nvGrpSpPr>
          <p:grpSpPr>
            <a:xfrm>
              <a:off x="1181100" y="4054294"/>
              <a:ext cx="8642192" cy="5204006"/>
              <a:chOff x="0" y="0"/>
              <a:chExt cx="2276133" cy="1370602"/>
            </a:xfrm>
          </p:grpSpPr>
          <p:sp>
            <p:nvSpPr>
              <p:cNvPr id="7" name="Freeform 7"/>
              <p:cNvSpPr/>
              <p:nvPr/>
            </p:nvSpPr>
            <p:spPr>
              <a:xfrm>
                <a:off x="0" y="0"/>
                <a:ext cx="2276133" cy="1370602"/>
              </a:xfrm>
              <a:custGeom>
                <a:avLst/>
                <a:gdLst/>
                <a:ahLst/>
                <a:cxnLst/>
                <a:rect l="l" t="t" r="r" b="b"/>
                <a:pathLst>
                  <a:path w="2276133" h="1370602">
                    <a:moveTo>
                      <a:pt x="35833" y="0"/>
                    </a:moveTo>
                    <a:lnTo>
                      <a:pt x="2240300" y="0"/>
                    </a:lnTo>
                    <a:cubicBezTo>
                      <a:pt x="2260090" y="0"/>
                      <a:pt x="2276133" y="16043"/>
                      <a:pt x="2276133" y="35833"/>
                    </a:cubicBezTo>
                    <a:lnTo>
                      <a:pt x="2276133" y="1334769"/>
                    </a:lnTo>
                    <a:cubicBezTo>
                      <a:pt x="2276133" y="1354559"/>
                      <a:pt x="2260090" y="1370602"/>
                      <a:pt x="2240300" y="1370602"/>
                    </a:cubicBezTo>
                    <a:lnTo>
                      <a:pt x="35833" y="1370602"/>
                    </a:lnTo>
                    <a:cubicBezTo>
                      <a:pt x="16043" y="1370602"/>
                      <a:pt x="0" y="1354559"/>
                      <a:pt x="0" y="1334769"/>
                    </a:cubicBezTo>
                    <a:lnTo>
                      <a:pt x="0" y="35833"/>
                    </a:lnTo>
                    <a:cubicBezTo>
                      <a:pt x="0" y="16043"/>
                      <a:pt x="16043" y="0"/>
                      <a:pt x="35833" y="0"/>
                    </a:cubicBezTo>
                    <a:close/>
                  </a:path>
                </a:pathLst>
              </a:custGeom>
              <a:solidFill>
                <a:srgbClr val="B1E1D2"/>
              </a:solidFill>
              <a:ln w="57150">
                <a:solidFill>
                  <a:srgbClr val="383838"/>
                </a:solidFill>
              </a:ln>
            </p:spPr>
          </p:sp>
          <p:sp>
            <p:nvSpPr>
              <p:cNvPr id="8" name="TextBox 8"/>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028700" y="3901894"/>
              <a:ext cx="8642192" cy="5204006"/>
              <a:chOff x="0" y="0"/>
              <a:chExt cx="2276133" cy="1370602"/>
            </a:xfrm>
          </p:grpSpPr>
          <p:sp>
            <p:nvSpPr>
              <p:cNvPr id="10" name="Freeform 10"/>
              <p:cNvSpPr/>
              <p:nvPr/>
            </p:nvSpPr>
            <p:spPr>
              <a:xfrm>
                <a:off x="0" y="0"/>
                <a:ext cx="2276133" cy="1370602"/>
              </a:xfrm>
              <a:custGeom>
                <a:avLst/>
                <a:gdLst/>
                <a:ahLst/>
                <a:cxnLst/>
                <a:rect l="l" t="t" r="r" b="b"/>
                <a:pathLst>
                  <a:path w="2276133" h="1370602">
                    <a:moveTo>
                      <a:pt x="35833" y="0"/>
                    </a:moveTo>
                    <a:lnTo>
                      <a:pt x="2240300" y="0"/>
                    </a:lnTo>
                    <a:cubicBezTo>
                      <a:pt x="2260090" y="0"/>
                      <a:pt x="2276133" y="16043"/>
                      <a:pt x="2276133" y="35833"/>
                    </a:cubicBezTo>
                    <a:lnTo>
                      <a:pt x="2276133" y="1334769"/>
                    </a:lnTo>
                    <a:cubicBezTo>
                      <a:pt x="2276133" y="1354559"/>
                      <a:pt x="2260090" y="1370602"/>
                      <a:pt x="2240300" y="1370602"/>
                    </a:cubicBezTo>
                    <a:lnTo>
                      <a:pt x="35833" y="1370602"/>
                    </a:lnTo>
                    <a:cubicBezTo>
                      <a:pt x="16043" y="1370602"/>
                      <a:pt x="0" y="1354559"/>
                      <a:pt x="0" y="1334769"/>
                    </a:cubicBezTo>
                    <a:lnTo>
                      <a:pt x="0" y="35833"/>
                    </a:lnTo>
                    <a:cubicBezTo>
                      <a:pt x="0" y="16043"/>
                      <a:pt x="16043" y="0"/>
                      <a:pt x="35833" y="0"/>
                    </a:cubicBezTo>
                    <a:close/>
                  </a:path>
                </a:pathLst>
              </a:custGeom>
              <a:solidFill>
                <a:srgbClr val="EFEFEF"/>
              </a:solidFill>
              <a:ln w="57150">
                <a:solidFill>
                  <a:srgbClr val="383838"/>
                </a:solidFill>
              </a:ln>
            </p:spPr>
          </p:sp>
          <p:sp>
            <p:nvSpPr>
              <p:cNvPr id="11" name="TextBox 11"/>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182600" y="268345"/>
            <a:ext cx="1382238" cy="1382238"/>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408261" y="1987699"/>
            <a:ext cx="1494847" cy="1313597"/>
          </a:xfrm>
          <a:prstGeom prst="rect">
            <a:avLst/>
          </a:prstGeom>
        </p:spPr>
      </p:pic>
      <p:grpSp>
        <p:nvGrpSpPr>
          <p:cNvPr id="26" name="Group 25">
            <a:extLst>
              <a:ext uri="{FF2B5EF4-FFF2-40B4-BE49-F238E27FC236}">
                <a16:creationId xmlns:a16="http://schemas.microsoft.com/office/drawing/2014/main" id="{3BA5423F-C5DE-4FEF-AA03-DB6DA2F6E3CA}"/>
              </a:ext>
            </a:extLst>
          </p:cNvPr>
          <p:cNvGrpSpPr/>
          <p:nvPr/>
        </p:nvGrpSpPr>
        <p:grpSpPr>
          <a:xfrm>
            <a:off x="1872515" y="725446"/>
            <a:ext cx="6925330" cy="1547596"/>
            <a:chOff x="1872515" y="725446"/>
            <a:chExt cx="6925330" cy="1547596"/>
          </a:xfrm>
        </p:grpSpPr>
        <p:grpSp>
          <p:nvGrpSpPr>
            <p:cNvPr id="2" name="Group 2"/>
            <p:cNvGrpSpPr/>
            <p:nvPr/>
          </p:nvGrpSpPr>
          <p:grpSpPr>
            <a:xfrm>
              <a:off x="1872515" y="725446"/>
              <a:ext cx="6591300" cy="1547596"/>
              <a:chOff x="0" y="0"/>
              <a:chExt cx="2276133" cy="696892"/>
            </a:xfrm>
          </p:grpSpPr>
          <p:sp>
            <p:nvSpPr>
              <p:cNvPr id="3" name="Freeform 3"/>
              <p:cNvSpPr/>
              <p:nvPr/>
            </p:nvSpPr>
            <p:spPr>
              <a:xfrm>
                <a:off x="0" y="0"/>
                <a:ext cx="2276133" cy="696892"/>
              </a:xfrm>
              <a:custGeom>
                <a:avLst/>
                <a:gdLst/>
                <a:ahLst/>
                <a:cxnLst/>
                <a:rect l="l" t="t" r="r" b="b"/>
                <a:pathLst>
                  <a:path w="2276133" h="696892">
                    <a:moveTo>
                      <a:pt x="35833" y="0"/>
                    </a:moveTo>
                    <a:lnTo>
                      <a:pt x="2240300" y="0"/>
                    </a:lnTo>
                    <a:cubicBezTo>
                      <a:pt x="2260090" y="0"/>
                      <a:pt x="2276133" y="16043"/>
                      <a:pt x="2276133" y="35833"/>
                    </a:cubicBezTo>
                    <a:lnTo>
                      <a:pt x="2276133" y="661059"/>
                    </a:lnTo>
                    <a:cubicBezTo>
                      <a:pt x="2276133" y="670563"/>
                      <a:pt x="2272357" y="679677"/>
                      <a:pt x="2265637" y="686397"/>
                    </a:cubicBezTo>
                    <a:cubicBezTo>
                      <a:pt x="2258918" y="693117"/>
                      <a:pt x="2249803" y="696892"/>
                      <a:pt x="2240300" y="696892"/>
                    </a:cubicBezTo>
                    <a:lnTo>
                      <a:pt x="35833" y="696892"/>
                    </a:lnTo>
                    <a:cubicBezTo>
                      <a:pt x="16043" y="696892"/>
                      <a:pt x="0" y="680849"/>
                      <a:pt x="0" y="661059"/>
                    </a:cubicBezTo>
                    <a:lnTo>
                      <a:pt x="0" y="35833"/>
                    </a:lnTo>
                    <a:cubicBezTo>
                      <a:pt x="0" y="16043"/>
                      <a:pt x="16043" y="0"/>
                      <a:pt x="35833" y="0"/>
                    </a:cubicBezTo>
                    <a:close/>
                  </a:path>
                </a:pathLst>
              </a:custGeom>
              <a:solidFill>
                <a:srgbClr val="B1E1D2"/>
              </a:solidFill>
              <a:ln w="57150">
                <a:solidFill>
                  <a:srgbClr val="383838"/>
                </a:solidFill>
              </a:ln>
            </p:spPr>
          </p:sp>
          <p:sp>
            <p:nvSpPr>
              <p:cNvPr id="4" name="TextBox 4"/>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TextBox 20">
              <a:extLst>
                <a:ext uri="{FF2B5EF4-FFF2-40B4-BE49-F238E27FC236}">
                  <a16:creationId xmlns:a16="http://schemas.microsoft.com/office/drawing/2014/main" id="{E651AE90-9A69-4D8E-872C-40FFA6030D81}"/>
                </a:ext>
              </a:extLst>
            </p:cNvPr>
            <p:cNvSpPr txBox="1"/>
            <p:nvPr/>
          </p:nvSpPr>
          <p:spPr>
            <a:xfrm>
              <a:off x="2206546" y="1094621"/>
              <a:ext cx="6591299" cy="830997"/>
            </a:xfrm>
            <a:prstGeom prst="rect">
              <a:avLst/>
            </a:prstGeom>
            <a:noFill/>
          </p:spPr>
          <p:txBody>
            <a:bodyPr wrap="square">
              <a:spAutoFit/>
            </a:bodyPr>
            <a:lstStyle/>
            <a:p>
              <a:r>
                <a:rPr lang="vi-VN" sz="4800" b="1" dirty="0">
                  <a:effectLst/>
                  <a:ea typeface="Calibri" panose="020F0502020204030204" pitchFamily="34" charset="0"/>
                </a:rPr>
                <a:t>Những việc nên làm</a:t>
              </a:r>
              <a:endParaRPr lang="en-US" sz="4800" dirty="0"/>
            </a:p>
          </p:txBody>
        </p:sp>
      </p:grpSp>
      <p:sp>
        <p:nvSpPr>
          <p:cNvPr id="25" name="TextBox 24">
            <a:extLst>
              <a:ext uri="{FF2B5EF4-FFF2-40B4-BE49-F238E27FC236}">
                <a16:creationId xmlns:a16="http://schemas.microsoft.com/office/drawing/2014/main" id="{4313C302-0B1F-4E2C-86A7-748E95E3B886}"/>
              </a:ext>
            </a:extLst>
          </p:cNvPr>
          <p:cNvSpPr txBox="1"/>
          <p:nvPr/>
        </p:nvSpPr>
        <p:spPr>
          <a:xfrm>
            <a:off x="1215850" y="3159104"/>
            <a:ext cx="8903919" cy="5386731"/>
          </a:xfrm>
          <a:prstGeom prst="rect">
            <a:avLst/>
          </a:prstGeom>
          <a:noFill/>
        </p:spPr>
        <p:txBody>
          <a:bodyPr wrap="square">
            <a:spAutoFit/>
          </a:bodyPr>
          <a:lstStyle/>
          <a:p>
            <a:pPr marL="571500" indent="-571500">
              <a:lnSpc>
                <a:spcPct val="115000"/>
              </a:lnSpc>
              <a:spcAft>
                <a:spcPts val="1000"/>
              </a:spcAft>
              <a:buFont typeface="Wingdings" panose="05000000000000000000" pitchFamily="2" charset="2"/>
              <a:buChar char="ü"/>
            </a:pPr>
            <a:r>
              <a:rPr lang="vi-VN" sz="4000" dirty="0">
                <a:effectLst/>
                <a:ea typeface="Calibri" panose="020F0502020204030204" pitchFamily="34" charset="0"/>
                <a:cs typeface="Times New Roman" panose="02020603050405020304" pitchFamily="18" charset="0"/>
              </a:rPr>
              <a:t>Không vứt rác bừa bãi</a:t>
            </a:r>
            <a:endParaRPr lang="en-US" sz="4000" dirty="0">
              <a:effectLst/>
              <a:ea typeface="Calibri" panose="020F0502020204030204" pitchFamily="34" charset="0"/>
              <a:cs typeface="Times New Roman" panose="02020603050405020304" pitchFamily="18" charset="0"/>
            </a:endParaRPr>
          </a:p>
          <a:p>
            <a:pPr marL="571500" indent="-571500">
              <a:lnSpc>
                <a:spcPct val="115000"/>
              </a:lnSpc>
              <a:spcAft>
                <a:spcPts val="1000"/>
              </a:spcAft>
              <a:buFont typeface="Wingdings" panose="05000000000000000000" pitchFamily="2" charset="2"/>
              <a:buChar char="ü"/>
            </a:pPr>
            <a:r>
              <a:rPr lang="vi-VN" sz="4000" dirty="0">
                <a:effectLst/>
                <a:ea typeface="Calibri" panose="020F0502020204030204" pitchFamily="34" charset="0"/>
                <a:cs typeface="Times New Roman" panose="02020603050405020304" pitchFamily="18" charset="0"/>
              </a:rPr>
              <a:t>Không thực hiện hành vi chống phá với di tích, danh lam thắng cảnh</a:t>
            </a:r>
            <a:endParaRPr lang="en-US" sz="4000" dirty="0">
              <a:effectLst/>
              <a:ea typeface="Calibri" panose="020F0502020204030204" pitchFamily="34" charset="0"/>
              <a:cs typeface="Times New Roman" panose="02020603050405020304" pitchFamily="18" charset="0"/>
            </a:endParaRPr>
          </a:p>
          <a:p>
            <a:pPr marL="571500" indent="-571500">
              <a:lnSpc>
                <a:spcPct val="115000"/>
              </a:lnSpc>
              <a:spcAft>
                <a:spcPts val="1000"/>
              </a:spcAft>
              <a:buFont typeface="Wingdings" panose="05000000000000000000" pitchFamily="2" charset="2"/>
              <a:buChar char="ü"/>
            </a:pPr>
            <a:r>
              <a:rPr lang="vi-VN" sz="4000" dirty="0">
                <a:effectLst/>
                <a:ea typeface="Calibri" panose="020F0502020204030204" pitchFamily="34" charset="0"/>
                <a:cs typeface="Times New Roman" panose="02020603050405020304" pitchFamily="18" charset="0"/>
              </a:rPr>
              <a:t>Tuyên truyền giá trị tốt đẹp của cảnh quan</a:t>
            </a:r>
            <a:endParaRPr lang="en-US" sz="4000" dirty="0">
              <a:effectLst/>
              <a:ea typeface="Calibri" panose="020F0502020204030204" pitchFamily="34" charset="0"/>
              <a:cs typeface="Times New Roman" panose="02020603050405020304" pitchFamily="18" charset="0"/>
            </a:endParaRPr>
          </a:p>
          <a:p>
            <a:pPr marL="571500" indent="-571500">
              <a:lnSpc>
                <a:spcPct val="115000"/>
              </a:lnSpc>
              <a:spcAft>
                <a:spcPts val="1000"/>
              </a:spcAft>
              <a:buFont typeface="Wingdings" panose="05000000000000000000" pitchFamily="2" charset="2"/>
              <a:buChar char="ü"/>
            </a:pPr>
            <a:r>
              <a:rPr lang="vi-VN" sz="4000" dirty="0">
                <a:effectLst/>
                <a:ea typeface="Calibri" panose="020F0502020204030204" pitchFamily="34" charset="0"/>
                <a:cs typeface="Times New Roman" panose="02020603050405020304" pitchFamily="18" charset="0"/>
              </a:rPr>
              <a:t>Tìm hiểu lịch sử, giá trị của các cảnh quan</a:t>
            </a:r>
            <a:endParaRPr lang="en-US" sz="4000" dirty="0">
              <a:effectLst/>
              <a:ea typeface="Calibri" panose="020F0502020204030204" pitchFamily="34" charset="0"/>
              <a:cs typeface="Times New Roman" panose="02020603050405020304" pitchFamily="18" charset="0"/>
            </a:endParaRPr>
          </a:p>
        </p:txBody>
      </p:sp>
      <p:pic>
        <p:nvPicPr>
          <p:cNvPr id="27" name="Picture 2">
            <a:extLst>
              <a:ext uri="{FF2B5EF4-FFF2-40B4-BE49-F238E27FC236}">
                <a16:creationId xmlns:a16="http://schemas.microsoft.com/office/drawing/2014/main" id="{973A2C5C-87F8-444D-A323-535723FBB401}"/>
              </a:ext>
            </a:extLst>
          </p:cNvPr>
          <p:cNvPicPr>
            <a:picLocks noChangeAspect="1"/>
          </p:cNvPicPr>
          <p:nvPr/>
        </p:nvPicPr>
        <p:blipFill>
          <a:blip r:embed="rId10"/>
          <a:srcRect/>
          <a:stretch>
            <a:fillRect/>
          </a:stretch>
        </p:blipFill>
        <p:spPr>
          <a:xfrm>
            <a:off x="11016565" y="3625496"/>
            <a:ext cx="6527085" cy="5996759"/>
          </a:xfrm>
          <a:prstGeom prst="rect">
            <a:avLst/>
          </a:prstGeom>
        </p:spPr>
      </p:pic>
    </p:spTree>
    <p:extLst>
      <p:ext uri="{BB962C8B-B14F-4D97-AF65-F5344CB8AC3E}">
        <p14:creationId xmlns:p14="http://schemas.microsoft.com/office/powerpoint/2010/main" val="72819539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25">
                                            <p:txEl>
                                              <p:pRg st="0" end="0"/>
                                            </p:txEl>
                                          </p:spTgt>
                                        </p:tgtEl>
                                        <p:attrNameLst>
                                          <p:attrName>style.visibility</p:attrName>
                                        </p:attrNameLst>
                                      </p:cBhvr>
                                      <p:to>
                                        <p:strVal val="visible"/>
                                      </p:to>
                                    </p:set>
                                    <p:animEffect transition="in" filter="fade">
                                      <p:cBhvr>
                                        <p:cTn id="16" dur="500"/>
                                        <p:tgtEl>
                                          <p:spTgt spid="25">
                                            <p:txEl>
                                              <p:pRg st="0" end="0"/>
                                            </p:txEl>
                                          </p:spTgt>
                                        </p:tgtEl>
                                      </p:cBhvr>
                                    </p:animEffect>
                                    <p:anim calcmode="lin" valueType="num">
                                      <p:cBhvr>
                                        <p:cTn id="17"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25">
                                            <p:txEl>
                                              <p:pRg st="0" end="0"/>
                                            </p:txEl>
                                          </p:spTgt>
                                        </p:tgtEl>
                                        <p:attrNameLst>
                                          <p:attrName>ppt_y</p:attrName>
                                        </p:attrNameLst>
                                      </p:cBhvr>
                                      <p:tavLst>
                                        <p:tav tm="0">
                                          <p:val>
                                            <p:strVal val="#ppt_y+.1"/>
                                          </p:val>
                                        </p:tav>
                                        <p:tav tm="100000">
                                          <p:val>
                                            <p:strVal val="#ppt_y"/>
                                          </p:val>
                                        </p:tav>
                                      </p:tavLst>
                                    </p:anim>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fltVal val="0"/>
                                          </p:val>
                                        </p:tav>
                                        <p:tav tm="100000">
                                          <p:val>
                                            <p:strVal val="#ppt_h"/>
                                          </p:val>
                                        </p:tav>
                                      </p:tavLst>
                                    </p:anim>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5">
                                            <p:txEl>
                                              <p:pRg st="1" end="1"/>
                                            </p:txEl>
                                          </p:spTgt>
                                        </p:tgtEl>
                                        <p:attrNameLst>
                                          <p:attrName>style.visibility</p:attrName>
                                        </p:attrNameLst>
                                      </p:cBhvr>
                                      <p:to>
                                        <p:strVal val="visible"/>
                                      </p:to>
                                    </p:set>
                                    <p:animEffect transition="in" filter="fade">
                                      <p:cBhvr>
                                        <p:cTn id="28" dur="500"/>
                                        <p:tgtEl>
                                          <p:spTgt spid="25">
                                            <p:txEl>
                                              <p:pRg st="1" end="1"/>
                                            </p:txEl>
                                          </p:spTgt>
                                        </p:tgtEl>
                                      </p:cBhvr>
                                    </p:animEffect>
                                    <p:anim calcmode="lin" valueType="num">
                                      <p:cBhvr>
                                        <p:cTn id="29"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p:cTn id="30" dur="500" fill="hold"/>
                                        <p:tgtEl>
                                          <p:spTgt spid="2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5">
                                            <p:txEl>
                                              <p:pRg st="2" end="2"/>
                                            </p:txEl>
                                          </p:spTgt>
                                        </p:tgtEl>
                                        <p:attrNameLst>
                                          <p:attrName>style.visibility</p:attrName>
                                        </p:attrNameLst>
                                      </p:cBhvr>
                                      <p:to>
                                        <p:strVal val="visible"/>
                                      </p:to>
                                    </p:set>
                                    <p:animEffect transition="in" filter="fade">
                                      <p:cBhvr>
                                        <p:cTn id="35" dur="500"/>
                                        <p:tgtEl>
                                          <p:spTgt spid="25">
                                            <p:txEl>
                                              <p:pRg st="2" end="2"/>
                                            </p:txEl>
                                          </p:spTgt>
                                        </p:tgtEl>
                                      </p:cBhvr>
                                    </p:animEffect>
                                    <p:anim calcmode="lin" valueType="num">
                                      <p:cBhvr>
                                        <p:cTn id="36" dur="500" fill="hold"/>
                                        <p:tgtEl>
                                          <p:spTgt spid="25">
                                            <p:txEl>
                                              <p:pRg st="2" end="2"/>
                                            </p:txEl>
                                          </p:spTgt>
                                        </p:tgtEl>
                                        <p:attrNameLst>
                                          <p:attrName>ppt_x</p:attrName>
                                        </p:attrNameLst>
                                      </p:cBhvr>
                                      <p:tavLst>
                                        <p:tav tm="0">
                                          <p:val>
                                            <p:strVal val="#ppt_x"/>
                                          </p:val>
                                        </p:tav>
                                        <p:tav tm="100000">
                                          <p:val>
                                            <p:strVal val="#ppt_x"/>
                                          </p:val>
                                        </p:tav>
                                      </p:tavLst>
                                    </p:anim>
                                    <p:anim calcmode="lin" valueType="num">
                                      <p:cBhvr>
                                        <p:cTn id="37" dur="500" fill="hold"/>
                                        <p:tgtEl>
                                          <p:spTgt spid="2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5">
                                            <p:txEl>
                                              <p:pRg st="3" end="3"/>
                                            </p:txEl>
                                          </p:spTgt>
                                        </p:tgtEl>
                                        <p:attrNameLst>
                                          <p:attrName>style.visibility</p:attrName>
                                        </p:attrNameLst>
                                      </p:cBhvr>
                                      <p:to>
                                        <p:strVal val="visible"/>
                                      </p:to>
                                    </p:set>
                                    <p:animEffect transition="in" filter="fade">
                                      <p:cBhvr>
                                        <p:cTn id="42" dur="500"/>
                                        <p:tgtEl>
                                          <p:spTgt spid="25">
                                            <p:txEl>
                                              <p:pRg st="3" end="3"/>
                                            </p:txEl>
                                          </p:spTgt>
                                        </p:tgtEl>
                                      </p:cBhvr>
                                    </p:animEffect>
                                    <p:anim calcmode="lin" valueType="num">
                                      <p:cBhvr>
                                        <p:cTn id="43" dur="500" fill="hold"/>
                                        <p:tgtEl>
                                          <p:spTgt spid="25">
                                            <p:txEl>
                                              <p:pRg st="3" end="3"/>
                                            </p:txEl>
                                          </p:spTgt>
                                        </p:tgtEl>
                                        <p:attrNameLst>
                                          <p:attrName>ppt_x</p:attrName>
                                        </p:attrNameLst>
                                      </p:cBhvr>
                                      <p:tavLst>
                                        <p:tav tm="0">
                                          <p:val>
                                            <p:strVal val="#ppt_x"/>
                                          </p:val>
                                        </p:tav>
                                        <p:tav tm="100000">
                                          <p:val>
                                            <p:strVal val="#ppt_x"/>
                                          </p:val>
                                        </p:tav>
                                      </p:tavLst>
                                    </p:anim>
                                    <p:anim calcmode="lin" valueType="num">
                                      <p:cBhvr>
                                        <p:cTn id="44" dur="500" fill="hold"/>
                                        <p:tgtEl>
                                          <p:spTgt spid="2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682011" y="7475502"/>
            <a:ext cx="9826011" cy="3260796"/>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flipV="1">
            <a:off x="11334142" y="4528166"/>
            <a:ext cx="8075721" cy="7880558"/>
          </a:xfrm>
          <a:prstGeom prst="rect">
            <a:avLst/>
          </a:prstGeom>
        </p:spPr>
      </p:pic>
      <p:grpSp>
        <p:nvGrpSpPr>
          <p:cNvPr id="19" name="Group 18">
            <a:extLst>
              <a:ext uri="{FF2B5EF4-FFF2-40B4-BE49-F238E27FC236}">
                <a16:creationId xmlns:a16="http://schemas.microsoft.com/office/drawing/2014/main" id="{A33606D3-D52A-472A-857B-D6FCAA069A5D}"/>
              </a:ext>
            </a:extLst>
          </p:cNvPr>
          <p:cNvGrpSpPr/>
          <p:nvPr/>
        </p:nvGrpSpPr>
        <p:grpSpPr>
          <a:xfrm>
            <a:off x="1295400" y="2458880"/>
            <a:ext cx="16426732" cy="6662738"/>
            <a:chOff x="1028700" y="3901894"/>
            <a:chExt cx="8794592" cy="5356406"/>
          </a:xfrm>
        </p:grpSpPr>
        <p:grpSp>
          <p:nvGrpSpPr>
            <p:cNvPr id="6" name="Group 6"/>
            <p:cNvGrpSpPr/>
            <p:nvPr/>
          </p:nvGrpSpPr>
          <p:grpSpPr>
            <a:xfrm>
              <a:off x="1181100" y="4054294"/>
              <a:ext cx="8642192" cy="5204006"/>
              <a:chOff x="0" y="0"/>
              <a:chExt cx="2276133" cy="1370602"/>
            </a:xfrm>
          </p:grpSpPr>
          <p:sp>
            <p:nvSpPr>
              <p:cNvPr id="7" name="Freeform 7"/>
              <p:cNvSpPr/>
              <p:nvPr/>
            </p:nvSpPr>
            <p:spPr>
              <a:xfrm>
                <a:off x="0" y="0"/>
                <a:ext cx="2276133" cy="1370602"/>
              </a:xfrm>
              <a:custGeom>
                <a:avLst/>
                <a:gdLst/>
                <a:ahLst/>
                <a:cxnLst/>
                <a:rect l="l" t="t" r="r" b="b"/>
                <a:pathLst>
                  <a:path w="2276133" h="1370602">
                    <a:moveTo>
                      <a:pt x="35833" y="0"/>
                    </a:moveTo>
                    <a:lnTo>
                      <a:pt x="2240300" y="0"/>
                    </a:lnTo>
                    <a:cubicBezTo>
                      <a:pt x="2260090" y="0"/>
                      <a:pt x="2276133" y="16043"/>
                      <a:pt x="2276133" y="35833"/>
                    </a:cubicBezTo>
                    <a:lnTo>
                      <a:pt x="2276133" y="1334769"/>
                    </a:lnTo>
                    <a:cubicBezTo>
                      <a:pt x="2276133" y="1354559"/>
                      <a:pt x="2260090" y="1370602"/>
                      <a:pt x="2240300" y="1370602"/>
                    </a:cubicBezTo>
                    <a:lnTo>
                      <a:pt x="35833" y="1370602"/>
                    </a:lnTo>
                    <a:cubicBezTo>
                      <a:pt x="16043" y="1370602"/>
                      <a:pt x="0" y="1354559"/>
                      <a:pt x="0" y="1334769"/>
                    </a:cubicBezTo>
                    <a:lnTo>
                      <a:pt x="0" y="35833"/>
                    </a:lnTo>
                    <a:cubicBezTo>
                      <a:pt x="0" y="16043"/>
                      <a:pt x="16043" y="0"/>
                      <a:pt x="35833" y="0"/>
                    </a:cubicBezTo>
                    <a:close/>
                  </a:path>
                </a:pathLst>
              </a:custGeom>
              <a:solidFill>
                <a:srgbClr val="B1E1D2"/>
              </a:solidFill>
              <a:ln w="57150">
                <a:solidFill>
                  <a:srgbClr val="383838"/>
                </a:solidFill>
              </a:ln>
            </p:spPr>
          </p:sp>
          <p:sp>
            <p:nvSpPr>
              <p:cNvPr id="8" name="TextBox 8"/>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028700" y="3901894"/>
              <a:ext cx="8642192" cy="5204006"/>
              <a:chOff x="0" y="0"/>
              <a:chExt cx="2276133" cy="1370602"/>
            </a:xfrm>
          </p:grpSpPr>
          <p:sp>
            <p:nvSpPr>
              <p:cNvPr id="10" name="Freeform 10"/>
              <p:cNvSpPr/>
              <p:nvPr/>
            </p:nvSpPr>
            <p:spPr>
              <a:xfrm>
                <a:off x="0" y="0"/>
                <a:ext cx="2276133" cy="1370602"/>
              </a:xfrm>
              <a:custGeom>
                <a:avLst/>
                <a:gdLst/>
                <a:ahLst/>
                <a:cxnLst/>
                <a:rect l="l" t="t" r="r" b="b"/>
                <a:pathLst>
                  <a:path w="2276133" h="1370602">
                    <a:moveTo>
                      <a:pt x="35833" y="0"/>
                    </a:moveTo>
                    <a:lnTo>
                      <a:pt x="2240300" y="0"/>
                    </a:lnTo>
                    <a:cubicBezTo>
                      <a:pt x="2260090" y="0"/>
                      <a:pt x="2276133" y="16043"/>
                      <a:pt x="2276133" y="35833"/>
                    </a:cubicBezTo>
                    <a:lnTo>
                      <a:pt x="2276133" y="1334769"/>
                    </a:lnTo>
                    <a:cubicBezTo>
                      <a:pt x="2276133" y="1354559"/>
                      <a:pt x="2260090" y="1370602"/>
                      <a:pt x="2240300" y="1370602"/>
                    </a:cubicBezTo>
                    <a:lnTo>
                      <a:pt x="35833" y="1370602"/>
                    </a:lnTo>
                    <a:cubicBezTo>
                      <a:pt x="16043" y="1370602"/>
                      <a:pt x="0" y="1354559"/>
                      <a:pt x="0" y="1334769"/>
                    </a:cubicBezTo>
                    <a:lnTo>
                      <a:pt x="0" y="35833"/>
                    </a:lnTo>
                    <a:cubicBezTo>
                      <a:pt x="0" y="16043"/>
                      <a:pt x="16043" y="0"/>
                      <a:pt x="35833" y="0"/>
                    </a:cubicBezTo>
                    <a:close/>
                  </a:path>
                </a:pathLst>
              </a:custGeom>
              <a:solidFill>
                <a:srgbClr val="EFEFEF"/>
              </a:solidFill>
              <a:ln w="57150">
                <a:solidFill>
                  <a:srgbClr val="383838"/>
                </a:solidFill>
              </a:ln>
            </p:spPr>
          </p:sp>
          <p:sp>
            <p:nvSpPr>
              <p:cNvPr id="11" name="TextBox 11"/>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634491" y="1083423"/>
            <a:ext cx="1382238" cy="1382238"/>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945459" y="335460"/>
            <a:ext cx="1494847" cy="1313597"/>
          </a:xfrm>
          <a:prstGeom prst="rect">
            <a:avLst/>
          </a:prstGeom>
        </p:spPr>
      </p:pic>
      <p:grpSp>
        <p:nvGrpSpPr>
          <p:cNvPr id="26" name="Group 25">
            <a:extLst>
              <a:ext uri="{FF2B5EF4-FFF2-40B4-BE49-F238E27FC236}">
                <a16:creationId xmlns:a16="http://schemas.microsoft.com/office/drawing/2014/main" id="{3BA5423F-C5DE-4FEF-AA03-DB6DA2F6E3CA}"/>
              </a:ext>
            </a:extLst>
          </p:cNvPr>
          <p:cNvGrpSpPr/>
          <p:nvPr/>
        </p:nvGrpSpPr>
        <p:grpSpPr>
          <a:xfrm>
            <a:off x="1295400" y="484432"/>
            <a:ext cx="6925330" cy="1547596"/>
            <a:chOff x="1872515" y="725446"/>
            <a:chExt cx="6925330" cy="1547596"/>
          </a:xfrm>
        </p:grpSpPr>
        <p:grpSp>
          <p:nvGrpSpPr>
            <p:cNvPr id="2" name="Group 2"/>
            <p:cNvGrpSpPr/>
            <p:nvPr/>
          </p:nvGrpSpPr>
          <p:grpSpPr>
            <a:xfrm>
              <a:off x="1872515" y="725446"/>
              <a:ext cx="6591300" cy="1547596"/>
              <a:chOff x="0" y="0"/>
              <a:chExt cx="2276133" cy="696892"/>
            </a:xfrm>
          </p:grpSpPr>
          <p:sp>
            <p:nvSpPr>
              <p:cNvPr id="3" name="Freeform 3"/>
              <p:cNvSpPr/>
              <p:nvPr/>
            </p:nvSpPr>
            <p:spPr>
              <a:xfrm>
                <a:off x="0" y="0"/>
                <a:ext cx="2276133" cy="696892"/>
              </a:xfrm>
              <a:custGeom>
                <a:avLst/>
                <a:gdLst/>
                <a:ahLst/>
                <a:cxnLst/>
                <a:rect l="l" t="t" r="r" b="b"/>
                <a:pathLst>
                  <a:path w="2276133" h="696892">
                    <a:moveTo>
                      <a:pt x="35833" y="0"/>
                    </a:moveTo>
                    <a:lnTo>
                      <a:pt x="2240300" y="0"/>
                    </a:lnTo>
                    <a:cubicBezTo>
                      <a:pt x="2260090" y="0"/>
                      <a:pt x="2276133" y="16043"/>
                      <a:pt x="2276133" y="35833"/>
                    </a:cubicBezTo>
                    <a:lnTo>
                      <a:pt x="2276133" y="661059"/>
                    </a:lnTo>
                    <a:cubicBezTo>
                      <a:pt x="2276133" y="670563"/>
                      <a:pt x="2272357" y="679677"/>
                      <a:pt x="2265637" y="686397"/>
                    </a:cubicBezTo>
                    <a:cubicBezTo>
                      <a:pt x="2258918" y="693117"/>
                      <a:pt x="2249803" y="696892"/>
                      <a:pt x="2240300" y="696892"/>
                    </a:cubicBezTo>
                    <a:lnTo>
                      <a:pt x="35833" y="696892"/>
                    </a:lnTo>
                    <a:cubicBezTo>
                      <a:pt x="16043" y="696892"/>
                      <a:pt x="0" y="680849"/>
                      <a:pt x="0" y="661059"/>
                    </a:cubicBezTo>
                    <a:lnTo>
                      <a:pt x="0" y="35833"/>
                    </a:lnTo>
                    <a:cubicBezTo>
                      <a:pt x="0" y="16043"/>
                      <a:pt x="16043" y="0"/>
                      <a:pt x="35833" y="0"/>
                    </a:cubicBezTo>
                    <a:close/>
                  </a:path>
                </a:pathLst>
              </a:custGeom>
              <a:solidFill>
                <a:srgbClr val="B1E1D2"/>
              </a:solidFill>
              <a:ln w="57150">
                <a:solidFill>
                  <a:srgbClr val="383838"/>
                </a:solidFill>
              </a:ln>
            </p:spPr>
          </p:sp>
          <p:sp>
            <p:nvSpPr>
              <p:cNvPr id="4" name="TextBox 4"/>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TextBox 20">
              <a:extLst>
                <a:ext uri="{FF2B5EF4-FFF2-40B4-BE49-F238E27FC236}">
                  <a16:creationId xmlns:a16="http://schemas.microsoft.com/office/drawing/2014/main" id="{E651AE90-9A69-4D8E-872C-40FFA6030D81}"/>
                </a:ext>
              </a:extLst>
            </p:cNvPr>
            <p:cNvSpPr txBox="1"/>
            <p:nvPr/>
          </p:nvSpPr>
          <p:spPr>
            <a:xfrm>
              <a:off x="2206546" y="1094621"/>
              <a:ext cx="659129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Những việc nên làm</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2" name="TextBox 21">
            <a:extLst>
              <a:ext uri="{FF2B5EF4-FFF2-40B4-BE49-F238E27FC236}">
                <a16:creationId xmlns:a16="http://schemas.microsoft.com/office/drawing/2014/main" id="{89AD7E87-5259-466B-A595-2D8BB63EACF9}"/>
              </a:ext>
            </a:extLst>
          </p:cNvPr>
          <p:cNvSpPr txBox="1"/>
          <p:nvPr/>
        </p:nvSpPr>
        <p:spPr>
          <a:xfrm>
            <a:off x="1653034" y="2862480"/>
            <a:ext cx="15567952" cy="5917646"/>
          </a:xfrm>
          <a:prstGeom prst="rect">
            <a:avLst/>
          </a:prstGeom>
          <a:noFill/>
        </p:spPr>
        <p:txBody>
          <a:bodyPr wrap="square">
            <a:spAutoFit/>
          </a:bodyPr>
          <a:lstStyle/>
          <a:p>
            <a:pPr marL="571500" indent="-571500">
              <a:lnSpc>
                <a:spcPct val="150000"/>
              </a:lnSpc>
              <a:spcAft>
                <a:spcPts val="1000"/>
              </a:spcAft>
              <a:buFont typeface="Arial" panose="020B0604020202020204" pitchFamily="34" charset="0"/>
              <a:buChar char="•"/>
            </a:pPr>
            <a:r>
              <a:rPr lang="vi-VN" sz="4000" dirty="0">
                <a:effectLst/>
                <a:ea typeface="Calibri" panose="020F0502020204030204" pitchFamily="34" charset="0"/>
                <a:cs typeface="Times New Roman" panose="02020603050405020304" pitchFamily="18" charset="0"/>
              </a:rPr>
              <a:t>Hủy hoại hoặc gây nguy cơ hủy hoại di sản văn hóa</a:t>
            </a:r>
            <a:endParaRPr lang="en-US" sz="4000" dirty="0">
              <a:effectLst/>
              <a:ea typeface="Calibri" panose="020F0502020204030204" pitchFamily="34" charset="0"/>
              <a:cs typeface="Times New Roman" panose="02020603050405020304" pitchFamily="18" charset="0"/>
            </a:endParaRPr>
          </a:p>
          <a:p>
            <a:pPr marL="571500" indent="-571500">
              <a:lnSpc>
                <a:spcPct val="150000"/>
              </a:lnSpc>
              <a:spcAft>
                <a:spcPts val="1000"/>
              </a:spcAft>
              <a:buFont typeface="Arial" panose="020B0604020202020204" pitchFamily="34" charset="0"/>
              <a:buChar char="•"/>
            </a:pPr>
            <a:r>
              <a:rPr lang="vi-VN" sz="4000" dirty="0">
                <a:effectLst/>
                <a:ea typeface="Calibri" panose="020F0502020204030204" pitchFamily="34" charset="0"/>
                <a:cs typeface="Times New Roman" panose="02020603050405020304" pitchFamily="18" charset="0"/>
              </a:rPr>
              <a:t>Tự ý đào bới, tìm kiếm di vật, bảo vật trong các di tích</a:t>
            </a:r>
            <a:endParaRPr lang="en-US" sz="4000" dirty="0">
              <a:effectLst/>
              <a:ea typeface="Calibri" panose="020F0502020204030204" pitchFamily="34" charset="0"/>
              <a:cs typeface="Times New Roman" panose="02020603050405020304" pitchFamily="18" charset="0"/>
            </a:endParaRPr>
          </a:p>
          <a:p>
            <a:pPr marL="571500" indent="-571500">
              <a:lnSpc>
                <a:spcPct val="150000"/>
              </a:lnSpc>
              <a:spcAft>
                <a:spcPts val="1000"/>
              </a:spcAft>
              <a:buFont typeface="Arial" panose="020B0604020202020204" pitchFamily="34" charset="0"/>
              <a:buChar char="•"/>
            </a:pPr>
            <a:r>
              <a:rPr lang="vi-VN" sz="4000" dirty="0">
                <a:effectLst/>
                <a:ea typeface="Calibri" panose="020F0502020204030204" pitchFamily="34" charset="0"/>
                <a:cs typeface="Times New Roman" panose="02020603050405020304" pitchFamily="18" charset="0"/>
              </a:rPr>
              <a:t>Mua bán, trao đổi, vận chuyển trái phép di vật, cổ vật – văn hóa, danh lam thắng cảnh và di vật.</a:t>
            </a:r>
            <a:endParaRPr lang="en-US" sz="4000" dirty="0">
              <a:effectLst/>
              <a:ea typeface="Calibri" panose="020F0502020204030204" pitchFamily="34" charset="0"/>
              <a:cs typeface="Times New Roman" panose="02020603050405020304" pitchFamily="18" charset="0"/>
            </a:endParaRPr>
          </a:p>
          <a:p>
            <a:pPr marL="571500" indent="-571500">
              <a:lnSpc>
                <a:spcPct val="150000"/>
              </a:lnSpc>
              <a:spcAft>
                <a:spcPts val="1000"/>
              </a:spcAft>
              <a:buFont typeface="Arial" panose="020B0604020202020204" pitchFamily="34" charset="0"/>
              <a:buChar char="•"/>
            </a:pPr>
            <a:r>
              <a:rPr lang="vi-VN" sz="4000" dirty="0">
                <a:effectLst/>
                <a:ea typeface="Calibri" panose="020F0502020204030204" pitchFamily="34" charset="0"/>
                <a:cs typeface="Times New Roman" panose="02020603050405020304" pitchFamily="18" charset="0"/>
              </a:rPr>
              <a:t>Lợi dụng việc bảo vệ và phát huy giá trị di sản văn hóa để mê tín dị đoan và thực hiện hành vi trái pháp luật khác.</a:t>
            </a:r>
            <a:endParaRPr lang="en-US" sz="4000" dirty="0">
              <a:effectLst/>
              <a:ea typeface="Calibri" panose="020F0502020204030204" pitchFamily="34" charset="0"/>
              <a:cs typeface="Times New Roman" panose="02020603050405020304" pitchFamily="18" charset="0"/>
            </a:endParaRPr>
          </a:p>
        </p:txBody>
      </p:sp>
      <p:pic>
        <p:nvPicPr>
          <p:cNvPr id="23" name="Picture 4">
            <a:extLst>
              <a:ext uri="{FF2B5EF4-FFF2-40B4-BE49-F238E27FC236}">
                <a16:creationId xmlns:a16="http://schemas.microsoft.com/office/drawing/2014/main" id="{0FCF98AF-539A-4A71-807E-E7DBA9C66D2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638867" y="2482905"/>
            <a:ext cx="2353733" cy="2327254"/>
          </a:xfrm>
          <a:prstGeom prst="rect">
            <a:avLst/>
          </a:prstGeom>
        </p:spPr>
      </p:pic>
    </p:spTree>
    <p:extLst>
      <p:ext uri="{BB962C8B-B14F-4D97-AF65-F5344CB8AC3E}">
        <p14:creationId xmlns:p14="http://schemas.microsoft.com/office/powerpoint/2010/main" val="87024616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circle(in)">
                                      <p:cBhvr>
                                        <p:cTn id="7" dur="500"/>
                                        <p:tgtEl>
                                          <p:spTgt spid="22">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2">
                                            <p:txEl>
                                              <p:pRg st="1" end="1"/>
                                            </p:txEl>
                                          </p:spTgt>
                                        </p:tgtEl>
                                        <p:attrNameLst>
                                          <p:attrName>style.visibility</p:attrName>
                                        </p:attrNameLst>
                                      </p:cBhvr>
                                      <p:to>
                                        <p:strVal val="visible"/>
                                      </p:to>
                                    </p:set>
                                    <p:animEffect transition="in" filter="circle(in)">
                                      <p:cBhvr>
                                        <p:cTn id="15" dur="500"/>
                                        <p:tgtEl>
                                          <p:spTgt spid="2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2">
                                            <p:txEl>
                                              <p:pRg st="2" end="2"/>
                                            </p:txEl>
                                          </p:spTgt>
                                        </p:tgtEl>
                                        <p:attrNameLst>
                                          <p:attrName>style.visibility</p:attrName>
                                        </p:attrNameLst>
                                      </p:cBhvr>
                                      <p:to>
                                        <p:strVal val="visible"/>
                                      </p:to>
                                    </p:set>
                                    <p:animEffect transition="in" filter="circle(in)">
                                      <p:cBhvr>
                                        <p:cTn id="20" dur="500"/>
                                        <p:tgtEl>
                                          <p:spTgt spid="2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2">
                                            <p:txEl>
                                              <p:pRg st="3" end="3"/>
                                            </p:txEl>
                                          </p:spTgt>
                                        </p:tgtEl>
                                        <p:attrNameLst>
                                          <p:attrName>style.visibility</p:attrName>
                                        </p:attrNameLst>
                                      </p:cBhvr>
                                      <p:to>
                                        <p:strVal val="visible"/>
                                      </p:to>
                                    </p:set>
                                    <p:animEffect transition="in" filter="circle(in)">
                                      <p:cBhvr>
                                        <p:cTn id="25"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52048" y="-160235"/>
            <a:ext cx="22444676" cy="1113817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15698" y="-84149"/>
            <a:ext cx="5155197" cy="360035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86570" flipH="1">
            <a:off x="13803557" y="6716645"/>
            <a:ext cx="5560046" cy="492420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638606" y="8229600"/>
            <a:ext cx="4282533" cy="4114800"/>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19301">
            <a:off x="8452881" y="825705"/>
            <a:ext cx="1382238" cy="1382238"/>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518905" y="2478756"/>
            <a:ext cx="1163556" cy="1409595"/>
          </a:xfrm>
          <a:prstGeom prst="rect">
            <a:avLst/>
          </a:prstGeom>
        </p:spPr>
      </p:pic>
      <p:grpSp>
        <p:nvGrpSpPr>
          <p:cNvPr id="20" name="Group 19">
            <a:extLst>
              <a:ext uri="{FF2B5EF4-FFF2-40B4-BE49-F238E27FC236}">
                <a16:creationId xmlns:a16="http://schemas.microsoft.com/office/drawing/2014/main" id="{D07EC20F-F9E5-4819-B895-809C62F69297}"/>
              </a:ext>
            </a:extLst>
          </p:cNvPr>
          <p:cNvGrpSpPr/>
          <p:nvPr/>
        </p:nvGrpSpPr>
        <p:grpSpPr>
          <a:xfrm>
            <a:off x="4172004" y="2757151"/>
            <a:ext cx="13087295" cy="4555707"/>
            <a:chOff x="1028700" y="2757151"/>
            <a:chExt cx="16230600" cy="4555707"/>
          </a:xfrm>
        </p:grpSpPr>
        <p:grpSp>
          <p:nvGrpSpPr>
            <p:cNvPr id="7" name="Group 7"/>
            <p:cNvGrpSpPr/>
            <p:nvPr/>
          </p:nvGrpSpPr>
          <p:grpSpPr>
            <a:xfrm>
              <a:off x="1221238" y="3126542"/>
              <a:ext cx="16038062" cy="4186316"/>
              <a:chOff x="0" y="0"/>
              <a:chExt cx="4224016" cy="1102569"/>
            </a:xfrm>
          </p:grpSpPr>
          <p:sp>
            <p:nvSpPr>
              <p:cNvPr id="8" name="Freeform 8"/>
              <p:cNvSpPr/>
              <p:nvPr/>
            </p:nvSpPr>
            <p:spPr>
              <a:xfrm>
                <a:off x="0" y="0"/>
                <a:ext cx="4224016" cy="1102569"/>
              </a:xfrm>
              <a:custGeom>
                <a:avLst/>
                <a:gdLst/>
                <a:ahLst/>
                <a:cxnLst/>
                <a:rect l="l" t="t" r="r" b="b"/>
                <a:pathLst>
                  <a:path w="4224016" h="1102569">
                    <a:moveTo>
                      <a:pt x="19309" y="0"/>
                    </a:moveTo>
                    <a:lnTo>
                      <a:pt x="4204707" y="0"/>
                    </a:lnTo>
                    <a:cubicBezTo>
                      <a:pt x="4209828" y="0"/>
                      <a:pt x="4214740" y="2034"/>
                      <a:pt x="4218361" y="5655"/>
                    </a:cubicBezTo>
                    <a:cubicBezTo>
                      <a:pt x="4221982" y="9277"/>
                      <a:pt x="4224016" y="14188"/>
                      <a:pt x="4224016" y="19309"/>
                    </a:cubicBezTo>
                    <a:lnTo>
                      <a:pt x="4224016" y="1083260"/>
                    </a:lnTo>
                    <a:cubicBezTo>
                      <a:pt x="4224016" y="1088381"/>
                      <a:pt x="4221982" y="1093292"/>
                      <a:pt x="4218361" y="1096913"/>
                    </a:cubicBezTo>
                    <a:cubicBezTo>
                      <a:pt x="4214740" y="1100535"/>
                      <a:pt x="4209828" y="1102569"/>
                      <a:pt x="4204707" y="1102569"/>
                    </a:cubicBezTo>
                    <a:lnTo>
                      <a:pt x="19309" y="1102569"/>
                    </a:lnTo>
                    <a:cubicBezTo>
                      <a:pt x="14188" y="1102569"/>
                      <a:pt x="9277" y="1100535"/>
                      <a:pt x="5655" y="1096913"/>
                    </a:cubicBezTo>
                    <a:cubicBezTo>
                      <a:pt x="2034" y="1093292"/>
                      <a:pt x="0" y="1088381"/>
                      <a:pt x="0" y="1083260"/>
                    </a:cubicBezTo>
                    <a:lnTo>
                      <a:pt x="0" y="19309"/>
                    </a:lnTo>
                    <a:cubicBezTo>
                      <a:pt x="0" y="14188"/>
                      <a:pt x="2034" y="9277"/>
                      <a:pt x="5655" y="5655"/>
                    </a:cubicBezTo>
                    <a:cubicBezTo>
                      <a:pt x="9277" y="2034"/>
                      <a:pt x="14188" y="0"/>
                      <a:pt x="19309" y="0"/>
                    </a:cubicBezTo>
                    <a:close/>
                  </a:path>
                </a:pathLst>
              </a:custGeom>
              <a:solidFill>
                <a:srgbClr val="E66947"/>
              </a:solidFill>
              <a:ln w="57150">
                <a:solidFill>
                  <a:srgbClr val="383838"/>
                </a:solidFill>
              </a:ln>
            </p:spPr>
          </p:sp>
          <p:sp>
            <p:nvSpPr>
              <p:cNvPr id="9" name="TextBox 9"/>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1028700" y="2757151"/>
              <a:ext cx="16078200" cy="4403308"/>
              <a:chOff x="0" y="-57150"/>
              <a:chExt cx="4234588" cy="1159719"/>
            </a:xfrm>
          </p:grpSpPr>
          <p:sp>
            <p:nvSpPr>
              <p:cNvPr id="11" name="Freeform 11"/>
              <p:cNvSpPr/>
              <p:nvPr/>
            </p:nvSpPr>
            <p:spPr>
              <a:xfrm>
                <a:off x="0" y="0"/>
                <a:ext cx="4234588" cy="1102569"/>
              </a:xfrm>
              <a:custGeom>
                <a:avLst/>
                <a:gdLst/>
                <a:ahLst/>
                <a:cxnLst/>
                <a:rect l="l" t="t" r="r" b="b"/>
                <a:pathLst>
                  <a:path w="4234588" h="1102569">
                    <a:moveTo>
                      <a:pt x="19261" y="0"/>
                    </a:moveTo>
                    <a:lnTo>
                      <a:pt x="4215327" y="0"/>
                    </a:lnTo>
                    <a:cubicBezTo>
                      <a:pt x="4225965" y="0"/>
                      <a:pt x="4234588" y="8623"/>
                      <a:pt x="4234588" y="19261"/>
                    </a:cubicBezTo>
                    <a:lnTo>
                      <a:pt x="4234588" y="1083308"/>
                    </a:lnTo>
                    <a:cubicBezTo>
                      <a:pt x="4234588" y="1093946"/>
                      <a:pt x="4225965" y="1102569"/>
                      <a:pt x="4215327" y="1102569"/>
                    </a:cubicBezTo>
                    <a:lnTo>
                      <a:pt x="19261" y="1102569"/>
                    </a:lnTo>
                    <a:cubicBezTo>
                      <a:pt x="8623" y="1102569"/>
                      <a:pt x="0" y="1093946"/>
                      <a:pt x="0" y="1083308"/>
                    </a:cubicBezTo>
                    <a:lnTo>
                      <a:pt x="0" y="19261"/>
                    </a:lnTo>
                    <a:cubicBezTo>
                      <a:pt x="0" y="8623"/>
                      <a:pt x="8623" y="0"/>
                      <a:pt x="19261" y="0"/>
                    </a:cubicBezTo>
                    <a:close/>
                  </a:path>
                </a:pathLst>
              </a:custGeom>
              <a:solidFill>
                <a:srgbClr val="B1E1D2"/>
              </a:solidFill>
              <a:ln w="57150">
                <a:solidFill>
                  <a:srgbClr val="383838"/>
                </a:solidFill>
              </a:ln>
            </p:spPr>
          </p:sp>
          <p:sp>
            <p:nvSpPr>
              <p:cNvPr id="12" name="TextBox 12"/>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8">
              <a:extLst>
                <a:ext uri="{FF2B5EF4-FFF2-40B4-BE49-F238E27FC236}">
                  <a16:creationId xmlns:a16="http://schemas.microsoft.com/office/drawing/2014/main" id="{B96A562B-BD84-446B-9F6B-1DC6570194C3}"/>
                </a:ext>
              </a:extLst>
            </p:cNvPr>
            <p:cNvSpPr txBox="1"/>
            <p:nvPr/>
          </p:nvSpPr>
          <p:spPr>
            <a:xfrm>
              <a:off x="6035738" y="3920647"/>
              <a:ext cx="10502054" cy="2014334"/>
            </a:xfrm>
            <a:prstGeom prst="rect">
              <a:avLst/>
            </a:prstGeom>
            <a:noFill/>
          </p:spPr>
          <p:txBody>
            <a:bodyPr wrap="square">
              <a:spAutoFit/>
            </a:bodyPr>
            <a:lstStyle/>
            <a:p>
              <a:pPr algn="just">
                <a:lnSpc>
                  <a:spcPct val="150000"/>
                </a:lnSpc>
              </a:pP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Em hãy </a:t>
              </a:r>
              <a:r>
                <a:rPr lang="vi-VN" sz="4400" dirty="0">
                  <a:solidFill>
                    <a:srgbClr val="000000"/>
                  </a:solidFill>
                  <a:effectLst/>
                  <a:ea typeface="Times New Roman" panose="02020603050405020304" pitchFamily="18" charset="0"/>
                </a:rPr>
                <a:t>chia sẻ cảm nghĩ của em sau khi tham gia buổi tọa đàm</a:t>
              </a:r>
              <a:endParaRPr lang="en-US" sz="4400" dirty="0"/>
            </a:p>
          </p:txBody>
        </p:sp>
      </p:grpSp>
      <p:grpSp>
        <p:nvGrpSpPr>
          <p:cNvPr id="25" name="Group 24">
            <a:extLst>
              <a:ext uri="{FF2B5EF4-FFF2-40B4-BE49-F238E27FC236}">
                <a16:creationId xmlns:a16="http://schemas.microsoft.com/office/drawing/2014/main" id="{ED361270-2A54-4554-88C2-85134E6E8323}"/>
              </a:ext>
            </a:extLst>
          </p:cNvPr>
          <p:cNvGrpSpPr/>
          <p:nvPr/>
        </p:nvGrpSpPr>
        <p:grpSpPr>
          <a:xfrm>
            <a:off x="842210" y="2200332"/>
            <a:ext cx="6691429" cy="7214120"/>
            <a:chOff x="1649035" y="2268191"/>
            <a:chExt cx="6691429" cy="7214120"/>
          </a:xfrm>
        </p:grpSpPr>
        <p:pic>
          <p:nvPicPr>
            <p:cNvPr id="7170" name="Picture 2" descr="Đề tài mẫu môn phương pháp nghiên cứu khoa học - Em Say RỒi">
              <a:extLst>
                <a:ext uri="{FF2B5EF4-FFF2-40B4-BE49-F238E27FC236}">
                  <a16:creationId xmlns:a16="http://schemas.microsoft.com/office/drawing/2014/main" id="{7CED5650-30FD-4B23-A18A-68E4B15B056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1219912">
              <a:off x="1763396" y="2509133"/>
              <a:ext cx="6354264" cy="5691768"/>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4">
              <a:extLst>
                <a:ext uri="{FF2B5EF4-FFF2-40B4-BE49-F238E27FC236}">
                  <a16:creationId xmlns:a16="http://schemas.microsoft.com/office/drawing/2014/main" id="{3E64E5BE-6C1A-4EE9-8595-5A7C0304C9CC}"/>
                </a:ext>
              </a:extLst>
            </p:cNvPr>
            <p:cNvGrpSpPr>
              <a:grpSpLocks noChangeAspect="1"/>
            </p:cNvGrpSpPr>
            <p:nvPr/>
          </p:nvGrpSpPr>
          <p:grpSpPr>
            <a:xfrm rot="21266299">
              <a:off x="1649035" y="2268191"/>
              <a:ext cx="6691429" cy="7214120"/>
              <a:chOff x="0" y="0"/>
              <a:chExt cx="5466080" cy="6348730"/>
            </a:xfrm>
          </p:grpSpPr>
          <p:sp>
            <p:nvSpPr>
              <p:cNvPr id="22" name="Freeform 5">
                <a:extLst>
                  <a:ext uri="{FF2B5EF4-FFF2-40B4-BE49-F238E27FC236}">
                    <a16:creationId xmlns:a16="http://schemas.microsoft.com/office/drawing/2014/main" id="{3B5B9AB1-32A8-49CA-9122-B3EA394CCB55}"/>
                  </a:ext>
                </a:extLst>
              </p:cNvPr>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FFFFF"/>
              </a:solidFill>
              <a:ln w="19050">
                <a:solidFill>
                  <a:schemeClr val="bg2">
                    <a:lumMod val="50000"/>
                  </a:schemeClr>
                </a:solidFill>
              </a:ln>
            </p:spPr>
          </p:sp>
          <p:sp>
            <p:nvSpPr>
              <p:cNvPr id="23" name="Freeform 7">
                <a:extLst>
                  <a:ext uri="{FF2B5EF4-FFF2-40B4-BE49-F238E27FC236}">
                    <a16:creationId xmlns:a16="http://schemas.microsoft.com/office/drawing/2014/main" id="{6EE14AC5-5D6C-4752-A964-450ACDF9C7EC}"/>
                  </a:ext>
                </a:extLst>
              </p:cNvPr>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D7BEA4"/>
              </a:solidFill>
              <a:ln w="19050">
                <a:solidFill>
                  <a:schemeClr val="bg2">
                    <a:lumMod val="50000"/>
                  </a:schemeClr>
                </a:solidFill>
              </a:ln>
            </p:spPr>
          </p:sp>
          <p:sp>
            <p:nvSpPr>
              <p:cNvPr id="24" name="Freeform 8">
                <a:extLst>
                  <a:ext uri="{FF2B5EF4-FFF2-40B4-BE49-F238E27FC236}">
                    <a16:creationId xmlns:a16="http://schemas.microsoft.com/office/drawing/2014/main" id="{E8C8CDAD-E44F-4EEF-8A56-09797F811579}"/>
                  </a:ext>
                </a:extLst>
              </p:cNvPr>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D7BEA4"/>
              </a:solidFill>
              <a:ln w="19050">
                <a:solidFill>
                  <a:schemeClr val="bg2">
                    <a:lumMod val="50000"/>
                  </a:schemeClr>
                </a:solidFill>
              </a:ln>
            </p:spPr>
          </p:sp>
        </p:grpSp>
      </p:grpSp>
      <p:pic>
        <p:nvPicPr>
          <p:cNvPr id="5" name="Picture 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100972" y="-1496597"/>
            <a:ext cx="5240901" cy="5481862"/>
          </a:xfrm>
          <a:prstGeom prst="rect">
            <a:avLst/>
          </a:prstGeom>
        </p:spPr>
      </p:pic>
      <p:pic>
        <p:nvPicPr>
          <p:cNvPr id="27" name="Picture 18">
            <a:extLst>
              <a:ext uri="{FF2B5EF4-FFF2-40B4-BE49-F238E27FC236}">
                <a16:creationId xmlns:a16="http://schemas.microsoft.com/office/drawing/2014/main" id="{544D9B4E-5A8D-4DE6-82BA-1717430E1819}"/>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1589682" y="7920941"/>
            <a:ext cx="1816518" cy="1596265"/>
          </a:xfrm>
          <a:prstGeom prst="rect">
            <a:avLst/>
          </a:prstGeom>
        </p:spPr>
      </p:pic>
      <p:pic>
        <p:nvPicPr>
          <p:cNvPr id="28" name="Picture 6">
            <a:extLst>
              <a:ext uri="{FF2B5EF4-FFF2-40B4-BE49-F238E27FC236}">
                <a16:creationId xmlns:a16="http://schemas.microsoft.com/office/drawing/2014/main" id="{E8B37EA2-D3CD-4706-BC47-9ED1FF44B8A4}"/>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4294464" y="36536"/>
            <a:ext cx="2071319" cy="1962574"/>
          </a:xfrm>
          <a:prstGeom prst="rect">
            <a:avLst/>
          </a:prstGeom>
        </p:spPr>
      </p:pic>
    </p:spTree>
    <p:extLst>
      <p:ext uri="{BB962C8B-B14F-4D97-AF65-F5344CB8AC3E}">
        <p14:creationId xmlns:p14="http://schemas.microsoft.com/office/powerpoint/2010/main" val="3619650141"/>
      </p:ext>
    </p:extLst>
  </p:cSld>
  <p:clrMapOvr>
    <a:masterClrMapping/>
  </p:clrMapOvr>
  <p:transition spd="med">
    <p:random/>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91651" y="5974838"/>
            <a:ext cx="7546257" cy="5666553"/>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07841">
            <a:off x="11776031" y="5245977"/>
            <a:ext cx="6548488" cy="7519141"/>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660735" y="1028700"/>
            <a:ext cx="5598565" cy="10919188"/>
          </a:xfrm>
          <a:prstGeom prst="rect">
            <a:avLst/>
          </a:prstGeom>
        </p:spPr>
      </p:pic>
      <p:grpSp>
        <p:nvGrpSpPr>
          <p:cNvPr id="23" name="Group 22">
            <a:extLst>
              <a:ext uri="{FF2B5EF4-FFF2-40B4-BE49-F238E27FC236}">
                <a16:creationId xmlns:a16="http://schemas.microsoft.com/office/drawing/2014/main" id="{CEC8420E-FBEB-43D2-9A56-0DF7C4F9A5D0}"/>
              </a:ext>
            </a:extLst>
          </p:cNvPr>
          <p:cNvGrpSpPr/>
          <p:nvPr/>
        </p:nvGrpSpPr>
        <p:grpSpPr>
          <a:xfrm>
            <a:off x="312896" y="1027402"/>
            <a:ext cx="10812304" cy="8053240"/>
            <a:chOff x="1028700" y="7660632"/>
            <a:chExt cx="9543194" cy="1497315"/>
          </a:xfrm>
        </p:grpSpPr>
        <p:grpSp>
          <p:nvGrpSpPr>
            <p:cNvPr id="12" name="Group 12"/>
            <p:cNvGrpSpPr/>
            <p:nvPr/>
          </p:nvGrpSpPr>
          <p:grpSpPr>
            <a:xfrm>
              <a:off x="1181100" y="7702376"/>
              <a:ext cx="9390794" cy="1455571"/>
              <a:chOff x="0" y="0"/>
              <a:chExt cx="2473295" cy="383360"/>
            </a:xfrm>
          </p:grpSpPr>
          <p:sp>
            <p:nvSpPr>
              <p:cNvPr id="13" name="Freeform 13"/>
              <p:cNvSpPr/>
              <p:nvPr/>
            </p:nvSpPr>
            <p:spPr>
              <a:xfrm>
                <a:off x="0" y="0"/>
                <a:ext cx="2473295" cy="383360"/>
              </a:xfrm>
              <a:custGeom>
                <a:avLst/>
                <a:gdLst/>
                <a:ahLst/>
                <a:cxnLst/>
                <a:rect l="l" t="t" r="r" b="b"/>
                <a:pathLst>
                  <a:path w="2473295" h="383360">
                    <a:moveTo>
                      <a:pt x="32977" y="0"/>
                    </a:moveTo>
                    <a:lnTo>
                      <a:pt x="2440319" y="0"/>
                    </a:lnTo>
                    <a:cubicBezTo>
                      <a:pt x="2449065" y="0"/>
                      <a:pt x="2457452" y="3474"/>
                      <a:pt x="2463637" y="9659"/>
                    </a:cubicBezTo>
                    <a:cubicBezTo>
                      <a:pt x="2469821" y="15843"/>
                      <a:pt x="2473295" y="24231"/>
                      <a:pt x="2473295" y="32977"/>
                    </a:cubicBezTo>
                    <a:lnTo>
                      <a:pt x="2473295" y="350384"/>
                    </a:lnTo>
                    <a:cubicBezTo>
                      <a:pt x="2473295" y="368596"/>
                      <a:pt x="2458531" y="383360"/>
                      <a:pt x="2440319" y="383360"/>
                    </a:cubicBezTo>
                    <a:lnTo>
                      <a:pt x="32977" y="383360"/>
                    </a:lnTo>
                    <a:cubicBezTo>
                      <a:pt x="14764" y="383360"/>
                      <a:pt x="0" y="368596"/>
                      <a:pt x="0" y="350384"/>
                    </a:cubicBezTo>
                    <a:lnTo>
                      <a:pt x="0" y="32977"/>
                    </a:lnTo>
                    <a:cubicBezTo>
                      <a:pt x="0" y="14764"/>
                      <a:pt x="14764" y="0"/>
                      <a:pt x="32977" y="0"/>
                    </a:cubicBezTo>
                    <a:close/>
                  </a:path>
                </a:pathLst>
              </a:custGeom>
              <a:solidFill>
                <a:srgbClr val="63B5DF"/>
              </a:solidFill>
              <a:ln w="57150">
                <a:solidFill>
                  <a:srgbClr val="383838"/>
                </a:solidFill>
              </a:ln>
            </p:spPr>
          </p:sp>
          <p:sp>
            <p:nvSpPr>
              <p:cNvPr id="14" name="TextBox 14"/>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1028700" y="7660632"/>
              <a:ext cx="9390794" cy="1455571"/>
            </a:xfrm>
            <a:custGeom>
              <a:avLst/>
              <a:gdLst/>
              <a:ahLst/>
              <a:cxnLst/>
              <a:rect l="l" t="t" r="r" b="b"/>
              <a:pathLst>
                <a:path w="2473295" h="383360">
                  <a:moveTo>
                    <a:pt x="32977" y="0"/>
                  </a:moveTo>
                  <a:lnTo>
                    <a:pt x="2440319" y="0"/>
                  </a:lnTo>
                  <a:cubicBezTo>
                    <a:pt x="2449065" y="0"/>
                    <a:pt x="2457452" y="3474"/>
                    <a:pt x="2463637" y="9659"/>
                  </a:cubicBezTo>
                  <a:cubicBezTo>
                    <a:pt x="2469821" y="15843"/>
                    <a:pt x="2473295" y="24231"/>
                    <a:pt x="2473295" y="32977"/>
                  </a:cubicBezTo>
                  <a:lnTo>
                    <a:pt x="2473295" y="350384"/>
                  </a:lnTo>
                  <a:cubicBezTo>
                    <a:pt x="2473295" y="368596"/>
                    <a:pt x="2458531" y="383360"/>
                    <a:pt x="2440319" y="383360"/>
                  </a:cubicBezTo>
                  <a:lnTo>
                    <a:pt x="32977" y="383360"/>
                  </a:lnTo>
                  <a:cubicBezTo>
                    <a:pt x="14764" y="383360"/>
                    <a:pt x="0" y="368596"/>
                    <a:pt x="0" y="350384"/>
                  </a:cubicBezTo>
                  <a:lnTo>
                    <a:pt x="0" y="32977"/>
                  </a:lnTo>
                  <a:cubicBezTo>
                    <a:pt x="0" y="14764"/>
                    <a:pt x="14764" y="0"/>
                    <a:pt x="32977" y="0"/>
                  </a:cubicBezTo>
                  <a:close/>
                </a:path>
              </a:pathLst>
            </a:custGeom>
            <a:solidFill>
              <a:srgbClr val="EFEFEF"/>
            </a:solidFill>
            <a:ln w="57150">
              <a:solidFill>
                <a:srgbClr val="383838"/>
              </a:solidFill>
            </a:ln>
          </p:spPr>
          <p:txBody>
            <a:bodyPr/>
            <a:lstStyle/>
            <a:p>
              <a:endParaRPr lang="en-US" dirty="0"/>
            </a:p>
          </p:txBody>
        </p:sp>
      </p:grpSp>
      <p:sp>
        <p:nvSpPr>
          <p:cNvPr id="25" name="TextBox 24">
            <a:extLst>
              <a:ext uri="{FF2B5EF4-FFF2-40B4-BE49-F238E27FC236}">
                <a16:creationId xmlns:a16="http://schemas.microsoft.com/office/drawing/2014/main" id="{1EE1E8BA-4EFB-4D2B-82C4-DCA1B6D109DC}"/>
              </a:ext>
            </a:extLst>
          </p:cNvPr>
          <p:cNvSpPr txBox="1"/>
          <p:nvPr/>
        </p:nvSpPr>
        <p:spPr>
          <a:xfrm>
            <a:off x="559425" y="2634635"/>
            <a:ext cx="10146578" cy="5518242"/>
          </a:xfrm>
          <a:prstGeom prst="rect">
            <a:avLst/>
          </a:prstGeom>
          <a:noFill/>
        </p:spPr>
        <p:txBody>
          <a:bodyPr wrap="square">
            <a:spAutoFit/>
          </a:bodyPr>
          <a:lstStyle/>
          <a:p>
            <a:pPr marL="571500" indent="-571500" algn="just">
              <a:lnSpc>
                <a:spcPct val="150000"/>
              </a:lnSpc>
              <a:buFont typeface="Wingdings" panose="05000000000000000000" pitchFamily="2" charset="2"/>
              <a:buChar char="v"/>
            </a:pPr>
            <a:r>
              <a:rPr lang="en-US" sz="4000" b="1" i="1" dirty="0">
                <a:effectLst/>
                <a:latin typeface="Arial" panose="020B0604020202020204" pitchFamily="34" charset="0"/>
                <a:ea typeface="Calibri" panose="020F0502020204030204" pitchFamily="34" charset="0"/>
                <a:cs typeface="Arial" panose="020B0604020202020204" pitchFamily="34" charset="0"/>
              </a:rPr>
              <a:t>Với học sinh:</a:t>
            </a:r>
          </a:p>
          <a:p>
            <a:pPr marL="571500" indent="-571500" algn="just">
              <a:lnSpc>
                <a:spcPct val="150000"/>
              </a:lnSpc>
              <a:buFont typeface="Arial" panose="020B0604020202020204" pitchFamily="34" charset="0"/>
              <a:buChar char="•"/>
            </a:pPr>
            <a:r>
              <a:rPr lang="en-US" sz="4000" dirty="0">
                <a:effectLst/>
                <a:latin typeface="Arial" panose="020B0604020202020204" pitchFamily="34" charset="0"/>
                <a:ea typeface="Calibri" panose="020F0502020204030204" pitchFamily="34" charset="0"/>
                <a:cs typeface="Arial" panose="020B0604020202020204" pitchFamily="34" charset="0"/>
              </a:rPr>
              <a:t>Tích cực tham gia các hoạt động nhằm bảo vệ các di tích, danh lam thắng cảnh.</a:t>
            </a:r>
          </a:p>
          <a:p>
            <a:pPr marL="571500" indent="-571500" algn="just">
              <a:lnSpc>
                <a:spcPct val="150000"/>
              </a:lnSpc>
              <a:buFont typeface="Arial" panose="020B0604020202020204" pitchFamily="34" charset="0"/>
              <a:buChar char="•"/>
            </a:pPr>
            <a:r>
              <a:rPr lang="en-US" sz="4000" dirty="0">
                <a:effectLst/>
                <a:latin typeface="Arial" panose="020B0604020202020204" pitchFamily="34" charset="0"/>
                <a:ea typeface="Calibri" panose="020F0502020204030204" pitchFamily="34" charset="0"/>
                <a:cs typeface="Arial" panose="020B0604020202020204" pitchFamily="34" charset="0"/>
              </a:rPr>
              <a:t>Phát huy tinh thần tự học, tự nghiên cứu, tự tìm hiểu về các di tích </a:t>
            </a:r>
            <a:r>
              <a:rPr lang="en-US" sz="4000" dirty="0" err="1">
                <a:effectLst/>
                <a:latin typeface="Arial" panose="020B0604020202020204" pitchFamily="34" charset="0"/>
                <a:ea typeface="Calibri" panose="020F0502020204030204" pitchFamily="34" charset="0"/>
                <a:cs typeface="Arial" panose="020B0604020202020204" pitchFamily="34" charset="0"/>
              </a:rPr>
              <a:t>lịc</a:t>
            </a:r>
            <a:r>
              <a:rPr lang="en-US" sz="4000" dirty="0">
                <a:effectLst/>
                <a:latin typeface="Arial" panose="020B0604020202020204" pitchFamily="34" charset="0"/>
                <a:ea typeface="Calibri" panose="020F0502020204030204" pitchFamily="34" charset="0"/>
                <a:cs typeface="Arial" panose="020B0604020202020204" pitchFamily="34" charset="0"/>
              </a:rPr>
              <a:t> sử, danh lam thắng cảnh.</a:t>
            </a:r>
          </a:p>
        </p:txBody>
      </p:sp>
      <p:sp>
        <p:nvSpPr>
          <p:cNvPr id="26" name="TextBox 25">
            <a:extLst>
              <a:ext uri="{FF2B5EF4-FFF2-40B4-BE49-F238E27FC236}">
                <a16:creationId xmlns:a16="http://schemas.microsoft.com/office/drawing/2014/main" id="{642862BC-880D-45C9-B265-8C103DB1E3D3}"/>
              </a:ext>
            </a:extLst>
          </p:cNvPr>
          <p:cNvSpPr txBox="1"/>
          <p:nvPr/>
        </p:nvSpPr>
        <p:spPr>
          <a:xfrm>
            <a:off x="3535570" y="1548765"/>
            <a:ext cx="4539622" cy="923330"/>
          </a:xfrm>
          <a:prstGeom prst="rect">
            <a:avLst/>
          </a:prstGeom>
          <a:noFill/>
        </p:spPr>
        <p:txBody>
          <a:bodyPr wrap="square">
            <a:spAutoFit/>
          </a:bodyPr>
          <a:lstStyle/>
          <a:p>
            <a:r>
              <a:rPr kumimoji="0" lang="en-US" sz="5400" b="1" i="0" u="sng" strike="noStrike" kern="1200" cap="none" spc="179"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KẾT LUẬN </a:t>
            </a:r>
            <a:endParaRPr lang="en-US" u="sng" dirty="0"/>
          </a:p>
        </p:txBody>
      </p:sp>
    </p:spTree>
    <p:extLst>
      <p:ext uri="{BB962C8B-B14F-4D97-AF65-F5344CB8AC3E}">
        <p14:creationId xmlns:p14="http://schemas.microsoft.com/office/powerpoint/2010/main" val="319652077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8" fill="hold" grpId="0" nodeType="clickEffect">
                                  <p:stCondLst>
                                    <p:cond delay="0"/>
                                  </p:stCondLst>
                                  <p:childTnLst>
                                    <p:set>
                                      <p:cBhvr>
                                        <p:cTn id="13" dur="1" fill="hold">
                                          <p:stCondLst>
                                            <p:cond delay="0"/>
                                          </p:stCondLst>
                                        </p:cTn>
                                        <p:tgtEl>
                                          <p:spTgt spid="25">
                                            <p:txEl>
                                              <p:pRg st="0" end="0"/>
                                            </p:txEl>
                                          </p:spTgt>
                                        </p:tgtEl>
                                        <p:attrNameLst>
                                          <p:attrName>style.visibility</p:attrName>
                                        </p:attrNameLst>
                                      </p:cBhvr>
                                      <p:to>
                                        <p:strVal val="visible"/>
                                      </p:to>
                                    </p:set>
                                    <p:animEffect transition="in" filter="wheel(8)">
                                      <p:cBhvr>
                                        <p:cTn id="14" dur="500"/>
                                        <p:tgtEl>
                                          <p:spTgt spid="2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8" fill="hold" grpId="0" nodeType="clickEffect">
                                  <p:stCondLst>
                                    <p:cond delay="0"/>
                                  </p:stCondLst>
                                  <p:childTnLst>
                                    <p:set>
                                      <p:cBhvr>
                                        <p:cTn id="18" dur="1" fill="hold">
                                          <p:stCondLst>
                                            <p:cond delay="0"/>
                                          </p:stCondLst>
                                        </p:cTn>
                                        <p:tgtEl>
                                          <p:spTgt spid="25">
                                            <p:txEl>
                                              <p:pRg st="1" end="1"/>
                                            </p:txEl>
                                          </p:spTgt>
                                        </p:tgtEl>
                                        <p:attrNameLst>
                                          <p:attrName>style.visibility</p:attrName>
                                        </p:attrNameLst>
                                      </p:cBhvr>
                                      <p:to>
                                        <p:strVal val="visible"/>
                                      </p:to>
                                    </p:set>
                                    <p:animEffect transition="in" filter="wheel(8)">
                                      <p:cBhvr>
                                        <p:cTn id="19" dur="500"/>
                                        <p:tgtEl>
                                          <p:spTgt spid="2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8" fill="hold" grpId="0" nodeType="clickEffect">
                                  <p:stCondLst>
                                    <p:cond delay="0"/>
                                  </p:stCondLst>
                                  <p:childTnLst>
                                    <p:set>
                                      <p:cBhvr>
                                        <p:cTn id="23" dur="1" fill="hold">
                                          <p:stCondLst>
                                            <p:cond delay="0"/>
                                          </p:stCondLst>
                                        </p:cTn>
                                        <p:tgtEl>
                                          <p:spTgt spid="25">
                                            <p:txEl>
                                              <p:pRg st="2" end="2"/>
                                            </p:txEl>
                                          </p:spTgt>
                                        </p:tgtEl>
                                        <p:attrNameLst>
                                          <p:attrName>style.visibility</p:attrName>
                                        </p:attrNameLst>
                                      </p:cBhvr>
                                      <p:to>
                                        <p:strVal val="visible"/>
                                      </p:to>
                                    </p:set>
                                    <p:animEffect transition="in" filter="wheel(8)">
                                      <p:cBhvr>
                                        <p:cTn id="24"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30000" y="5383486"/>
            <a:ext cx="7546257" cy="5666553"/>
          </a:xfrm>
          <a:prstGeom prst="rect">
            <a:avLst/>
          </a:prstGeom>
        </p:spPr>
      </p:pic>
      <p:grpSp>
        <p:nvGrpSpPr>
          <p:cNvPr id="23" name="Group 22">
            <a:extLst>
              <a:ext uri="{FF2B5EF4-FFF2-40B4-BE49-F238E27FC236}">
                <a16:creationId xmlns:a16="http://schemas.microsoft.com/office/drawing/2014/main" id="{CEC8420E-FBEB-43D2-9A56-0DF7C4F9A5D0}"/>
              </a:ext>
            </a:extLst>
          </p:cNvPr>
          <p:cNvGrpSpPr/>
          <p:nvPr/>
        </p:nvGrpSpPr>
        <p:grpSpPr>
          <a:xfrm>
            <a:off x="312895" y="1027402"/>
            <a:ext cx="17415679" cy="8053240"/>
            <a:chOff x="1028700" y="7660632"/>
            <a:chExt cx="9543194" cy="1497315"/>
          </a:xfrm>
        </p:grpSpPr>
        <p:sp>
          <p:nvSpPr>
            <p:cNvPr id="13" name="Freeform 13"/>
            <p:cNvSpPr/>
            <p:nvPr/>
          </p:nvSpPr>
          <p:spPr>
            <a:xfrm>
              <a:off x="1181100" y="7702376"/>
              <a:ext cx="9390794" cy="1455571"/>
            </a:xfrm>
            <a:custGeom>
              <a:avLst/>
              <a:gdLst/>
              <a:ahLst/>
              <a:cxnLst/>
              <a:rect l="l" t="t" r="r" b="b"/>
              <a:pathLst>
                <a:path w="2473295" h="383360">
                  <a:moveTo>
                    <a:pt x="32977" y="0"/>
                  </a:moveTo>
                  <a:lnTo>
                    <a:pt x="2440319" y="0"/>
                  </a:lnTo>
                  <a:cubicBezTo>
                    <a:pt x="2449065" y="0"/>
                    <a:pt x="2457452" y="3474"/>
                    <a:pt x="2463637" y="9659"/>
                  </a:cubicBezTo>
                  <a:cubicBezTo>
                    <a:pt x="2469821" y="15843"/>
                    <a:pt x="2473295" y="24231"/>
                    <a:pt x="2473295" y="32977"/>
                  </a:cubicBezTo>
                  <a:lnTo>
                    <a:pt x="2473295" y="350384"/>
                  </a:lnTo>
                  <a:cubicBezTo>
                    <a:pt x="2473295" y="368596"/>
                    <a:pt x="2458531" y="383360"/>
                    <a:pt x="2440319" y="383360"/>
                  </a:cubicBezTo>
                  <a:lnTo>
                    <a:pt x="32977" y="383360"/>
                  </a:lnTo>
                  <a:cubicBezTo>
                    <a:pt x="14764" y="383360"/>
                    <a:pt x="0" y="368596"/>
                    <a:pt x="0" y="350384"/>
                  </a:cubicBezTo>
                  <a:lnTo>
                    <a:pt x="0" y="32977"/>
                  </a:lnTo>
                  <a:cubicBezTo>
                    <a:pt x="0" y="14764"/>
                    <a:pt x="14764" y="0"/>
                    <a:pt x="32977" y="0"/>
                  </a:cubicBezTo>
                  <a:close/>
                </a:path>
              </a:pathLst>
            </a:custGeom>
            <a:solidFill>
              <a:srgbClr val="E66947"/>
            </a:solidFill>
            <a:ln w="57150">
              <a:solidFill>
                <a:srgbClr val="383838"/>
              </a:solidFill>
            </a:ln>
          </p:spPr>
        </p:sp>
        <p:sp>
          <p:nvSpPr>
            <p:cNvPr id="16" name="Freeform 16"/>
            <p:cNvSpPr/>
            <p:nvPr/>
          </p:nvSpPr>
          <p:spPr>
            <a:xfrm>
              <a:off x="1028700" y="7660632"/>
              <a:ext cx="9390794" cy="1455571"/>
            </a:xfrm>
            <a:custGeom>
              <a:avLst/>
              <a:gdLst/>
              <a:ahLst/>
              <a:cxnLst/>
              <a:rect l="l" t="t" r="r" b="b"/>
              <a:pathLst>
                <a:path w="2473295" h="383360">
                  <a:moveTo>
                    <a:pt x="32977" y="0"/>
                  </a:moveTo>
                  <a:lnTo>
                    <a:pt x="2440319" y="0"/>
                  </a:lnTo>
                  <a:cubicBezTo>
                    <a:pt x="2449065" y="0"/>
                    <a:pt x="2457452" y="3474"/>
                    <a:pt x="2463637" y="9659"/>
                  </a:cubicBezTo>
                  <a:cubicBezTo>
                    <a:pt x="2469821" y="15843"/>
                    <a:pt x="2473295" y="24231"/>
                    <a:pt x="2473295" y="32977"/>
                  </a:cubicBezTo>
                  <a:lnTo>
                    <a:pt x="2473295" y="350384"/>
                  </a:lnTo>
                  <a:cubicBezTo>
                    <a:pt x="2473295" y="368596"/>
                    <a:pt x="2458531" y="383360"/>
                    <a:pt x="2440319" y="383360"/>
                  </a:cubicBezTo>
                  <a:lnTo>
                    <a:pt x="32977" y="383360"/>
                  </a:lnTo>
                  <a:cubicBezTo>
                    <a:pt x="14764" y="383360"/>
                    <a:pt x="0" y="368596"/>
                    <a:pt x="0" y="350384"/>
                  </a:cubicBezTo>
                  <a:lnTo>
                    <a:pt x="0" y="32977"/>
                  </a:lnTo>
                  <a:cubicBezTo>
                    <a:pt x="0" y="14764"/>
                    <a:pt x="14764" y="0"/>
                    <a:pt x="32977" y="0"/>
                  </a:cubicBezTo>
                  <a:close/>
                </a:path>
              </a:pathLst>
            </a:custGeom>
            <a:solidFill>
              <a:srgbClr val="EFEFEF"/>
            </a:solidFill>
            <a:ln w="57150">
              <a:solidFill>
                <a:srgbClr val="383838"/>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5" name="TextBox 24">
            <a:extLst>
              <a:ext uri="{FF2B5EF4-FFF2-40B4-BE49-F238E27FC236}">
                <a16:creationId xmlns:a16="http://schemas.microsoft.com/office/drawing/2014/main" id="{1EE1E8BA-4EFB-4D2B-82C4-DCA1B6D109DC}"/>
              </a:ext>
            </a:extLst>
          </p:cNvPr>
          <p:cNvSpPr txBox="1"/>
          <p:nvPr/>
        </p:nvSpPr>
        <p:spPr>
          <a:xfrm>
            <a:off x="665086" y="2483301"/>
            <a:ext cx="16433175" cy="5800370"/>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lang="en-US" sz="4000" b="1" i="1" dirty="0">
                <a:effectLst/>
                <a:latin typeface="Arial" panose="020B0604020202020204" pitchFamily="34" charset="0"/>
                <a:ea typeface="Calibri" panose="020F0502020204030204" pitchFamily="34" charset="0"/>
                <a:cs typeface="Arial" panose="020B0604020202020204" pitchFamily="34" charset="0"/>
              </a:rPr>
              <a:t>Với chính quyền địa phương:</a:t>
            </a:r>
          </a:p>
          <a:p>
            <a:pPr algn="just">
              <a:lnSpc>
                <a:spcPct val="150000"/>
              </a:lnSpc>
              <a:spcBef>
                <a:spcPts val="600"/>
              </a:spcBef>
              <a:spcAft>
                <a:spcPts val="1000"/>
              </a:spcAft>
            </a:pPr>
            <a:r>
              <a:rPr lang="en-US" sz="4000" dirty="0">
                <a:effectLst/>
                <a:latin typeface="Arial" panose="020B0604020202020204" pitchFamily="34" charset="0"/>
                <a:ea typeface="Calibri" panose="020F0502020204030204" pitchFamily="34" charset="0"/>
                <a:cs typeface="Arial" panose="020B0604020202020204" pitchFamily="34" charset="0"/>
              </a:rPr>
              <a:t>+ Tiếp tục phối hợp chặt chẽ với chính quyền địa phương, các cấp bộ Đoàn, gia đình và xã hội đặc biệt là phát huy tối đa vai trò công tác Đoàn, Đội.</a:t>
            </a:r>
          </a:p>
          <a:p>
            <a:pPr algn="just">
              <a:lnSpc>
                <a:spcPct val="150000"/>
              </a:lnSpc>
              <a:spcBef>
                <a:spcPts val="600"/>
              </a:spcBef>
              <a:spcAft>
                <a:spcPts val="1000"/>
              </a:spcAft>
            </a:pPr>
            <a:r>
              <a:rPr lang="en-US" sz="4000" dirty="0">
                <a:effectLst/>
                <a:latin typeface="Arial" panose="020B0604020202020204" pitchFamily="34" charset="0"/>
                <a:ea typeface="Calibri" panose="020F0502020204030204" pitchFamily="34" charset="0"/>
                <a:cs typeface="Arial" panose="020B0604020202020204" pitchFamily="34" charset="0"/>
              </a:rPr>
              <a:t>+ Đưa công nghệ thông tin và internet vào phục vụ các hoạt động giáo dục ý thức bảo vệ các di tích lịch sử, danh lam thắng cảnh trên địa bàn..</a:t>
            </a:r>
          </a:p>
        </p:txBody>
      </p:sp>
      <p:sp>
        <p:nvSpPr>
          <p:cNvPr id="26" name="TextBox 25">
            <a:extLst>
              <a:ext uri="{FF2B5EF4-FFF2-40B4-BE49-F238E27FC236}">
                <a16:creationId xmlns:a16="http://schemas.microsoft.com/office/drawing/2014/main" id="{642862BC-880D-45C9-B265-8C103DB1E3D3}"/>
              </a:ext>
            </a:extLst>
          </p:cNvPr>
          <p:cNvSpPr txBox="1"/>
          <p:nvPr/>
        </p:nvSpPr>
        <p:spPr>
          <a:xfrm>
            <a:off x="7162800" y="1436506"/>
            <a:ext cx="453962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179"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KẾT LUẬN </a:t>
            </a:r>
            <a:endParaRPr kumimoji="0" lang="en-US" sz="1800" b="0" i="0" u="sng" strike="noStrike" kern="1200" cap="none" spc="0" normalizeH="0" baseline="0" noProof="0" dirty="0">
              <a:ln>
                <a:noFill/>
              </a:ln>
              <a:solidFill>
                <a:prstClr val="black"/>
              </a:solidFill>
              <a:effectLst/>
              <a:uLnTx/>
              <a:uFillTx/>
              <a:latin typeface="Calibri"/>
              <a:ea typeface="+mn-ea"/>
              <a:cs typeface="+mn-cs"/>
            </a:endParaRPr>
          </a:p>
        </p:txBody>
      </p:sp>
      <p:pic>
        <p:nvPicPr>
          <p:cNvPr id="15" name="Picture 6">
            <a:extLst>
              <a:ext uri="{FF2B5EF4-FFF2-40B4-BE49-F238E27FC236}">
                <a16:creationId xmlns:a16="http://schemas.microsoft.com/office/drawing/2014/main" id="{DA5333A6-E17A-4534-923B-83E475E6F6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3468941" y="755008"/>
            <a:ext cx="3255650" cy="2726607"/>
          </a:xfrm>
          <a:prstGeom prst="rect">
            <a:avLst/>
          </a:prstGeom>
        </p:spPr>
      </p:pic>
      <p:pic>
        <p:nvPicPr>
          <p:cNvPr id="17" name="Picture 27">
            <a:extLst>
              <a:ext uri="{FF2B5EF4-FFF2-40B4-BE49-F238E27FC236}">
                <a16:creationId xmlns:a16="http://schemas.microsoft.com/office/drawing/2014/main" id="{CEDD339D-4787-46CD-BFBD-70E7D646E44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5400" y="226154"/>
            <a:ext cx="2121340" cy="2032629"/>
          </a:xfrm>
          <a:prstGeom prst="rect">
            <a:avLst/>
          </a:prstGeom>
        </p:spPr>
      </p:pic>
    </p:spTree>
    <p:extLst>
      <p:ext uri="{BB962C8B-B14F-4D97-AF65-F5344CB8AC3E}">
        <p14:creationId xmlns:p14="http://schemas.microsoft.com/office/powerpoint/2010/main" val="247257516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wipe(left)">
                                      <p:cBhvr>
                                        <p:cTn id="12" dur="500"/>
                                        <p:tgtEl>
                                          <p:spTgt spid="2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xEl>
                                              <p:pRg st="1" end="1"/>
                                            </p:txEl>
                                          </p:spTgt>
                                        </p:tgtEl>
                                        <p:attrNameLst>
                                          <p:attrName>style.visibility</p:attrName>
                                        </p:attrNameLst>
                                      </p:cBhvr>
                                      <p:to>
                                        <p:strVal val="visible"/>
                                      </p:to>
                                    </p:set>
                                    <p:animEffect transition="in" filter="wipe(left)">
                                      <p:cBhvr>
                                        <p:cTn id="17" dur="500"/>
                                        <p:tgtEl>
                                          <p:spTgt spid="2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
                                            <p:txEl>
                                              <p:pRg st="2" end="2"/>
                                            </p:txEl>
                                          </p:spTgt>
                                        </p:tgtEl>
                                        <p:attrNameLst>
                                          <p:attrName>style.visibility</p:attrName>
                                        </p:attrNameLst>
                                      </p:cBhvr>
                                      <p:to>
                                        <p:strVal val="visible"/>
                                      </p:to>
                                    </p:set>
                                    <p:animEffect transition="in" filter="wipe(left)">
                                      <p:cBhvr>
                                        <p:cTn id="22"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15081" y="-84149"/>
            <a:ext cx="5155197" cy="3600354"/>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86570" flipH="1">
            <a:off x="13803557" y="6716645"/>
            <a:ext cx="5560046" cy="4924208"/>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51664" y="-1712231"/>
            <a:ext cx="5240901" cy="5481862"/>
          </a:xfrm>
          <a:prstGeom prst="rect">
            <a:avLst/>
          </a:prstGeom>
        </p:spPr>
      </p:pic>
      <p:pic>
        <p:nvPicPr>
          <p:cNvPr id="5"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346815" y="2024689"/>
            <a:ext cx="4889839" cy="7795396"/>
          </a:xfrm>
          <a:prstGeom prst="rect">
            <a:avLst/>
          </a:prstGeom>
        </p:spPr>
      </p:pic>
      <p:pic>
        <p:nvPicPr>
          <p:cNvPr id="6"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532971" y="4016189"/>
            <a:ext cx="3272249" cy="5999123"/>
          </a:xfrm>
          <a:prstGeom prst="rect">
            <a:avLst/>
          </a:prstGeom>
        </p:spPr>
      </p:pic>
      <p:pic>
        <p:nvPicPr>
          <p:cNvPr id="22" name="Picture 2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720268" y="1120130"/>
            <a:ext cx="988307" cy="868474"/>
          </a:xfrm>
          <a:prstGeom prst="rect">
            <a:avLst/>
          </a:prstGeom>
        </p:spPr>
      </p:pic>
      <p:sp>
        <p:nvSpPr>
          <p:cNvPr id="26" name="Google Shape;1014;p45">
            <a:extLst>
              <a:ext uri="{FF2B5EF4-FFF2-40B4-BE49-F238E27FC236}">
                <a16:creationId xmlns:a16="http://schemas.microsoft.com/office/drawing/2014/main" id="{5ABB926B-D3D2-415D-9512-03B2250CD6F5}"/>
              </a:ext>
            </a:extLst>
          </p:cNvPr>
          <p:cNvSpPr txBox="1">
            <a:spLocks/>
          </p:cNvSpPr>
          <p:nvPr/>
        </p:nvSpPr>
        <p:spPr>
          <a:xfrm>
            <a:off x="2771865" y="899530"/>
            <a:ext cx="10291441" cy="5334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Hammersmith One"/>
              <a:buNone/>
              <a:defRPr sz="2800" b="0" i="0" u="none" strike="noStrike" cap="none">
                <a:solidFill>
                  <a:schemeClr val="dk1"/>
                </a:solidFill>
                <a:latin typeface="Hammersmith One"/>
                <a:ea typeface="Hammersmith One"/>
                <a:cs typeface="Hammersmith One"/>
                <a:sym typeface="Hammersmith One"/>
              </a:defRPr>
            </a:lvl1pPr>
            <a:lvl2pPr marR="0" lvl="1"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0"/>
              </a:spcAft>
              <a:buClr>
                <a:srgbClr val="222124"/>
              </a:buClr>
              <a:buSzPts val="3600"/>
              <a:buFont typeface="Hammersmith One"/>
              <a:buNone/>
              <a:tabLst/>
              <a:defRPr/>
            </a:pPr>
            <a:r>
              <a:rPr kumimoji="0" lang="vi-VN" sz="6600" b="1" i="0" u="none" strike="noStrike" kern="0" cap="none" spc="0" normalizeH="0" baseline="0" noProof="0" dirty="0">
                <a:ln>
                  <a:noFill/>
                </a:ln>
                <a:solidFill>
                  <a:srgbClr val="222124"/>
                </a:solidFill>
                <a:effectLst/>
                <a:uLnTx/>
                <a:uFillTx/>
                <a:latin typeface="Arial" panose="020B0604020202020204" pitchFamily="34" charset="0"/>
                <a:cs typeface="Hammersmith One"/>
                <a:sym typeface="Hammersmith One"/>
              </a:rPr>
              <a:t>Trò chơi “</a:t>
            </a:r>
            <a:r>
              <a:rPr kumimoji="0" lang="vi-VN" sz="6600" b="1" i="0" u="none" strike="noStrike" kern="0" cap="none" spc="0" normalizeH="0" baseline="0" noProof="0" dirty="0">
                <a:ln>
                  <a:noFill/>
                </a:ln>
                <a:solidFill>
                  <a:srgbClr val="54B8C4">
                    <a:lumMod val="50000"/>
                  </a:srgbClr>
                </a:solidFill>
                <a:effectLst/>
                <a:uLnTx/>
                <a:uFillTx/>
                <a:latin typeface="Arial" panose="020B0604020202020204" pitchFamily="34" charset="0"/>
                <a:cs typeface="Hammersmith One"/>
                <a:sym typeface="Hammersmith One"/>
              </a:rPr>
              <a:t>Tiếp sức</a:t>
            </a:r>
            <a:r>
              <a:rPr kumimoji="0" lang="vi-VN" sz="6600" b="1" i="0" u="none" strike="noStrike" kern="0" cap="none" spc="0" normalizeH="0" baseline="0" noProof="0" dirty="0">
                <a:ln>
                  <a:noFill/>
                </a:ln>
                <a:solidFill>
                  <a:srgbClr val="222124"/>
                </a:solidFill>
                <a:effectLst/>
                <a:uLnTx/>
                <a:uFillTx/>
                <a:latin typeface="Arial" panose="020B0604020202020204" pitchFamily="34" charset="0"/>
                <a:cs typeface="Hammersmith One"/>
                <a:sym typeface="Hammersmith One"/>
              </a:rPr>
              <a:t>”</a:t>
            </a:r>
          </a:p>
        </p:txBody>
      </p:sp>
      <p:grpSp>
        <p:nvGrpSpPr>
          <p:cNvPr id="38" name="Group 7">
            <a:extLst>
              <a:ext uri="{FF2B5EF4-FFF2-40B4-BE49-F238E27FC236}">
                <a16:creationId xmlns:a16="http://schemas.microsoft.com/office/drawing/2014/main" id="{15E2FCC8-14CC-4D3F-8355-D690192130AD}"/>
              </a:ext>
            </a:extLst>
          </p:cNvPr>
          <p:cNvGrpSpPr/>
          <p:nvPr/>
        </p:nvGrpSpPr>
        <p:grpSpPr>
          <a:xfrm>
            <a:off x="534433" y="2847683"/>
            <a:ext cx="11861503" cy="6972402"/>
            <a:chOff x="0" y="0"/>
            <a:chExt cx="2017093" cy="477711"/>
          </a:xfrm>
        </p:grpSpPr>
        <p:sp>
          <p:nvSpPr>
            <p:cNvPr id="39" name="Freeform 8">
              <a:extLst>
                <a:ext uri="{FF2B5EF4-FFF2-40B4-BE49-F238E27FC236}">
                  <a16:creationId xmlns:a16="http://schemas.microsoft.com/office/drawing/2014/main" id="{F4CD8038-F391-4F2C-A19E-5C9C1A585A42}"/>
                </a:ext>
              </a:extLst>
            </p:cNvPr>
            <p:cNvSpPr/>
            <p:nvPr/>
          </p:nvSpPr>
          <p:spPr>
            <a:xfrm>
              <a:off x="0" y="0"/>
              <a:ext cx="2017093" cy="477711"/>
            </a:xfrm>
            <a:custGeom>
              <a:avLst/>
              <a:gdLst/>
              <a:ahLst/>
              <a:cxnLst/>
              <a:rect l="l" t="t" r="r" b="b"/>
              <a:pathLst>
                <a:path w="2017093" h="477711">
                  <a:moveTo>
                    <a:pt x="40435" y="0"/>
                  </a:moveTo>
                  <a:lnTo>
                    <a:pt x="1976658" y="0"/>
                  </a:lnTo>
                  <a:cubicBezTo>
                    <a:pt x="1987382" y="0"/>
                    <a:pt x="1997667" y="4260"/>
                    <a:pt x="2005250" y="11843"/>
                  </a:cubicBezTo>
                  <a:cubicBezTo>
                    <a:pt x="2012833" y="19426"/>
                    <a:pt x="2017093" y="29711"/>
                    <a:pt x="2017093" y="40435"/>
                  </a:cubicBezTo>
                  <a:lnTo>
                    <a:pt x="2017093" y="437276"/>
                  </a:lnTo>
                  <a:cubicBezTo>
                    <a:pt x="2017093" y="448000"/>
                    <a:pt x="2012833" y="458285"/>
                    <a:pt x="2005250" y="465868"/>
                  </a:cubicBezTo>
                  <a:cubicBezTo>
                    <a:pt x="1997667" y="473451"/>
                    <a:pt x="1987382" y="477711"/>
                    <a:pt x="1976658" y="477711"/>
                  </a:cubicBezTo>
                  <a:lnTo>
                    <a:pt x="40435" y="477711"/>
                  </a:lnTo>
                  <a:cubicBezTo>
                    <a:pt x="29711" y="477711"/>
                    <a:pt x="19426" y="473451"/>
                    <a:pt x="11843" y="465868"/>
                  </a:cubicBezTo>
                  <a:cubicBezTo>
                    <a:pt x="4260" y="458285"/>
                    <a:pt x="0" y="448000"/>
                    <a:pt x="0" y="437276"/>
                  </a:cubicBezTo>
                  <a:lnTo>
                    <a:pt x="0" y="40435"/>
                  </a:lnTo>
                  <a:cubicBezTo>
                    <a:pt x="0" y="29711"/>
                    <a:pt x="4260" y="19426"/>
                    <a:pt x="11843" y="11843"/>
                  </a:cubicBezTo>
                  <a:cubicBezTo>
                    <a:pt x="19426" y="4260"/>
                    <a:pt x="29711" y="0"/>
                    <a:pt x="40435" y="0"/>
                  </a:cubicBezTo>
                  <a:close/>
                </a:path>
              </a:pathLst>
            </a:custGeom>
            <a:solidFill>
              <a:srgbClr val="B1E1D2"/>
            </a:solidFill>
            <a:ln w="57150">
              <a:solidFill>
                <a:srgbClr val="383838"/>
              </a:solidFill>
            </a:ln>
          </p:spPr>
        </p:sp>
        <p:sp>
          <p:nvSpPr>
            <p:cNvPr id="40" name="TextBox 9">
              <a:extLst>
                <a:ext uri="{FF2B5EF4-FFF2-40B4-BE49-F238E27FC236}">
                  <a16:creationId xmlns:a16="http://schemas.microsoft.com/office/drawing/2014/main" id="{46CCA0AB-7885-4707-AE08-DAD8C3A92753}"/>
                </a:ext>
              </a:extLst>
            </p:cNvPr>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41" name="Group 13">
            <a:extLst>
              <a:ext uri="{FF2B5EF4-FFF2-40B4-BE49-F238E27FC236}">
                <a16:creationId xmlns:a16="http://schemas.microsoft.com/office/drawing/2014/main" id="{1F5A307F-48CF-4A7D-9E62-B9844ABE88B5}"/>
              </a:ext>
            </a:extLst>
          </p:cNvPr>
          <p:cNvGrpSpPr/>
          <p:nvPr/>
        </p:nvGrpSpPr>
        <p:grpSpPr>
          <a:xfrm>
            <a:off x="382033" y="2695283"/>
            <a:ext cx="11861503" cy="6972402"/>
            <a:chOff x="0" y="0"/>
            <a:chExt cx="2017093" cy="477711"/>
          </a:xfrm>
        </p:grpSpPr>
        <p:sp>
          <p:nvSpPr>
            <p:cNvPr id="42" name="Freeform 14">
              <a:extLst>
                <a:ext uri="{FF2B5EF4-FFF2-40B4-BE49-F238E27FC236}">
                  <a16:creationId xmlns:a16="http://schemas.microsoft.com/office/drawing/2014/main" id="{6EE776C0-7F00-4D6F-A154-3C5D00C7AE35}"/>
                </a:ext>
              </a:extLst>
            </p:cNvPr>
            <p:cNvSpPr/>
            <p:nvPr/>
          </p:nvSpPr>
          <p:spPr>
            <a:xfrm>
              <a:off x="0" y="0"/>
              <a:ext cx="2017093" cy="477711"/>
            </a:xfrm>
            <a:custGeom>
              <a:avLst/>
              <a:gdLst/>
              <a:ahLst/>
              <a:cxnLst/>
              <a:rect l="l" t="t" r="r" b="b"/>
              <a:pathLst>
                <a:path w="2017093" h="477711">
                  <a:moveTo>
                    <a:pt x="40435" y="0"/>
                  </a:moveTo>
                  <a:lnTo>
                    <a:pt x="1976658" y="0"/>
                  </a:lnTo>
                  <a:cubicBezTo>
                    <a:pt x="1987382" y="0"/>
                    <a:pt x="1997667" y="4260"/>
                    <a:pt x="2005250" y="11843"/>
                  </a:cubicBezTo>
                  <a:cubicBezTo>
                    <a:pt x="2012833" y="19426"/>
                    <a:pt x="2017093" y="29711"/>
                    <a:pt x="2017093" y="40435"/>
                  </a:cubicBezTo>
                  <a:lnTo>
                    <a:pt x="2017093" y="437276"/>
                  </a:lnTo>
                  <a:cubicBezTo>
                    <a:pt x="2017093" y="448000"/>
                    <a:pt x="2012833" y="458285"/>
                    <a:pt x="2005250" y="465868"/>
                  </a:cubicBezTo>
                  <a:cubicBezTo>
                    <a:pt x="1997667" y="473451"/>
                    <a:pt x="1987382" y="477711"/>
                    <a:pt x="1976658" y="477711"/>
                  </a:cubicBezTo>
                  <a:lnTo>
                    <a:pt x="40435" y="477711"/>
                  </a:lnTo>
                  <a:cubicBezTo>
                    <a:pt x="29711" y="477711"/>
                    <a:pt x="19426" y="473451"/>
                    <a:pt x="11843" y="465868"/>
                  </a:cubicBezTo>
                  <a:cubicBezTo>
                    <a:pt x="4260" y="458285"/>
                    <a:pt x="0" y="448000"/>
                    <a:pt x="0" y="437276"/>
                  </a:cubicBezTo>
                  <a:lnTo>
                    <a:pt x="0" y="40435"/>
                  </a:lnTo>
                  <a:cubicBezTo>
                    <a:pt x="0" y="29711"/>
                    <a:pt x="4260" y="19426"/>
                    <a:pt x="11843" y="11843"/>
                  </a:cubicBezTo>
                  <a:cubicBezTo>
                    <a:pt x="19426" y="4260"/>
                    <a:pt x="29711" y="0"/>
                    <a:pt x="40435" y="0"/>
                  </a:cubicBezTo>
                  <a:close/>
                </a:path>
              </a:pathLst>
            </a:custGeom>
            <a:solidFill>
              <a:srgbClr val="EFEFEF"/>
            </a:solidFill>
            <a:ln w="57150">
              <a:solidFill>
                <a:srgbClr val="383838"/>
              </a:solidFill>
            </a:ln>
          </p:spPr>
        </p:sp>
        <p:sp>
          <p:nvSpPr>
            <p:cNvPr id="43" name="TextBox 15">
              <a:extLst>
                <a:ext uri="{FF2B5EF4-FFF2-40B4-BE49-F238E27FC236}">
                  <a16:creationId xmlns:a16="http://schemas.microsoft.com/office/drawing/2014/main" id="{6A76848E-1298-4B47-B0E9-09F4C7A6984A}"/>
                </a:ext>
              </a:extLst>
            </p:cNvPr>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pic>
        <p:nvPicPr>
          <p:cNvPr id="21" name="Picture 2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2017792" y="4313126"/>
            <a:ext cx="988307" cy="868474"/>
          </a:xfrm>
          <a:prstGeom prst="rect">
            <a:avLst/>
          </a:prstGeom>
        </p:spPr>
      </p:pic>
      <p:sp>
        <p:nvSpPr>
          <p:cNvPr id="46" name="Rectangle 45">
            <a:extLst>
              <a:ext uri="{FF2B5EF4-FFF2-40B4-BE49-F238E27FC236}">
                <a16:creationId xmlns:a16="http://schemas.microsoft.com/office/drawing/2014/main" id="{40FD9C60-161B-49A6-922F-7BCD329D07E1}"/>
              </a:ext>
            </a:extLst>
          </p:cNvPr>
          <p:cNvSpPr/>
          <p:nvPr/>
        </p:nvSpPr>
        <p:spPr>
          <a:xfrm>
            <a:off x="699365" y="2904210"/>
            <a:ext cx="10988064" cy="6441572"/>
          </a:xfrm>
          <a:prstGeom prst="rect">
            <a:avLst/>
          </a:prstGeom>
        </p:spPr>
        <p:txBody>
          <a:bodyPr wrap="square">
            <a:spAutoFit/>
          </a:bodyPr>
          <a:lstStyle/>
          <a:p>
            <a:pPr marL="342900" indent="-342900" algn="just">
              <a:lnSpc>
                <a:spcPct val="150000"/>
              </a:lnSpc>
              <a:buClr>
                <a:srgbClr val="000000"/>
              </a:buClr>
              <a:buFont typeface="Wingdings" panose="05000000000000000000" pitchFamily="2" charset="2"/>
              <a:buChar char="§"/>
            </a:pPr>
            <a:r>
              <a:rPr lang="vi-VN" sz="4000" kern="0" dirty="0">
                <a:solidFill>
                  <a:srgbClr val="000000"/>
                </a:solidFill>
                <a:cs typeface="Arial"/>
                <a:sym typeface="Arial"/>
              </a:rPr>
              <a:t>Chia lớp thành 2 đội, mỗi đội cử 5 bạn xếp thành 2 hàng trong lớp học. Trong thời gian 3 phút, lần lượt viết tên các di tích lịch sử và danh lam thắng cảnh mà em biết.</a:t>
            </a:r>
          </a:p>
          <a:p>
            <a:pPr marL="342900" indent="-342900" algn="just">
              <a:lnSpc>
                <a:spcPct val="150000"/>
              </a:lnSpc>
              <a:buClr>
                <a:srgbClr val="000000"/>
              </a:buClr>
              <a:buFont typeface="Wingdings" panose="05000000000000000000" pitchFamily="2" charset="2"/>
              <a:buChar char="§"/>
            </a:pPr>
            <a:r>
              <a:rPr lang="vi-VN" sz="4000" kern="0" dirty="0">
                <a:solidFill>
                  <a:srgbClr val="000000"/>
                </a:solidFill>
                <a:cs typeface="Arial"/>
                <a:sym typeface="Arial"/>
              </a:rPr>
              <a:t>Đội nào viết được nhiều và đúng tên các di tích và danh lam thắng cảnh thì đội đó giành được chiến thắng. </a:t>
            </a:r>
          </a:p>
        </p:txBody>
      </p:sp>
      <p:pic>
        <p:nvPicPr>
          <p:cNvPr id="47" name="3-Minutes-Countdown-4k-Giant-Clock-Đồng-hồ-đếm-ngược-3-phút_1">
            <a:hlinkClick r:id="" action="ppaction://media"/>
            <a:extLst>
              <a:ext uri="{FF2B5EF4-FFF2-40B4-BE49-F238E27FC236}">
                <a16:creationId xmlns:a16="http://schemas.microsoft.com/office/drawing/2014/main" id="{F3567B80-B675-474E-A5E3-CC79ADEDD4FD}"/>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12796776" y="461240"/>
            <a:ext cx="3696790" cy="2079443"/>
          </a:xfrm>
          <a:prstGeom prst="rect">
            <a:avLst/>
          </a:prstGeom>
        </p:spPr>
      </p:pic>
    </p:spTree>
    <p:extLst>
      <p:ext uri="{BB962C8B-B14F-4D97-AF65-F5344CB8AC3E}">
        <p14:creationId xmlns:p14="http://schemas.microsoft.com/office/powerpoint/2010/main" val="85900782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6">
                                            <p:txEl>
                                              <p:pRg st="0" end="0"/>
                                            </p:txEl>
                                          </p:spTgt>
                                        </p:tgtEl>
                                        <p:attrNameLst>
                                          <p:attrName>style.visibility</p:attrName>
                                        </p:attrNameLst>
                                      </p:cBhvr>
                                      <p:to>
                                        <p:strVal val="visible"/>
                                      </p:to>
                                    </p:set>
                                    <p:animEffect transition="in" filter="barn(inVertical)">
                                      <p:cBhvr>
                                        <p:cTn id="14" dur="500"/>
                                        <p:tgtEl>
                                          <p:spTgt spid="4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6">
                                            <p:txEl>
                                              <p:pRg st="1" end="1"/>
                                            </p:txEl>
                                          </p:spTgt>
                                        </p:tgtEl>
                                        <p:attrNameLst>
                                          <p:attrName>style.visibility</p:attrName>
                                        </p:attrNameLst>
                                      </p:cBhvr>
                                      <p:to>
                                        <p:strVal val="visible"/>
                                      </p:to>
                                    </p:set>
                                    <p:anim calcmode="lin" valueType="num">
                                      <p:cBhvr additive="base">
                                        <p:cTn id="19" dur="500" fill="hold"/>
                                        <p:tgtEl>
                                          <p:spTgt spid="4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500" fill="hold"/>
                                        <p:tgtEl>
                                          <p:spTgt spid="47"/>
                                        </p:tgtEl>
                                        <p:attrNameLst>
                                          <p:attrName>ppt_x</p:attrName>
                                        </p:attrNameLst>
                                      </p:cBhvr>
                                      <p:tavLst>
                                        <p:tav tm="0">
                                          <p:val>
                                            <p:strVal val="#ppt_x"/>
                                          </p:val>
                                        </p:tav>
                                        <p:tav tm="100000">
                                          <p:val>
                                            <p:strVal val="#ppt_x"/>
                                          </p:val>
                                        </p:tav>
                                      </p:tavLst>
                                    </p:anim>
                                    <p:anim calcmode="lin" valueType="num">
                                      <p:cBhvr additive="base">
                                        <p:cTn id="26"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47"/>
                </p:tgtEl>
              </p:cMediaNode>
            </p:video>
          </p:childTnLst>
        </p:cTn>
      </p:par>
    </p:tnLst>
    <p:bldLst>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0" y="-390552"/>
            <a:ext cx="22444676" cy="1113817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15698" y="-84149"/>
            <a:ext cx="5155197" cy="360035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86570" flipH="1">
            <a:off x="13803557" y="6716645"/>
            <a:ext cx="5560046" cy="4924208"/>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51664" y="-1712231"/>
            <a:ext cx="5240901" cy="5481862"/>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638606" y="8229600"/>
            <a:ext cx="4282533" cy="4114800"/>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19301">
            <a:off x="12757384" y="339860"/>
            <a:ext cx="1382238" cy="1382238"/>
          </a:xfrm>
          <a:prstGeom prst="rect">
            <a:avLst/>
          </a:prstGeom>
        </p:spPr>
      </p:pic>
      <p:pic>
        <p:nvPicPr>
          <p:cNvPr id="16"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519172" y="1552162"/>
            <a:ext cx="1163556" cy="1409595"/>
          </a:xfrm>
          <a:prstGeom prst="rect">
            <a:avLst/>
          </a:prstGeom>
        </p:spPr>
      </p:pic>
      <p:pic>
        <p:nvPicPr>
          <p:cNvPr id="18" name="Picture 16">
            <a:extLst>
              <a:ext uri="{FF2B5EF4-FFF2-40B4-BE49-F238E27FC236}">
                <a16:creationId xmlns:a16="http://schemas.microsoft.com/office/drawing/2014/main" id="{48A8C2C8-29AD-4ECA-AE86-12A6CC1FB83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800000">
            <a:off x="2261900" y="6663023"/>
            <a:ext cx="1163556" cy="1409595"/>
          </a:xfrm>
          <a:prstGeom prst="rect">
            <a:avLst/>
          </a:prstGeom>
        </p:spPr>
      </p:pic>
      <p:sp>
        <p:nvSpPr>
          <p:cNvPr id="19" name="Rectangle: Rounded Corners 18">
            <a:extLst>
              <a:ext uri="{FF2B5EF4-FFF2-40B4-BE49-F238E27FC236}">
                <a16:creationId xmlns:a16="http://schemas.microsoft.com/office/drawing/2014/main" id="{AC80D506-98BC-4032-ACB8-C7EFE0C626B8}"/>
              </a:ext>
            </a:extLst>
          </p:cNvPr>
          <p:cNvSpPr/>
          <p:nvPr/>
        </p:nvSpPr>
        <p:spPr>
          <a:xfrm>
            <a:off x="3866283" y="2000688"/>
            <a:ext cx="11049000" cy="5760069"/>
          </a:xfrm>
          <a:prstGeom prst="roundRect">
            <a:avLst/>
          </a:prstGeom>
          <a:solidFill>
            <a:srgbClr val="B1E1D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D270DC9-6072-448C-A808-78034A3C6501}"/>
              </a:ext>
            </a:extLst>
          </p:cNvPr>
          <p:cNvSpPr txBox="1"/>
          <p:nvPr/>
        </p:nvSpPr>
        <p:spPr>
          <a:xfrm>
            <a:off x="4633234" y="2540428"/>
            <a:ext cx="9836523" cy="4594912"/>
          </a:xfrm>
          <a:prstGeom prst="rect">
            <a:avLst/>
          </a:prstGeom>
          <a:noFill/>
        </p:spPr>
        <p:txBody>
          <a:bodyPr wrap="square">
            <a:spAutoFit/>
          </a:bodyPr>
          <a:lstStyle/>
          <a:p>
            <a:pPr algn="just">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Thực hiện những hành vi tốt nơi công cộng như di tích, danh lam thắng cảnh, không chỉ góp phần giữ gìn, bảo vệ di tích; nhắc nhở người khác cùng thực hiện các quy định chung</a:t>
            </a:r>
            <a:endParaRPr lang="en-US" sz="4000" dirty="0">
              <a:latin typeface="Arial" panose="020B0604020202020204" pitchFamily="34" charset="0"/>
              <a:cs typeface="Arial" panose="020B0604020202020204" pitchFamily="34" charset="0"/>
            </a:endParaRPr>
          </a:p>
        </p:txBody>
      </p:sp>
      <p:pic>
        <p:nvPicPr>
          <p:cNvPr id="22" name="Picture 8">
            <a:extLst>
              <a:ext uri="{FF2B5EF4-FFF2-40B4-BE49-F238E27FC236}">
                <a16:creationId xmlns:a16="http://schemas.microsoft.com/office/drawing/2014/main" id="{BE2596EA-373C-4CEB-B58F-5B05B76BA6F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276476" y="6252354"/>
            <a:ext cx="8287632" cy="8990528"/>
          </a:xfrm>
          <a:prstGeom prst="rect">
            <a:avLst/>
          </a:prstGeom>
        </p:spPr>
      </p:pic>
    </p:spTree>
    <p:extLst>
      <p:ext uri="{BB962C8B-B14F-4D97-AF65-F5344CB8AC3E}">
        <p14:creationId xmlns:p14="http://schemas.microsoft.com/office/powerpoint/2010/main" val="9601067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04343" y="478187"/>
            <a:ext cx="1856410" cy="1631320"/>
          </a:xfrm>
          <a:prstGeom prst="rect">
            <a:avLst/>
          </a:prstGeom>
        </p:spPr>
      </p:pic>
      <p:sp>
        <p:nvSpPr>
          <p:cNvPr id="30" name="TextBox 29">
            <a:extLst>
              <a:ext uri="{FF2B5EF4-FFF2-40B4-BE49-F238E27FC236}">
                <a16:creationId xmlns:a16="http://schemas.microsoft.com/office/drawing/2014/main" id="{E8CEB541-78ED-4ABD-B11E-2DD3410373E1}"/>
              </a:ext>
            </a:extLst>
          </p:cNvPr>
          <p:cNvSpPr txBox="1"/>
          <p:nvPr/>
        </p:nvSpPr>
        <p:spPr>
          <a:xfrm>
            <a:off x="7046261" y="3688973"/>
            <a:ext cx="10765635" cy="4950575"/>
          </a:xfrm>
          <a:prstGeom prst="roundRect">
            <a:avLst/>
          </a:prstGeom>
          <a:solidFill>
            <a:schemeClr val="bg1"/>
          </a:solidFill>
          <a:ln w="38100">
            <a:solidFill>
              <a:schemeClr val="accent6">
                <a:lumMod val="75000"/>
              </a:schemeClr>
            </a:solidFill>
            <a:prstDash val="lgDash"/>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7B211E"/>
                </a:solidFill>
                <a:effectLst/>
                <a:uLnTx/>
                <a:uFillTx/>
                <a:latin typeface="Arial" panose="020B0604020202020204" pitchFamily="34" charset="0"/>
                <a:ea typeface="+mn-ea"/>
                <a:cs typeface="Arial" panose="020B0604020202020204" pitchFamily="34" charset="0"/>
              </a:rPr>
              <a:t>CÙNG THAM GIA BẢO VỆ DI TÍCH, DANH LAM THẮNG CẢNH</a:t>
            </a:r>
          </a:p>
        </p:txBody>
      </p:sp>
      <p:grpSp>
        <p:nvGrpSpPr>
          <p:cNvPr id="37" name="Group 36">
            <a:extLst>
              <a:ext uri="{FF2B5EF4-FFF2-40B4-BE49-F238E27FC236}">
                <a16:creationId xmlns:a16="http://schemas.microsoft.com/office/drawing/2014/main" id="{31D4A8B3-7F67-4CFB-A0D0-21F9C8C6627D}"/>
              </a:ext>
            </a:extLst>
          </p:cNvPr>
          <p:cNvGrpSpPr/>
          <p:nvPr/>
        </p:nvGrpSpPr>
        <p:grpSpPr>
          <a:xfrm>
            <a:off x="14240672" y="233201"/>
            <a:ext cx="3280736" cy="2706616"/>
            <a:chOff x="14240672" y="233201"/>
            <a:chExt cx="3280736" cy="2706616"/>
          </a:xfrm>
        </p:grpSpPr>
        <p:pic>
          <p:nvPicPr>
            <p:cNvPr id="32" name="Picture 2">
              <a:extLst>
                <a:ext uri="{FF2B5EF4-FFF2-40B4-BE49-F238E27FC236}">
                  <a16:creationId xmlns:a16="http://schemas.microsoft.com/office/drawing/2014/main" id="{23FAC3AA-5048-403B-9809-4810D18FD4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240672" y="802661"/>
              <a:ext cx="2414866" cy="2137156"/>
            </a:xfrm>
            <a:prstGeom prst="rect">
              <a:avLst/>
            </a:prstGeom>
          </p:spPr>
        </p:pic>
        <p:sp>
          <p:nvSpPr>
            <p:cNvPr id="31" name="Google Shape;2028;p44">
              <a:extLst>
                <a:ext uri="{FF2B5EF4-FFF2-40B4-BE49-F238E27FC236}">
                  <a16:creationId xmlns:a16="http://schemas.microsoft.com/office/drawing/2014/main" id="{50EEAE24-900F-4D91-B30D-6565F57BD1F3}"/>
                </a:ext>
              </a:extLst>
            </p:cNvPr>
            <p:cNvSpPr txBox="1">
              <a:spLocks/>
            </p:cNvSpPr>
            <p:nvPr/>
          </p:nvSpPr>
          <p:spPr>
            <a:xfrm>
              <a:off x="14533996" y="233201"/>
              <a:ext cx="2987412" cy="237661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5000"/>
                <a:buFont typeface="Overpass ExtraBold"/>
                <a:buNone/>
                <a:defRPr sz="5000" b="0" i="0" u="none" strike="noStrike" cap="none">
                  <a:solidFill>
                    <a:schemeClr val="dk1"/>
                  </a:solidFill>
                  <a:latin typeface="Overpass ExtraBold"/>
                  <a:ea typeface="Overpass ExtraBold"/>
                  <a:cs typeface="Overpass ExtraBold"/>
                  <a:sym typeface="Overpass ExtraBold"/>
                </a:defRPr>
              </a:lvl1pPr>
              <a:lvl2pPr marR="0" lvl="1" algn="ctr" rtl="0">
                <a:lnSpc>
                  <a:spcPct val="100000"/>
                </a:lnSpc>
                <a:spcBef>
                  <a:spcPts val="0"/>
                </a:spcBef>
                <a:spcAft>
                  <a:spcPts val="0"/>
                </a:spcAft>
                <a:buClr>
                  <a:schemeClr val="dk1"/>
                </a:buClr>
                <a:buSzPts val="5000"/>
                <a:buFont typeface="Arial"/>
                <a:buNone/>
                <a:defRPr sz="5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000"/>
                <a:buFont typeface="Arial"/>
                <a:buNone/>
                <a:defRPr sz="5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000"/>
                <a:buFont typeface="Arial"/>
                <a:buNone/>
                <a:defRPr sz="5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000"/>
                <a:buFont typeface="Arial"/>
                <a:buNone/>
                <a:defRPr sz="5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000"/>
                <a:buFont typeface="Arial"/>
                <a:buNone/>
                <a:defRPr sz="5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000"/>
                <a:buFont typeface="Arial"/>
                <a:buNone/>
                <a:defRPr sz="5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000"/>
                <a:buFont typeface="Arial"/>
                <a:buNone/>
                <a:defRPr sz="5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000"/>
                <a:buFont typeface="Arial"/>
                <a:buNone/>
                <a:defRPr sz="50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24598B"/>
                </a:buClr>
                <a:buSzPts val="5000"/>
                <a:buFont typeface="Overpass ExtraBold"/>
                <a:buNone/>
                <a:tabLst/>
                <a:defRPr/>
              </a:pPr>
              <a:r>
                <a:rPr kumimoji="0" lang="en" sz="15000" b="1" i="0" u="none" strike="noStrike" kern="0" cap="none" spc="0" normalizeH="0" baseline="0" noProof="0" dirty="0">
                  <a:ln>
                    <a:noFill/>
                  </a:ln>
                  <a:solidFill>
                    <a:srgbClr val="24598B"/>
                  </a:solidFill>
                  <a:effectLst/>
                  <a:uLnTx/>
                  <a:uFillTx/>
                  <a:latin typeface="Arial"/>
                  <a:sym typeface="Overpass ExtraBold"/>
                </a:rPr>
                <a:t>03</a:t>
              </a:r>
            </a:p>
          </p:txBody>
        </p:sp>
      </p:grpSp>
      <p:grpSp>
        <p:nvGrpSpPr>
          <p:cNvPr id="36" name="Group 35">
            <a:extLst>
              <a:ext uri="{FF2B5EF4-FFF2-40B4-BE49-F238E27FC236}">
                <a16:creationId xmlns:a16="http://schemas.microsoft.com/office/drawing/2014/main" id="{D7DF1126-6FD9-49FC-AC8B-33F6E24846D2}"/>
              </a:ext>
            </a:extLst>
          </p:cNvPr>
          <p:cNvGrpSpPr/>
          <p:nvPr/>
        </p:nvGrpSpPr>
        <p:grpSpPr>
          <a:xfrm flipH="1">
            <a:off x="-762000" y="173847"/>
            <a:ext cx="10499663" cy="10782103"/>
            <a:chOff x="7904144" y="807706"/>
            <a:chExt cx="10499663" cy="10782103"/>
          </a:xfrm>
        </p:grpSpPr>
        <p:pic>
          <p:nvPicPr>
            <p:cNvPr id="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04144" y="1260766"/>
              <a:ext cx="10499663" cy="10329043"/>
            </a:xfrm>
            <a:prstGeom prst="rect">
              <a:avLst/>
            </a:prstGeom>
          </p:spPr>
        </p:pic>
        <p:pic>
          <p:nvPicPr>
            <p:cNvPr id="34" name="Picture 5">
              <a:extLst>
                <a:ext uri="{FF2B5EF4-FFF2-40B4-BE49-F238E27FC236}">
                  <a16:creationId xmlns:a16="http://schemas.microsoft.com/office/drawing/2014/main" id="{90830E8B-DC07-4D3E-9DEE-832BCFBBDB5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630788" y="807706"/>
              <a:ext cx="6454799" cy="10290259"/>
            </a:xfrm>
            <a:prstGeom prst="rect">
              <a:avLst/>
            </a:prstGeom>
          </p:spPr>
        </p:pic>
        <p:pic>
          <p:nvPicPr>
            <p:cNvPr id="35" name="Picture 6">
              <a:extLst>
                <a:ext uri="{FF2B5EF4-FFF2-40B4-BE49-F238E27FC236}">
                  <a16:creationId xmlns:a16="http://schemas.microsoft.com/office/drawing/2014/main" id="{08ECDF18-02B6-4EEA-A788-B8AA229D33D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816944" y="2799207"/>
              <a:ext cx="4319510" cy="7919101"/>
            </a:xfrm>
            <a:prstGeom prst="rect">
              <a:avLst/>
            </a:prstGeom>
          </p:spPr>
        </p:pic>
      </p:grpSp>
    </p:spTree>
    <p:extLst>
      <p:ext uri="{BB962C8B-B14F-4D97-AF65-F5344CB8AC3E}">
        <p14:creationId xmlns:p14="http://schemas.microsoft.com/office/powerpoint/2010/main" val="2990435287"/>
      </p:ext>
    </p:extLst>
  </p:cSld>
  <p:clrMapOvr>
    <a:masterClrMapping/>
  </p:clrMapOvr>
  <p:transition spd="med">
    <p:random/>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A053646E-ACCF-42E7-A38D-00DB69791455}"/>
              </a:ext>
            </a:extLst>
          </p:cNvPr>
          <p:cNvPicPr>
            <a:picLocks noChangeAspect="1"/>
          </p:cNvPicPr>
          <p:nvPr/>
        </p:nvPicPr>
        <p:blipFill>
          <a:blip r:embed="rId2"/>
          <a:srcRect/>
          <a:stretch>
            <a:fillRect/>
          </a:stretch>
        </p:blipFill>
        <p:spPr>
          <a:xfrm>
            <a:off x="8230299" y="1408"/>
            <a:ext cx="9826010" cy="7626494"/>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54202">
            <a:off x="-779302" y="-2355032"/>
            <a:ext cx="5989989" cy="6102815"/>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703315" y="7627902"/>
            <a:ext cx="9826011" cy="3260796"/>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207418" y="7627902"/>
            <a:ext cx="1806535" cy="1630398"/>
          </a:xfrm>
          <a:prstGeom prst="rect">
            <a:avLst/>
          </a:prstGeom>
        </p:spPr>
      </p:pic>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965" y="-710616"/>
            <a:ext cx="2807372" cy="1421232"/>
          </a:xfrm>
          <a:prstGeom prst="rect">
            <a:avLst/>
          </a:prstGeom>
        </p:spPr>
      </p:pic>
      <p:sp>
        <p:nvSpPr>
          <p:cNvPr id="15" name="TextBox 14">
            <a:extLst>
              <a:ext uri="{FF2B5EF4-FFF2-40B4-BE49-F238E27FC236}">
                <a16:creationId xmlns:a16="http://schemas.microsoft.com/office/drawing/2014/main" id="{24FC9F8A-A3B5-4209-A70D-2DC273C0A0B0}"/>
              </a:ext>
            </a:extLst>
          </p:cNvPr>
          <p:cNvSpPr txBox="1"/>
          <p:nvPr/>
        </p:nvSpPr>
        <p:spPr>
          <a:xfrm>
            <a:off x="100447" y="560603"/>
            <a:ext cx="4951874" cy="2451120"/>
          </a:xfrm>
          <a:prstGeom prst="rect">
            <a:avLst/>
          </a:prstGeom>
          <a:noFill/>
        </p:spPr>
        <p:txBody>
          <a:bodyPr wrap="square">
            <a:spAutoFit/>
          </a:bodyPr>
          <a:lstStyle/>
          <a:p>
            <a:pPr algn="ctr">
              <a:lnSpc>
                <a:spcPct val="150000"/>
              </a:lnSpc>
            </a:pPr>
            <a:r>
              <a:rPr kumimoji="0" lang="en-US" sz="5400" b="1" i="0" u="none" strike="noStrike" kern="1200" cap="none" spc="179"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HOẠT ĐỘNG NHÓM </a:t>
            </a:r>
            <a:endParaRPr lang="en-US" dirty="0">
              <a:solidFill>
                <a:schemeClr val="bg1"/>
              </a:solidFill>
            </a:endParaRPr>
          </a:p>
        </p:txBody>
      </p:sp>
      <p:sp>
        <p:nvSpPr>
          <p:cNvPr id="18" name="TextBox 17">
            <a:extLst>
              <a:ext uri="{FF2B5EF4-FFF2-40B4-BE49-F238E27FC236}">
                <a16:creationId xmlns:a16="http://schemas.microsoft.com/office/drawing/2014/main" id="{303AD417-6812-4473-BD59-B32D49D62E92}"/>
              </a:ext>
            </a:extLst>
          </p:cNvPr>
          <p:cNvSpPr txBox="1"/>
          <p:nvPr/>
        </p:nvSpPr>
        <p:spPr>
          <a:xfrm>
            <a:off x="8610600" y="1409154"/>
            <a:ext cx="7174587" cy="4815485"/>
          </a:xfrm>
          <a:prstGeom prst="rect">
            <a:avLst/>
          </a:prstGeom>
          <a:noFill/>
        </p:spPr>
        <p:txBody>
          <a:bodyPr wrap="square">
            <a:spAutoFit/>
          </a:bodyPr>
          <a:lstStyle/>
          <a:p>
            <a:pPr algn="ctr">
              <a:lnSpc>
                <a:spcPct val="150000"/>
              </a:lnSpc>
              <a:spcAft>
                <a:spcPts val="1000"/>
              </a:spcAft>
            </a:pPr>
            <a:r>
              <a:rPr lang="en-US" sz="44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Nhiệm vụ</a:t>
            </a:r>
          </a:p>
          <a:p>
            <a:pPr algn="just">
              <a:lnSpc>
                <a:spcPct val="150000"/>
              </a:lnSpc>
              <a:spcAft>
                <a:spcPts val="1000"/>
              </a:spcAft>
            </a:pPr>
            <a:r>
              <a:rPr lang="vi-VN" sz="4000" dirty="0">
                <a:effectLst/>
                <a:latin typeface="Arial" panose="020B0604020202020204" pitchFamily="34" charset="0"/>
                <a:ea typeface="Calibri" panose="020F0502020204030204" pitchFamily="34" charset="0"/>
                <a:cs typeface="Arial" panose="020B0604020202020204" pitchFamily="34" charset="0"/>
              </a:rPr>
              <a:t>Tổ chức phiên họp bàn tròn với chủ đề Chung tay bảo vệ di tích, danh lam thắng cảnh ở địa phương.</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1" name="Picture 5">
            <a:extLst>
              <a:ext uri="{FF2B5EF4-FFF2-40B4-BE49-F238E27FC236}">
                <a16:creationId xmlns:a16="http://schemas.microsoft.com/office/drawing/2014/main" id="{DB64D9E1-CFA1-4F08-86A4-CCB4896CC62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921691" y="5667373"/>
            <a:ext cx="1613394" cy="2540778"/>
          </a:xfrm>
          <a:prstGeom prst="rect">
            <a:avLst/>
          </a:prstGeom>
        </p:spPr>
      </p:pic>
      <p:pic>
        <p:nvPicPr>
          <p:cNvPr id="12" name="Picture 11">
            <a:extLst>
              <a:ext uri="{FF2B5EF4-FFF2-40B4-BE49-F238E27FC236}">
                <a16:creationId xmlns:a16="http://schemas.microsoft.com/office/drawing/2014/main" id="{E17C1CC7-9BAD-41B3-8D9C-40EED177369A}"/>
              </a:ext>
            </a:extLst>
          </p:cNvPr>
          <p:cNvPicPr>
            <a:picLocks noChangeAspect="1"/>
          </p:cNvPicPr>
          <p:nvPr/>
        </p:nvPicPr>
        <p:blipFill>
          <a:blip r:embed="rId13"/>
          <a:srcRect/>
          <a:stretch>
            <a:fillRect/>
          </a:stretch>
        </p:blipFill>
        <p:spPr>
          <a:xfrm>
            <a:off x="79737" y="3914452"/>
            <a:ext cx="8041374" cy="6046620"/>
          </a:xfrm>
          <a:prstGeom prst="rect">
            <a:avLst/>
          </a:prstGeom>
        </p:spPr>
      </p:pic>
    </p:spTree>
    <p:extLst>
      <p:ext uri="{BB962C8B-B14F-4D97-AF65-F5344CB8AC3E}">
        <p14:creationId xmlns:p14="http://schemas.microsoft.com/office/powerpoint/2010/main" val="47966179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heel(1)">
                                      <p:cBhvr>
                                        <p:cTn id="21" dur="500"/>
                                        <p:tgtEl>
                                          <p:spTgt spid="18"/>
                                        </p:tgtEl>
                                      </p:cBhvr>
                                    </p:animEffect>
                                  </p:childTnLst>
                                </p:cTn>
                              </p:par>
                              <p:par>
                                <p:cTn id="22" presetID="21" presetClass="entr" presetSubtype="1"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heel(1)">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519530">
            <a:off x="-1917155" y="5952146"/>
            <a:ext cx="4954495" cy="568887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382943" y="-5003877"/>
            <a:ext cx="9004294" cy="9173895"/>
          </a:xfrm>
          <a:prstGeom prst="rect">
            <a:avLst/>
          </a:prstGeom>
        </p:spPr>
      </p:pic>
      <p:grpSp>
        <p:nvGrpSpPr>
          <p:cNvPr id="23" name="Group 22">
            <a:extLst>
              <a:ext uri="{FF2B5EF4-FFF2-40B4-BE49-F238E27FC236}">
                <a16:creationId xmlns:a16="http://schemas.microsoft.com/office/drawing/2014/main" id="{85AB7963-A92E-4650-A673-118416C98A9C}"/>
              </a:ext>
            </a:extLst>
          </p:cNvPr>
          <p:cNvGrpSpPr/>
          <p:nvPr/>
        </p:nvGrpSpPr>
        <p:grpSpPr>
          <a:xfrm>
            <a:off x="914400" y="739592"/>
            <a:ext cx="10114235" cy="7756708"/>
            <a:chOff x="7445915" y="3042485"/>
            <a:chExt cx="9703984" cy="2253415"/>
          </a:xfrm>
        </p:grpSpPr>
        <p:grpSp>
          <p:nvGrpSpPr>
            <p:cNvPr id="5" name="Group 5"/>
            <p:cNvGrpSpPr/>
            <p:nvPr/>
          </p:nvGrpSpPr>
          <p:grpSpPr>
            <a:xfrm>
              <a:off x="7682545" y="3111103"/>
              <a:ext cx="9467354" cy="2184797"/>
              <a:chOff x="0" y="0"/>
              <a:chExt cx="2493459" cy="575420"/>
            </a:xfrm>
          </p:grpSpPr>
          <p:sp>
            <p:nvSpPr>
              <p:cNvPr id="6" name="Freeform 6"/>
              <p:cNvSpPr/>
              <p:nvPr/>
            </p:nvSpPr>
            <p:spPr>
              <a:xfrm>
                <a:off x="0" y="0"/>
                <a:ext cx="2493459" cy="575420"/>
              </a:xfrm>
              <a:custGeom>
                <a:avLst/>
                <a:gdLst/>
                <a:ahLst/>
                <a:cxnLst/>
                <a:rect l="l" t="t" r="r" b="b"/>
                <a:pathLst>
                  <a:path w="2493459" h="575420">
                    <a:moveTo>
                      <a:pt x="32710" y="0"/>
                    </a:moveTo>
                    <a:lnTo>
                      <a:pt x="2460749" y="0"/>
                    </a:lnTo>
                    <a:cubicBezTo>
                      <a:pt x="2478815" y="0"/>
                      <a:pt x="2493459" y="14645"/>
                      <a:pt x="2493459" y="32710"/>
                    </a:cubicBezTo>
                    <a:lnTo>
                      <a:pt x="2493459" y="542710"/>
                    </a:lnTo>
                    <a:cubicBezTo>
                      <a:pt x="2493459" y="560775"/>
                      <a:pt x="2478815" y="575420"/>
                      <a:pt x="2460749" y="575420"/>
                    </a:cubicBezTo>
                    <a:lnTo>
                      <a:pt x="32710" y="575420"/>
                    </a:lnTo>
                    <a:cubicBezTo>
                      <a:pt x="14645" y="575420"/>
                      <a:pt x="0" y="560775"/>
                      <a:pt x="0" y="542710"/>
                    </a:cubicBezTo>
                    <a:lnTo>
                      <a:pt x="0" y="32710"/>
                    </a:lnTo>
                    <a:cubicBezTo>
                      <a:pt x="0" y="14645"/>
                      <a:pt x="14645" y="0"/>
                      <a:pt x="32710" y="0"/>
                    </a:cubicBezTo>
                    <a:close/>
                  </a:path>
                </a:pathLst>
              </a:custGeom>
              <a:solidFill>
                <a:srgbClr val="F4BA92"/>
              </a:solidFill>
              <a:ln w="57150">
                <a:solidFill>
                  <a:srgbClr val="383838"/>
                </a:solidFill>
              </a:ln>
            </p:spPr>
          </p:sp>
          <p:sp>
            <p:nvSpPr>
              <p:cNvPr id="7" name="TextBox 7"/>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7445915" y="3042485"/>
              <a:ext cx="9467354" cy="2184797"/>
            </a:xfrm>
            <a:custGeom>
              <a:avLst/>
              <a:gdLst/>
              <a:ahLst/>
              <a:cxnLst/>
              <a:rect l="l" t="t" r="r" b="b"/>
              <a:pathLst>
                <a:path w="2493459" h="575420">
                  <a:moveTo>
                    <a:pt x="32710" y="0"/>
                  </a:moveTo>
                  <a:lnTo>
                    <a:pt x="2460749" y="0"/>
                  </a:lnTo>
                  <a:cubicBezTo>
                    <a:pt x="2478815" y="0"/>
                    <a:pt x="2493459" y="14645"/>
                    <a:pt x="2493459" y="32710"/>
                  </a:cubicBezTo>
                  <a:lnTo>
                    <a:pt x="2493459" y="542710"/>
                  </a:lnTo>
                  <a:cubicBezTo>
                    <a:pt x="2493459" y="560775"/>
                    <a:pt x="2478815" y="575420"/>
                    <a:pt x="2460749" y="575420"/>
                  </a:cubicBezTo>
                  <a:lnTo>
                    <a:pt x="32710" y="575420"/>
                  </a:lnTo>
                  <a:cubicBezTo>
                    <a:pt x="14645" y="575420"/>
                    <a:pt x="0" y="560775"/>
                    <a:pt x="0" y="542710"/>
                  </a:cubicBezTo>
                  <a:lnTo>
                    <a:pt x="0" y="32710"/>
                  </a:lnTo>
                  <a:cubicBezTo>
                    <a:pt x="0" y="14645"/>
                    <a:pt x="14645" y="0"/>
                    <a:pt x="32710" y="0"/>
                  </a:cubicBezTo>
                  <a:close/>
                </a:path>
              </a:pathLst>
            </a:custGeom>
            <a:solidFill>
              <a:srgbClr val="EFEFEF"/>
            </a:solidFill>
            <a:ln w="57150">
              <a:solidFill>
                <a:srgbClr val="383838"/>
              </a:solidFill>
            </a:ln>
          </p:spPr>
        </p:sp>
      </p:grpSp>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827271" y="216692"/>
            <a:ext cx="1402278" cy="1232252"/>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202568" y="8730266"/>
            <a:ext cx="1382238" cy="1382238"/>
          </a:xfrm>
          <a:prstGeom prst="rect">
            <a:avLst/>
          </a:prstGeom>
        </p:spPr>
      </p:pic>
      <p:sp>
        <p:nvSpPr>
          <p:cNvPr id="22" name="TextBox 21">
            <a:extLst>
              <a:ext uri="{FF2B5EF4-FFF2-40B4-BE49-F238E27FC236}">
                <a16:creationId xmlns:a16="http://schemas.microsoft.com/office/drawing/2014/main" id="{0F83E501-A0C2-403F-86BC-AB23D141C4E2}"/>
              </a:ext>
            </a:extLst>
          </p:cNvPr>
          <p:cNvSpPr txBox="1"/>
          <p:nvPr/>
        </p:nvSpPr>
        <p:spPr>
          <a:xfrm>
            <a:off x="13024636" y="-26050"/>
            <a:ext cx="4951874" cy="2451120"/>
          </a:xfrm>
          <a:prstGeom prst="rect">
            <a:avLst/>
          </a:prstGeom>
          <a:noFill/>
        </p:spPr>
        <p:txBody>
          <a:bodyPr wrap="square">
            <a:spAutoFit/>
          </a:bodyPr>
          <a:lstStyle/>
          <a:p>
            <a:pPr algn="ctr">
              <a:lnSpc>
                <a:spcPct val="150000"/>
              </a:lnSpc>
            </a:pPr>
            <a:r>
              <a:rPr kumimoji="0" lang="en-US" sz="5400" b="1" i="0" u="none" strike="noStrike" kern="1200" cap="none" spc="179" normalizeH="0" baseline="0" noProof="0" dirty="0">
                <a:ln>
                  <a:noFill/>
                </a:ln>
                <a:solidFill>
                  <a:srgbClr val="E66947"/>
                </a:solidFill>
                <a:effectLst/>
                <a:uLnTx/>
                <a:uFillTx/>
                <a:latin typeface="Arial" panose="020B0604020202020204" pitchFamily="34" charset="0"/>
                <a:ea typeface="+mn-ea"/>
                <a:cs typeface="Arial" panose="020B0604020202020204" pitchFamily="34" charset="0"/>
              </a:rPr>
              <a:t>PHIÊN HỌP BÀN TRÒN</a:t>
            </a:r>
            <a:endParaRPr lang="en-US" dirty="0">
              <a:solidFill>
                <a:srgbClr val="E66947"/>
              </a:solidFill>
            </a:endParaRPr>
          </a:p>
        </p:txBody>
      </p:sp>
      <p:sp>
        <p:nvSpPr>
          <p:cNvPr id="25" name="TextBox 24">
            <a:extLst>
              <a:ext uri="{FF2B5EF4-FFF2-40B4-BE49-F238E27FC236}">
                <a16:creationId xmlns:a16="http://schemas.microsoft.com/office/drawing/2014/main" id="{F37EE1E1-F30B-40B2-8E22-9EA46D8A3AF9}"/>
              </a:ext>
            </a:extLst>
          </p:cNvPr>
          <p:cNvSpPr txBox="1"/>
          <p:nvPr/>
        </p:nvSpPr>
        <p:spPr>
          <a:xfrm>
            <a:off x="1253079" y="975789"/>
            <a:ext cx="8982432" cy="6584495"/>
          </a:xfrm>
          <a:prstGeom prst="rect">
            <a:avLst/>
          </a:prstGeom>
          <a:noFill/>
        </p:spPr>
        <p:txBody>
          <a:bodyPr wrap="square">
            <a:spAutoFit/>
          </a:bodyPr>
          <a:lstStyle/>
          <a:p>
            <a:pPr marL="571500" indent="-571500" algn="just">
              <a:lnSpc>
                <a:spcPct val="150000"/>
              </a:lnSpc>
              <a:spcAft>
                <a:spcPts val="1000"/>
              </a:spcAft>
              <a:buFont typeface="Arial" panose="020B0604020202020204" pitchFamily="34" charset="0"/>
              <a:buChar char="•"/>
            </a:pPr>
            <a:r>
              <a:rPr lang="vi-VN" sz="4000" dirty="0">
                <a:effectLst/>
                <a:ea typeface="Calibri" panose="020F0502020204030204" pitchFamily="34" charset="0"/>
                <a:cs typeface="Times New Roman" panose="02020603050405020304" pitchFamily="18" charset="0"/>
              </a:rPr>
              <a:t>Thành viên cuộc họp ngồi xung quanh một chiếc bàn, không phân biệt vị trí, chức danh, tuổi tác…</a:t>
            </a:r>
            <a:endParaRPr lang="en-US" sz="4000" dirty="0">
              <a:effectLst/>
              <a:ea typeface="Calibri" panose="020F0502020204030204" pitchFamily="34" charset="0"/>
              <a:cs typeface="Times New Roman" panose="02020603050405020304" pitchFamily="18" charset="0"/>
            </a:endParaRPr>
          </a:p>
          <a:p>
            <a:pPr marL="571500" indent="-571500" algn="just">
              <a:lnSpc>
                <a:spcPct val="150000"/>
              </a:lnSpc>
              <a:spcAft>
                <a:spcPts val="1000"/>
              </a:spcAft>
              <a:buFont typeface="Arial" panose="020B0604020202020204" pitchFamily="34" charset="0"/>
              <a:buChar char="•"/>
            </a:pPr>
            <a:r>
              <a:rPr lang="vi-VN" sz="4000" dirty="0">
                <a:effectLst/>
                <a:ea typeface="Calibri" panose="020F0502020204030204" pitchFamily="34" charset="0"/>
                <a:cs typeface="Times New Roman" panose="02020603050405020304" pitchFamily="18" charset="0"/>
              </a:rPr>
              <a:t>Tạo điều kiện cho sự trao đổi ý kiến bình đẳng, cởi mở giữa những người tham gia. Mọi quan điểm đều được tôn trọng và xem xét.</a:t>
            </a:r>
            <a:endParaRPr lang="en-US" sz="4000" dirty="0">
              <a:effectLst/>
              <a:ea typeface="Calibri" panose="020F0502020204030204" pitchFamily="34" charset="0"/>
              <a:cs typeface="Times New Roman" panose="02020603050405020304" pitchFamily="18" charset="0"/>
            </a:endParaRPr>
          </a:p>
        </p:txBody>
      </p:sp>
      <p:pic>
        <p:nvPicPr>
          <p:cNvPr id="13" name="Picture 5">
            <a:extLst>
              <a:ext uri="{FF2B5EF4-FFF2-40B4-BE49-F238E27FC236}">
                <a16:creationId xmlns:a16="http://schemas.microsoft.com/office/drawing/2014/main" id="{C6B0CED1-E300-44CF-A940-9B2FE6DDAA8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829919" y="4143060"/>
            <a:ext cx="5864467" cy="5820484"/>
          </a:xfrm>
          <a:prstGeom prst="rect">
            <a:avLst/>
          </a:prstGeom>
        </p:spPr>
      </p:pic>
    </p:spTree>
    <p:extLst>
      <p:ext uri="{BB962C8B-B14F-4D97-AF65-F5344CB8AC3E}">
        <p14:creationId xmlns:p14="http://schemas.microsoft.com/office/powerpoint/2010/main" val="356890023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25">
                                            <p:txEl>
                                              <p:pRg st="0" end="0"/>
                                            </p:txEl>
                                          </p:spTgt>
                                        </p:tgtEl>
                                        <p:attrNameLst>
                                          <p:attrName>style.visibility</p:attrName>
                                        </p:attrNameLst>
                                      </p:cBhvr>
                                      <p:to>
                                        <p:strVal val="visible"/>
                                      </p:to>
                                    </p:set>
                                    <p:anim calcmode="lin" valueType="num">
                                      <p:cBhvr>
                                        <p:cTn id="23"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2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25">
                                            <p:txEl>
                                              <p:pRg st="1" end="1"/>
                                            </p:txEl>
                                          </p:spTgt>
                                        </p:tgtEl>
                                        <p:attrNameLst>
                                          <p:attrName>style.visibility</p:attrName>
                                        </p:attrNameLst>
                                      </p:cBhvr>
                                      <p:to>
                                        <p:strVal val="visible"/>
                                      </p:to>
                                    </p:set>
                                    <p:anim calcmode="lin" valueType="num">
                                      <p:cBhvr>
                                        <p:cTn id="29" dur="500" fill="hold"/>
                                        <p:tgtEl>
                                          <p:spTgt spid="25">
                                            <p:txEl>
                                              <p:pRg st="1" end="1"/>
                                            </p:txEl>
                                          </p:spTgt>
                                        </p:tgtEl>
                                        <p:attrNameLst>
                                          <p:attrName>ppt_w</p:attrName>
                                        </p:attrNameLst>
                                      </p:cBhvr>
                                      <p:tavLst>
                                        <p:tav tm="0">
                                          <p:val>
                                            <p:fltVal val="0"/>
                                          </p:val>
                                        </p:tav>
                                        <p:tav tm="100000">
                                          <p:val>
                                            <p:strVal val="#ppt_w"/>
                                          </p:val>
                                        </p:tav>
                                      </p:tavLst>
                                    </p:anim>
                                    <p:anim calcmode="lin" valueType="num">
                                      <p:cBhvr>
                                        <p:cTn id="30" dur="500" fill="hold"/>
                                        <p:tgtEl>
                                          <p:spTgt spid="25">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28800" y="1055659"/>
            <a:ext cx="9004294" cy="9173895"/>
          </a:xfrm>
          <a:prstGeom prst="rect">
            <a:avLst/>
          </a:prstGeom>
        </p:spPr>
      </p:pic>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51002" y="8051920"/>
            <a:ext cx="1816518" cy="1596265"/>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50096" y="786107"/>
            <a:ext cx="1382238" cy="1382238"/>
          </a:xfrm>
          <a:prstGeom prst="rect">
            <a:avLst/>
          </a:prstGeom>
        </p:spPr>
      </p:pic>
      <p:grpSp>
        <p:nvGrpSpPr>
          <p:cNvPr id="22" name="Group 21">
            <a:extLst>
              <a:ext uri="{FF2B5EF4-FFF2-40B4-BE49-F238E27FC236}">
                <a16:creationId xmlns:a16="http://schemas.microsoft.com/office/drawing/2014/main" id="{5C4F42F7-BF64-466F-8002-D31F6468C6A6}"/>
              </a:ext>
            </a:extLst>
          </p:cNvPr>
          <p:cNvGrpSpPr/>
          <p:nvPr/>
        </p:nvGrpSpPr>
        <p:grpSpPr>
          <a:xfrm>
            <a:off x="6493467" y="1070450"/>
            <a:ext cx="11405738" cy="8355197"/>
            <a:chOff x="7530145" y="3050975"/>
            <a:chExt cx="9619754" cy="2244925"/>
          </a:xfrm>
        </p:grpSpPr>
        <p:sp>
          <p:nvSpPr>
            <p:cNvPr id="6" name="Freeform 6"/>
            <p:cNvSpPr/>
            <p:nvPr/>
          </p:nvSpPr>
          <p:spPr>
            <a:xfrm>
              <a:off x="7682545" y="3111103"/>
              <a:ext cx="9467354" cy="2184797"/>
            </a:xfrm>
            <a:custGeom>
              <a:avLst/>
              <a:gdLst/>
              <a:ahLst/>
              <a:cxnLst/>
              <a:rect l="l" t="t" r="r" b="b"/>
              <a:pathLst>
                <a:path w="2493459" h="575420">
                  <a:moveTo>
                    <a:pt x="32710" y="0"/>
                  </a:moveTo>
                  <a:lnTo>
                    <a:pt x="2460749" y="0"/>
                  </a:lnTo>
                  <a:cubicBezTo>
                    <a:pt x="2478815" y="0"/>
                    <a:pt x="2493459" y="14645"/>
                    <a:pt x="2493459" y="32710"/>
                  </a:cubicBezTo>
                  <a:lnTo>
                    <a:pt x="2493459" y="542710"/>
                  </a:lnTo>
                  <a:cubicBezTo>
                    <a:pt x="2493459" y="560775"/>
                    <a:pt x="2478815" y="575420"/>
                    <a:pt x="2460749" y="575420"/>
                  </a:cubicBezTo>
                  <a:lnTo>
                    <a:pt x="32710" y="575420"/>
                  </a:lnTo>
                  <a:cubicBezTo>
                    <a:pt x="14645" y="575420"/>
                    <a:pt x="0" y="560775"/>
                    <a:pt x="0" y="542710"/>
                  </a:cubicBezTo>
                  <a:lnTo>
                    <a:pt x="0" y="32710"/>
                  </a:lnTo>
                  <a:cubicBezTo>
                    <a:pt x="0" y="14645"/>
                    <a:pt x="14645" y="0"/>
                    <a:pt x="32710" y="0"/>
                  </a:cubicBezTo>
                  <a:close/>
                </a:path>
              </a:pathLst>
            </a:custGeom>
            <a:solidFill>
              <a:srgbClr val="F4BA92"/>
            </a:solidFill>
            <a:ln w="57150">
              <a:solidFill>
                <a:srgbClr val="383838"/>
              </a:solidFill>
            </a:ln>
          </p:spPr>
        </p:sp>
        <p:sp>
          <p:nvSpPr>
            <p:cNvPr id="9" name="Freeform 9"/>
            <p:cNvSpPr/>
            <p:nvPr/>
          </p:nvSpPr>
          <p:spPr>
            <a:xfrm>
              <a:off x="7530145" y="3050975"/>
              <a:ext cx="9467354" cy="2184797"/>
            </a:xfrm>
            <a:custGeom>
              <a:avLst/>
              <a:gdLst/>
              <a:ahLst/>
              <a:cxnLst/>
              <a:rect l="l" t="t" r="r" b="b"/>
              <a:pathLst>
                <a:path w="2493459" h="575420">
                  <a:moveTo>
                    <a:pt x="32710" y="0"/>
                  </a:moveTo>
                  <a:lnTo>
                    <a:pt x="2460749" y="0"/>
                  </a:lnTo>
                  <a:cubicBezTo>
                    <a:pt x="2478815" y="0"/>
                    <a:pt x="2493459" y="14645"/>
                    <a:pt x="2493459" y="32710"/>
                  </a:cubicBezTo>
                  <a:lnTo>
                    <a:pt x="2493459" y="542710"/>
                  </a:lnTo>
                  <a:cubicBezTo>
                    <a:pt x="2493459" y="560775"/>
                    <a:pt x="2478815" y="575420"/>
                    <a:pt x="2460749" y="575420"/>
                  </a:cubicBezTo>
                  <a:lnTo>
                    <a:pt x="32710" y="575420"/>
                  </a:lnTo>
                  <a:cubicBezTo>
                    <a:pt x="14645" y="575420"/>
                    <a:pt x="0" y="560775"/>
                    <a:pt x="0" y="542710"/>
                  </a:cubicBezTo>
                  <a:lnTo>
                    <a:pt x="0" y="32710"/>
                  </a:lnTo>
                  <a:cubicBezTo>
                    <a:pt x="0" y="14645"/>
                    <a:pt x="14645" y="0"/>
                    <a:pt x="32710" y="0"/>
                  </a:cubicBezTo>
                  <a:close/>
                </a:path>
              </a:pathLst>
            </a:custGeom>
            <a:solidFill>
              <a:srgbClr val="EFEFEF"/>
            </a:solidFill>
            <a:ln w="57150">
              <a:solidFill>
                <a:srgbClr val="383838"/>
              </a:solidFill>
            </a:ln>
          </p:spPr>
        </p:sp>
      </p:grpSp>
      <p:sp>
        <p:nvSpPr>
          <p:cNvPr id="24" name="TextBox 23">
            <a:extLst>
              <a:ext uri="{FF2B5EF4-FFF2-40B4-BE49-F238E27FC236}">
                <a16:creationId xmlns:a16="http://schemas.microsoft.com/office/drawing/2014/main" id="{5899F5DC-31D1-4942-B6B0-ED37953B2652}"/>
              </a:ext>
            </a:extLst>
          </p:cNvPr>
          <p:cNvSpPr txBox="1"/>
          <p:nvPr/>
        </p:nvSpPr>
        <p:spPr>
          <a:xfrm>
            <a:off x="404018" y="3281030"/>
            <a:ext cx="4574549" cy="4815485"/>
          </a:xfrm>
          <a:prstGeom prst="rect">
            <a:avLst/>
          </a:prstGeom>
          <a:noFill/>
        </p:spPr>
        <p:txBody>
          <a:bodyPr wrap="square">
            <a:spAutoFit/>
          </a:bodyPr>
          <a:lstStyle/>
          <a:p>
            <a:pPr algn="ctr">
              <a:lnSpc>
                <a:spcPct val="150000"/>
              </a:lnSpc>
              <a:spcAft>
                <a:spcPts val="1000"/>
              </a:spcAft>
            </a:pPr>
            <a:r>
              <a:rPr lang="en-US" sz="4400" b="1" i="1" u="sng" dirty="0">
                <a:solidFill>
                  <a:srgbClr val="FF0000"/>
                </a:solidFill>
                <a:effectLst/>
                <a:latin typeface="Arial" panose="020B0604020202020204" pitchFamily="34" charset="0"/>
                <a:ea typeface="Aachen" panose="02020500000000000000" pitchFamily="18" charset="0"/>
                <a:cs typeface="Arial" panose="020B0604020202020204" pitchFamily="34" charset="0"/>
              </a:rPr>
              <a:t>Gợi ý:</a:t>
            </a:r>
            <a:r>
              <a:rPr lang="en-US" sz="4000" b="1" i="1" u="sng" dirty="0">
                <a:solidFill>
                  <a:srgbClr val="FF0000"/>
                </a:solidFill>
                <a:effectLst/>
                <a:latin typeface="Arial" panose="020B0604020202020204" pitchFamily="34" charset="0"/>
                <a:ea typeface="Aachen" panose="02020500000000000000" pitchFamily="18" charset="0"/>
                <a:cs typeface="Arial" panose="020B0604020202020204" pitchFamily="34" charset="0"/>
              </a:rPr>
              <a:t> </a:t>
            </a:r>
          </a:p>
          <a:p>
            <a:pPr algn="just">
              <a:lnSpc>
                <a:spcPct val="150000"/>
              </a:lnSpc>
              <a:spcAft>
                <a:spcPts val="1000"/>
              </a:spcAft>
            </a:pPr>
            <a:r>
              <a:rPr lang="en-US" sz="4000" dirty="0">
                <a:solidFill>
                  <a:srgbClr val="000000"/>
                </a:solidFill>
                <a:effectLst/>
                <a:latin typeface="Arial" panose="020B0604020202020204" pitchFamily="34" charset="0"/>
                <a:ea typeface="Aachen" panose="02020500000000000000" pitchFamily="18" charset="0"/>
                <a:cs typeface="Arial" panose="020B0604020202020204" pitchFamily="34" charset="0"/>
              </a:rPr>
              <a:t>Thành viên trong nhóm </a:t>
            </a:r>
            <a:r>
              <a:rPr lang="vi-VN" sz="4000" dirty="0">
                <a:effectLst/>
                <a:latin typeface="Arial" panose="020B0604020202020204" pitchFamily="34" charset="0"/>
                <a:ea typeface="Aachen" panose="02020500000000000000" pitchFamily="18" charset="0"/>
                <a:cs typeface="Arial" panose="020B0604020202020204" pitchFamily="34" charset="0"/>
              </a:rPr>
              <a:t>đóng vai các thành phần tham gia phiên họp:</a:t>
            </a:r>
            <a:endParaRPr lang="en-US" sz="4000" dirty="0">
              <a:effectLst/>
              <a:latin typeface="Arial" panose="020B0604020202020204" pitchFamily="34" charset="0"/>
              <a:ea typeface="Aachen" panose="02020500000000000000" pitchFamily="18" charset="0"/>
              <a:cs typeface="Arial" panose="020B0604020202020204" pitchFamily="34" charset="0"/>
            </a:endParaRPr>
          </a:p>
        </p:txBody>
      </p:sp>
      <p:sp>
        <p:nvSpPr>
          <p:cNvPr id="26" name="TextBox 25">
            <a:extLst>
              <a:ext uri="{FF2B5EF4-FFF2-40B4-BE49-F238E27FC236}">
                <a16:creationId xmlns:a16="http://schemas.microsoft.com/office/drawing/2014/main" id="{FC7EC271-D4FC-4059-8D9E-43C4834E3A31}"/>
              </a:ext>
            </a:extLst>
          </p:cNvPr>
          <p:cNvSpPr txBox="1"/>
          <p:nvPr/>
        </p:nvSpPr>
        <p:spPr>
          <a:xfrm>
            <a:off x="6821345" y="1332129"/>
            <a:ext cx="10651953" cy="6969216"/>
          </a:xfrm>
          <a:prstGeom prst="rect">
            <a:avLst/>
          </a:prstGeom>
          <a:noFill/>
        </p:spPr>
        <p:txBody>
          <a:bodyPr wrap="square">
            <a:spAutoFit/>
          </a:bodyPr>
          <a:lstStyle/>
          <a:p>
            <a:pPr algn="just">
              <a:lnSpc>
                <a:spcPct val="150000"/>
              </a:lnSpc>
              <a:spcAft>
                <a:spcPts val="1000"/>
              </a:spcAft>
            </a:pPr>
            <a:r>
              <a:rPr lang="vi-VN" sz="4000" dirty="0">
                <a:effectLst/>
                <a:ea typeface="Calibri" panose="020F0502020204030204" pitchFamily="34" charset="0"/>
                <a:cs typeface="Times New Roman" panose="02020603050405020304" pitchFamily="18" charset="0"/>
              </a:rPr>
              <a:t>+ Nhà trường;</a:t>
            </a:r>
            <a:endParaRPr lang="en-US" sz="4000" dirty="0">
              <a:effectLst/>
              <a:ea typeface="Calibri" panose="020F0502020204030204" pitchFamily="34" charset="0"/>
              <a:cs typeface="Times New Roman" panose="02020603050405020304" pitchFamily="18" charset="0"/>
            </a:endParaRPr>
          </a:p>
          <a:p>
            <a:pPr algn="just">
              <a:lnSpc>
                <a:spcPct val="150000"/>
              </a:lnSpc>
              <a:spcAft>
                <a:spcPts val="1000"/>
              </a:spcAft>
            </a:pPr>
            <a:r>
              <a:rPr lang="vi-VN" sz="4000" dirty="0">
                <a:effectLst/>
                <a:ea typeface="Calibri" panose="020F0502020204030204" pitchFamily="34" charset="0"/>
                <a:cs typeface="Times New Roman" panose="02020603050405020304" pitchFamily="18" charset="0"/>
              </a:rPr>
              <a:t>+ Gia đình;</a:t>
            </a:r>
            <a:endParaRPr lang="en-US" sz="4000" dirty="0">
              <a:effectLst/>
              <a:ea typeface="Calibri" panose="020F0502020204030204" pitchFamily="34" charset="0"/>
              <a:cs typeface="Times New Roman" panose="02020603050405020304" pitchFamily="18" charset="0"/>
            </a:endParaRPr>
          </a:p>
          <a:p>
            <a:pPr algn="just">
              <a:lnSpc>
                <a:spcPct val="150000"/>
              </a:lnSpc>
              <a:spcAft>
                <a:spcPts val="1000"/>
              </a:spcAft>
            </a:pPr>
            <a:r>
              <a:rPr lang="vi-VN" sz="4000" dirty="0">
                <a:effectLst/>
                <a:ea typeface="Calibri" panose="020F0502020204030204" pitchFamily="34" charset="0"/>
                <a:cs typeface="Times New Roman" panose="02020603050405020304" pitchFamily="18" charset="0"/>
              </a:rPr>
              <a:t>+ Các đoàn thể ở địa phương (Hội Phụ nữ, Hội Cựu chiến binh, Đoàn Thanh niên,...);</a:t>
            </a:r>
            <a:endParaRPr lang="en-US" sz="4000" dirty="0">
              <a:effectLst/>
              <a:ea typeface="Calibri" panose="020F0502020204030204" pitchFamily="34" charset="0"/>
              <a:cs typeface="Times New Roman" panose="02020603050405020304" pitchFamily="18" charset="0"/>
            </a:endParaRPr>
          </a:p>
          <a:p>
            <a:pPr algn="just">
              <a:lnSpc>
                <a:spcPct val="150000"/>
              </a:lnSpc>
              <a:spcAft>
                <a:spcPts val="1000"/>
              </a:spcAft>
            </a:pPr>
            <a:r>
              <a:rPr lang="vi-VN" sz="4000" dirty="0">
                <a:effectLst/>
                <a:ea typeface="Calibri" panose="020F0502020204030204" pitchFamily="34" charset="0"/>
                <a:cs typeface="Times New Roman" panose="02020603050405020304" pitchFamily="18" charset="0"/>
              </a:rPr>
              <a:t>+ Cơ quan văn hóa phụ trách về di tích (Phòng Văn hóa – Thông tin của huyện);</a:t>
            </a:r>
            <a:endParaRPr lang="en-US" sz="4000" dirty="0">
              <a:effectLst/>
              <a:ea typeface="Calibri" panose="020F0502020204030204" pitchFamily="34" charset="0"/>
              <a:cs typeface="Times New Roman" panose="02020603050405020304" pitchFamily="18" charset="0"/>
            </a:endParaRPr>
          </a:p>
          <a:p>
            <a:pPr algn="just">
              <a:lnSpc>
                <a:spcPct val="150000"/>
              </a:lnSpc>
              <a:spcAft>
                <a:spcPts val="1000"/>
              </a:spcAft>
            </a:pPr>
            <a:r>
              <a:rPr lang="vi-VN" sz="4000" dirty="0">
                <a:effectLst/>
                <a:ea typeface="Calibri" panose="020F0502020204030204" pitchFamily="34" charset="0"/>
                <a:cs typeface="Times New Roman" panose="02020603050405020304" pitchFamily="18" charset="0"/>
              </a:rPr>
              <a:t>+ Các nhóm tình nguyện trong cộng đồng.</a:t>
            </a:r>
            <a:endParaRPr lang="en-US" sz="4000" dirty="0">
              <a:effectLst/>
              <a:ea typeface="Calibri" panose="020F0502020204030204" pitchFamily="34" charset="0"/>
              <a:cs typeface="Times New Roman" panose="02020603050405020304" pitchFamily="18" charset="0"/>
            </a:endParaRPr>
          </a:p>
        </p:txBody>
      </p:sp>
      <p:pic>
        <p:nvPicPr>
          <p:cNvPr id="27" name="Picture 13">
            <a:extLst>
              <a:ext uri="{FF2B5EF4-FFF2-40B4-BE49-F238E27FC236}">
                <a16:creationId xmlns:a16="http://schemas.microsoft.com/office/drawing/2014/main" id="{2157E1C3-A8CF-4119-B11A-7E8E00C5AD83}"/>
              </a:ext>
            </a:extLst>
          </p:cNvPr>
          <p:cNvPicPr>
            <a:picLocks noChangeAspect="1"/>
          </p:cNvPicPr>
          <p:nvPr/>
        </p:nvPicPr>
        <p:blipFill>
          <a:blip r:embed="rId8"/>
          <a:srcRect/>
          <a:stretch>
            <a:fillRect/>
          </a:stretch>
        </p:blipFill>
        <p:spPr>
          <a:xfrm>
            <a:off x="15011650" y="894537"/>
            <a:ext cx="2706861" cy="2354969"/>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up)">
                                      <p:cBhvr>
                                        <p:cTn id="14" dur="500"/>
                                        <p:tgtEl>
                                          <p:spTgt spid="22"/>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6">
                                            <p:txEl>
                                              <p:pRg st="0" end="0"/>
                                            </p:txEl>
                                          </p:spTgt>
                                        </p:tgtEl>
                                        <p:attrNameLst>
                                          <p:attrName>style.visibility</p:attrName>
                                        </p:attrNameLst>
                                      </p:cBhvr>
                                      <p:to>
                                        <p:strVal val="visible"/>
                                      </p:to>
                                    </p:set>
                                    <p:animEffect transition="in" filter="wipe(up)">
                                      <p:cBhvr>
                                        <p:cTn id="17" dur="500"/>
                                        <p:tgtEl>
                                          <p:spTgt spid="2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6">
                                            <p:txEl>
                                              <p:pRg st="1" end="1"/>
                                            </p:txEl>
                                          </p:spTgt>
                                        </p:tgtEl>
                                        <p:attrNameLst>
                                          <p:attrName>style.visibility</p:attrName>
                                        </p:attrNameLst>
                                      </p:cBhvr>
                                      <p:to>
                                        <p:strVal val="visible"/>
                                      </p:to>
                                    </p:set>
                                    <p:animEffect transition="in" filter="wipe(up)">
                                      <p:cBhvr>
                                        <p:cTn id="22" dur="500"/>
                                        <p:tgtEl>
                                          <p:spTgt spid="2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6">
                                            <p:txEl>
                                              <p:pRg st="2" end="2"/>
                                            </p:txEl>
                                          </p:spTgt>
                                        </p:tgtEl>
                                        <p:attrNameLst>
                                          <p:attrName>style.visibility</p:attrName>
                                        </p:attrNameLst>
                                      </p:cBhvr>
                                      <p:to>
                                        <p:strVal val="visible"/>
                                      </p:to>
                                    </p:set>
                                    <p:animEffect transition="in" filter="wipe(up)">
                                      <p:cBhvr>
                                        <p:cTn id="27" dur="500"/>
                                        <p:tgtEl>
                                          <p:spTgt spid="2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6">
                                            <p:txEl>
                                              <p:pRg st="3" end="3"/>
                                            </p:txEl>
                                          </p:spTgt>
                                        </p:tgtEl>
                                        <p:attrNameLst>
                                          <p:attrName>style.visibility</p:attrName>
                                        </p:attrNameLst>
                                      </p:cBhvr>
                                      <p:to>
                                        <p:strVal val="visible"/>
                                      </p:to>
                                    </p:set>
                                    <p:animEffect transition="in" filter="wipe(up)">
                                      <p:cBhvr>
                                        <p:cTn id="32" dur="500"/>
                                        <p:tgtEl>
                                          <p:spTgt spid="2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6">
                                            <p:txEl>
                                              <p:pRg st="4" end="4"/>
                                            </p:txEl>
                                          </p:spTgt>
                                        </p:tgtEl>
                                        <p:attrNameLst>
                                          <p:attrName>style.visibility</p:attrName>
                                        </p:attrNameLst>
                                      </p:cBhvr>
                                      <p:to>
                                        <p:strVal val="visible"/>
                                      </p:to>
                                    </p:set>
                                    <p:animEffect transition="in" filter="wipe(up)">
                                      <p:cBhvr>
                                        <p:cTn id="37" dur="500"/>
                                        <p:tgtEl>
                                          <p:spTgt spid="2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54202">
            <a:off x="-2001204" y="6489779"/>
            <a:ext cx="5989989" cy="6102815"/>
          </a:xfrm>
          <a:prstGeom prst="rect">
            <a:avLst/>
          </a:prstGeom>
        </p:spPr>
      </p:pic>
      <p:grpSp>
        <p:nvGrpSpPr>
          <p:cNvPr id="15" name="Group 14">
            <a:extLst>
              <a:ext uri="{FF2B5EF4-FFF2-40B4-BE49-F238E27FC236}">
                <a16:creationId xmlns:a16="http://schemas.microsoft.com/office/drawing/2014/main" id="{17FCB86A-A5DA-46B7-906F-AB11C479E144}"/>
              </a:ext>
            </a:extLst>
          </p:cNvPr>
          <p:cNvGrpSpPr/>
          <p:nvPr/>
        </p:nvGrpSpPr>
        <p:grpSpPr>
          <a:xfrm>
            <a:off x="1486334" y="536251"/>
            <a:ext cx="16276105" cy="8722049"/>
            <a:chOff x="3035510" y="2673868"/>
            <a:chExt cx="12216980" cy="4008651"/>
          </a:xfrm>
        </p:grpSpPr>
        <p:grpSp>
          <p:nvGrpSpPr>
            <p:cNvPr id="2" name="Group 2"/>
            <p:cNvGrpSpPr/>
            <p:nvPr/>
          </p:nvGrpSpPr>
          <p:grpSpPr>
            <a:xfrm>
              <a:off x="3187910" y="2826268"/>
              <a:ext cx="12064580" cy="3856251"/>
              <a:chOff x="0" y="0"/>
              <a:chExt cx="3177503" cy="1015638"/>
            </a:xfrm>
          </p:grpSpPr>
          <p:sp>
            <p:nvSpPr>
              <p:cNvPr id="3" name="Freeform 3"/>
              <p:cNvSpPr/>
              <p:nvPr/>
            </p:nvSpPr>
            <p:spPr>
              <a:xfrm>
                <a:off x="0" y="0"/>
                <a:ext cx="3177503" cy="1015638"/>
              </a:xfrm>
              <a:custGeom>
                <a:avLst/>
                <a:gdLst/>
                <a:ahLst/>
                <a:cxnLst/>
                <a:rect l="l" t="t" r="r" b="b"/>
                <a:pathLst>
                  <a:path w="3177503" h="1015638">
                    <a:moveTo>
                      <a:pt x="25668" y="0"/>
                    </a:moveTo>
                    <a:lnTo>
                      <a:pt x="3151834" y="0"/>
                    </a:lnTo>
                    <a:cubicBezTo>
                      <a:pt x="3158642" y="0"/>
                      <a:pt x="3165171" y="2704"/>
                      <a:pt x="3169984" y="7518"/>
                    </a:cubicBezTo>
                    <a:cubicBezTo>
                      <a:pt x="3174798" y="12332"/>
                      <a:pt x="3177503" y="18861"/>
                      <a:pt x="3177503" y="25668"/>
                    </a:cubicBezTo>
                    <a:lnTo>
                      <a:pt x="3177503" y="989970"/>
                    </a:lnTo>
                    <a:cubicBezTo>
                      <a:pt x="3177503" y="996778"/>
                      <a:pt x="3174798" y="1003306"/>
                      <a:pt x="3169984" y="1008120"/>
                    </a:cubicBezTo>
                    <a:cubicBezTo>
                      <a:pt x="3165171" y="1012934"/>
                      <a:pt x="3158642" y="1015638"/>
                      <a:pt x="3151834" y="1015638"/>
                    </a:cubicBezTo>
                    <a:lnTo>
                      <a:pt x="25668" y="1015638"/>
                    </a:lnTo>
                    <a:cubicBezTo>
                      <a:pt x="18861" y="1015638"/>
                      <a:pt x="12332" y="1012934"/>
                      <a:pt x="7518" y="1008120"/>
                    </a:cubicBezTo>
                    <a:cubicBezTo>
                      <a:pt x="2704" y="1003306"/>
                      <a:pt x="0" y="996778"/>
                      <a:pt x="0" y="989970"/>
                    </a:cubicBezTo>
                    <a:lnTo>
                      <a:pt x="0" y="25668"/>
                    </a:lnTo>
                    <a:cubicBezTo>
                      <a:pt x="0" y="18861"/>
                      <a:pt x="2704" y="12332"/>
                      <a:pt x="7518" y="7518"/>
                    </a:cubicBezTo>
                    <a:cubicBezTo>
                      <a:pt x="12332" y="2704"/>
                      <a:pt x="18861" y="0"/>
                      <a:pt x="25668" y="0"/>
                    </a:cubicBezTo>
                    <a:close/>
                  </a:path>
                </a:pathLst>
              </a:custGeom>
              <a:solidFill>
                <a:srgbClr val="63B5DF"/>
              </a:solidFill>
              <a:ln w="57150">
                <a:solidFill>
                  <a:srgbClr val="383838"/>
                </a:solidFill>
              </a:ln>
            </p:spPr>
          </p:sp>
          <p:sp>
            <p:nvSpPr>
              <p:cNvPr id="4" name="TextBox 4"/>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3035510" y="2673868"/>
              <a:ext cx="12038522" cy="3856251"/>
              <a:chOff x="0" y="0"/>
              <a:chExt cx="3170640" cy="1015638"/>
            </a:xfrm>
          </p:grpSpPr>
          <p:sp>
            <p:nvSpPr>
              <p:cNvPr id="6" name="Freeform 6"/>
              <p:cNvSpPr/>
              <p:nvPr/>
            </p:nvSpPr>
            <p:spPr>
              <a:xfrm>
                <a:off x="0" y="0"/>
                <a:ext cx="3170640" cy="1015638"/>
              </a:xfrm>
              <a:custGeom>
                <a:avLst/>
                <a:gdLst/>
                <a:ahLst/>
                <a:cxnLst/>
                <a:rect l="l" t="t" r="r" b="b"/>
                <a:pathLst>
                  <a:path w="3170640" h="1015638">
                    <a:moveTo>
                      <a:pt x="25724" y="0"/>
                    </a:moveTo>
                    <a:lnTo>
                      <a:pt x="3144916" y="0"/>
                    </a:lnTo>
                    <a:cubicBezTo>
                      <a:pt x="3151738" y="0"/>
                      <a:pt x="3158281" y="2710"/>
                      <a:pt x="3163105" y="7534"/>
                    </a:cubicBezTo>
                    <a:cubicBezTo>
                      <a:pt x="3167930" y="12358"/>
                      <a:pt x="3170640" y="18901"/>
                      <a:pt x="3170640" y="25724"/>
                    </a:cubicBezTo>
                    <a:lnTo>
                      <a:pt x="3170640" y="989914"/>
                    </a:lnTo>
                    <a:cubicBezTo>
                      <a:pt x="3170640" y="1004121"/>
                      <a:pt x="3159123" y="1015638"/>
                      <a:pt x="3144916" y="1015638"/>
                    </a:cubicBezTo>
                    <a:lnTo>
                      <a:pt x="25724" y="1015638"/>
                    </a:lnTo>
                    <a:cubicBezTo>
                      <a:pt x="18901" y="1015638"/>
                      <a:pt x="12358" y="1012928"/>
                      <a:pt x="7534" y="1008104"/>
                    </a:cubicBezTo>
                    <a:cubicBezTo>
                      <a:pt x="2710" y="1003280"/>
                      <a:pt x="0" y="996737"/>
                      <a:pt x="0" y="989914"/>
                    </a:cubicBezTo>
                    <a:lnTo>
                      <a:pt x="0" y="25724"/>
                    </a:lnTo>
                    <a:cubicBezTo>
                      <a:pt x="0" y="18901"/>
                      <a:pt x="2710" y="12358"/>
                      <a:pt x="7534" y="7534"/>
                    </a:cubicBezTo>
                    <a:cubicBezTo>
                      <a:pt x="12358" y="2710"/>
                      <a:pt x="18901" y="0"/>
                      <a:pt x="25724" y="0"/>
                    </a:cubicBezTo>
                    <a:close/>
                  </a:path>
                </a:pathLst>
              </a:custGeom>
              <a:solidFill>
                <a:srgbClr val="EFEFEF"/>
              </a:solidFill>
              <a:ln w="57150">
                <a:solidFill>
                  <a:srgbClr val="383838"/>
                </a:solidFill>
              </a:ln>
            </p:spPr>
          </p:sp>
          <p:sp>
            <p:nvSpPr>
              <p:cNvPr id="7" name="TextBox 7"/>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03315" y="7627902"/>
            <a:ext cx="9826011" cy="3260796"/>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07418" y="7627902"/>
            <a:ext cx="1806535" cy="1630398"/>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09896" y="9087737"/>
            <a:ext cx="2807372" cy="1421232"/>
          </a:xfrm>
          <a:prstGeom prst="rect">
            <a:avLst/>
          </a:prstGeom>
        </p:spPr>
      </p:pic>
      <p:sp>
        <p:nvSpPr>
          <p:cNvPr id="17" name="TextBox 16">
            <a:extLst>
              <a:ext uri="{FF2B5EF4-FFF2-40B4-BE49-F238E27FC236}">
                <a16:creationId xmlns:a16="http://schemas.microsoft.com/office/drawing/2014/main" id="{E5C047AF-F823-402C-A215-75F8ED9A2B5D}"/>
              </a:ext>
            </a:extLst>
          </p:cNvPr>
          <p:cNvSpPr txBox="1"/>
          <p:nvPr/>
        </p:nvSpPr>
        <p:spPr>
          <a:xfrm>
            <a:off x="1990996" y="756993"/>
            <a:ext cx="14899069" cy="7948971"/>
          </a:xfrm>
          <a:prstGeom prst="rect">
            <a:avLst/>
          </a:prstGeom>
          <a:noFill/>
        </p:spPr>
        <p:txBody>
          <a:bodyPr wrap="square">
            <a:spAutoFit/>
          </a:bodyPr>
          <a:lstStyle/>
          <a:p>
            <a:pPr algn="ctr">
              <a:lnSpc>
                <a:spcPct val="150000"/>
              </a:lnSpc>
              <a:spcAft>
                <a:spcPts val="1000"/>
              </a:spcAft>
            </a:pPr>
            <a:r>
              <a:rPr lang="en-US" sz="4800" b="1" i="1" u="sng" dirty="0">
                <a:effectLst/>
                <a:latin typeface="Arial" panose="020B0604020202020204" pitchFamily="34" charset="0"/>
                <a:ea typeface="Calibri" panose="020F0502020204030204" pitchFamily="34" charset="0"/>
                <a:cs typeface="Arial" panose="020B0604020202020204" pitchFamily="34" charset="0"/>
              </a:rPr>
              <a:t>Cách tổ chức phiên họp </a:t>
            </a:r>
          </a:p>
          <a:p>
            <a:pPr marL="571500" indent="-571500" algn="just">
              <a:lnSpc>
                <a:spcPct val="150000"/>
              </a:lnSpc>
              <a:spcAft>
                <a:spcPts val="1000"/>
              </a:spcAft>
              <a:buFont typeface="Wingdings" panose="05000000000000000000" pitchFamily="2" charset="2"/>
              <a:buChar char="Ø"/>
            </a:pPr>
            <a:r>
              <a:rPr lang="vi-VN" sz="4000" dirty="0">
                <a:effectLst/>
                <a:ea typeface="Calibri" panose="020F0502020204030204" pitchFamily="34" charset="0"/>
                <a:cs typeface="Times New Roman" panose="02020603050405020304" pitchFamily="18" charset="0"/>
              </a:rPr>
              <a:t>Phân công người đóng vai các thành phần tham gia, người chủ trì, thư kí phiên họp</a:t>
            </a:r>
            <a:endParaRPr lang="en-US" sz="4000" dirty="0">
              <a:effectLst/>
              <a:ea typeface="Calibri" panose="020F0502020204030204" pitchFamily="34" charset="0"/>
              <a:cs typeface="Times New Roman" panose="02020603050405020304" pitchFamily="18" charset="0"/>
            </a:endParaRPr>
          </a:p>
          <a:p>
            <a:pPr marL="571500" indent="-571500" algn="just">
              <a:lnSpc>
                <a:spcPct val="150000"/>
              </a:lnSpc>
              <a:spcAft>
                <a:spcPts val="1000"/>
              </a:spcAft>
              <a:buFont typeface="Wingdings" panose="05000000000000000000" pitchFamily="2" charset="2"/>
              <a:buChar char="Ø"/>
            </a:pPr>
            <a:r>
              <a:rPr lang="vi-VN" sz="4000" dirty="0">
                <a:effectLst/>
                <a:ea typeface="Calibri" panose="020F0502020204030204" pitchFamily="34" charset="0"/>
                <a:cs typeface="Times New Roman" panose="02020603050405020304" pitchFamily="18" charset="0"/>
              </a:rPr>
              <a:t>Các thành viên trình bày, trao đổi về những việc mình có thể làm để bảo vệ, giữ gìn di tích, danh làm thắng cảnh ở địa phương</a:t>
            </a:r>
            <a:endParaRPr lang="en-US" sz="4000" dirty="0">
              <a:effectLst/>
              <a:ea typeface="Calibri" panose="020F0502020204030204" pitchFamily="34" charset="0"/>
              <a:cs typeface="Times New Roman" panose="02020603050405020304" pitchFamily="18" charset="0"/>
            </a:endParaRPr>
          </a:p>
          <a:p>
            <a:pPr marL="571500" indent="-571500" algn="just">
              <a:lnSpc>
                <a:spcPct val="150000"/>
              </a:lnSpc>
              <a:spcAft>
                <a:spcPts val="1000"/>
              </a:spcAft>
              <a:buFont typeface="Wingdings" panose="05000000000000000000" pitchFamily="2" charset="2"/>
              <a:buChar char="Ø"/>
            </a:pPr>
            <a:r>
              <a:rPr lang="vi-VN" sz="4000" dirty="0">
                <a:effectLst/>
                <a:ea typeface="Calibri" panose="020F0502020204030204" pitchFamily="34" charset="0"/>
                <a:cs typeface="Times New Roman" panose="02020603050405020304" pitchFamily="18" charset="0"/>
              </a:rPr>
              <a:t>Người chủ trì điều khiển quá trình thảo luận, tổng kết nội dung, đưa ra thông điệp của phiên họp</a:t>
            </a:r>
            <a:endParaRPr lang="en-US" sz="4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45944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left)">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wipe(left)">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wipe(left)">
                                      <p:cBhvr>
                                        <p:cTn id="22"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1E1D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97393" y="-335791"/>
            <a:ext cx="22082785" cy="1095858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16388" y="6857905"/>
            <a:ext cx="5286989" cy="607065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83187" y="6572354"/>
            <a:ext cx="5550303" cy="4167773"/>
          </a:xfrm>
          <a:prstGeom prst="rect">
            <a:avLst/>
          </a:prstGeom>
        </p:spPr>
      </p:pic>
      <p:sp>
        <p:nvSpPr>
          <p:cNvPr id="11" name="TextBox 10">
            <a:extLst>
              <a:ext uri="{FF2B5EF4-FFF2-40B4-BE49-F238E27FC236}">
                <a16:creationId xmlns:a16="http://schemas.microsoft.com/office/drawing/2014/main" id="{22122793-F246-4151-82B1-9EF223C6BE10}"/>
              </a:ext>
            </a:extLst>
          </p:cNvPr>
          <p:cNvSpPr txBox="1"/>
          <p:nvPr/>
        </p:nvSpPr>
        <p:spPr>
          <a:xfrm>
            <a:off x="1066800" y="624180"/>
            <a:ext cx="9619316" cy="1204625"/>
          </a:xfrm>
          <a:prstGeom prst="rect">
            <a:avLst/>
          </a:prstGeom>
          <a:noFill/>
        </p:spPr>
        <p:txBody>
          <a:bodyPr wrap="square">
            <a:spAutoFit/>
          </a:bodyPr>
          <a:lstStyle/>
          <a:p>
            <a:pPr algn="ctr">
              <a:lnSpc>
                <a:spcPct val="150000"/>
              </a:lnSpc>
            </a:pPr>
            <a:r>
              <a:rPr kumimoji="0" lang="en-US" sz="5400" b="1" i="0" u="none" strike="noStrike" kern="1200" cap="none" spc="179" normalizeH="0" baseline="0" noProof="0" dirty="0">
                <a:ln>
                  <a:noFill/>
                </a:ln>
                <a:solidFill>
                  <a:srgbClr val="E66947"/>
                </a:solidFill>
                <a:effectLst/>
                <a:uLnTx/>
                <a:uFillTx/>
                <a:latin typeface="Arial" panose="020B0604020202020204" pitchFamily="34" charset="0"/>
                <a:ea typeface="+mn-ea"/>
                <a:cs typeface="Arial" panose="020B0604020202020204" pitchFamily="34" charset="0"/>
              </a:rPr>
              <a:t>Thông điệp của phiên họp </a:t>
            </a:r>
            <a:endParaRPr lang="en-US" dirty="0">
              <a:solidFill>
                <a:srgbClr val="E66947"/>
              </a:solidFill>
            </a:endParaRPr>
          </a:p>
        </p:txBody>
      </p:sp>
      <p:grpSp>
        <p:nvGrpSpPr>
          <p:cNvPr id="16" name="Group 15">
            <a:extLst>
              <a:ext uri="{FF2B5EF4-FFF2-40B4-BE49-F238E27FC236}">
                <a16:creationId xmlns:a16="http://schemas.microsoft.com/office/drawing/2014/main" id="{D6ED2D53-927F-47EE-8DE1-948F1273FDAB}"/>
              </a:ext>
            </a:extLst>
          </p:cNvPr>
          <p:cNvGrpSpPr/>
          <p:nvPr/>
        </p:nvGrpSpPr>
        <p:grpSpPr>
          <a:xfrm>
            <a:off x="2757748" y="2280685"/>
            <a:ext cx="12772502" cy="6329994"/>
            <a:chOff x="2757748" y="2280685"/>
            <a:chExt cx="12772502" cy="6329994"/>
          </a:xfrm>
        </p:grpSpPr>
        <p:grpSp>
          <p:nvGrpSpPr>
            <p:cNvPr id="12" name="Group 11">
              <a:extLst>
                <a:ext uri="{FF2B5EF4-FFF2-40B4-BE49-F238E27FC236}">
                  <a16:creationId xmlns:a16="http://schemas.microsoft.com/office/drawing/2014/main" id="{8B2868A0-F259-4072-9F83-943C97666E1D}"/>
                </a:ext>
              </a:extLst>
            </p:cNvPr>
            <p:cNvGrpSpPr/>
            <p:nvPr/>
          </p:nvGrpSpPr>
          <p:grpSpPr>
            <a:xfrm>
              <a:off x="2757748" y="2280685"/>
              <a:ext cx="12772502" cy="6329994"/>
              <a:chOff x="2424604" y="1683011"/>
              <a:chExt cx="13591193" cy="7073378"/>
            </a:xfrm>
          </p:grpSpPr>
          <p:pic>
            <p:nvPicPr>
              <p:cNvPr id="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77004" y="1835411"/>
                <a:ext cx="13438793" cy="6920978"/>
              </a:xfrm>
              <a:prstGeom prst="rect">
                <a:avLst/>
              </a:prstGeom>
            </p:spPr>
          </p:pic>
          <p:pic>
            <p:nvPicPr>
              <p:cNvPr id="4"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424604" y="1683011"/>
                <a:ext cx="13438793" cy="6920978"/>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751351" y="7115510"/>
                <a:ext cx="1653126" cy="1452685"/>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186453" y="2027949"/>
                <a:ext cx="1653126" cy="1452685"/>
              </a:xfrm>
              <a:prstGeom prst="rect">
                <a:avLst/>
              </a:prstGeom>
            </p:spPr>
          </p:pic>
        </p:grpSp>
        <p:sp>
          <p:nvSpPr>
            <p:cNvPr id="14" name="TextBox 13">
              <a:extLst>
                <a:ext uri="{FF2B5EF4-FFF2-40B4-BE49-F238E27FC236}">
                  <a16:creationId xmlns:a16="http://schemas.microsoft.com/office/drawing/2014/main" id="{F766B62C-BED2-4C70-AD19-CB41BBF72F52}"/>
                </a:ext>
              </a:extLst>
            </p:cNvPr>
            <p:cNvSpPr txBox="1"/>
            <p:nvPr/>
          </p:nvSpPr>
          <p:spPr>
            <a:xfrm>
              <a:off x="3556492" y="3781684"/>
              <a:ext cx="11031794" cy="3029997"/>
            </a:xfrm>
            <a:prstGeom prst="rect">
              <a:avLst/>
            </a:prstGeom>
            <a:noFill/>
          </p:spPr>
          <p:txBody>
            <a:bodyPr wrap="square">
              <a:spAutoFit/>
            </a:bodyPr>
            <a:lstStyle/>
            <a:p>
              <a:pPr algn="just">
                <a:lnSpc>
                  <a:spcPct val="150000"/>
                </a:lnSpc>
                <a:spcAft>
                  <a:spcPts val="1000"/>
                </a:spcAft>
              </a:pPr>
              <a:r>
                <a:rPr lang="vi-VN" sz="4400" dirty="0">
                  <a:effectLst/>
                  <a:ea typeface="Calibri" panose="020F0502020204030204" pitchFamily="34" charset="0"/>
                  <a:cs typeface="Times New Roman" panose="02020603050405020304" pitchFamily="18" charset="0"/>
                </a:rPr>
                <a:t>Cùng cam kết thực hiện các hành vi, việc làm bảo vệ di tích, danh lam thắng cảnh mà em đến tham quan.</a:t>
              </a:r>
              <a:endParaRPr lang="en-US" sz="4400" dirty="0">
                <a:effectLst/>
                <a:ea typeface="Calibri" panose="020F0502020204030204" pitchFamily="34" charset="0"/>
                <a:cs typeface="Times New Roman" panose="02020603050405020304" pitchFamily="18" charset="0"/>
              </a:endParaRPr>
            </a:p>
          </p:txBody>
        </p:sp>
      </p:grpSp>
      <p:pic>
        <p:nvPicPr>
          <p:cNvPr id="15" name="Picture 4">
            <a:extLst>
              <a:ext uri="{FF2B5EF4-FFF2-40B4-BE49-F238E27FC236}">
                <a16:creationId xmlns:a16="http://schemas.microsoft.com/office/drawing/2014/main" id="{37E25002-CE55-4B54-A9D9-66C414048ADB}"/>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610315">
            <a:off x="14738604" y="429186"/>
            <a:ext cx="3007424" cy="3132734"/>
          </a:xfrm>
          <a:prstGeom prst="rect">
            <a:avLst/>
          </a:prstGeom>
        </p:spPr>
      </p:pic>
    </p:spTree>
    <p:extLst>
      <p:ext uri="{BB962C8B-B14F-4D97-AF65-F5344CB8AC3E}">
        <p14:creationId xmlns:p14="http://schemas.microsoft.com/office/powerpoint/2010/main" val="89697587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52048" y="-160235"/>
            <a:ext cx="22444676" cy="1113817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15698" y="-84149"/>
            <a:ext cx="5155197" cy="360035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86570" flipH="1">
            <a:off x="13803557" y="6716645"/>
            <a:ext cx="5560046" cy="492420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638606" y="8229600"/>
            <a:ext cx="4282533" cy="4114800"/>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19301">
            <a:off x="8452881" y="825705"/>
            <a:ext cx="1382238" cy="1382238"/>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518905" y="2478756"/>
            <a:ext cx="1163556" cy="1409595"/>
          </a:xfrm>
          <a:prstGeom prst="rect">
            <a:avLst/>
          </a:prstGeom>
        </p:spPr>
      </p:pic>
      <p:grpSp>
        <p:nvGrpSpPr>
          <p:cNvPr id="20" name="Group 19">
            <a:extLst>
              <a:ext uri="{FF2B5EF4-FFF2-40B4-BE49-F238E27FC236}">
                <a16:creationId xmlns:a16="http://schemas.microsoft.com/office/drawing/2014/main" id="{D07EC20F-F9E5-4819-B895-809C62F69297}"/>
              </a:ext>
            </a:extLst>
          </p:cNvPr>
          <p:cNvGrpSpPr/>
          <p:nvPr/>
        </p:nvGrpSpPr>
        <p:grpSpPr>
          <a:xfrm>
            <a:off x="4172004" y="2757151"/>
            <a:ext cx="13087295" cy="4555707"/>
            <a:chOff x="1028700" y="2757151"/>
            <a:chExt cx="16230600" cy="4555707"/>
          </a:xfrm>
        </p:grpSpPr>
        <p:grpSp>
          <p:nvGrpSpPr>
            <p:cNvPr id="7" name="Group 7"/>
            <p:cNvGrpSpPr/>
            <p:nvPr/>
          </p:nvGrpSpPr>
          <p:grpSpPr>
            <a:xfrm>
              <a:off x="1221238" y="3126542"/>
              <a:ext cx="16038062" cy="4186316"/>
              <a:chOff x="0" y="0"/>
              <a:chExt cx="4224016" cy="1102569"/>
            </a:xfrm>
          </p:grpSpPr>
          <p:sp>
            <p:nvSpPr>
              <p:cNvPr id="8" name="Freeform 8"/>
              <p:cNvSpPr/>
              <p:nvPr/>
            </p:nvSpPr>
            <p:spPr>
              <a:xfrm>
                <a:off x="0" y="0"/>
                <a:ext cx="4224016" cy="1102569"/>
              </a:xfrm>
              <a:custGeom>
                <a:avLst/>
                <a:gdLst/>
                <a:ahLst/>
                <a:cxnLst/>
                <a:rect l="l" t="t" r="r" b="b"/>
                <a:pathLst>
                  <a:path w="4224016" h="1102569">
                    <a:moveTo>
                      <a:pt x="19309" y="0"/>
                    </a:moveTo>
                    <a:lnTo>
                      <a:pt x="4204707" y="0"/>
                    </a:lnTo>
                    <a:cubicBezTo>
                      <a:pt x="4209828" y="0"/>
                      <a:pt x="4214740" y="2034"/>
                      <a:pt x="4218361" y="5655"/>
                    </a:cubicBezTo>
                    <a:cubicBezTo>
                      <a:pt x="4221982" y="9277"/>
                      <a:pt x="4224016" y="14188"/>
                      <a:pt x="4224016" y="19309"/>
                    </a:cubicBezTo>
                    <a:lnTo>
                      <a:pt x="4224016" y="1083260"/>
                    </a:lnTo>
                    <a:cubicBezTo>
                      <a:pt x="4224016" y="1088381"/>
                      <a:pt x="4221982" y="1093292"/>
                      <a:pt x="4218361" y="1096913"/>
                    </a:cubicBezTo>
                    <a:cubicBezTo>
                      <a:pt x="4214740" y="1100535"/>
                      <a:pt x="4209828" y="1102569"/>
                      <a:pt x="4204707" y="1102569"/>
                    </a:cubicBezTo>
                    <a:lnTo>
                      <a:pt x="19309" y="1102569"/>
                    </a:lnTo>
                    <a:cubicBezTo>
                      <a:pt x="14188" y="1102569"/>
                      <a:pt x="9277" y="1100535"/>
                      <a:pt x="5655" y="1096913"/>
                    </a:cubicBezTo>
                    <a:cubicBezTo>
                      <a:pt x="2034" y="1093292"/>
                      <a:pt x="0" y="1088381"/>
                      <a:pt x="0" y="1083260"/>
                    </a:cubicBezTo>
                    <a:lnTo>
                      <a:pt x="0" y="19309"/>
                    </a:lnTo>
                    <a:cubicBezTo>
                      <a:pt x="0" y="14188"/>
                      <a:pt x="2034" y="9277"/>
                      <a:pt x="5655" y="5655"/>
                    </a:cubicBezTo>
                    <a:cubicBezTo>
                      <a:pt x="9277" y="2034"/>
                      <a:pt x="14188" y="0"/>
                      <a:pt x="19309" y="0"/>
                    </a:cubicBezTo>
                    <a:close/>
                  </a:path>
                </a:pathLst>
              </a:custGeom>
              <a:solidFill>
                <a:srgbClr val="E66947"/>
              </a:solidFill>
              <a:ln w="57150">
                <a:solidFill>
                  <a:srgbClr val="383838"/>
                </a:solidFill>
              </a:ln>
            </p:spPr>
          </p:sp>
          <p:sp>
            <p:nvSpPr>
              <p:cNvPr id="9" name="TextBox 9"/>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1028700" y="2757151"/>
              <a:ext cx="16078200" cy="4403308"/>
              <a:chOff x="0" y="-57150"/>
              <a:chExt cx="4234588" cy="1159719"/>
            </a:xfrm>
          </p:grpSpPr>
          <p:sp>
            <p:nvSpPr>
              <p:cNvPr id="11" name="Freeform 11"/>
              <p:cNvSpPr/>
              <p:nvPr/>
            </p:nvSpPr>
            <p:spPr>
              <a:xfrm>
                <a:off x="0" y="0"/>
                <a:ext cx="4234588" cy="1102569"/>
              </a:xfrm>
              <a:custGeom>
                <a:avLst/>
                <a:gdLst/>
                <a:ahLst/>
                <a:cxnLst/>
                <a:rect l="l" t="t" r="r" b="b"/>
                <a:pathLst>
                  <a:path w="4234588" h="1102569">
                    <a:moveTo>
                      <a:pt x="19261" y="0"/>
                    </a:moveTo>
                    <a:lnTo>
                      <a:pt x="4215327" y="0"/>
                    </a:lnTo>
                    <a:cubicBezTo>
                      <a:pt x="4225965" y="0"/>
                      <a:pt x="4234588" y="8623"/>
                      <a:pt x="4234588" y="19261"/>
                    </a:cubicBezTo>
                    <a:lnTo>
                      <a:pt x="4234588" y="1083308"/>
                    </a:lnTo>
                    <a:cubicBezTo>
                      <a:pt x="4234588" y="1093946"/>
                      <a:pt x="4225965" y="1102569"/>
                      <a:pt x="4215327" y="1102569"/>
                    </a:cubicBezTo>
                    <a:lnTo>
                      <a:pt x="19261" y="1102569"/>
                    </a:lnTo>
                    <a:cubicBezTo>
                      <a:pt x="8623" y="1102569"/>
                      <a:pt x="0" y="1093946"/>
                      <a:pt x="0" y="1083308"/>
                    </a:cubicBezTo>
                    <a:lnTo>
                      <a:pt x="0" y="19261"/>
                    </a:lnTo>
                    <a:cubicBezTo>
                      <a:pt x="0" y="8623"/>
                      <a:pt x="8623" y="0"/>
                      <a:pt x="19261" y="0"/>
                    </a:cubicBezTo>
                    <a:close/>
                  </a:path>
                </a:pathLst>
              </a:custGeom>
              <a:solidFill>
                <a:srgbClr val="B1E1D2"/>
              </a:solidFill>
              <a:ln w="57150">
                <a:solidFill>
                  <a:srgbClr val="383838"/>
                </a:solidFill>
              </a:ln>
            </p:spPr>
          </p:sp>
          <p:sp>
            <p:nvSpPr>
              <p:cNvPr id="12" name="TextBox 12"/>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8">
              <a:extLst>
                <a:ext uri="{FF2B5EF4-FFF2-40B4-BE49-F238E27FC236}">
                  <a16:creationId xmlns:a16="http://schemas.microsoft.com/office/drawing/2014/main" id="{B96A562B-BD84-446B-9F6B-1DC6570194C3}"/>
                </a:ext>
              </a:extLst>
            </p:cNvPr>
            <p:cNvSpPr txBox="1"/>
            <p:nvPr/>
          </p:nvSpPr>
          <p:spPr>
            <a:xfrm>
              <a:off x="6035738" y="3920647"/>
              <a:ext cx="10502054" cy="201433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Em hãy </a:t>
              </a:r>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chia sẻ cảm nghĩ của em sau khi tham gia </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phiên họp </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5" name="Group 24">
            <a:extLst>
              <a:ext uri="{FF2B5EF4-FFF2-40B4-BE49-F238E27FC236}">
                <a16:creationId xmlns:a16="http://schemas.microsoft.com/office/drawing/2014/main" id="{ED361270-2A54-4554-88C2-85134E6E8323}"/>
              </a:ext>
            </a:extLst>
          </p:cNvPr>
          <p:cNvGrpSpPr/>
          <p:nvPr/>
        </p:nvGrpSpPr>
        <p:grpSpPr>
          <a:xfrm>
            <a:off x="842210" y="2200332"/>
            <a:ext cx="6691429" cy="7214120"/>
            <a:chOff x="1649035" y="2268191"/>
            <a:chExt cx="6691429" cy="7214120"/>
          </a:xfrm>
        </p:grpSpPr>
        <p:pic>
          <p:nvPicPr>
            <p:cNvPr id="7170" name="Picture 2" descr="Đề tài mẫu môn phương pháp nghiên cứu khoa học - Em Say RỒi">
              <a:extLst>
                <a:ext uri="{FF2B5EF4-FFF2-40B4-BE49-F238E27FC236}">
                  <a16:creationId xmlns:a16="http://schemas.microsoft.com/office/drawing/2014/main" id="{7CED5650-30FD-4B23-A18A-68E4B15B056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1219912">
              <a:off x="1763396" y="2509133"/>
              <a:ext cx="6354264" cy="5691768"/>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4">
              <a:extLst>
                <a:ext uri="{FF2B5EF4-FFF2-40B4-BE49-F238E27FC236}">
                  <a16:creationId xmlns:a16="http://schemas.microsoft.com/office/drawing/2014/main" id="{3E64E5BE-6C1A-4EE9-8595-5A7C0304C9CC}"/>
                </a:ext>
              </a:extLst>
            </p:cNvPr>
            <p:cNvGrpSpPr>
              <a:grpSpLocks noChangeAspect="1"/>
            </p:cNvGrpSpPr>
            <p:nvPr/>
          </p:nvGrpSpPr>
          <p:grpSpPr>
            <a:xfrm rot="21266299">
              <a:off x="1649035" y="2268191"/>
              <a:ext cx="6691429" cy="7214120"/>
              <a:chOff x="0" y="0"/>
              <a:chExt cx="5466080" cy="6348730"/>
            </a:xfrm>
          </p:grpSpPr>
          <p:sp>
            <p:nvSpPr>
              <p:cNvPr id="22" name="Freeform 5">
                <a:extLst>
                  <a:ext uri="{FF2B5EF4-FFF2-40B4-BE49-F238E27FC236}">
                    <a16:creationId xmlns:a16="http://schemas.microsoft.com/office/drawing/2014/main" id="{3B5B9AB1-32A8-49CA-9122-B3EA394CCB55}"/>
                  </a:ext>
                </a:extLst>
              </p:cNvPr>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FFFFF"/>
              </a:solidFill>
              <a:ln w="19050">
                <a:solidFill>
                  <a:schemeClr val="bg2">
                    <a:lumMod val="50000"/>
                  </a:schemeClr>
                </a:solidFill>
              </a:ln>
            </p:spPr>
          </p:sp>
          <p:sp>
            <p:nvSpPr>
              <p:cNvPr id="23" name="Freeform 7">
                <a:extLst>
                  <a:ext uri="{FF2B5EF4-FFF2-40B4-BE49-F238E27FC236}">
                    <a16:creationId xmlns:a16="http://schemas.microsoft.com/office/drawing/2014/main" id="{6EE14AC5-5D6C-4752-A964-450ACDF9C7EC}"/>
                  </a:ext>
                </a:extLst>
              </p:cNvPr>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D7BEA4"/>
              </a:solidFill>
              <a:ln w="19050">
                <a:solidFill>
                  <a:schemeClr val="bg2">
                    <a:lumMod val="50000"/>
                  </a:schemeClr>
                </a:solidFill>
              </a:ln>
            </p:spPr>
          </p:sp>
          <p:sp>
            <p:nvSpPr>
              <p:cNvPr id="24" name="Freeform 8">
                <a:extLst>
                  <a:ext uri="{FF2B5EF4-FFF2-40B4-BE49-F238E27FC236}">
                    <a16:creationId xmlns:a16="http://schemas.microsoft.com/office/drawing/2014/main" id="{E8C8CDAD-E44F-4EEF-8A56-09797F811579}"/>
                  </a:ext>
                </a:extLst>
              </p:cNvPr>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D7BEA4"/>
              </a:solidFill>
              <a:ln w="19050">
                <a:solidFill>
                  <a:schemeClr val="bg2">
                    <a:lumMod val="50000"/>
                  </a:schemeClr>
                </a:solidFill>
              </a:ln>
            </p:spPr>
          </p:sp>
        </p:grpSp>
      </p:grpSp>
      <p:pic>
        <p:nvPicPr>
          <p:cNvPr id="5" name="Picture 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100972" y="-1496597"/>
            <a:ext cx="5240901" cy="5481862"/>
          </a:xfrm>
          <a:prstGeom prst="rect">
            <a:avLst/>
          </a:prstGeom>
        </p:spPr>
      </p:pic>
      <p:pic>
        <p:nvPicPr>
          <p:cNvPr id="27" name="Picture 18">
            <a:extLst>
              <a:ext uri="{FF2B5EF4-FFF2-40B4-BE49-F238E27FC236}">
                <a16:creationId xmlns:a16="http://schemas.microsoft.com/office/drawing/2014/main" id="{544D9B4E-5A8D-4DE6-82BA-1717430E1819}"/>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1589682" y="7920941"/>
            <a:ext cx="1816518" cy="1596265"/>
          </a:xfrm>
          <a:prstGeom prst="rect">
            <a:avLst/>
          </a:prstGeom>
        </p:spPr>
      </p:pic>
      <p:pic>
        <p:nvPicPr>
          <p:cNvPr id="28" name="Picture 6">
            <a:extLst>
              <a:ext uri="{FF2B5EF4-FFF2-40B4-BE49-F238E27FC236}">
                <a16:creationId xmlns:a16="http://schemas.microsoft.com/office/drawing/2014/main" id="{E8B37EA2-D3CD-4706-BC47-9ED1FF44B8A4}"/>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4294464" y="36536"/>
            <a:ext cx="2071319" cy="1962574"/>
          </a:xfrm>
          <a:prstGeom prst="rect">
            <a:avLst/>
          </a:prstGeom>
        </p:spPr>
      </p:pic>
    </p:spTree>
    <p:extLst>
      <p:ext uri="{BB962C8B-B14F-4D97-AF65-F5344CB8AC3E}">
        <p14:creationId xmlns:p14="http://schemas.microsoft.com/office/powerpoint/2010/main" val="3489164058"/>
      </p:ext>
    </p:extLst>
  </p:cSld>
  <p:clrMapOvr>
    <a:masterClrMapping/>
  </p:clrMapOvr>
  <p:transition spd="med">
    <p:random/>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682011" y="7142039"/>
            <a:ext cx="9826011" cy="3260796"/>
          </a:xfrm>
          <a:prstGeom prst="rect">
            <a:avLst/>
          </a:prstGeom>
        </p:spPr>
      </p:pic>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943600" y="6354148"/>
            <a:ext cx="1028451" cy="903751"/>
          </a:xfrm>
          <a:prstGeom prst="rect">
            <a:avLst/>
          </a:prstGeom>
        </p:spPr>
      </p:pic>
      <p:grpSp>
        <p:nvGrpSpPr>
          <p:cNvPr id="53" name="Group 52">
            <a:extLst>
              <a:ext uri="{FF2B5EF4-FFF2-40B4-BE49-F238E27FC236}">
                <a16:creationId xmlns:a16="http://schemas.microsoft.com/office/drawing/2014/main" id="{141E9657-0E05-4F16-97AD-1115E6CE83EE}"/>
              </a:ext>
            </a:extLst>
          </p:cNvPr>
          <p:cNvGrpSpPr/>
          <p:nvPr/>
        </p:nvGrpSpPr>
        <p:grpSpPr>
          <a:xfrm>
            <a:off x="8077200" y="627566"/>
            <a:ext cx="9097772" cy="2912938"/>
            <a:chOff x="10598414" y="627566"/>
            <a:chExt cx="6576558" cy="2912938"/>
          </a:xfrm>
        </p:grpSpPr>
        <p:grpSp>
          <p:nvGrpSpPr>
            <p:cNvPr id="24" name="Group 2">
              <a:extLst>
                <a:ext uri="{FF2B5EF4-FFF2-40B4-BE49-F238E27FC236}">
                  <a16:creationId xmlns:a16="http://schemas.microsoft.com/office/drawing/2014/main" id="{86CD8512-C333-45CA-9867-0A326980E1B3}"/>
                </a:ext>
              </a:extLst>
            </p:cNvPr>
            <p:cNvGrpSpPr/>
            <p:nvPr/>
          </p:nvGrpSpPr>
          <p:grpSpPr>
            <a:xfrm>
              <a:off x="10998384" y="1123807"/>
              <a:ext cx="6176588" cy="2416697"/>
              <a:chOff x="0" y="0"/>
              <a:chExt cx="1725572" cy="675160"/>
            </a:xfrm>
          </p:grpSpPr>
          <p:sp>
            <p:nvSpPr>
              <p:cNvPr id="25" name="Freeform 3">
                <a:extLst>
                  <a:ext uri="{FF2B5EF4-FFF2-40B4-BE49-F238E27FC236}">
                    <a16:creationId xmlns:a16="http://schemas.microsoft.com/office/drawing/2014/main" id="{17E5E212-3C98-4622-A91A-DA520BD7DC6F}"/>
                  </a:ext>
                </a:extLst>
              </p:cNvPr>
              <p:cNvSpPr/>
              <p:nvPr/>
            </p:nvSpPr>
            <p:spPr>
              <a:xfrm>
                <a:off x="0" y="0"/>
                <a:ext cx="1725572" cy="675160"/>
              </a:xfrm>
              <a:custGeom>
                <a:avLst/>
                <a:gdLst/>
                <a:ahLst/>
                <a:cxnLst/>
                <a:rect l="l" t="t" r="r" b="b"/>
                <a:pathLst>
                  <a:path w="1725572" h="675160">
                    <a:moveTo>
                      <a:pt x="50137" y="0"/>
                    </a:moveTo>
                    <a:lnTo>
                      <a:pt x="1675435" y="0"/>
                    </a:lnTo>
                    <a:cubicBezTo>
                      <a:pt x="1703125" y="0"/>
                      <a:pt x="1725572" y="22447"/>
                      <a:pt x="1725572" y="50137"/>
                    </a:cubicBezTo>
                    <a:lnTo>
                      <a:pt x="1725572" y="625023"/>
                    </a:lnTo>
                    <a:cubicBezTo>
                      <a:pt x="1725572" y="652713"/>
                      <a:pt x="1703125" y="675160"/>
                      <a:pt x="1675435" y="675160"/>
                    </a:cubicBezTo>
                    <a:lnTo>
                      <a:pt x="50137" y="675160"/>
                    </a:lnTo>
                    <a:cubicBezTo>
                      <a:pt x="22447" y="675160"/>
                      <a:pt x="0" y="652713"/>
                      <a:pt x="0" y="625023"/>
                    </a:cubicBezTo>
                    <a:lnTo>
                      <a:pt x="0" y="50137"/>
                    </a:lnTo>
                    <a:cubicBezTo>
                      <a:pt x="0" y="22447"/>
                      <a:pt x="22447" y="0"/>
                      <a:pt x="50137" y="0"/>
                    </a:cubicBezTo>
                    <a:close/>
                  </a:path>
                </a:pathLst>
              </a:custGeom>
              <a:solidFill>
                <a:srgbClr val="F4BA92"/>
              </a:solidFill>
              <a:ln w="57150">
                <a:solidFill>
                  <a:srgbClr val="383838"/>
                </a:solidFill>
              </a:ln>
            </p:spPr>
          </p:sp>
          <p:sp>
            <p:nvSpPr>
              <p:cNvPr id="26" name="TextBox 4">
                <a:extLst>
                  <a:ext uri="{FF2B5EF4-FFF2-40B4-BE49-F238E27FC236}">
                    <a16:creationId xmlns:a16="http://schemas.microsoft.com/office/drawing/2014/main" id="{9F0C4B68-0D5D-4CA1-A764-BE2DC4E8022B}"/>
                  </a:ext>
                </a:extLst>
              </p:cNvPr>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33" name="Group 12">
              <a:extLst>
                <a:ext uri="{FF2B5EF4-FFF2-40B4-BE49-F238E27FC236}">
                  <a16:creationId xmlns:a16="http://schemas.microsoft.com/office/drawing/2014/main" id="{E30B5550-BC0C-49C1-9C98-956246C0D98F}"/>
                </a:ext>
              </a:extLst>
            </p:cNvPr>
            <p:cNvGrpSpPr/>
            <p:nvPr/>
          </p:nvGrpSpPr>
          <p:grpSpPr>
            <a:xfrm>
              <a:off x="10854711" y="980134"/>
              <a:ext cx="6176588" cy="2416697"/>
              <a:chOff x="0" y="0"/>
              <a:chExt cx="1725572" cy="675160"/>
            </a:xfrm>
          </p:grpSpPr>
          <p:sp>
            <p:nvSpPr>
              <p:cNvPr id="34" name="Freeform 13">
                <a:extLst>
                  <a:ext uri="{FF2B5EF4-FFF2-40B4-BE49-F238E27FC236}">
                    <a16:creationId xmlns:a16="http://schemas.microsoft.com/office/drawing/2014/main" id="{F73EFAE4-6035-44DC-8180-A739522E97A4}"/>
                  </a:ext>
                </a:extLst>
              </p:cNvPr>
              <p:cNvSpPr/>
              <p:nvPr/>
            </p:nvSpPr>
            <p:spPr>
              <a:xfrm>
                <a:off x="0" y="0"/>
                <a:ext cx="1725572" cy="675160"/>
              </a:xfrm>
              <a:custGeom>
                <a:avLst/>
                <a:gdLst/>
                <a:ahLst/>
                <a:cxnLst/>
                <a:rect l="l" t="t" r="r" b="b"/>
                <a:pathLst>
                  <a:path w="1725572" h="675160">
                    <a:moveTo>
                      <a:pt x="50137" y="0"/>
                    </a:moveTo>
                    <a:lnTo>
                      <a:pt x="1675435" y="0"/>
                    </a:lnTo>
                    <a:cubicBezTo>
                      <a:pt x="1703125" y="0"/>
                      <a:pt x="1725572" y="22447"/>
                      <a:pt x="1725572" y="50137"/>
                    </a:cubicBezTo>
                    <a:lnTo>
                      <a:pt x="1725572" y="625023"/>
                    </a:lnTo>
                    <a:cubicBezTo>
                      <a:pt x="1725572" y="652713"/>
                      <a:pt x="1703125" y="675160"/>
                      <a:pt x="1675435" y="675160"/>
                    </a:cubicBezTo>
                    <a:lnTo>
                      <a:pt x="50137" y="675160"/>
                    </a:lnTo>
                    <a:cubicBezTo>
                      <a:pt x="22447" y="675160"/>
                      <a:pt x="0" y="652713"/>
                      <a:pt x="0" y="625023"/>
                    </a:cubicBezTo>
                    <a:lnTo>
                      <a:pt x="0" y="50137"/>
                    </a:lnTo>
                    <a:cubicBezTo>
                      <a:pt x="0" y="22447"/>
                      <a:pt x="22447" y="0"/>
                      <a:pt x="50137" y="0"/>
                    </a:cubicBezTo>
                    <a:close/>
                  </a:path>
                </a:pathLst>
              </a:custGeom>
              <a:solidFill>
                <a:srgbClr val="EFEFEF"/>
              </a:solidFill>
              <a:ln w="47625">
                <a:solidFill>
                  <a:srgbClr val="383838"/>
                </a:solidFill>
              </a:ln>
            </p:spPr>
          </p:sp>
          <p:sp>
            <p:nvSpPr>
              <p:cNvPr id="35" name="TextBox 14">
                <a:extLst>
                  <a:ext uri="{FF2B5EF4-FFF2-40B4-BE49-F238E27FC236}">
                    <a16:creationId xmlns:a16="http://schemas.microsoft.com/office/drawing/2014/main" id="{3B88ABE5-1927-43B6-99A9-BE661845E163}"/>
                  </a:ext>
                </a:extLst>
              </p:cNvPr>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pic>
          <p:nvPicPr>
            <p:cNvPr id="48" name="Picture 37">
              <a:extLst>
                <a:ext uri="{FF2B5EF4-FFF2-40B4-BE49-F238E27FC236}">
                  <a16:creationId xmlns:a16="http://schemas.microsoft.com/office/drawing/2014/main" id="{4737261A-2293-49A6-A5B4-3E2564D2677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0598414" y="627566"/>
              <a:ext cx="1130955" cy="1370100"/>
            </a:xfrm>
            <a:prstGeom prst="rect">
              <a:avLst/>
            </a:prstGeom>
          </p:spPr>
        </p:pic>
        <p:sp>
          <p:nvSpPr>
            <p:cNvPr id="52" name="TextBox 51">
              <a:extLst>
                <a:ext uri="{FF2B5EF4-FFF2-40B4-BE49-F238E27FC236}">
                  <a16:creationId xmlns:a16="http://schemas.microsoft.com/office/drawing/2014/main" id="{E732694D-FF22-4D08-B915-55CCBCC11F45}"/>
                </a:ext>
              </a:extLst>
            </p:cNvPr>
            <p:cNvSpPr txBox="1"/>
            <p:nvPr/>
          </p:nvSpPr>
          <p:spPr>
            <a:xfrm>
              <a:off x="11187227" y="1063864"/>
              <a:ext cx="5584731" cy="1998176"/>
            </a:xfrm>
            <a:prstGeom prst="rect">
              <a:avLst/>
            </a:prstGeom>
            <a:noFill/>
          </p:spPr>
          <p:txBody>
            <a:bodyPr wrap="square">
              <a:spAutoFit/>
            </a:bodyPr>
            <a:lstStyle/>
            <a:p>
              <a:pPr algn="just">
                <a:lnSpc>
                  <a:spcPct val="150000"/>
                </a:lnSpc>
                <a:spcBef>
                  <a:spcPts val="600"/>
                </a:spcBef>
                <a:spcAft>
                  <a:spcPts val="1000"/>
                </a:spcAft>
              </a:pPr>
              <a:r>
                <a:rPr lang="en-US" sz="4400" dirty="0">
                  <a:effectLst/>
                  <a:latin typeface="Arial" panose="020B0604020202020204" pitchFamily="34" charset="0"/>
                  <a:ea typeface="Calibri" panose="020F0502020204030204" pitchFamily="34" charset="0"/>
                  <a:cs typeface="Arial" panose="020B0604020202020204" pitchFamily="34" charset="0"/>
                </a:rPr>
                <a:t>Giữ </a:t>
              </a:r>
              <a:r>
                <a:rPr lang="en-US" sz="4400" dirty="0" err="1">
                  <a:effectLst/>
                  <a:latin typeface="Arial" panose="020B0604020202020204" pitchFamily="34" charset="0"/>
                  <a:ea typeface="Calibri" panose="020F0502020204030204" pitchFamily="34" charset="0"/>
                  <a:cs typeface="Arial" panose="020B0604020202020204" pitchFamily="34" charset="0"/>
                </a:rPr>
                <a:t>gìn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sạch</a:t>
              </a:r>
              <a:r>
                <a:rPr lang="en-US" sz="4400" dirty="0">
                  <a:effectLst/>
                  <a:latin typeface="Arial" panose="020B0604020202020204" pitchFamily="34" charset="0"/>
                  <a:ea typeface="Calibri" panose="020F0502020204030204" pitchFamily="34" charset="0"/>
                  <a:cs typeface="Arial" panose="020B0604020202020204" pitchFamily="34" charset="0"/>
                </a:rPr>
                <a:t> sẽ </a:t>
              </a:r>
              <a:r>
                <a:rPr lang="en-US" sz="4400" dirty="0" err="1">
                  <a:effectLst/>
                  <a:latin typeface="Arial" panose="020B0604020202020204" pitchFamily="34" charset="0"/>
                  <a:ea typeface="Calibri" panose="020F0502020204030204" pitchFamily="34" charset="0"/>
                  <a:cs typeface="Arial" panose="020B0604020202020204" pitchFamily="34" charset="0"/>
                </a:rPr>
                <a:t>các</a:t>
              </a:r>
              <a:r>
                <a:rPr lang="en-US" sz="4400" dirty="0">
                  <a:effectLst/>
                  <a:latin typeface="Arial" panose="020B0604020202020204" pitchFamily="34" charset="0"/>
                  <a:ea typeface="Calibri" panose="020F0502020204030204" pitchFamily="34" charset="0"/>
                  <a:cs typeface="Arial" panose="020B0604020202020204" pitchFamily="34" charset="0"/>
                </a:rPr>
                <a:t> di </a:t>
              </a:r>
              <a:r>
                <a:rPr lang="en-US" sz="4400" dirty="0" err="1">
                  <a:effectLst/>
                  <a:latin typeface="Arial" panose="020B0604020202020204" pitchFamily="34" charset="0"/>
                  <a:ea typeface="Calibri" panose="020F0502020204030204" pitchFamily="34" charset="0"/>
                  <a:cs typeface="Arial" panose="020B0604020202020204" pitchFamily="34" charset="0"/>
                </a:rPr>
                <a:t>sản</a:t>
              </a:r>
              <a:r>
                <a:rPr lang="en-US" sz="4400" dirty="0">
                  <a:effectLst/>
                  <a:latin typeface="Arial" panose="020B0604020202020204" pitchFamily="34" charset="0"/>
                  <a:ea typeface="Calibri" panose="020F0502020204030204" pitchFamily="34" charset="0"/>
                  <a:cs typeface="Arial" panose="020B0604020202020204" pitchFamily="34" charset="0"/>
                </a:rPr>
                <a:t> văn </a:t>
              </a:r>
              <a:r>
                <a:rPr lang="en-US" sz="4400" dirty="0" err="1">
                  <a:effectLst/>
                  <a:latin typeface="Arial" panose="020B0604020202020204" pitchFamily="34" charset="0"/>
                  <a:ea typeface="Calibri" panose="020F0502020204030204" pitchFamily="34" charset="0"/>
                  <a:cs typeface="Arial" panose="020B0604020202020204" pitchFamily="34" charset="0"/>
                </a:rPr>
                <a:t>hóa</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địa</a:t>
              </a:r>
              <a:r>
                <a:rPr lang="en-US" sz="4400" dirty="0">
                  <a:effectLst/>
                  <a:latin typeface="Arial" panose="020B0604020202020204" pitchFamily="34" charset="0"/>
                  <a:ea typeface="Calibri" panose="020F0502020204030204" pitchFamily="34" charset="0"/>
                  <a:cs typeface="Arial" panose="020B0604020202020204" pitchFamily="34" charset="0"/>
                </a:rPr>
                <a:t> phương.</a:t>
              </a:r>
            </a:p>
          </p:txBody>
        </p:sp>
      </p:grpSp>
      <p:grpSp>
        <p:nvGrpSpPr>
          <p:cNvPr id="63" name="Group 62">
            <a:extLst>
              <a:ext uri="{FF2B5EF4-FFF2-40B4-BE49-F238E27FC236}">
                <a16:creationId xmlns:a16="http://schemas.microsoft.com/office/drawing/2014/main" id="{7650BBCE-06ED-4A6F-BCC0-8B4EA251332C}"/>
              </a:ext>
            </a:extLst>
          </p:cNvPr>
          <p:cNvGrpSpPr/>
          <p:nvPr/>
        </p:nvGrpSpPr>
        <p:grpSpPr>
          <a:xfrm>
            <a:off x="8170678" y="3690376"/>
            <a:ext cx="9004294" cy="2684743"/>
            <a:chOff x="8170678" y="3690376"/>
            <a:chExt cx="9004294" cy="2684743"/>
          </a:xfrm>
        </p:grpSpPr>
        <p:grpSp>
          <p:nvGrpSpPr>
            <p:cNvPr id="54" name="Group 53">
              <a:extLst>
                <a:ext uri="{FF2B5EF4-FFF2-40B4-BE49-F238E27FC236}">
                  <a16:creationId xmlns:a16="http://schemas.microsoft.com/office/drawing/2014/main" id="{3E9ABDFC-1806-4D4C-BABC-79D4E216CC84}"/>
                </a:ext>
              </a:extLst>
            </p:cNvPr>
            <p:cNvGrpSpPr/>
            <p:nvPr/>
          </p:nvGrpSpPr>
          <p:grpSpPr>
            <a:xfrm>
              <a:off x="8170678" y="3690376"/>
              <a:ext cx="9004294" cy="2684743"/>
              <a:chOff x="10711038" y="3690376"/>
              <a:chExt cx="6463934" cy="2684743"/>
            </a:xfrm>
          </p:grpSpPr>
          <p:grpSp>
            <p:nvGrpSpPr>
              <p:cNvPr id="27" name="Group 6">
                <a:extLst>
                  <a:ext uri="{FF2B5EF4-FFF2-40B4-BE49-F238E27FC236}">
                    <a16:creationId xmlns:a16="http://schemas.microsoft.com/office/drawing/2014/main" id="{855F891B-F565-4CF8-A68E-8C3F6DF938F8}"/>
                  </a:ext>
                </a:extLst>
              </p:cNvPr>
              <p:cNvGrpSpPr/>
              <p:nvPr/>
            </p:nvGrpSpPr>
            <p:grpSpPr>
              <a:xfrm>
                <a:off x="10998384" y="3958422"/>
                <a:ext cx="6176588" cy="2416697"/>
                <a:chOff x="0" y="0"/>
                <a:chExt cx="1725572" cy="675160"/>
              </a:xfrm>
            </p:grpSpPr>
            <p:sp>
              <p:nvSpPr>
                <p:cNvPr id="28" name="Freeform 7">
                  <a:extLst>
                    <a:ext uri="{FF2B5EF4-FFF2-40B4-BE49-F238E27FC236}">
                      <a16:creationId xmlns:a16="http://schemas.microsoft.com/office/drawing/2014/main" id="{E758BF4C-C8A2-4972-9615-6CAE45BA5F63}"/>
                    </a:ext>
                  </a:extLst>
                </p:cNvPr>
                <p:cNvSpPr/>
                <p:nvPr/>
              </p:nvSpPr>
              <p:spPr>
                <a:xfrm>
                  <a:off x="0" y="0"/>
                  <a:ext cx="1725572" cy="675160"/>
                </a:xfrm>
                <a:custGeom>
                  <a:avLst/>
                  <a:gdLst/>
                  <a:ahLst/>
                  <a:cxnLst/>
                  <a:rect l="l" t="t" r="r" b="b"/>
                  <a:pathLst>
                    <a:path w="1725572" h="675160">
                      <a:moveTo>
                        <a:pt x="50137" y="0"/>
                      </a:moveTo>
                      <a:lnTo>
                        <a:pt x="1675435" y="0"/>
                      </a:lnTo>
                      <a:cubicBezTo>
                        <a:pt x="1703125" y="0"/>
                        <a:pt x="1725572" y="22447"/>
                        <a:pt x="1725572" y="50137"/>
                      </a:cubicBezTo>
                      <a:lnTo>
                        <a:pt x="1725572" y="625023"/>
                      </a:lnTo>
                      <a:cubicBezTo>
                        <a:pt x="1725572" y="652713"/>
                        <a:pt x="1703125" y="675160"/>
                        <a:pt x="1675435" y="675160"/>
                      </a:cubicBezTo>
                      <a:lnTo>
                        <a:pt x="50137" y="675160"/>
                      </a:lnTo>
                      <a:cubicBezTo>
                        <a:pt x="22447" y="675160"/>
                        <a:pt x="0" y="652713"/>
                        <a:pt x="0" y="625023"/>
                      </a:cubicBezTo>
                      <a:lnTo>
                        <a:pt x="0" y="50137"/>
                      </a:lnTo>
                      <a:cubicBezTo>
                        <a:pt x="0" y="22447"/>
                        <a:pt x="22447" y="0"/>
                        <a:pt x="50137" y="0"/>
                      </a:cubicBezTo>
                      <a:close/>
                    </a:path>
                  </a:pathLst>
                </a:custGeom>
                <a:solidFill>
                  <a:srgbClr val="E66947"/>
                </a:solidFill>
                <a:ln w="57150">
                  <a:solidFill>
                    <a:srgbClr val="383838"/>
                  </a:solidFill>
                </a:ln>
              </p:spPr>
            </p:sp>
            <p:sp>
              <p:nvSpPr>
                <p:cNvPr id="29" name="TextBox 8">
                  <a:extLst>
                    <a:ext uri="{FF2B5EF4-FFF2-40B4-BE49-F238E27FC236}">
                      <a16:creationId xmlns:a16="http://schemas.microsoft.com/office/drawing/2014/main" id="{EFA47F98-E137-4568-B322-6597440DCB6E}"/>
                    </a:ext>
                  </a:extLst>
                </p:cNvPr>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36" name="Group 15">
                <a:extLst>
                  <a:ext uri="{FF2B5EF4-FFF2-40B4-BE49-F238E27FC236}">
                    <a16:creationId xmlns:a16="http://schemas.microsoft.com/office/drawing/2014/main" id="{C501FA89-2A54-49D2-A826-1F461129990F}"/>
                  </a:ext>
                </a:extLst>
              </p:cNvPr>
              <p:cNvGrpSpPr/>
              <p:nvPr/>
            </p:nvGrpSpPr>
            <p:grpSpPr>
              <a:xfrm>
                <a:off x="10854711" y="3814749"/>
                <a:ext cx="6176588" cy="2416697"/>
                <a:chOff x="0" y="0"/>
                <a:chExt cx="1725572" cy="675160"/>
              </a:xfrm>
            </p:grpSpPr>
            <p:sp>
              <p:nvSpPr>
                <p:cNvPr id="37" name="Freeform 16">
                  <a:extLst>
                    <a:ext uri="{FF2B5EF4-FFF2-40B4-BE49-F238E27FC236}">
                      <a16:creationId xmlns:a16="http://schemas.microsoft.com/office/drawing/2014/main" id="{CFA91312-5E37-4A0B-BBB9-E4B5F4F0357C}"/>
                    </a:ext>
                  </a:extLst>
                </p:cNvPr>
                <p:cNvSpPr/>
                <p:nvPr/>
              </p:nvSpPr>
              <p:spPr>
                <a:xfrm>
                  <a:off x="0" y="0"/>
                  <a:ext cx="1725572" cy="675160"/>
                </a:xfrm>
                <a:custGeom>
                  <a:avLst/>
                  <a:gdLst/>
                  <a:ahLst/>
                  <a:cxnLst/>
                  <a:rect l="l" t="t" r="r" b="b"/>
                  <a:pathLst>
                    <a:path w="1725572" h="675160">
                      <a:moveTo>
                        <a:pt x="50137" y="0"/>
                      </a:moveTo>
                      <a:lnTo>
                        <a:pt x="1675435" y="0"/>
                      </a:lnTo>
                      <a:cubicBezTo>
                        <a:pt x="1703125" y="0"/>
                        <a:pt x="1725572" y="22447"/>
                        <a:pt x="1725572" y="50137"/>
                      </a:cubicBezTo>
                      <a:lnTo>
                        <a:pt x="1725572" y="625023"/>
                      </a:lnTo>
                      <a:cubicBezTo>
                        <a:pt x="1725572" y="652713"/>
                        <a:pt x="1703125" y="675160"/>
                        <a:pt x="1675435" y="675160"/>
                      </a:cubicBezTo>
                      <a:lnTo>
                        <a:pt x="50137" y="675160"/>
                      </a:lnTo>
                      <a:cubicBezTo>
                        <a:pt x="22447" y="675160"/>
                        <a:pt x="0" y="652713"/>
                        <a:pt x="0" y="625023"/>
                      </a:cubicBezTo>
                      <a:lnTo>
                        <a:pt x="0" y="50137"/>
                      </a:lnTo>
                      <a:cubicBezTo>
                        <a:pt x="0" y="22447"/>
                        <a:pt x="22447" y="0"/>
                        <a:pt x="50137" y="0"/>
                      </a:cubicBezTo>
                      <a:close/>
                    </a:path>
                  </a:pathLst>
                </a:custGeom>
                <a:solidFill>
                  <a:srgbClr val="EFEFEF"/>
                </a:solidFill>
                <a:ln w="57150">
                  <a:solidFill>
                    <a:srgbClr val="383838"/>
                  </a:solidFill>
                </a:ln>
              </p:spPr>
            </p:sp>
            <p:sp>
              <p:nvSpPr>
                <p:cNvPr id="38" name="TextBox 17">
                  <a:extLst>
                    <a:ext uri="{FF2B5EF4-FFF2-40B4-BE49-F238E27FC236}">
                      <a16:creationId xmlns:a16="http://schemas.microsoft.com/office/drawing/2014/main" id="{1406A4B8-2E51-457C-818D-51DE69405541}"/>
                    </a:ext>
                  </a:extLst>
                </p:cNvPr>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pic>
            <p:nvPicPr>
              <p:cNvPr id="49" name="Picture 37">
                <a:extLst>
                  <a:ext uri="{FF2B5EF4-FFF2-40B4-BE49-F238E27FC236}">
                    <a16:creationId xmlns:a16="http://schemas.microsoft.com/office/drawing/2014/main" id="{AF09C96C-ED6D-4E5A-A57D-7FB0FF6E242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0711038" y="3690376"/>
                <a:ext cx="1130955" cy="1370100"/>
              </a:xfrm>
              <a:prstGeom prst="rect">
                <a:avLst/>
              </a:prstGeom>
            </p:spPr>
          </p:pic>
        </p:grpSp>
        <p:sp>
          <p:nvSpPr>
            <p:cNvPr id="57" name="TextBox 56">
              <a:extLst>
                <a:ext uri="{FF2B5EF4-FFF2-40B4-BE49-F238E27FC236}">
                  <a16:creationId xmlns:a16="http://schemas.microsoft.com/office/drawing/2014/main" id="{ABE2A770-3917-48BA-B856-5BCF66069A9D}"/>
                </a:ext>
              </a:extLst>
            </p:cNvPr>
            <p:cNvSpPr txBox="1"/>
            <p:nvPr/>
          </p:nvSpPr>
          <p:spPr>
            <a:xfrm>
              <a:off x="8979761" y="3994064"/>
              <a:ext cx="7637696" cy="1998176"/>
            </a:xfrm>
            <a:prstGeom prst="rect">
              <a:avLst/>
            </a:prstGeom>
            <a:noFill/>
          </p:spPr>
          <p:txBody>
            <a:bodyPr wrap="square">
              <a:spAutoFit/>
            </a:bodyPr>
            <a:lstStyle/>
            <a:p>
              <a:pPr algn="just">
                <a:lnSpc>
                  <a:spcPct val="150000"/>
                </a:lnSpc>
                <a:spcBef>
                  <a:spcPts val="600"/>
                </a:spcBef>
                <a:spcAft>
                  <a:spcPts val="1000"/>
                </a:spcAft>
              </a:pPr>
              <a:r>
                <a:rPr lang="en-US" sz="4400" dirty="0">
                  <a:latin typeface="Arial" panose="020B0604020202020204" pitchFamily="34" charset="0"/>
                  <a:cs typeface="Arial" panose="020B0604020202020204" pitchFamily="34" charset="0"/>
                </a:rPr>
                <a:t>Đi tham quan, </a:t>
              </a:r>
              <a:r>
                <a:rPr lang="en-US" sz="4400" dirty="0" err="1">
                  <a:latin typeface="Arial" panose="020B0604020202020204" pitchFamily="34" charset="0"/>
                  <a:cs typeface="Arial" panose="020B0604020202020204" pitchFamily="34" charset="0"/>
                </a:rPr>
                <a:t>tìm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hiểu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các</a:t>
              </a:r>
              <a:r>
                <a:rPr lang="en-US" sz="4400" dirty="0">
                  <a:latin typeface="Arial" panose="020B0604020202020204" pitchFamily="34" charset="0"/>
                  <a:cs typeface="Arial" panose="020B0604020202020204" pitchFamily="34" charset="0"/>
                </a:rPr>
                <a:t> di </a:t>
              </a:r>
              <a:r>
                <a:rPr lang="en-US" sz="4400" dirty="0" err="1">
                  <a:latin typeface="Arial" panose="020B0604020202020204" pitchFamily="34" charset="0"/>
                  <a:cs typeface="Arial" panose="020B0604020202020204" pitchFamily="34" charset="0"/>
                </a:rPr>
                <a:t>tích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lịch</a:t>
              </a:r>
              <a:r>
                <a:rPr lang="en-US" sz="4400" dirty="0">
                  <a:latin typeface="Arial" panose="020B0604020202020204" pitchFamily="34" charset="0"/>
                  <a:cs typeface="Arial" panose="020B0604020202020204" pitchFamily="34" charset="0"/>
                </a:rPr>
                <a:t> sử, di </a:t>
              </a:r>
              <a:r>
                <a:rPr lang="en-US" sz="4400" dirty="0" err="1">
                  <a:latin typeface="Arial" panose="020B0604020202020204" pitchFamily="34" charset="0"/>
                  <a:cs typeface="Arial" panose="020B0604020202020204" pitchFamily="34" charset="0"/>
                </a:rPr>
                <a:t>sản</a:t>
              </a:r>
              <a:r>
                <a:rPr lang="en-US" sz="4400" dirty="0">
                  <a:latin typeface="Arial" panose="020B0604020202020204" pitchFamily="34" charset="0"/>
                  <a:cs typeface="Arial" panose="020B0604020202020204" pitchFamily="34" charset="0"/>
                </a:rPr>
                <a:t> văn </a:t>
              </a:r>
              <a:r>
                <a:rPr lang="en-US" sz="4400" dirty="0" err="1">
                  <a:latin typeface="Arial" panose="020B0604020202020204" pitchFamily="34" charset="0"/>
                  <a:cs typeface="Arial" panose="020B0604020202020204" pitchFamily="34" charset="0"/>
                </a:rPr>
                <a:t>hóa</a:t>
              </a:r>
              <a:endParaRPr lang="en-US" sz="4400" dirty="0">
                <a:latin typeface="Arial" panose="020B0604020202020204" pitchFamily="34" charset="0"/>
                <a:cs typeface="Arial" panose="020B0604020202020204" pitchFamily="34" charset="0"/>
              </a:endParaRPr>
            </a:p>
          </p:txBody>
        </p:sp>
      </p:grpSp>
      <p:grpSp>
        <p:nvGrpSpPr>
          <p:cNvPr id="64" name="Group 63">
            <a:extLst>
              <a:ext uri="{FF2B5EF4-FFF2-40B4-BE49-F238E27FC236}">
                <a16:creationId xmlns:a16="http://schemas.microsoft.com/office/drawing/2014/main" id="{547D8E3A-71FE-4F4A-85DF-508BAB049F61}"/>
              </a:ext>
            </a:extLst>
          </p:cNvPr>
          <p:cNvGrpSpPr/>
          <p:nvPr/>
        </p:nvGrpSpPr>
        <p:grpSpPr>
          <a:xfrm>
            <a:off x="8077200" y="6470008"/>
            <a:ext cx="9097772" cy="2739726"/>
            <a:chOff x="8077200" y="6470008"/>
            <a:chExt cx="9097772" cy="2739726"/>
          </a:xfrm>
        </p:grpSpPr>
        <p:grpSp>
          <p:nvGrpSpPr>
            <p:cNvPr id="55" name="Group 54">
              <a:extLst>
                <a:ext uri="{FF2B5EF4-FFF2-40B4-BE49-F238E27FC236}">
                  <a16:creationId xmlns:a16="http://schemas.microsoft.com/office/drawing/2014/main" id="{AD0CE84F-BDA1-4080-BCA1-7619E6079B65}"/>
                </a:ext>
              </a:extLst>
            </p:cNvPr>
            <p:cNvGrpSpPr/>
            <p:nvPr/>
          </p:nvGrpSpPr>
          <p:grpSpPr>
            <a:xfrm>
              <a:off x="8077200" y="6470008"/>
              <a:ext cx="9097772" cy="2739726"/>
              <a:chOff x="10711038" y="6470008"/>
              <a:chExt cx="6463934" cy="2739726"/>
            </a:xfrm>
          </p:grpSpPr>
          <p:grpSp>
            <p:nvGrpSpPr>
              <p:cNvPr id="30" name="Group 9">
                <a:extLst>
                  <a:ext uri="{FF2B5EF4-FFF2-40B4-BE49-F238E27FC236}">
                    <a16:creationId xmlns:a16="http://schemas.microsoft.com/office/drawing/2014/main" id="{9679F603-23C7-4903-AA04-996AFA405FFD}"/>
                  </a:ext>
                </a:extLst>
              </p:cNvPr>
              <p:cNvGrpSpPr/>
              <p:nvPr/>
            </p:nvGrpSpPr>
            <p:grpSpPr>
              <a:xfrm>
                <a:off x="10998384" y="6793037"/>
                <a:ext cx="6176588" cy="2416697"/>
                <a:chOff x="0" y="0"/>
                <a:chExt cx="1725572" cy="675160"/>
              </a:xfrm>
            </p:grpSpPr>
            <p:sp>
              <p:nvSpPr>
                <p:cNvPr id="31" name="Freeform 10">
                  <a:extLst>
                    <a:ext uri="{FF2B5EF4-FFF2-40B4-BE49-F238E27FC236}">
                      <a16:creationId xmlns:a16="http://schemas.microsoft.com/office/drawing/2014/main" id="{5BA3D804-0B8A-419C-B967-6F229B4896BA}"/>
                    </a:ext>
                  </a:extLst>
                </p:cNvPr>
                <p:cNvSpPr/>
                <p:nvPr/>
              </p:nvSpPr>
              <p:spPr>
                <a:xfrm>
                  <a:off x="0" y="0"/>
                  <a:ext cx="1725572" cy="675160"/>
                </a:xfrm>
                <a:custGeom>
                  <a:avLst/>
                  <a:gdLst/>
                  <a:ahLst/>
                  <a:cxnLst/>
                  <a:rect l="l" t="t" r="r" b="b"/>
                  <a:pathLst>
                    <a:path w="1725572" h="675160">
                      <a:moveTo>
                        <a:pt x="50137" y="0"/>
                      </a:moveTo>
                      <a:lnTo>
                        <a:pt x="1675435" y="0"/>
                      </a:lnTo>
                      <a:cubicBezTo>
                        <a:pt x="1703125" y="0"/>
                        <a:pt x="1725572" y="22447"/>
                        <a:pt x="1725572" y="50137"/>
                      </a:cubicBezTo>
                      <a:lnTo>
                        <a:pt x="1725572" y="625023"/>
                      </a:lnTo>
                      <a:cubicBezTo>
                        <a:pt x="1725572" y="652713"/>
                        <a:pt x="1703125" y="675160"/>
                        <a:pt x="1675435" y="675160"/>
                      </a:cubicBezTo>
                      <a:lnTo>
                        <a:pt x="50137" y="675160"/>
                      </a:lnTo>
                      <a:cubicBezTo>
                        <a:pt x="22447" y="675160"/>
                        <a:pt x="0" y="652713"/>
                        <a:pt x="0" y="625023"/>
                      </a:cubicBezTo>
                      <a:lnTo>
                        <a:pt x="0" y="50137"/>
                      </a:lnTo>
                      <a:cubicBezTo>
                        <a:pt x="0" y="22447"/>
                        <a:pt x="22447" y="0"/>
                        <a:pt x="50137" y="0"/>
                      </a:cubicBezTo>
                      <a:close/>
                    </a:path>
                  </a:pathLst>
                </a:custGeom>
                <a:solidFill>
                  <a:srgbClr val="63B5DF"/>
                </a:solidFill>
                <a:ln w="57150">
                  <a:solidFill>
                    <a:srgbClr val="383838"/>
                  </a:solidFill>
                </a:ln>
              </p:spPr>
            </p:sp>
            <p:sp>
              <p:nvSpPr>
                <p:cNvPr id="32" name="TextBox 11">
                  <a:extLst>
                    <a:ext uri="{FF2B5EF4-FFF2-40B4-BE49-F238E27FC236}">
                      <a16:creationId xmlns:a16="http://schemas.microsoft.com/office/drawing/2014/main" id="{72EBF175-D2D0-453D-AAE3-7361C72F1B11}"/>
                    </a:ext>
                  </a:extLst>
                </p:cNvPr>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39" name="Group 18">
                <a:extLst>
                  <a:ext uri="{FF2B5EF4-FFF2-40B4-BE49-F238E27FC236}">
                    <a16:creationId xmlns:a16="http://schemas.microsoft.com/office/drawing/2014/main" id="{A9994458-66C5-4E23-B411-33C9D096D0A8}"/>
                  </a:ext>
                </a:extLst>
              </p:cNvPr>
              <p:cNvGrpSpPr/>
              <p:nvPr/>
            </p:nvGrpSpPr>
            <p:grpSpPr>
              <a:xfrm>
                <a:off x="10854711" y="6649365"/>
                <a:ext cx="6176588" cy="2416697"/>
                <a:chOff x="0" y="0"/>
                <a:chExt cx="1725572" cy="675160"/>
              </a:xfrm>
            </p:grpSpPr>
            <p:sp>
              <p:nvSpPr>
                <p:cNvPr id="40" name="Freeform 19">
                  <a:extLst>
                    <a:ext uri="{FF2B5EF4-FFF2-40B4-BE49-F238E27FC236}">
                      <a16:creationId xmlns:a16="http://schemas.microsoft.com/office/drawing/2014/main" id="{1340BF4B-82A0-4376-A90F-01184CA5E37C}"/>
                    </a:ext>
                  </a:extLst>
                </p:cNvPr>
                <p:cNvSpPr/>
                <p:nvPr/>
              </p:nvSpPr>
              <p:spPr>
                <a:xfrm>
                  <a:off x="0" y="0"/>
                  <a:ext cx="1725572" cy="675160"/>
                </a:xfrm>
                <a:custGeom>
                  <a:avLst/>
                  <a:gdLst/>
                  <a:ahLst/>
                  <a:cxnLst/>
                  <a:rect l="l" t="t" r="r" b="b"/>
                  <a:pathLst>
                    <a:path w="1725572" h="675160">
                      <a:moveTo>
                        <a:pt x="50137" y="0"/>
                      </a:moveTo>
                      <a:lnTo>
                        <a:pt x="1675435" y="0"/>
                      </a:lnTo>
                      <a:cubicBezTo>
                        <a:pt x="1703125" y="0"/>
                        <a:pt x="1725572" y="22447"/>
                        <a:pt x="1725572" y="50137"/>
                      </a:cubicBezTo>
                      <a:lnTo>
                        <a:pt x="1725572" y="625023"/>
                      </a:lnTo>
                      <a:cubicBezTo>
                        <a:pt x="1725572" y="652713"/>
                        <a:pt x="1703125" y="675160"/>
                        <a:pt x="1675435" y="675160"/>
                      </a:cubicBezTo>
                      <a:lnTo>
                        <a:pt x="50137" y="675160"/>
                      </a:lnTo>
                      <a:cubicBezTo>
                        <a:pt x="22447" y="675160"/>
                        <a:pt x="0" y="652713"/>
                        <a:pt x="0" y="625023"/>
                      </a:cubicBezTo>
                      <a:lnTo>
                        <a:pt x="0" y="50137"/>
                      </a:lnTo>
                      <a:cubicBezTo>
                        <a:pt x="0" y="22447"/>
                        <a:pt x="22447" y="0"/>
                        <a:pt x="50137" y="0"/>
                      </a:cubicBezTo>
                      <a:close/>
                    </a:path>
                  </a:pathLst>
                </a:custGeom>
                <a:solidFill>
                  <a:srgbClr val="EFEFEF"/>
                </a:solidFill>
                <a:ln w="57150">
                  <a:solidFill>
                    <a:srgbClr val="383838"/>
                  </a:solidFill>
                </a:ln>
              </p:spPr>
            </p:sp>
            <p:sp>
              <p:nvSpPr>
                <p:cNvPr id="41" name="TextBox 20">
                  <a:extLst>
                    <a:ext uri="{FF2B5EF4-FFF2-40B4-BE49-F238E27FC236}">
                      <a16:creationId xmlns:a16="http://schemas.microsoft.com/office/drawing/2014/main" id="{4370B3F3-BB63-4C94-A38E-EFEAEC887630}"/>
                    </a:ext>
                  </a:extLst>
                </p:cNvPr>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pic>
            <p:nvPicPr>
              <p:cNvPr id="50" name="Picture 37">
                <a:extLst>
                  <a:ext uri="{FF2B5EF4-FFF2-40B4-BE49-F238E27FC236}">
                    <a16:creationId xmlns:a16="http://schemas.microsoft.com/office/drawing/2014/main" id="{DCED63D2-36CD-490E-8FC5-2B606BD01ED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0711038" y="6470008"/>
                <a:ext cx="757958" cy="1370100"/>
              </a:xfrm>
              <a:prstGeom prst="rect">
                <a:avLst/>
              </a:prstGeom>
            </p:spPr>
          </p:pic>
        </p:grpSp>
        <p:sp>
          <p:nvSpPr>
            <p:cNvPr id="59" name="TextBox 58">
              <a:extLst>
                <a:ext uri="{FF2B5EF4-FFF2-40B4-BE49-F238E27FC236}">
                  <a16:creationId xmlns:a16="http://schemas.microsoft.com/office/drawing/2014/main" id="{9A527969-2641-462F-BF34-A43507B98E05}"/>
                </a:ext>
              </a:extLst>
            </p:cNvPr>
            <p:cNvSpPr txBox="1"/>
            <p:nvPr/>
          </p:nvSpPr>
          <p:spPr>
            <a:xfrm>
              <a:off x="9037491" y="7108951"/>
              <a:ext cx="6837961" cy="982513"/>
            </a:xfrm>
            <a:prstGeom prst="rect">
              <a:avLst/>
            </a:prstGeom>
            <a:noFill/>
          </p:spPr>
          <p:txBody>
            <a:bodyPr wrap="square">
              <a:spAutoFit/>
            </a:bodyPr>
            <a:lstStyle/>
            <a:p>
              <a:pPr algn="just">
                <a:lnSpc>
                  <a:spcPct val="150000"/>
                </a:lnSpc>
                <a:spcBef>
                  <a:spcPts val="600"/>
                </a:spcBef>
                <a:spcAft>
                  <a:spcPts val="1000"/>
                </a:spcAft>
              </a:pPr>
              <a:r>
                <a:rPr lang="en-US" sz="4400" dirty="0">
                  <a:effectLst/>
                  <a:latin typeface="Arial" panose="020B0604020202020204" pitchFamily="34" charset="0"/>
                  <a:ea typeface="Calibri" panose="020F0502020204030204" pitchFamily="34" charset="0"/>
                  <a:cs typeface="Arial" panose="020B0604020202020204" pitchFamily="34" charset="0"/>
                </a:rPr>
                <a:t>Không </a:t>
              </a:r>
              <a:r>
                <a:rPr lang="en-US" sz="4400" dirty="0" err="1">
                  <a:effectLst/>
                  <a:latin typeface="Arial" panose="020B0604020202020204" pitchFamily="34" charset="0"/>
                  <a:ea typeface="Calibri" panose="020F0502020204030204" pitchFamily="34" charset="0"/>
                  <a:cs typeface="Arial" panose="020B0604020202020204" pitchFamily="34" charset="0"/>
                </a:rPr>
                <a:t>vứt</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rác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bừa</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bãi</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grpSp>
      <p:sp>
        <p:nvSpPr>
          <p:cNvPr id="60" name="TextBox 59">
            <a:extLst>
              <a:ext uri="{FF2B5EF4-FFF2-40B4-BE49-F238E27FC236}">
                <a16:creationId xmlns:a16="http://schemas.microsoft.com/office/drawing/2014/main" id="{1A1B6850-B4DE-4050-B21C-BF2D1E17750A}"/>
              </a:ext>
            </a:extLst>
          </p:cNvPr>
          <p:cNvSpPr txBox="1"/>
          <p:nvPr/>
        </p:nvSpPr>
        <p:spPr>
          <a:xfrm>
            <a:off x="-1552822" y="418060"/>
            <a:ext cx="9619316" cy="1204625"/>
          </a:xfrm>
          <a:prstGeom prst="rect">
            <a:avLst/>
          </a:prstGeom>
          <a:noFill/>
        </p:spPr>
        <p:txBody>
          <a:bodyPr wrap="square">
            <a:spAutoFit/>
          </a:bodyPr>
          <a:lstStyle/>
          <a:p>
            <a:pPr algn="ctr">
              <a:lnSpc>
                <a:spcPct val="150000"/>
              </a:lnSpc>
            </a:pPr>
            <a:r>
              <a:rPr kumimoji="0" lang="en-US" sz="5400" b="1" i="0" u="sng" strike="noStrike" kern="1200" cap="none" spc="179" normalizeH="0" baseline="0" noProof="0" dirty="0">
                <a:ln>
                  <a:noFill/>
                </a:ln>
                <a:solidFill>
                  <a:srgbClr val="E66947"/>
                </a:solidFill>
                <a:effectLst/>
                <a:uLnTx/>
                <a:uFillTx/>
                <a:latin typeface="Arial" panose="020B0604020202020204" pitchFamily="34" charset="0"/>
                <a:ea typeface="+mn-ea"/>
                <a:cs typeface="Arial" panose="020B0604020202020204" pitchFamily="34" charset="0"/>
              </a:rPr>
              <a:t>Bài học rút ra </a:t>
            </a:r>
            <a:endParaRPr lang="en-US" u="sng" dirty="0">
              <a:solidFill>
                <a:srgbClr val="E66947"/>
              </a:solidFill>
            </a:endParaRPr>
          </a:p>
        </p:txBody>
      </p:sp>
      <p:sp>
        <p:nvSpPr>
          <p:cNvPr id="62" name="TextBox 61">
            <a:extLst>
              <a:ext uri="{FF2B5EF4-FFF2-40B4-BE49-F238E27FC236}">
                <a16:creationId xmlns:a16="http://schemas.microsoft.com/office/drawing/2014/main" id="{35B5E2A1-1FC4-4EBE-9BDE-804BC037BCBF}"/>
              </a:ext>
            </a:extLst>
          </p:cNvPr>
          <p:cNvSpPr txBox="1"/>
          <p:nvPr/>
        </p:nvSpPr>
        <p:spPr>
          <a:xfrm>
            <a:off x="744402" y="1859780"/>
            <a:ext cx="7071663" cy="504516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Là một học sinh, để bảo vệ, giữ gìn những di tích lịch sử, di sản văn hoá và danh lam thắng cảnh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các</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em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cần</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làm</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những</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việc</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sau: </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circle(in)">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randombar(horizontal)">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left)">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anim calcmode="lin" valueType="num">
                                      <p:cBhvr>
                                        <p:cTn id="23" dur="500" fill="hold"/>
                                        <p:tgtEl>
                                          <p:spTgt spid="63"/>
                                        </p:tgtEl>
                                        <p:attrNameLst>
                                          <p:attrName>ppt_x</p:attrName>
                                        </p:attrNameLst>
                                      </p:cBhvr>
                                      <p:tavLst>
                                        <p:tav tm="0">
                                          <p:val>
                                            <p:strVal val="#ppt_x"/>
                                          </p:val>
                                        </p:tav>
                                        <p:tav tm="100000">
                                          <p:val>
                                            <p:strVal val="#ppt_x"/>
                                          </p:val>
                                        </p:tav>
                                      </p:tavLst>
                                    </p:anim>
                                    <p:anim calcmode="lin" valueType="num">
                                      <p:cBhvr>
                                        <p:cTn id="24" dur="5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4"/>
                                        </p:tgtEl>
                                        <p:attrNameLst>
                                          <p:attrName>style.visibility</p:attrName>
                                        </p:attrNameLst>
                                      </p:cBhvr>
                                      <p:to>
                                        <p:strVal val="visible"/>
                                      </p:to>
                                    </p:set>
                                    <p:anim calcmode="lin" valueType="num">
                                      <p:cBhvr additive="base">
                                        <p:cTn id="29" dur="500" fill="hold"/>
                                        <p:tgtEl>
                                          <p:spTgt spid="64"/>
                                        </p:tgtEl>
                                        <p:attrNameLst>
                                          <p:attrName>ppt_x</p:attrName>
                                        </p:attrNameLst>
                                      </p:cBhvr>
                                      <p:tavLst>
                                        <p:tav tm="0">
                                          <p:val>
                                            <p:strVal val="#ppt_x"/>
                                          </p:val>
                                        </p:tav>
                                        <p:tav tm="100000">
                                          <p:val>
                                            <p:strVal val="#ppt_x"/>
                                          </p:val>
                                        </p:tav>
                                      </p:tavLst>
                                    </p:anim>
                                    <p:anim calcmode="lin" valueType="num">
                                      <p:cBhvr additive="base">
                                        <p:cTn id="30"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682011" y="7142039"/>
            <a:ext cx="9826011" cy="3260796"/>
          </a:xfrm>
          <a:prstGeom prst="rect">
            <a:avLst/>
          </a:prstGeom>
        </p:spPr>
      </p:pic>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638800" y="8512479"/>
            <a:ext cx="1028451" cy="903751"/>
          </a:xfrm>
          <a:prstGeom prst="rect">
            <a:avLst/>
          </a:prstGeom>
        </p:spPr>
      </p:pic>
      <p:grpSp>
        <p:nvGrpSpPr>
          <p:cNvPr id="53" name="Group 52">
            <a:extLst>
              <a:ext uri="{FF2B5EF4-FFF2-40B4-BE49-F238E27FC236}">
                <a16:creationId xmlns:a16="http://schemas.microsoft.com/office/drawing/2014/main" id="{141E9657-0E05-4F16-97AD-1115E6CE83EE}"/>
              </a:ext>
            </a:extLst>
          </p:cNvPr>
          <p:cNvGrpSpPr/>
          <p:nvPr/>
        </p:nvGrpSpPr>
        <p:grpSpPr>
          <a:xfrm>
            <a:off x="8077200" y="627565"/>
            <a:ext cx="9097772" cy="4135620"/>
            <a:chOff x="10598414" y="627566"/>
            <a:chExt cx="6576558" cy="2912938"/>
          </a:xfrm>
        </p:grpSpPr>
        <p:grpSp>
          <p:nvGrpSpPr>
            <p:cNvPr id="24" name="Group 2">
              <a:extLst>
                <a:ext uri="{FF2B5EF4-FFF2-40B4-BE49-F238E27FC236}">
                  <a16:creationId xmlns:a16="http://schemas.microsoft.com/office/drawing/2014/main" id="{86CD8512-C333-45CA-9867-0A326980E1B3}"/>
                </a:ext>
              </a:extLst>
            </p:cNvPr>
            <p:cNvGrpSpPr/>
            <p:nvPr/>
          </p:nvGrpSpPr>
          <p:grpSpPr>
            <a:xfrm>
              <a:off x="10998384" y="1123807"/>
              <a:ext cx="6176588" cy="2416697"/>
              <a:chOff x="0" y="0"/>
              <a:chExt cx="1725572" cy="675160"/>
            </a:xfrm>
          </p:grpSpPr>
          <p:sp>
            <p:nvSpPr>
              <p:cNvPr id="25" name="Freeform 3">
                <a:extLst>
                  <a:ext uri="{FF2B5EF4-FFF2-40B4-BE49-F238E27FC236}">
                    <a16:creationId xmlns:a16="http://schemas.microsoft.com/office/drawing/2014/main" id="{17E5E212-3C98-4622-A91A-DA520BD7DC6F}"/>
                  </a:ext>
                </a:extLst>
              </p:cNvPr>
              <p:cNvSpPr/>
              <p:nvPr/>
            </p:nvSpPr>
            <p:spPr>
              <a:xfrm>
                <a:off x="0" y="0"/>
                <a:ext cx="1725572" cy="675160"/>
              </a:xfrm>
              <a:custGeom>
                <a:avLst/>
                <a:gdLst/>
                <a:ahLst/>
                <a:cxnLst/>
                <a:rect l="l" t="t" r="r" b="b"/>
                <a:pathLst>
                  <a:path w="1725572" h="675160">
                    <a:moveTo>
                      <a:pt x="50137" y="0"/>
                    </a:moveTo>
                    <a:lnTo>
                      <a:pt x="1675435" y="0"/>
                    </a:lnTo>
                    <a:cubicBezTo>
                      <a:pt x="1703125" y="0"/>
                      <a:pt x="1725572" y="22447"/>
                      <a:pt x="1725572" y="50137"/>
                    </a:cubicBezTo>
                    <a:lnTo>
                      <a:pt x="1725572" y="625023"/>
                    </a:lnTo>
                    <a:cubicBezTo>
                      <a:pt x="1725572" y="652713"/>
                      <a:pt x="1703125" y="675160"/>
                      <a:pt x="1675435" y="675160"/>
                    </a:cubicBezTo>
                    <a:lnTo>
                      <a:pt x="50137" y="675160"/>
                    </a:lnTo>
                    <a:cubicBezTo>
                      <a:pt x="22447" y="675160"/>
                      <a:pt x="0" y="652713"/>
                      <a:pt x="0" y="625023"/>
                    </a:cubicBezTo>
                    <a:lnTo>
                      <a:pt x="0" y="50137"/>
                    </a:lnTo>
                    <a:cubicBezTo>
                      <a:pt x="0" y="22447"/>
                      <a:pt x="22447" y="0"/>
                      <a:pt x="50137" y="0"/>
                    </a:cubicBezTo>
                    <a:close/>
                  </a:path>
                </a:pathLst>
              </a:custGeom>
              <a:solidFill>
                <a:srgbClr val="00B0F0"/>
              </a:solidFill>
              <a:ln w="57150">
                <a:solidFill>
                  <a:srgbClr val="383838"/>
                </a:solidFill>
              </a:ln>
            </p:spPr>
          </p:sp>
          <p:sp>
            <p:nvSpPr>
              <p:cNvPr id="26" name="TextBox 4">
                <a:extLst>
                  <a:ext uri="{FF2B5EF4-FFF2-40B4-BE49-F238E27FC236}">
                    <a16:creationId xmlns:a16="http://schemas.microsoft.com/office/drawing/2014/main" id="{9F0C4B68-0D5D-4CA1-A764-BE2DC4E8022B}"/>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12">
              <a:extLst>
                <a:ext uri="{FF2B5EF4-FFF2-40B4-BE49-F238E27FC236}">
                  <a16:creationId xmlns:a16="http://schemas.microsoft.com/office/drawing/2014/main" id="{E30B5550-BC0C-49C1-9C98-956246C0D98F}"/>
                </a:ext>
              </a:extLst>
            </p:cNvPr>
            <p:cNvGrpSpPr/>
            <p:nvPr/>
          </p:nvGrpSpPr>
          <p:grpSpPr>
            <a:xfrm>
              <a:off x="10854711" y="980134"/>
              <a:ext cx="6176588" cy="2416697"/>
              <a:chOff x="0" y="0"/>
              <a:chExt cx="1725572" cy="675160"/>
            </a:xfrm>
          </p:grpSpPr>
          <p:sp>
            <p:nvSpPr>
              <p:cNvPr id="34" name="Freeform 13">
                <a:extLst>
                  <a:ext uri="{FF2B5EF4-FFF2-40B4-BE49-F238E27FC236}">
                    <a16:creationId xmlns:a16="http://schemas.microsoft.com/office/drawing/2014/main" id="{F73EFAE4-6035-44DC-8180-A739522E97A4}"/>
                  </a:ext>
                </a:extLst>
              </p:cNvPr>
              <p:cNvSpPr/>
              <p:nvPr/>
            </p:nvSpPr>
            <p:spPr>
              <a:xfrm>
                <a:off x="0" y="0"/>
                <a:ext cx="1725572" cy="675160"/>
              </a:xfrm>
              <a:custGeom>
                <a:avLst/>
                <a:gdLst/>
                <a:ahLst/>
                <a:cxnLst/>
                <a:rect l="l" t="t" r="r" b="b"/>
                <a:pathLst>
                  <a:path w="1725572" h="675160">
                    <a:moveTo>
                      <a:pt x="50137" y="0"/>
                    </a:moveTo>
                    <a:lnTo>
                      <a:pt x="1675435" y="0"/>
                    </a:lnTo>
                    <a:cubicBezTo>
                      <a:pt x="1703125" y="0"/>
                      <a:pt x="1725572" y="22447"/>
                      <a:pt x="1725572" y="50137"/>
                    </a:cubicBezTo>
                    <a:lnTo>
                      <a:pt x="1725572" y="625023"/>
                    </a:lnTo>
                    <a:cubicBezTo>
                      <a:pt x="1725572" y="652713"/>
                      <a:pt x="1703125" y="675160"/>
                      <a:pt x="1675435" y="675160"/>
                    </a:cubicBezTo>
                    <a:lnTo>
                      <a:pt x="50137" y="675160"/>
                    </a:lnTo>
                    <a:cubicBezTo>
                      <a:pt x="22447" y="675160"/>
                      <a:pt x="0" y="652713"/>
                      <a:pt x="0" y="625023"/>
                    </a:cubicBezTo>
                    <a:lnTo>
                      <a:pt x="0" y="50137"/>
                    </a:lnTo>
                    <a:cubicBezTo>
                      <a:pt x="0" y="22447"/>
                      <a:pt x="22447" y="0"/>
                      <a:pt x="50137" y="0"/>
                    </a:cubicBezTo>
                    <a:close/>
                  </a:path>
                </a:pathLst>
              </a:custGeom>
              <a:solidFill>
                <a:srgbClr val="EFEFEF"/>
              </a:solidFill>
              <a:ln w="47625">
                <a:solidFill>
                  <a:srgbClr val="383838"/>
                </a:solidFill>
              </a:ln>
            </p:spPr>
          </p:sp>
          <p:sp>
            <p:nvSpPr>
              <p:cNvPr id="35" name="TextBox 14">
                <a:extLst>
                  <a:ext uri="{FF2B5EF4-FFF2-40B4-BE49-F238E27FC236}">
                    <a16:creationId xmlns:a16="http://schemas.microsoft.com/office/drawing/2014/main" id="{3B88ABE5-1927-43B6-99A9-BE661845E163}"/>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8" name="Picture 37">
              <a:extLst>
                <a:ext uri="{FF2B5EF4-FFF2-40B4-BE49-F238E27FC236}">
                  <a16:creationId xmlns:a16="http://schemas.microsoft.com/office/drawing/2014/main" id="{4737261A-2293-49A6-A5B4-3E2564D2677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0598414" y="627566"/>
              <a:ext cx="1130955" cy="1370100"/>
            </a:xfrm>
            <a:prstGeom prst="rect">
              <a:avLst/>
            </a:prstGeom>
          </p:spPr>
        </p:pic>
        <p:sp>
          <p:nvSpPr>
            <p:cNvPr id="52" name="TextBox 51">
              <a:extLst>
                <a:ext uri="{FF2B5EF4-FFF2-40B4-BE49-F238E27FC236}">
                  <a16:creationId xmlns:a16="http://schemas.microsoft.com/office/drawing/2014/main" id="{E732694D-FF22-4D08-B915-55CCBCC11F45}"/>
                </a:ext>
              </a:extLst>
            </p:cNvPr>
            <p:cNvSpPr txBox="1"/>
            <p:nvPr/>
          </p:nvSpPr>
          <p:spPr>
            <a:xfrm>
              <a:off x="11357796" y="1370320"/>
              <a:ext cx="5186018" cy="140742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1000"/>
                </a:spcAft>
                <a:buClrTx/>
                <a:buSzTx/>
                <a:buFontTx/>
                <a:buNone/>
                <a:tabLst/>
                <a:defRPr/>
              </a:pPr>
              <a:r>
                <a:rPr lang="vi-VN" sz="4400" dirty="0">
                  <a:solidFill>
                    <a:prstClr val="black"/>
                  </a:solidFill>
                  <a:latin typeface="Arial" panose="020B0604020202020204" pitchFamily="34" charset="0"/>
                  <a:ea typeface="Calibri" panose="020F0502020204030204" pitchFamily="34" charset="0"/>
                  <a:cs typeface="Arial" panose="020B0604020202020204" pitchFamily="34" charset="0"/>
                </a:rPr>
                <a:t>Tố giác kẻ gian ăn cắp các cổ vật</a:t>
              </a:r>
              <a:r>
                <a:rPr lang="en-US" sz="4400" dirty="0">
                  <a:solidFill>
                    <a:prstClr val="black"/>
                  </a:solidFill>
                  <a:latin typeface="Arial" panose="020B0604020202020204" pitchFamily="34" charset="0"/>
                  <a:ea typeface="Calibri" panose="020F0502020204030204" pitchFamily="34" charset="0"/>
                  <a:cs typeface="Arial" panose="020B0604020202020204" pitchFamily="34" charset="0"/>
                </a:rPr>
                <a:t>,</a:t>
              </a:r>
              <a:r>
                <a:rPr lang="vi-VN" sz="4400" dirty="0">
                  <a:solidFill>
                    <a:prstClr val="black"/>
                  </a:solidFill>
                  <a:latin typeface="Arial" panose="020B0604020202020204" pitchFamily="34" charset="0"/>
                  <a:ea typeface="Calibri" panose="020F0502020204030204" pitchFamily="34" charset="0"/>
                  <a:cs typeface="Arial" panose="020B0604020202020204" pitchFamily="34" charset="0"/>
                </a:rPr>
                <a:t> di vật</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9A248587-839D-4053-AE96-781A8C03E9C0}"/>
              </a:ext>
            </a:extLst>
          </p:cNvPr>
          <p:cNvGrpSpPr/>
          <p:nvPr/>
        </p:nvGrpSpPr>
        <p:grpSpPr>
          <a:xfrm>
            <a:off x="8170678" y="5354357"/>
            <a:ext cx="9004294" cy="3657959"/>
            <a:chOff x="8170678" y="5354357"/>
            <a:chExt cx="9004294" cy="3657959"/>
          </a:xfrm>
        </p:grpSpPr>
        <p:grpSp>
          <p:nvGrpSpPr>
            <p:cNvPr id="54" name="Group 53">
              <a:extLst>
                <a:ext uri="{FF2B5EF4-FFF2-40B4-BE49-F238E27FC236}">
                  <a16:creationId xmlns:a16="http://schemas.microsoft.com/office/drawing/2014/main" id="{3E9ABDFC-1806-4D4C-BABC-79D4E216CC84}"/>
                </a:ext>
              </a:extLst>
            </p:cNvPr>
            <p:cNvGrpSpPr/>
            <p:nvPr/>
          </p:nvGrpSpPr>
          <p:grpSpPr>
            <a:xfrm>
              <a:off x="8170678" y="5354357"/>
              <a:ext cx="9004294" cy="3657959"/>
              <a:chOff x="10711038" y="3690376"/>
              <a:chExt cx="6463934" cy="2684743"/>
            </a:xfrm>
          </p:grpSpPr>
          <p:grpSp>
            <p:nvGrpSpPr>
              <p:cNvPr id="27" name="Group 6">
                <a:extLst>
                  <a:ext uri="{FF2B5EF4-FFF2-40B4-BE49-F238E27FC236}">
                    <a16:creationId xmlns:a16="http://schemas.microsoft.com/office/drawing/2014/main" id="{855F891B-F565-4CF8-A68E-8C3F6DF938F8}"/>
                  </a:ext>
                </a:extLst>
              </p:cNvPr>
              <p:cNvGrpSpPr/>
              <p:nvPr/>
            </p:nvGrpSpPr>
            <p:grpSpPr>
              <a:xfrm>
                <a:off x="10998384" y="3958422"/>
                <a:ext cx="6176588" cy="2416697"/>
                <a:chOff x="0" y="0"/>
                <a:chExt cx="1725572" cy="675160"/>
              </a:xfrm>
            </p:grpSpPr>
            <p:sp>
              <p:nvSpPr>
                <p:cNvPr id="28" name="Freeform 7">
                  <a:extLst>
                    <a:ext uri="{FF2B5EF4-FFF2-40B4-BE49-F238E27FC236}">
                      <a16:creationId xmlns:a16="http://schemas.microsoft.com/office/drawing/2014/main" id="{E758BF4C-C8A2-4972-9615-6CAE45BA5F63}"/>
                    </a:ext>
                  </a:extLst>
                </p:cNvPr>
                <p:cNvSpPr/>
                <p:nvPr/>
              </p:nvSpPr>
              <p:spPr>
                <a:xfrm>
                  <a:off x="0" y="0"/>
                  <a:ext cx="1725572" cy="675160"/>
                </a:xfrm>
                <a:custGeom>
                  <a:avLst/>
                  <a:gdLst/>
                  <a:ahLst/>
                  <a:cxnLst/>
                  <a:rect l="l" t="t" r="r" b="b"/>
                  <a:pathLst>
                    <a:path w="1725572" h="675160">
                      <a:moveTo>
                        <a:pt x="50137" y="0"/>
                      </a:moveTo>
                      <a:lnTo>
                        <a:pt x="1675435" y="0"/>
                      </a:lnTo>
                      <a:cubicBezTo>
                        <a:pt x="1703125" y="0"/>
                        <a:pt x="1725572" y="22447"/>
                        <a:pt x="1725572" y="50137"/>
                      </a:cubicBezTo>
                      <a:lnTo>
                        <a:pt x="1725572" y="625023"/>
                      </a:lnTo>
                      <a:cubicBezTo>
                        <a:pt x="1725572" y="652713"/>
                        <a:pt x="1703125" y="675160"/>
                        <a:pt x="1675435" y="675160"/>
                      </a:cubicBezTo>
                      <a:lnTo>
                        <a:pt x="50137" y="675160"/>
                      </a:lnTo>
                      <a:cubicBezTo>
                        <a:pt x="22447" y="675160"/>
                        <a:pt x="0" y="652713"/>
                        <a:pt x="0" y="625023"/>
                      </a:cubicBezTo>
                      <a:lnTo>
                        <a:pt x="0" y="50137"/>
                      </a:lnTo>
                      <a:cubicBezTo>
                        <a:pt x="0" y="22447"/>
                        <a:pt x="22447" y="0"/>
                        <a:pt x="50137" y="0"/>
                      </a:cubicBezTo>
                      <a:close/>
                    </a:path>
                  </a:pathLst>
                </a:custGeom>
                <a:solidFill>
                  <a:srgbClr val="E66947"/>
                </a:solidFill>
                <a:ln w="57150">
                  <a:solidFill>
                    <a:srgbClr val="383838"/>
                  </a:solidFill>
                </a:ln>
              </p:spPr>
            </p:sp>
            <p:sp>
              <p:nvSpPr>
                <p:cNvPr id="29" name="TextBox 8">
                  <a:extLst>
                    <a:ext uri="{FF2B5EF4-FFF2-40B4-BE49-F238E27FC236}">
                      <a16:creationId xmlns:a16="http://schemas.microsoft.com/office/drawing/2014/main" id="{EFA47F98-E137-4568-B322-6597440DCB6E}"/>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15">
                <a:extLst>
                  <a:ext uri="{FF2B5EF4-FFF2-40B4-BE49-F238E27FC236}">
                    <a16:creationId xmlns:a16="http://schemas.microsoft.com/office/drawing/2014/main" id="{C501FA89-2A54-49D2-A826-1F461129990F}"/>
                  </a:ext>
                </a:extLst>
              </p:cNvPr>
              <p:cNvGrpSpPr/>
              <p:nvPr/>
            </p:nvGrpSpPr>
            <p:grpSpPr>
              <a:xfrm>
                <a:off x="10854711" y="3814749"/>
                <a:ext cx="6176588" cy="2416697"/>
                <a:chOff x="0" y="0"/>
                <a:chExt cx="1725572" cy="675160"/>
              </a:xfrm>
            </p:grpSpPr>
            <p:sp>
              <p:nvSpPr>
                <p:cNvPr id="37" name="Freeform 16">
                  <a:extLst>
                    <a:ext uri="{FF2B5EF4-FFF2-40B4-BE49-F238E27FC236}">
                      <a16:creationId xmlns:a16="http://schemas.microsoft.com/office/drawing/2014/main" id="{CFA91312-5E37-4A0B-BBB9-E4B5F4F0357C}"/>
                    </a:ext>
                  </a:extLst>
                </p:cNvPr>
                <p:cNvSpPr/>
                <p:nvPr/>
              </p:nvSpPr>
              <p:spPr>
                <a:xfrm>
                  <a:off x="0" y="0"/>
                  <a:ext cx="1725572" cy="675160"/>
                </a:xfrm>
                <a:custGeom>
                  <a:avLst/>
                  <a:gdLst/>
                  <a:ahLst/>
                  <a:cxnLst/>
                  <a:rect l="l" t="t" r="r" b="b"/>
                  <a:pathLst>
                    <a:path w="1725572" h="675160">
                      <a:moveTo>
                        <a:pt x="50137" y="0"/>
                      </a:moveTo>
                      <a:lnTo>
                        <a:pt x="1675435" y="0"/>
                      </a:lnTo>
                      <a:cubicBezTo>
                        <a:pt x="1703125" y="0"/>
                        <a:pt x="1725572" y="22447"/>
                        <a:pt x="1725572" y="50137"/>
                      </a:cubicBezTo>
                      <a:lnTo>
                        <a:pt x="1725572" y="625023"/>
                      </a:lnTo>
                      <a:cubicBezTo>
                        <a:pt x="1725572" y="652713"/>
                        <a:pt x="1703125" y="675160"/>
                        <a:pt x="1675435" y="675160"/>
                      </a:cubicBezTo>
                      <a:lnTo>
                        <a:pt x="50137" y="675160"/>
                      </a:lnTo>
                      <a:cubicBezTo>
                        <a:pt x="22447" y="675160"/>
                        <a:pt x="0" y="652713"/>
                        <a:pt x="0" y="625023"/>
                      </a:cubicBezTo>
                      <a:lnTo>
                        <a:pt x="0" y="50137"/>
                      </a:lnTo>
                      <a:cubicBezTo>
                        <a:pt x="0" y="22447"/>
                        <a:pt x="22447" y="0"/>
                        <a:pt x="50137" y="0"/>
                      </a:cubicBezTo>
                      <a:close/>
                    </a:path>
                  </a:pathLst>
                </a:custGeom>
                <a:solidFill>
                  <a:srgbClr val="EFEFEF"/>
                </a:solidFill>
                <a:ln w="57150">
                  <a:solidFill>
                    <a:srgbClr val="383838"/>
                  </a:solidFill>
                </a:ln>
              </p:spPr>
            </p:sp>
            <p:sp>
              <p:nvSpPr>
                <p:cNvPr id="38" name="TextBox 17">
                  <a:extLst>
                    <a:ext uri="{FF2B5EF4-FFF2-40B4-BE49-F238E27FC236}">
                      <a16:creationId xmlns:a16="http://schemas.microsoft.com/office/drawing/2014/main" id="{1406A4B8-2E51-457C-818D-51DE69405541}"/>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9" name="Picture 37">
                <a:extLst>
                  <a:ext uri="{FF2B5EF4-FFF2-40B4-BE49-F238E27FC236}">
                    <a16:creationId xmlns:a16="http://schemas.microsoft.com/office/drawing/2014/main" id="{AF09C96C-ED6D-4E5A-A57D-7FB0FF6E242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0711038" y="3690376"/>
                <a:ext cx="1130955" cy="1370100"/>
              </a:xfrm>
              <a:prstGeom prst="rect">
                <a:avLst/>
              </a:prstGeom>
            </p:spPr>
          </p:pic>
        </p:grpSp>
        <p:sp>
          <p:nvSpPr>
            <p:cNvPr id="57" name="TextBox 56">
              <a:extLst>
                <a:ext uri="{FF2B5EF4-FFF2-40B4-BE49-F238E27FC236}">
                  <a16:creationId xmlns:a16="http://schemas.microsoft.com/office/drawing/2014/main" id="{ABE2A770-3917-48BA-B856-5BCF66069A9D}"/>
                </a:ext>
              </a:extLst>
            </p:cNvPr>
            <p:cNvSpPr txBox="1"/>
            <p:nvPr/>
          </p:nvSpPr>
          <p:spPr>
            <a:xfrm>
              <a:off x="9344137" y="5983571"/>
              <a:ext cx="6690831" cy="1998176"/>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10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Tham gia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các</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lễ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hội</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truyền</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thống</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sp>
        <p:nvSpPr>
          <p:cNvPr id="60" name="TextBox 59">
            <a:extLst>
              <a:ext uri="{FF2B5EF4-FFF2-40B4-BE49-F238E27FC236}">
                <a16:creationId xmlns:a16="http://schemas.microsoft.com/office/drawing/2014/main" id="{1A1B6850-B4DE-4050-B21C-BF2D1E17750A}"/>
              </a:ext>
            </a:extLst>
          </p:cNvPr>
          <p:cNvSpPr txBox="1"/>
          <p:nvPr/>
        </p:nvSpPr>
        <p:spPr>
          <a:xfrm>
            <a:off x="-1552822" y="418060"/>
            <a:ext cx="9619316" cy="120462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1" i="0" u="sng" strike="noStrike" kern="1200" cap="none" spc="179" normalizeH="0" baseline="0" noProof="0" dirty="0">
                <a:ln>
                  <a:noFill/>
                </a:ln>
                <a:solidFill>
                  <a:srgbClr val="E66947"/>
                </a:solidFill>
                <a:effectLst/>
                <a:uLnTx/>
                <a:uFillTx/>
                <a:latin typeface="Arial" panose="020B0604020202020204" pitchFamily="34" charset="0"/>
                <a:ea typeface="+mn-ea"/>
                <a:cs typeface="Arial" panose="020B0604020202020204" pitchFamily="34" charset="0"/>
              </a:rPr>
              <a:t>Bài học rút ra </a:t>
            </a:r>
            <a:endParaRPr kumimoji="0" lang="en-US" sz="1800" b="0" i="0" u="sng" strike="noStrike" kern="1200" cap="none" spc="0" normalizeH="0" baseline="0" noProof="0" dirty="0">
              <a:ln>
                <a:noFill/>
              </a:ln>
              <a:solidFill>
                <a:srgbClr val="E66947"/>
              </a:solidFill>
              <a:effectLst/>
              <a:uLnTx/>
              <a:uFillTx/>
              <a:latin typeface="Calibri"/>
              <a:ea typeface="+mn-ea"/>
              <a:cs typeface="+mn-cs"/>
            </a:endParaRPr>
          </a:p>
        </p:txBody>
      </p:sp>
      <p:sp>
        <p:nvSpPr>
          <p:cNvPr id="61" name="TextBox 60">
            <a:extLst>
              <a:ext uri="{FF2B5EF4-FFF2-40B4-BE49-F238E27FC236}">
                <a16:creationId xmlns:a16="http://schemas.microsoft.com/office/drawing/2014/main" id="{3FAB148C-1868-4CE9-800D-40755686AF19}"/>
              </a:ext>
            </a:extLst>
          </p:cNvPr>
          <p:cNvSpPr txBox="1"/>
          <p:nvPr/>
        </p:nvSpPr>
        <p:spPr>
          <a:xfrm>
            <a:off x="744402" y="1859780"/>
            <a:ext cx="7071663" cy="504516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Là một học sinh, để bảo vệ, giữ gìn những di tích lịch sử, di sản văn hoá và danh lam thắng cảnh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các</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em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cần</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làm</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những</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việc</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sau: </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5922812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1E1D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97393" y="-335791"/>
            <a:ext cx="22082785" cy="10958582"/>
          </a:xfrm>
          <a:prstGeom prst="rect">
            <a:avLst/>
          </a:prstGeom>
        </p:spPr>
      </p:pic>
      <p:grpSp>
        <p:nvGrpSpPr>
          <p:cNvPr id="11" name="Group 10">
            <a:extLst>
              <a:ext uri="{FF2B5EF4-FFF2-40B4-BE49-F238E27FC236}">
                <a16:creationId xmlns:a16="http://schemas.microsoft.com/office/drawing/2014/main" id="{AF1C1007-BABF-49AC-A219-A5B859728CF4}"/>
              </a:ext>
            </a:extLst>
          </p:cNvPr>
          <p:cNvGrpSpPr/>
          <p:nvPr/>
        </p:nvGrpSpPr>
        <p:grpSpPr>
          <a:xfrm>
            <a:off x="838200" y="640514"/>
            <a:ext cx="16154400" cy="8740588"/>
            <a:chOff x="858176" y="876300"/>
            <a:chExt cx="15157621" cy="7880089"/>
          </a:xfrm>
        </p:grpSpPr>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77004" y="1835411"/>
              <a:ext cx="13438793" cy="692097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8176" y="876300"/>
              <a:ext cx="15005222" cy="7727689"/>
            </a:xfrm>
            <a:prstGeom prst="rect">
              <a:avLst/>
            </a:prstGeom>
          </p:spPr>
        </p:pic>
      </p:grpSp>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955571" y="7491686"/>
            <a:ext cx="3332429" cy="3826380"/>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81247" y="1449812"/>
            <a:ext cx="3186482" cy="1613156"/>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83187" y="6572354"/>
            <a:ext cx="5550303" cy="4167773"/>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191964" y="7122155"/>
            <a:ext cx="1653126" cy="1452685"/>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750473" y="1342912"/>
            <a:ext cx="1653126" cy="1452685"/>
          </a:xfrm>
          <a:prstGeom prst="rect">
            <a:avLst/>
          </a:prstGeom>
        </p:spPr>
      </p:pic>
      <p:sp>
        <p:nvSpPr>
          <p:cNvPr id="12" name="Google Shape;709;p39">
            <a:extLst>
              <a:ext uri="{FF2B5EF4-FFF2-40B4-BE49-F238E27FC236}">
                <a16:creationId xmlns:a16="http://schemas.microsoft.com/office/drawing/2014/main" id="{6417AFC6-15BE-480A-9344-C4915C859388}"/>
              </a:ext>
            </a:extLst>
          </p:cNvPr>
          <p:cNvSpPr txBox="1">
            <a:spLocks/>
          </p:cNvSpPr>
          <p:nvPr/>
        </p:nvSpPr>
        <p:spPr>
          <a:xfrm>
            <a:off x="917227" y="754537"/>
            <a:ext cx="16272090" cy="6113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Hammersmith One"/>
              <a:buNone/>
              <a:defRPr sz="2800" b="0" i="0" u="none" strike="noStrike" cap="none">
                <a:solidFill>
                  <a:schemeClr val="dk1"/>
                </a:solidFill>
                <a:latin typeface="Hammersmith One"/>
                <a:ea typeface="Hammersmith One"/>
                <a:cs typeface="Hammersmith One"/>
                <a:sym typeface="Hammersmith One"/>
              </a:defRPr>
            </a:lvl1pPr>
            <a:lvl2pPr marR="0" lvl="1"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9pPr>
          </a:lstStyle>
          <a:p>
            <a:pPr>
              <a:lnSpc>
                <a:spcPct val="150000"/>
              </a:lnSpc>
              <a:buClr>
                <a:srgbClr val="222124"/>
              </a:buClr>
              <a:defRPr/>
            </a:pPr>
            <a:r>
              <a:rPr lang="vi-VN" sz="8000" b="1" kern="0" dirty="0">
                <a:solidFill>
                  <a:srgbClr val="7B211E"/>
                </a:solidFill>
                <a:latin typeface="Arial" panose="020B0604020202020204" pitchFamily="34" charset="0"/>
              </a:rPr>
              <a:t>CHỦ ĐỀ </a:t>
            </a:r>
            <a:r>
              <a:rPr lang="en-US" sz="8000" b="1" kern="0" dirty="0">
                <a:solidFill>
                  <a:srgbClr val="7B211E"/>
                </a:solidFill>
                <a:latin typeface="Arial" panose="020B0604020202020204" pitchFamily="34" charset="0"/>
              </a:rPr>
              <a:t>5</a:t>
            </a:r>
          </a:p>
          <a:p>
            <a:pPr>
              <a:lnSpc>
                <a:spcPct val="150000"/>
              </a:lnSpc>
              <a:buClr>
                <a:srgbClr val="222124"/>
              </a:buClr>
              <a:defRPr/>
            </a:pPr>
            <a:r>
              <a:rPr lang="en-US" sz="8000" b="1" kern="0" dirty="0">
                <a:solidFill>
                  <a:srgbClr val="7B211E"/>
                </a:solidFill>
                <a:latin typeface="Arial" panose="020B0604020202020204" pitchFamily="34" charset="0"/>
              </a:rPr>
              <a:t>VẺ ĐẸP ĐẤT NƯỚC</a:t>
            </a:r>
            <a:endParaRPr lang="vi-VN" sz="8000" b="1" kern="0" dirty="0">
              <a:solidFill>
                <a:srgbClr val="7B211E"/>
              </a:solidFill>
              <a:latin typeface="Arial" panose="020B0604020202020204" pitchFamily="34" charset="0"/>
            </a:endParaRPr>
          </a:p>
        </p:txBody>
      </p:sp>
      <p:sp>
        <p:nvSpPr>
          <p:cNvPr id="13" name="TextBox 12">
            <a:extLst>
              <a:ext uri="{FF2B5EF4-FFF2-40B4-BE49-F238E27FC236}">
                <a16:creationId xmlns:a16="http://schemas.microsoft.com/office/drawing/2014/main" id="{4B1697FE-4CEB-47E3-BE42-FD922438D454}"/>
              </a:ext>
            </a:extLst>
          </p:cNvPr>
          <p:cNvSpPr txBox="1"/>
          <p:nvPr/>
        </p:nvSpPr>
        <p:spPr>
          <a:xfrm>
            <a:off x="3620235" y="3930652"/>
            <a:ext cx="11047528" cy="4906536"/>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7200" b="1" i="0" u="none" strike="noStrike" kern="0" cap="none" spc="0" normalizeH="0" baseline="0" noProof="0" dirty="0">
                <a:ln>
                  <a:noFill/>
                </a:ln>
                <a:solidFill>
                  <a:srgbClr val="54B8C4">
                    <a:lumMod val="50000"/>
                  </a:srgbClr>
                </a:solidFill>
                <a:effectLst/>
                <a:uLnTx/>
                <a:uFillTx/>
              </a:rPr>
              <a:t>Tuần 17</a:t>
            </a:r>
            <a:r>
              <a:rPr kumimoji="0" lang="vi-VN" sz="7200" b="1" i="0" u="none" strike="noStrike" kern="0" cap="none" spc="0" normalizeH="0" baseline="0" noProof="0" dirty="0">
                <a:ln>
                  <a:noFill/>
                </a:ln>
                <a:solidFill>
                  <a:srgbClr val="54B8C4">
                    <a:lumMod val="50000"/>
                  </a:srgbClr>
                </a:solidFill>
                <a:effectLst/>
                <a:uLnTx/>
                <a:uFillTx/>
              </a:rPr>
              <a:t> + 1</a:t>
            </a:r>
            <a:r>
              <a:rPr kumimoji="0" lang="en-US" sz="7200" b="1" i="0" u="none" strike="noStrike" kern="0" cap="none" spc="0" normalizeH="0" baseline="0" noProof="0" dirty="0">
                <a:ln>
                  <a:noFill/>
                </a:ln>
                <a:solidFill>
                  <a:srgbClr val="54B8C4">
                    <a:lumMod val="50000"/>
                  </a:srgbClr>
                </a:solidFill>
                <a:effectLst/>
                <a:uLnTx/>
                <a:uFillTx/>
              </a:rPr>
              <a:t>8</a:t>
            </a:r>
            <a:endParaRPr kumimoji="0" lang="vi-VN" sz="7200" b="1" i="0" u="none" strike="noStrike" kern="0" cap="none" spc="0" normalizeH="0" baseline="0" noProof="0" dirty="0">
              <a:ln>
                <a:noFill/>
              </a:ln>
              <a:solidFill>
                <a:srgbClr val="54B8C4">
                  <a:lumMod val="50000"/>
                </a:srgbClr>
              </a:solidFill>
              <a:effectLst/>
              <a:uLnTx/>
              <a:uFillTx/>
            </a:endParaRPr>
          </a:p>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7200" b="1" i="0" u="none" strike="noStrike" kern="0" cap="none" spc="0" normalizeH="0" baseline="0" noProof="0" dirty="0">
                <a:ln>
                  <a:noFill/>
                </a:ln>
                <a:solidFill>
                  <a:srgbClr val="FF542D">
                    <a:lumMod val="75000"/>
                  </a:srgbClr>
                </a:solidFill>
                <a:effectLst/>
                <a:uLnTx/>
                <a:uFillTx/>
              </a:rPr>
              <a:t>BẢO VỆ DI TÍCH, DANH LAM THẮNG CẢNH </a:t>
            </a:r>
          </a:p>
        </p:txBody>
      </p:sp>
    </p:spTree>
    <p:extLst>
      <p:ext uri="{BB962C8B-B14F-4D97-AF65-F5344CB8AC3E}">
        <p14:creationId xmlns:p14="http://schemas.microsoft.com/office/powerpoint/2010/main" val="2866100139"/>
      </p:ext>
    </p:extLst>
  </p:cSld>
  <p:clrMapOvr>
    <a:masterClrMapping/>
  </p:clrMapOvr>
  <p:transition spd="med">
    <p:random/>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78338" y="-425585"/>
            <a:ext cx="22444676" cy="1113817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15698" y="-84149"/>
            <a:ext cx="5155197" cy="360035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86570" flipH="1">
            <a:off x="13803557" y="6716645"/>
            <a:ext cx="5560046" cy="4924208"/>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51664" y="-1712231"/>
            <a:ext cx="5240901" cy="5481862"/>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638606" y="8229600"/>
            <a:ext cx="4282533" cy="4114800"/>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19301">
            <a:off x="7653833" y="-470937"/>
            <a:ext cx="1382238" cy="1604203"/>
          </a:xfrm>
          <a:prstGeom prst="rect">
            <a:avLst/>
          </a:prstGeom>
        </p:spPr>
      </p:pic>
      <p:pic>
        <p:nvPicPr>
          <p:cNvPr id="16"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190371" y="2256960"/>
            <a:ext cx="1163556" cy="1409595"/>
          </a:xfrm>
          <a:prstGeom prst="rect">
            <a:avLst/>
          </a:prstGeom>
        </p:spPr>
      </p:pic>
      <p:grpSp>
        <p:nvGrpSpPr>
          <p:cNvPr id="21" name="Group 20">
            <a:extLst>
              <a:ext uri="{FF2B5EF4-FFF2-40B4-BE49-F238E27FC236}">
                <a16:creationId xmlns:a16="http://schemas.microsoft.com/office/drawing/2014/main" id="{36DE2E19-A3E2-4E1F-9054-FD3BB9D2F8F0}"/>
              </a:ext>
            </a:extLst>
          </p:cNvPr>
          <p:cNvGrpSpPr/>
          <p:nvPr/>
        </p:nvGrpSpPr>
        <p:grpSpPr>
          <a:xfrm>
            <a:off x="2286000" y="3180695"/>
            <a:ext cx="12926690" cy="5659298"/>
            <a:chOff x="2286000" y="3180695"/>
            <a:chExt cx="12926690" cy="5659298"/>
          </a:xfrm>
        </p:grpSpPr>
        <p:grpSp>
          <p:nvGrpSpPr>
            <p:cNvPr id="17" name="Group 16">
              <a:extLst>
                <a:ext uri="{FF2B5EF4-FFF2-40B4-BE49-F238E27FC236}">
                  <a16:creationId xmlns:a16="http://schemas.microsoft.com/office/drawing/2014/main" id="{141D27A2-CB0C-49B7-8438-81EB13373A7E}"/>
                </a:ext>
              </a:extLst>
            </p:cNvPr>
            <p:cNvGrpSpPr/>
            <p:nvPr/>
          </p:nvGrpSpPr>
          <p:grpSpPr>
            <a:xfrm>
              <a:off x="2286000" y="3180695"/>
              <a:ext cx="12926690" cy="5659298"/>
              <a:chOff x="1028700" y="2974142"/>
              <a:chExt cx="16230600" cy="4338716"/>
            </a:xfrm>
          </p:grpSpPr>
          <p:grpSp>
            <p:nvGrpSpPr>
              <p:cNvPr id="7" name="Group 7"/>
              <p:cNvGrpSpPr/>
              <p:nvPr/>
            </p:nvGrpSpPr>
            <p:grpSpPr>
              <a:xfrm>
                <a:off x="1221238" y="3126542"/>
                <a:ext cx="16038062" cy="4186316"/>
                <a:chOff x="0" y="0"/>
                <a:chExt cx="4224016" cy="1102569"/>
              </a:xfrm>
            </p:grpSpPr>
            <p:sp>
              <p:nvSpPr>
                <p:cNvPr id="8" name="Freeform 8"/>
                <p:cNvSpPr/>
                <p:nvPr/>
              </p:nvSpPr>
              <p:spPr>
                <a:xfrm>
                  <a:off x="0" y="0"/>
                  <a:ext cx="4224016" cy="1102569"/>
                </a:xfrm>
                <a:custGeom>
                  <a:avLst/>
                  <a:gdLst/>
                  <a:ahLst/>
                  <a:cxnLst/>
                  <a:rect l="l" t="t" r="r" b="b"/>
                  <a:pathLst>
                    <a:path w="4224016" h="1102569">
                      <a:moveTo>
                        <a:pt x="19309" y="0"/>
                      </a:moveTo>
                      <a:lnTo>
                        <a:pt x="4204707" y="0"/>
                      </a:lnTo>
                      <a:cubicBezTo>
                        <a:pt x="4209828" y="0"/>
                        <a:pt x="4214740" y="2034"/>
                        <a:pt x="4218361" y="5655"/>
                      </a:cubicBezTo>
                      <a:cubicBezTo>
                        <a:pt x="4221982" y="9277"/>
                        <a:pt x="4224016" y="14188"/>
                        <a:pt x="4224016" y="19309"/>
                      </a:cubicBezTo>
                      <a:lnTo>
                        <a:pt x="4224016" y="1083260"/>
                      </a:lnTo>
                      <a:cubicBezTo>
                        <a:pt x="4224016" y="1088381"/>
                        <a:pt x="4221982" y="1093292"/>
                        <a:pt x="4218361" y="1096913"/>
                      </a:cubicBezTo>
                      <a:cubicBezTo>
                        <a:pt x="4214740" y="1100535"/>
                        <a:pt x="4209828" y="1102569"/>
                        <a:pt x="4204707" y="1102569"/>
                      </a:cubicBezTo>
                      <a:lnTo>
                        <a:pt x="19309" y="1102569"/>
                      </a:lnTo>
                      <a:cubicBezTo>
                        <a:pt x="14188" y="1102569"/>
                        <a:pt x="9277" y="1100535"/>
                        <a:pt x="5655" y="1096913"/>
                      </a:cubicBezTo>
                      <a:cubicBezTo>
                        <a:pt x="2034" y="1093292"/>
                        <a:pt x="0" y="1088381"/>
                        <a:pt x="0" y="1083260"/>
                      </a:cubicBezTo>
                      <a:lnTo>
                        <a:pt x="0" y="19309"/>
                      </a:lnTo>
                      <a:cubicBezTo>
                        <a:pt x="0" y="14188"/>
                        <a:pt x="2034" y="9277"/>
                        <a:pt x="5655" y="5655"/>
                      </a:cubicBezTo>
                      <a:cubicBezTo>
                        <a:pt x="9277" y="2034"/>
                        <a:pt x="14188" y="0"/>
                        <a:pt x="19309" y="0"/>
                      </a:cubicBezTo>
                      <a:close/>
                    </a:path>
                  </a:pathLst>
                </a:custGeom>
                <a:solidFill>
                  <a:srgbClr val="E66947"/>
                </a:solidFill>
                <a:ln w="57150">
                  <a:solidFill>
                    <a:srgbClr val="383838"/>
                  </a:solidFill>
                </a:ln>
              </p:spPr>
            </p:sp>
            <p:sp>
              <p:nvSpPr>
                <p:cNvPr id="9" name="TextBox 9"/>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1028700" y="2974142"/>
                <a:ext cx="16078200" cy="4186316"/>
                <a:chOff x="0" y="0"/>
                <a:chExt cx="4234588" cy="1102569"/>
              </a:xfrm>
            </p:grpSpPr>
            <p:sp>
              <p:nvSpPr>
                <p:cNvPr id="11" name="Freeform 11"/>
                <p:cNvSpPr/>
                <p:nvPr/>
              </p:nvSpPr>
              <p:spPr>
                <a:xfrm>
                  <a:off x="0" y="0"/>
                  <a:ext cx="4234588" cy="1102569"/>
                </a:xfrm>
                <a:custGeom>
                  <a:avLst/>
                  <a:gdLst/>
                  <a:ahLst/>
                  <a:cxnLst/>
                  <a:rect l="l" t="t" r="r" b="b"/>
                  <a:pathLst>
                    <a:path w="4234588" h="1102569">
                      <a:moveTo>
                        <a:pt x="19261" y="0"/>
                      </a:moveTo>
                      <a:lnTo>
                        <a:pt x="4215327" y="0"/>
                      </a:lnTo>
                      <a:cubicBezTo>
                        <a:pt x="4225965" y="0"/>
                        <a:pt x="4234588" y="8623"/>
                        <a:pt x="4234588" y="19261"/>
                      </a:cubicBezTo>
                      <a:lnTo>
                        <a:pt x="4234588" y="1083308"/>
                      </a:lnTo>
                      <a:cubicBezTo>
                        <a:pt x="4234588" y="1093946"/>
                        <a:pt x="4225965" y="1102569"/>
                        <a:pt x="4215327" y="1102569"/>
                      </a:cubicBezTo>
                      <a:lnTo>
                        <a:pt x="19261" y="1102569"/>
                      </a:lnTo>
                      <a:cubicBezTo>
                        <a:pt x="8623" y="1102569"/>
                        <a:pt x="0" y="1093946"/>
                        <a:pt x="0" y="1083308"/>
                      </a:cubicBezTo>
                      <a:lnTo>
                        <a:pt x="0" y="19261"/>
                      </a:lnTo>
                      <a:cubicBezTo>
                        <a:pt x="0" y="8623"/>
                        <a:pt x="8623" y="0"/>
                        <a:pt x="19261" y="0"/>
                      </a:cubicBezTo>
                      <a:close/>
                    </a:path>
                  </a:pathLst>
                </a:custGeom>
                <a:solidFill>
                  <a:srgbClr val="B1E1D2"/>
                </a:solidFill>
                <a:ln w="57150">
                  <a:solidFill>
                    <a:srgbClr val="383838"/>
                  </a:solidFill>
                </a:ln>
              </p:spPr>
            </p:sp>
            <p:sp>
              <p:nvSpPr>
                <p:cNvPr id="12" name="TextBox 12"/>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sp>
          <p:nvSpPr>
            <p:cNvPr id="19" name="TextBox 18">
              <a:extLst>
                <a:ext uri="{FF2B5EF4-FFF2-40B4-BE49-F238E27FC236}">
                  <a16:creationId xmlns:a16="http://schemas.microsoft.com/office/drawing/2014/main" id="{DCBFF07A-BCCD-4269-9051-1EEDDB7B7E8E}"/>
                </a:ext>
              </a:extLst>
            </p:cNvPr>
            <p:cNvSpPr txBox="1"/>
            <p:nvPr/>
          </p:nvSpPr>
          <p:spPr>
            <a:xfrm>
              <a:off x="2665440" y="3537926"/>
              <a:ext cx="11836570" cy="4594912"/>
            </a:xfrm>
            <a:prstGeom prst="rect">
              <a:avLst/>
            </a:prstGeom>
            <a:noFill/>
          </p:spPr>
          <p:txBody>
            <a:bodyPr wrap="square">
              <a:spAutoFit/>
            </a:bodyPr>
            <a:lstStyle/>
            <a:p>
              <a:pPr algn="just">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Bảo vệ di tích, danh lam thắng cảnh của địa phương là trách nhiệm chung của tất cả mọi người. Mỗi thành phần, cơ quan, tổ chức, cá nhân trong cộng đồng đều có vai trò, trách nhiệm riêng trong công việc quan trọng này.</a:t>
              </a:r>
              <a:endParaRPr lang="en-US" sz="4000" dirty="0">
                <a:latin typeface="Arial" panose="020B0604020202020204" pitchFamily="34" charset="0"/>
                <a:cs typeface="Arial" panose="020B0604020202020204" pitchFamily="34" charset="0"/>
              </a:endParaRPr>
            </a:p>
          </p:txBody>
        </p:sp>
      </p:grpSp>
      <p:sp>
        <p:nvSpPr>
          <p:cNvPr id="20" name="TextBox 19">
            <a:extLst>
              <a:ext uri="{FF2B5EF4-FFF2-40B4-BE49-F238E27FC236}">
                <a16:creationId xmlns:a16="http://schemas.microsoft.com/office/drawing/2014/main" id="{EF4F358F-9973-405B-A26B-943A6A5FF9A6}"/>
              </a:ext>
            </a:extLst>
          </p:cNvPr>
          <p:cNvSpPr txBox="1"/>
          <p:nvPr/>
        </p:nvSpPr>
        <p:spPr>
          <a:xfrm>
            <a:off x="6970459" y="1635190"/>
            <a:ext cx="453962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179"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KẾT LUẬN </a:t>
            </a:r>
            <a:endParaRPr kumimoji="0" lang="en-US" sz="1800" b="0" i="0" u="sng"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 calcmode="lin" valueType="num">
                                      <p:cBhvr>
                                        <p:cTn id="9" dur="500" fill="hold"/>
                                        <p:tgtEl>
                                          <p:spTgt spid="20"/>
                                        </p:tgtEl>
                                        <p:attrNameLst>
                                          <p:attrName>style.rotation</p:attrName>
                                        </p:attrNameLst>
                                      </p:cBhvr>
                                      <p:tavLst>
                                        <p:tav tm="0">
                                          <p:val>
                                            <p:fltVal val="90"/>
                                          </p:val>
                                        </p:tav>
                                        <p:tav tm="100000">
                                          <p:val>
                                            <p:fltVal val="0"/>
                                          </p:val>
                                        </p:tav>
                                      </p:tavLst>
                                    </p:anim>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91651" y="5974838"/>
            <a:ext cx="7546257" cy="5666553"/>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07841">
            <a:off x="11776031" y="5245977"/>
            <a:ext cx="6548488" cy="7519141"/>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660735" y="1028700"/>
            <a:ext cx="5598565" cy="10919188"/>
          </a:xfrm>
          <a:prstGeom prst="rect">
            <a:avLst/>
          </a:prstGeom>
        </p:spPr>
      </p:pic>
      <p:grpSp>
        <p:nvGrpSpPr>
          <p:cNvPr id="29" name="Group 28">
            <a:extLst>
              <a:ext uri="{FF2B5EF4-FFF2-40B4-BE49-F238E27FC236}">
                <a16:creationId xmlns:a16="http://schemas.microsoft.com/office/drawing/2014/main" id="{58503A3B-44DA-4ED3-8F4C-B41327100E05}"/>
              </a:ext>
            </a:extLst>
          </p:cNvPr>
          <p:cNvGrpSpPr/>
          <p:nvPr/>
        </p:nvGrpSpPr>
        <p:grpSpPr>
          <a:xfrm>
            <a:off x="762000" y="913297"/>
            <a:ext cx="9919796" cy="7059318"/>
            <a:chOff x="2424604" y="1683011"/>
            <a:chExt cx="13591193" cy="7073378"/>
          </a:xfrm>
        </p:grpSpPr>
        <p:pic>
          <p:nvPicPr>
            <p:cNvPr id="25" name="Picture 3">
              <a:extLst>
                <a:ext uri="{FF2B5EF4-FFF2-40B4-BE49-F238E27FC236}">
                  <a16:creationId xmlns:a16="http://schemas.microsoft.com/office/drawing/2014/main" id="{CA32155F-073A-4735-BEEA-02B571719E9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77004" y="1835411"/>
              <a:ext cx="13438793" cy="6920978"/>
            </a:xfrm>
            <a:prstGeom prst="rect">
              <a:avLst/>
            </a:prstGeom>
          </p:spPr>
        </p:pic>
        <p:pic>
          <p:nvPicPr>
            <p:cNvPr id="26" name="Picture 4">
              <a:extLst>
                <a:ext uri="{FF2B5EF4-FFF2-40B4-BE49-F238E27FC236}">
                  <a16:creationId xmlns:a16="http://schemas.microsoft.com/office/drawing/2014/main" id="{D83D7250-2EE8-4ADB-990F-BA6C51A8AC5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424604" y="1683011"/>
              <a:ext cx="13249921" cy="6920978"/>
            </a:xfrm>
            <a:prstGeom prst="rect">
              <a:avLst/>
            </a:prstGeom>
          </p:spPr>
        </p:pic>
        <p:pic>
          <p:nvPicPr>
            <p:cNvPr id="27" name="Picture 9">
              <a:extLst>
                <a:ext uri="{FF2B5EF4-FFF2-40B4-BE49-F238E27FC236}">
                  <a16:creationId xmlns:a16="http://schemas.microsoft.com/office/drawing/2014/main" id="{9C46D2A1-DAD0-4E37-9DB8-2EA3E852678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008333" y="6429160"/>
              <a:ext cx="1608718" cy="1224406"/>
            </a:xfrm>
            <a:prstGeom prst="rect">
              <a:avLst/>
            </a:prstGeom>
          </p:spPr>
        </p:pic>
        <p:pic>
          <p:nvPicPr>
            <p:cNvPr id="28" name="Picture 10">
              <a:extLst>
                <a:ext uri="{FF2B5EF4-FFF2-40B4-BE49-F238E27FC236}">
                  <a16:creationId xmlns:a16="http://schemas.microsoft.com/office/drawing/2014/main" id="{225284F2-C6D3-49B8-A3CB-287CC6D282E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186452" y="2027949"/>
              <a:ext cx="1453213" cy="1277011"/>
            </a:xfrm>
            <a:prstGeom prst="rect">
              <a:avLst/>
            </a:prstGeom>
          </p:spPr>
        </p:pic>
      </p:grpSp>
      <p:sp>
        <p:nvSpPr>
          <p:cNvPr id="23" name="TextBox 22">
            <a:extLst>
              <a:ext uri="{FF2B5EF4-FFF2-40B4-BE49-F238E27FC236}">
                <a16:creationId xmlns:a16="http://schemas.microsoft.com/office/drawing/2014/main" id="{67AA262B-8090-4849-9C81-093EE91C62FA}"/>
              </a:ext>
            </a:extLst>
          </p:cNvPr>
          <p:cNvSpPr txBox="1"/>
          <p:nvPr/>
        </p:nvSpPr>
        <p:spPr>
          <a:xfrm>
            <a:off x="2843236" y="1783662"/>
            <a:ext cx="6028553"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strike="noStrike" kern="1200" cap="none" spc="179"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LUYỆN TẬP </a:t>
            </a:r>
            <a:endParaRPr kumimoji="0" lang="en-US" sz="2400" b="0" i="0" strike="noStrike" kern="1200" cap="none" spc="0" normalizeH="0" baseline="0" noProof="0" dirty="0">
              <a:ln>
                <a:noFill/>
              </a:ln>
              <a:solidFill>
                <a:schemeClr val="bg1"/>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4FF1B7AC-F661-44AF-8C66-7194586579D1}"/>
              </a:ext>
            </a:extLst>
          </p:cNvPr>
          <p:cNvSpPr txBox="1"/>
          <p:nvPr/>
        </p:nvSpPr>
        <p:spPr>
          <a:xfrm>
            <a:off x="2473432" y="3043755"/>
            <a:ext cx="7157722" cy="3686266"/>
          </a:xfrm>
          <a:prstGeom prst="rect">
            <a:avLst/>
          </a:prstGeom>
          <a:noFill/>
        </p:spPr>
        <p:txBody>
          <a:bodyPr wrap="square">
            <a:spAutoFit/>
          </a:bodyPr>
          <a:lstStyle/>
          <a:p>
            <a:pPr algn="just">
              <a:lnSpc>
                <a:spcPct val="150000"/>
              </a:lnSpc>
              <a:spcAft>
                <a:spcPts val="1000"/>
              </a:spcAft>
            </a:pPr>
            <a:r>
              <a:rPr lang="vi-VN" sz="4000" dirty="0">
                <a:solidFill>
                  <a:srgbClr val="000000"/>
                </a:solidFill>
                <a:effectLst/>
                <a:ea typeface="Times New Roman" panose="02020603050405020304" pitchFamily="18" charset="0"/>
                <a:cs typeface="Times New Roman" panose="02020603050405020304" pitchFamily="18" charset="0"/>
              </a:rPr>
              <a:t>Trình bày kế hoạch  thăm quan một di tích lịch sử hoặc danh lam thắng cảnh trong năm học này.</a:t>
            </a:r>
            <a:endParaRPr lang="en-US" sz="4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519383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0-#ppt_w/2"/>
                                          </p:val>
                                        </p:tav>
                                        <p:tav tm="100000">
                                          <p:val>
                                            <p:strVal val="#ppt_x"/>
                                          </p:val>
                                        </p:tav>
                                      </p:tavLst>
                                    </p:anim>
                                    <p:anim calcmode="lin" valueType="num">
                                      <p:cBhvr additive="base">
                                        <p:cTn id="1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36" name="Picture 9">
            <a:extLst>
              <a:ext uri="{FF2B5EF4-FFF2-40B4-BE49-F238E27FC236}">
                <a16:creationId xmlns:a16="http://schemas.microsoft.com/office/drawing/2014/main" id="{2C642B18-A283-418A-8519-12F736F1304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54202">
            <a:off x="-752702" y="-2944503"/>
            <a:ext cx="7473900" cy="6102815"/>
          </a:xfrm>
          <a:prstGeom prst="rect">
            <a:avLst/>
          </a:prstGeom>
        </p:spPr>
      </p:pic>
      <p:pic>
        <p:nvPicPr>
          <p:cNvPr id="24" name="Picture 2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194809" y="7286956"/>
            <a:ext cx="9826011" cy="3260796"/>
          </a:xfrm>
          <a:prstGeom prst="rect">
            <a:avLst/>
          </a:prstGeom>
        </p:spPr>
      </p:pic>
      <p:pic>
        <p:nvPicPr>
          <p:cNvPr id="25" name="Picture 2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8700" y="3844618"/>
            <a:ext cx="7909734" cy="8614561"/>
          </a:xfrm>
          <a:prstGeom prst="rect">
            <a:avLst/>
          </a:prstGeom>
        </p:spPr>
      </p:pic>
      <p:sp>
        <p:nvSpPr>
          <p:cNvPr id="29" name="TextBox 28">
            <a:extLst>
              <a:ext uri="{FF2B5EF4-FFF2-40B4-BE49-F238E27FC236}">
                <a16:creationId xmlns:a16="http://schemas.microsoft.com/office/drawing/2014/main" id="{DEE95BF0-1A0F-4636-863E-8BDA27D781A5}"/>
              </a:ext>
            </a:extLst>
          </p:cNvPr>
          <p:cNvSpPr txBox="1"/>
          <p:nvPr/>
        </p:nvSpPr>
        <p:spPr>
          <a:xfrm>
            <a:off x="1028700" y="690563"/>
            <a:ext cx="6028553"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strike="noStrike" kern="1200" cap="none" spc="179"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VẬN DỤNG </a:t>
            </a:r>
            <a:endParaRPr kumimoji="0" lang="en-US" sz="2400" b="0" i="0" strike="noStrike" kern="1200" cap="none" spc="0" normalizeH="0" baseline="0" noProof="0" dirty="0">
              <a:ln>
                <a:noFill/>
              </a:ln>
              <a:solidFill>
                <a:schemeClr val="bg1"/>
              </a:solidFill>
              <a:effectLst/>
              <a:uLnTx/>
              <a:uFillTx/>
              <a:latin typeface="Calibri"/>
              <a:ea typeface="+mn-ea"/>
              <a:cs typeface="+mn-cs"/>
            </a:endParaRPr>
          </a:p>
        </p:txBody>
      </p:sp>
      <p:pic>
        <p:nvPicPr>
          <p:cNvPr id="34" name="Picture 5">
            <a:extLst>
              <a:ext uri="{FF2B5EF4-FFF2-40B4-BE49-F238E27FC236}">
                <a16:creationId xmlns:a16="http://schemas.microsoft.com/office/drawing/2014/main" id="{0FF5FC79-D86C-4C25-984C-776B0261C81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511366" y="6936265"/>
            <a:ext cx="3304972" cy="3304972"/>
          </a:xfrm>
          <a:prstGeom prst="rect">
            <a:avLst/>
          </a:prstGeom>
        </p:spPr>
      </p:pic>
      <p:grpSp>
        <p:nvGrpSpPr>
          <p:cNvPr id="38" name="Group 37">
            <a:extLst>
              <a:ext uri="{FF2B5EF4-FFF2-40B4-BE49-F238E27FC236}">
                <a16:creationId xmlns:a16="http://schemas.microsoft.com/office/drawing/2014/main" id="{ECDA9047-86C2-4966-BE43-1850839F2781}"/>
              </a:ext>
            </a:extLst>
          </p:cNvPr>
          <p:cNvGrpSpPr/>
          <p:nvPr/>
        </p:nvGrpSpPr>
        <p:grpSpPr>
          <a:xfrm>
            <a:off x="7665615" y="696252"/>
            <a:ext cx="9593685" cy="7327044"/>
            <a:chOff x="7665615" y="696252"/>
            <a:chExt cx="9593685" cy="7327044"/>
          </a:xfrm>
        </p:grpSpPr>
        <p:grpSp>
          <p:nvGrpSpPr>
            <p:cNvPr id="37" name="Group 36">
              <a:extLst>
                <a:ext uri="{FF2B5EF4-FFF2-40B4-BE49-F238E27FC236}">
                  <a16:creationId xmlns:a16="http://schemas.microsoft.com/office/drawing/2014/main" id="{770AE39A-F85D-4DEC-AB18-B1A91F9B226D}"/>
                </a:ext>
              </a:extLst>
            </p:cNvPr>
            <p:cNvGrpSpPr/>
            <p:nvPr/>
          </p:nvGrpSpPr>
          <p:grpSpPr>
            <a:xfrm>
              <a:off x="7665615" y="860496"/>
              <a:ext cx="9593685" cy="7162800"/>
              <a:chOff x="7665615" y="860496"/>
              <a:chExt cx="9593685" cy="7162800"/>
            </a:xfrm>
          </p:grpSpPr>
          <p:pic>
            <p:nvPicPr>
              <p:cNvPr id="31" name="Picture 8">
                <a:extLst>
                  <a:ext uri="{FF2B5EF4-FFF2-40B4-BE49-F238E27FC236}">
                    <a16:creationId xmlns:a16="http://schemas.microsoft.com/office/drawing/2014/main" id="{F15E09AF-1FA8-47F7-BD85-3380C851CF2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665615" y="860496"/>
                <a:ext cx="9593685" cy="7162800"/>
              </a:xfrm>
              <a:prstGeom prst="rect">
                <a:avLst/>
              </a:prstGeom>
            </p:spPr>
          </p:pic>
          <p:sp>
            <p:nvSpPr>
              <p:cNvPr id="33" name="TextBox 32">
                <a:extLst>
                  <a:ext uri="{FF2B5EF4-FFF2-40B4-BE49-F238E27FC236}">
                    <a16:creationId xmlns:a16="http://schemas.microsoft.com/office/drawing/2014/main" id="{3E3C0529-CC90-4118-91F7-6D588B7529DE}"/>
                  </a:ext>
                </a:extLst>
              </p:cNvPr>
              <p:cNvSpPr txBox="1"/>
              <p:nvPr/>
            </p:nvSpPr>
            <p:spPr>
              <a:xfrm rot="21318669">
                <a:off x="8662914" y="2539061"/>
                <a:ext cx="7599088" cy="3686266"/>
              </a:xfrm>
              <a:prstGeom prst="rect">
                <a:avLst/>
              </a:prstGeom>
              <a:noFill/>
            </p:spPr>
            <p:txBody>
              <a:bodyPr wrap="square">
                <a:spAutoFit/>
              </a:bodyPr>
              <a:lstStyle/>
              <a:p>
                <a:pPr algn="just">
                  <a:lnSpc>
                    <a:spcPct val="150000"/>
                  </a:lnSpc>
                </a:pPr>
                <a:r>
                  <a:rPr lang="vi-VN" sz="4000" dirty="0">
                    <a:solidFill>
                      <a:srgbClr val="000000"/>
                    </a:solidFill>
                    <a:effectLst/>
                    <a:ea typeface="Times New Roman" panose="02020603050405020304" pitchFamily="18" charset="0"/>
                    <a:cs typeface="Times New Roman" panose="02020603050405020304" pitchFamily="18" charset="0"/>
                  </a:rPr>
                  <a:t>Tìm hiểu và giới thiệu về một di tích lịch sử, danh lam thắng cảnh mà em có ấn tượng nhất ở địa phương.</a:t>
                </a:r>
                <a:endParaRPr lang="en-US" sz="4000" dirty="0">
                  <a:effectLst/>
                  <a:ea typeface="Calibri" panose="020F0502020204030204" pitchFamily="34" charset="0"/>
                  <a:cs typeface="Times New Roman" panose="02020603050405020304" pitchFamily="18" charset="0"/>
                </a:endParaRPr>
              </a:p>
            </p:txBody>
          </p:sp>
        </p:grpSp>
        <p:pic>
          <p:nvPicPr>
            <p:cNvPr id="35" name="Picture 4">
              <a:extLst>
                <a:ext uri="{FF2B5EF4-FFF2-40B4-BE49-F238E27FC236}">
                  <a16:creationId xmlns:a16="http://schemas.microsoft.com/office/drawing/2014/main" id="{716F4825-D476-4498-BCDD-40B5B0B73A6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106400" y="696252"/>
              <a:ext cx="2809932" cy="1882655"/>
            </a:xfrm>
            <a:prstGeom prst="rect">
              <a:avLst/>
            </a:prstGeom>
          </p:spPr>
        </p:pic>
      </p:grpSp>
    </p:spTree>
    <p:extLst>
      <p:ext uri="{BB962C8B-B14F-4D97-AF65-F5344CB8AC3E}">
        <p14:creationId xmlns:p14="http://schemas.microsoft.com/office/powerpoint/2010/main" val="423496373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p:cTn id="12" dur="500" fill="hold"/>
                                        <p:tgtEl>
                                          <p:spTgt spid="38"/>
                                        </p:tgtEl>
                                        <p:attrNameLst>
                                          <p:attrName>ppt_w</p:attrName>
                                        </p:attrNameLst>
                                      </p:cBhvr>
                                      <p:tavLst>
                                        <p:tav tm="0">
                                          <p:val>
                                            <p:fltVal val="0"/>
                                          </p:val>
                                        </p:tav>
                                        <p:tav tm="100000">
                                          <p:val>
                                            <p:strVal val="#ppt_w"/>
                                          </p:val>
                                        </p:tav>
                                      </p:tavLst>
                                    </p:anim>
                                    <p:anim calcmode="lin" valueType="num">
                                      <p:cBhvr>
                                        <p:cTn id="13" dur="500" fill="hold"/>
                                        <p:tgtEl>
                                          <p:spTgt spid="38"/>
                                        </p:tgtEl>
                                        <p:attrNameLst>
                                          <p:attrName>ppt_h</p:attrName>
                                        </p:attrNameLst>
                                      </p:cBhvr>
                                      <p:tavLst>
                                        <p:tav tm="0">
                                          <p:val>
                                            <p:fltVal val="0"/>
                                          </p:val>
                                        </p:tav>
                                        <p:tav tm="100000">
                                          <p:val>
                                            <p:strVal val="#ppt_h"/>
                                          </p:val>
                                        </p:tav>
                                      </p:tavLst>
                                    </p:anim>
                                    <p:anim calcmode="lin" valueType="num">
                                      <p:cBhvr>
                                        <p:cTn id="14" dur="500" fill="hold"/>
                                        <p:tgtEl>
                                          <p:spTgt spid="38"/>
                                        </p:tgtEl>
                                        <p:attrNameLst>
                                          <p:attrName>style.rotation</p:attrName>
                                        </p:attrNameLst>
                                      </p:cBhvr>
                                      <p:tavLst>
                                        <p:tav tm="0">
                                          <p:val>
                                            <p:fltVal val="360"/>
                                          </p:val>
                                        </p:tav>
                                        <p:tav tm="100000">
                                          <p:val>
                                            <p:fltVal val="0"/>
                                          </p:val>
                                        </p:tav>
                                      </p:tavLst>
                                    </p:anim>
                                    <p:animEffect transition="in" filter="fade">
                                      <p:cBhvr>
                                        <p:cTn id="1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27EFA88-35BD-478B-9493-3F667E0B3B41}"/>
              </a:ext>
            </a:extLst>
          </p:cNvPr>
          <p:cNvGrpSpPr/>
          <p:nvPr/>
        </p:nvGrpSpPr>
        <p:grpSpPr>
          <a:xfrm>
            <a:off x="762000" y="943445"/>
            <a:ext cx="10972800" cy="8619655"/>
            <a:chOff x="3035510" y="2673868"/>
            <a:chExt cx="12216980" cy="4008651"/>
          </a:xfrm>
        </p:grpSpPr>
        <p:grpSp>
          <p:nvGrpSpPr>
            <p:cNvPr id="2" name="Group 2"/>
            <p:cNvGrpSpPr/>
            <p:nvPr/>
          </p:nvGrpSpPr>
          <p:grpSpPr>
            <a:xfrm>
              <a:off x="3187910" y="2826268"/>
              <a:ext cx="12064580" cy="3856251"/>
              <a:chOff x="0" y="0"/>
              <a:chExt cx="3177503" cy="1015638"/>
            </a:xfrm>
          </p:grpSpPr>
          <p:sp>
            <p:nvSpPr>
              <p:cNvPr id="3" name="Freeform 3"/>
              <p:cNvSpPr/>
              <p:nvPr/>
            </p:nvSpPr>
            <p:spPr>
              <a:xfrm>
                <a:off x="0" y="0"/>
                <a:ext cx="3177503" cy="1015638"/>
              </a:xfrm>
              <a:custGeom>
                <a:avLst/>
                <a:gdLst/>
                <a:ahLst/>
                <a:cxnLst/>
                <a:rect l="l" t="t" r="r" b="b"/>
                <a:pathLst>
                  <a:path w="3177503" h="1015638">
                    <a:moveTo>
                      <a:pt x="25668" y="0"/>
                    </a:moveTo>
                    <a:lnTo>
                      <a:pt x="3151834" y="0"/>
                    </a:lnTo>
                    <a:cubicBezTo>
                      <a:pt x="3158642" y="0"/>
                      <a:pt x="3165171" y="2704"/>
                      <a:pt x="3169984" y="7518"/>
                    </a:cubicBezTo>
                    <a:cubicBezTo>
                      <a:pt x="3174798" y="12332"/>
                      <a:pt x="3177503" y="18861"/>
                      <a:pt x="3177503" y="25668"/>
                    </a:cubicBezTo>
                    <a:lnTo>
                      <a:pt x="3177503" y="989970"/>
                    </a:lnTo>
                    <a:cubicBezTo>
                      <a:pt x="3177503" y="996778"/>
                      <a:pt x="3174798" y="1003306"/>
                      <a:pt x="3169984" y="1008120"/>
                    </a:cubicBezTo>
                    <a:cubicBezTo>
                      <a:pt x="3165171" y="1012934"/>
                      <a:pt x="3158642" y="1015638"/>
                      <a:pt x="3151834" y="1015638"/>
                    </a:cubicBezTo>
                    <a:lnTo>
                      <a:pt x="25668" y="1015638"/>
                    </a:lnTo>
                    <a:cubicBezTo>
                      <a:pt x="18861" y="1015638"/>
                      <a:pt x="12332" y="1012934"/>
                      <a:pt x="7518" y="1008120"/>
                    </a:cubicBezTo>
                    <a:cubicBezTo>
                      <a:pt x="2704" y="1003306"/>
                      <a:pt x="0" y="996778"/>
                      <a:pt x="0" y="989970"/>
                    </a:cubicBezTo>
                    <a:lnTo>
                      <a:pt x="0" y="25668"/>
                    </a:lnTo>
                    <a:cubicBezTo>
                      <a:pt x="0" y="18861"/>
                      <a:pt x="2704" y="12332"/>
                      <a:pt x="7518" y="7518"/>
                    </a:cubicBezTo>
                    <a:cubicBezTo>
                      <a:pt x="12332" y="2704"/>
                      <a:pt x="18861" y="0"/>
                      <a:pt x="25668" y="0"/>
                    </a:cubicBezTo>
                    <a:close/>
                  </a:path>
                </a:pathLst>
              </a:custGeom>
              <a:solidFill>
                <a:schemeClr val="accent6">
                  <a:lumMod val="60000"/>
                  <a:lumOff val="40000"/>
                </a:schemeClr>
              </a:solidFill>
              <a:ln w="57150">
                <a:solidFill>
                  <a:srgbClr val="383838"/>
                </a:solidFill>
              </a:ln>
            </p:spPr>
          </p:sp>
          <p:sp>
            <p:nvSpPr>
              <p:cNvPr id="4" name="TextBox 4"/>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3035510" y="2673868"/>
              <a:ext cx="12038522" cy="3856251"/>
              <a:chOff x="0" y="0"/>
              <a:chExt cx="3170640" cy="1015638"/>
            </a:xfrm>
          </p:grpSpPr>
          <p:sp>
            <p:nvSpPr>
              <p:cNvPr id="6" name="Freeform 6"/>
              <p:cNvSpPr/>
              <p:nvPr/>
            </p:nvSpPr>
            <p:spPr>
              <a:xfrm>
                <a:off x="0" y="0"/>
                <a:ext cx="3170640" cy="1015638"/>
              </a:xfrm>
              <a:custGeom>
                <a:avLst/>
                <a:gdLst/>
                <a:ahLst/>
                <a:cxnLst/>
                <a:rect l="l" t="t" r="r" b="b"/>
                <a:pathLst>
                  <a:path w="3170640" h="1015638">
                    <a:moveTo>
                      <a:pt x="25724" y="0"/>
                    </a:moveTo>
                    <a:lnTo>
                      <a:pt x="3144916" y="0"/>
                    </a:lnTo>
                    <a:cubicBezTo>
                      <a:pt x="3151738" y="0"/>
                      <a:pt x="3158281" y="2710"/>
                      <a:pt x="3163105" y="7534"/>
                    </a:cubicBezTo>
                    <a:cubicBezTo>
                      <a:pt x="3167930" y="12358"/>
                      <a:pt x="3170640" y="18901"/>
                      <a:pt x="3170640" y="25724"/>
                    </a:cubicBezTo>
                    <a:lnTo>
                      <a:pt x="3170640" y="989914"/>
                    </a:lnTo>
                    <a:cubicBezTo>
                      <a:pt x="3170640" y="1004121"/>
                      <a:pt x="3159123" y="1015638"/>
                      <a:pt x="3144916" y="1015638"/>
                    </a:cubicBezTo>
                    <a:lnTo>
                      <a:pt x="25724" y="1015638"/>
                    </a:lnTo>
                    <a:cubicBezTo>
                      <a:pt x="18901" y="1015638"/>
                      <a:pt x="12358" y="1012928"/>
                      <a:pt x="7534" y="1008104"/>
                    </a:cubicBezTo>
                    <a:cubicBezTo>
                      <a:pt x="2710" y="1003280"/>
                      <a:pt x="0" y="996737"/>
                      <a:pt x="0" y="989914"/>
                    </a:cubicBezTo>
                    <a:lnTo>
                      <a:pt x="0" y="25724"/>
                    </a:lnTo>
                    <a:cubicBezTo>
                      <a:pt x="0" y="18901"/>
                      <a:pt x="2710" y="12358"/>
                      <a:pt x="7534" y="7534"/>
                    </a:cubicBezTo>
                    <a:cubicBezTo>
                      <a:pt x="12358" y="2710"/>
                      <a:pt x="18901" y="0"/>
                      <a:pt x="25724" y="0"/>
                    </a:cubicBezTo>
                    <a:close/>
                  </a:path>
                </a:pathLst>
              </a:custGeom>
              <a:solidFill>
                <a:srgbClr val="EFEFEF"/>
              </a:solidFill>
              <a:ln w="57150">
                <a:solidFill>
                  <a:srgbClr val="383838"/>
                </a:solidFill>
              </a:ln>
            </p:spPr>
          </p:sp>
          <p:sp>
            <p:nvSpPr>
              <p:cNvPr id="7" name="TextBox 7"/>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11136607" y="-224214"/>
            <a:ext cx="9826011" cy="3260796"/>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339221" y="517292"/>
            <a:ext cx="1806535" cy="1630398"/>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105158" y="726458"/>
            <a:ext cx="2807372" cy="1421232"/>
          </a:xfrm>
          <a:prstGeom prst="rect">
            <a:avLst/>
          </a:prstGeom>
        </p:spPr>
      </p:pic>
      <p:sp>
        <p:nvSpPr>
          <p:cNvPr id="16" name="TextBox 15">
            <a:extLst>
              <a:ext uri="{FF2B5EF4-FFF2-40B4-BE49-F238E27FC236}">
                <a16:creationId xmlns:a16="http://schemas.microsoft.com/office/drawing/2014/main" id="{7947C7ED-61EB-4463-92EF-ABC7B1733E35}"/>
              </a:ext>
            </a:extLst>
          </p:cNvPr>
          <p:cNvSpPr txBox="1"/>
          <p:nvPr/>
        </p:nvSpPr>
        <p:spPr>
          <a:xfrm>
            <a:off x="887473" y="1155942"/>
            <a:ext cx="10237727" cy="6918625"/>
          </a:xfrm>
          <a:prstGeom prst="rect">
            <a:avLst/>
          </a:prstGeom>
          <a:noFill/>
        </p:spPr>
        <p:txBody>
          <a:bodyPr wrap="square">
            <a:spAutoFit/>
          </a:bodyPr>
          <a:lstStyle/>
          <a:p>
            <a:pPr algn="ctr">
              <a:lnSpc>
                <a:spcPct val="150000"/>
              </a:lnSpc>
              <a:spcAft>
                <a:spcPts val="1000"/>
              </a:spcAft>
            </a:pPr>
            <a:r>
              <a:rPr lang="en-US" sz="4400" b="1" i="1" u="sng" dirty="0">
                <a:solidFill>
                  <a:srgbClr val="FF0000"/>
                </a:solidFill>
                <a:effectLst/>
                <a:latin typeface="Arial" panose="020B0604020202020204" pitchFamily="34" charset="0"/>
                <a:ea typeface="Aachen" panose="02020500000000000000" pitchFamily="18" charset="0"/>
                <a:cs typeface="Arial" panose="020B0604020202020204" pitchFamily="34" charset="0"/>
              </a:rPr>
              <a:t>Gợi ý:</a:t>
            </a:r>
            <a:r>
              <a:rPr lang="en-US" sz="4000" b="1" i="1" u="sng" dirty="0">
                <a:solidFill>
                  <a:srgbClr val="FF0000"/>
                </a:solidFill>
                <a:effectLst/>
                <a:latin typeface="Arial" panose="020B0604020202020204" pitchFamily="34" charset="0"/>
                <a:ea typeface="Aachen" panose="02020500000000000000" pitchFamily="18" charset="0"/>
                <a:cs typeface="Arial" panose="020B0604020202020204" pitchFamily="34" charset="0"/>
              </a:rPr>
              <a:t> </a:t>
            </a:r>
          </a:p>
          <a:p>
            <a:pPr marL="571500" indent="-571500" algn="just">
              <a:lnSpc>
                <a:spcPct val="150000"/>
              </a:lnSpc>
              <a:spcAft>
                <a:spcPts val="1000"/>
              </a:spcAft>
              <a:buFont typeface="Arial" panose="020B0604020202020204" pitchFamily="34" charset="0"/>
              <a:buChar char="•"/>
            </a:pPr>
            <a:r>
              <a:rPr lang="vi-VN" sz="4000" dirty="0">
                <a:solidFill>
                  <a:srgbClr val="000000"/>
                </a:solidFill>
                <a:effectLst/>
                <a:latin typeface="Arial" panose="020B0604020202020204" pitchFamily="34" charset="0"/>
                <a:ea typeface="Aachen" panose="02020500000000000000" pitchFamily="18" charset="0"/>
                <a:cs typeface="Arial" panose="020B0604020202020204" pitchFamily="34" charset="0"/>
              </a:rPr>
              <a:t>Tên di tích lịch sử, danh lam thắng cảnh.</a:t>
            </a:r>
          </a:p>
          <a:p>
            <a:pPr marL="571500" indent="-571500" algn="just">
              <a:lnSpc>
                <a:spcPct val="150000"/>
              </a:lnSpc>
              <a:spcAft>
                <a:spcPts val="1000"/>
              </a:spcAft>
              <a:buFont typeface="Arial" panose="020B0604020202020204" pitchFamily="34" charset="0"/>
              <a:buChar char="•"/>
            </a:pPr>
            <a:r>
              <a:rPr lang="vi-VN" sz="4000" dirty="0">
                <a:solidFill>
                  <a:srgbClr val="000000"/>
                </a:solidFill>
                <a:effectLst/>
                <a:latin typeface="Arial" panose="020B0604020202020204" pitchFamily="34" charset="0"/>
                <a:ea typeface="Aachen" panose="02020500000000000000" pitchFamily="18" charset="0"/>
                <a:cs typeface="Arial" panose="020B0604020202020204" pitchFamily="34" charset="0"/>
              </a:rPr>
              <a:t>Di tích lịch sử, danh lam thắng cảnh có gì nổi bật mà em cảm thấy ấn tượng.</a:t>
            </a:r>
          </a:p>
          <a:p>
            <a:pPr marL="571500" indent="-571500" algn="just">
              <a:lnSpc>
                <a:spcPct val="150000"/>
              </a:lnSpc>
              <a:spcAft>
                <a:spcPts val="1000"/>
              </a:spcAft>
              <a:buFont typeface="Arial" panose="020B0604020202020204" pitchFamily="34" charset="0"/>
              <a:buChar char="•"/>
            </a:pPr>
            <a:r>
              <a:rPr lang="vi-VN" sz="4000" dirty="0">
                <a:solidFill>
                  <a:srgbClr val="000000"/>
                </a:solidFill>
                <a:effectLst/>
                <a:latin typeface="Arial" panose="020B0604020202020204" pitchFamily="34" charset="0"/>
                <a:ea typeface="Aachen" panose="02020500000000000000" pitchFamily="18" charset="0"/>
                <a:cs typeface="Arial" panose="020B0604020202020204" pitchFamily="34" charset="0"/>
              </a:rPr>
              <a:t>Em đã có những biện pháp gì nhằm phát huy và bảo vệ di tích lịch sử, danh lam thắng cảnh đó.</a:t>
            </a:r>
          </a:p>
        </p:txBody>
      </p:sp>
      <p:pic>
        <p:nvPicPr>
          <p:cNvPr id="17" name="Picture 6">
            <a:extLst>
              <a:ext uri="{FF2B5EF4-FFF2-40B4-BE49-F238E27FC236}">
                <a16:creationId xmlns:a16="http://schemas.microsoft.com/office/drawing/2014/main" id="{AC71F60C-7601-4BB8-B19E-DEC91E15630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012621" y="5687681"/>
            <a:ext cx="8266270" cy="4773771"/>
          </a:xfrm>
          <a:prstGeom prst="rect">
            <a:avLst/>
          </a:prstGeom>
        </p:spPr>
      </p:pic>
      <p:pic>
        <p:nvPicPr>
          <p:cNvPr id="18" name="Picture 25">
            <a:extLst>
              <a:ext uri="{FF2B5EF4-FFF2-40B4-BE49-F238E27FC236}">
                <a16:creationId xmlns:a16="http://schemas.microsoft.com/office/drawing/2014/main" id="{BE6124F6-2581-40D2-B92B-DBB380FF415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9726564">
            <a:off x="14152893" y="3225324"/>
            <a:ext cx="2275796" cy="1679951"/>
          </a:xfrm>
          <a:prstGeom prst="rect">
            <a:avLst/>
          </a:prstGeom>
        </p:spPr>
      </p:pic>
    </p:spTree>
    <p:extLst>
      <p:ext uri="{BB962C8B-B14F-4D97-AF65-F5344CB8AC3E}">
        <p14:creationId xmlns:p14="http://schemas.microsoft.com/office/powerpoint/2010/main" val="167608297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7" dur="500"/>
                                        <p:tgtEl>
                                          <p:spTgt spid="16">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wheel(1)">
                                      <p:cBhvr>
                                        <p:cTn id="15" dur="500"/>
                                        <p:tgtEl>
                                          <p:spTgt spid="1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20" dur="500"/>
                                        <p:tgtEl>
                                          <p:spTgt spid="1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6">
                                            <p:txEl>
                                              <p:pRg st="3" end="3"/>
                                            </p:txEl>
                                          </p:spTgt>
                                        </p:tgtEl>
                                        <p:attrNameLst>
                                          <p:attrName>style.visibility</p:attrName>
                                        </p:attrNameLst>
                                      </p:cBhvr>
                                      <p:to>
                                        <p:strVal val="visible"/>
                                      </p:to>
                                    </p:set>
                                    <p:animEffect transition="in" filter="wipe(left)">
                                      <p:cBhvr>
                                        <p:cTn id="25"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flipV="1">
            <a:off x="-1924691" y="-53385"/>
            <a:ext cx="9826011" cy="3162655"/>
          </a:xfrm>
          <a:prstGeom prst="rect">
            <a:avLst/>
          </a:prstGeom>
        </p:spPr>
      </p:pic>
      <p:sp>
        <p:nvSpPr>
          <p:cNvPr id="29" name="TextBox 28">
            <a:extLst>
              <a:ext uri="{FF2B5EF4-FFF2-40B4-BE49-F238E27FC236}">
                <a16:creationId xmlns:a16="http://schemas.microsoft.com/office/drawing/2014/main" id="{3E519CBA-EF32-422E-8355-FC3E4A231192}"/>
              </a:ext>
            </a:extLst>
          </p:cNvPr>
          <p:cNvSpPr txBox="1"/>
          <p:nvPr/>
        </p:nvSpPr>
        <p:spPr>
          <a:xfrm>
            <a:off x="636967" y="503875"/>
            <a:ext cx="6376147" cy="2951064"/>
          </a:xfrm>
          <a:prstGeom prst="rect">
            <a:avLst/>
          </a:prstGeom>
          <a:noFill/>
        </p:spPr>
        <p:txBody>
          <a:bodyPr wrap="square">
            <a:spAutoFit/>
          </a:bodyPr>
          <a:lstStyle/>
          <a:p>
            <a:pPr algn="ctr">
              <a:lnSpc>
                <a:spcPct val="150000"/>
              </a:lnSpc>
            </a:pPr>
            <a:r>
              <a:rPr lang="vi-VN" sz="6600" b="1"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HƯỚNG DẪN VỀ NHÀ </a:t>
            </a:r>
            <a:endParaRPr lang="en-US" sz="6600" dirty="0">
              <a:solidFill>
                <a:schemeClr val="accent6">
                  <a:lumMod val="50000"/>
                </a:schemeClr>
              </a:solidFill>
              <a:latin typeface="Arial" panose="020B0604020202020204" pitchFamily="34" charset="0"/>
              <a:cs typeface="Arial" panose="020B0604020202020204" pitchFamily="34" charset="0"/>
            </a:endParaRPr>
          </a:p>
        </p:txBody>
      </p:sp>
      <p:pic>
        <p:nvPicPr>
          <p:cNvPr id="30" name="Picture 10">
            <a:extLst>
              <a:ext uri="{FF2B5EF4-FFF2-40B4-BE49-F238E27FC236}">
                <a16:creationId xmlns:a16="http://schemas.microsoft.com/office/drawing/2014/main" id="{B90BBB02-C025-4AD1-AEBA-68BC55CE38B1}"/>
              </a:ext>
            </a:extLst>
          </p:cNvPr>
          <p:cNvPicPr>
            <a:picLocks noChangeAspect="1"/>
          </p:cNvPicPr>
          <p:nvPr/>
        </p:nvPicPr>
        <p:blipFill>
          <a:blip r:embed="rId4"/>
          <a:srcRect/>
          <a:stretch>
            <a:fillRect/>
          </a:stretch>
        </p:blipFill>
        <p:spPr>
          <a:xfrm>
            <a:off x="229031" y="3983588"/>
            <a:ext cx="9121436" cy="6242033"/>
          </a:xfrm>
          <a:prstGeom prst="rect">
            <a:avLst/>
          </a:prstGeom>
        </p:spPr>
      </p:pic>
      <p:grpSp>
        <p:nvGrpSpPr>
          <p:cNvPr id="34" name="Group 33">
            <a:extLst>
              <a:ext uri="{FF2B5EF4-FFF2-40B4-BE49-F238E27FC236}">
                <a16:creationId xmlns:a16="http://schemas.microsoft.com/office/drawing/2014/main" id="{D5D6F0B5-9115-4608-AD39-C607D83B05C7}"/>
              </a:ext>
            </a:extLst>
          </p:cNvPr>
          <p:cNvGrpSpPr/>
          <p:nvPr/>
        </p:nvGrpSpPr>
        <p:grpSpPr>
          <a:xfrm>
            <a:off x="9454903" y="1028700"/>
            <a:ext cx="7804397" cy="2600426"/>
            <a:chOff x="9454903" y="1028700"/>
            <a:chExt cx="7804397" cy="2600426"/>
          </a:xfrm>
        </p:grpSpPr>
        <p:grpSp>
          <p:nvGrpSpPr>
            <p:cNvPr id="3" name="Group 3"/>
            <p:cNvGrpSpPr/>
            <p:nvPr/>
          </p:nvGrpSpPr>
          <p:grpSpPr>
            <a:xfrm>
              <a:off x="9932396" y="1174620"/>
              <a:ext cx="7326904" cy="2454506"/>
              <a:chOff x="0" y="0"/>
              <a:chExt cx="2015407" cy="675160"/>
            </a:xfrm>
          </p:grpSpPr>
          <p:sp>
            <p:nvSpPr>
              <p:cNvPr id="4" name="Freeform 4"/>
              <p:cNvSpPr/>
              <p:nvPr/>
            </p:nvSpPr>
            <p:spPr>
              <a:xfrm>
                <a:off x="0" y="0"/>
                <a:ext cx="2015407" cy="675160"/>
              </a:xfrm>
              <a:custGeom>
                <a:avLst/>
                <a:gdLst/>
                <a:ahLst/>
                <a:cxnLst/>
                <a:rect l="l" t="t" r="r" b="b"/>
                <a:pathLst>
                  <a:path w="2015407" h="675160">
                    <a:moveTo>
                      <a:pt x="42266" y="0"/>
                    </a:moveTo>
                    <a:lnTo>
                      <a:pt x="1973142" y="0"/>
                    </a:lnTo>
                    <a:cubicBezTo>
                      <a:pt x="1996484" y="0"/>
                      <a:pt x="2015407" y="18923"/>
                      <a:pt x="2015407" y="42266"/>
                    </a:cubicBezTo>
                    <a:lnTo>
                      <a:pt x="2015407" y="632894"/>
                    </a:lnTo>
                    <a:cubicBezTo>
                      <a:pt x="2015407" y="656237"/>
                      <a:pt x="1996484" y="675160"/>
                      <a:pt x="1973142" y="675160"/>
                    </a:cubicBezTo>
                    <a:lnTo>
                      <a:pt x="42266" y="675160"/>
                    </a:lnTo>
                    <a:cubicBezTo>
                      <a:pt x="18923" y="675160"/>
                      <a:pt x="0" y="656237"/>
                      <a:pt x="0" y="632894"/>
                    </a:cubicBezTo>
                    <a:lnTo>
                      <a:pt x="0" y="42266"/>
                    </a:lnTo>
                    <a:cubicBezTo>
                      <a:pt x="0" y="18923"/>
                      <a:pt x="18923" y="0"/>
                      <a:pt x="42266" y="0"/>
                    </a:cubicBezTo>
                    <a:close/>
                  </a:path>
                </a:pathLst>
              </a:custGeom>
              <a:solidFill>
                <a:srgbClr val="E66947"/>
              </a:solidFill>
              <a:ln w="57150">
                <a:solidFill>
                  <a:srgbClr val="383838"/>
                </a:solidFill>
              </a:ln>
            </p:spPr>
          </p:sp>
          <p:sp>
            <p:nvSpPr>
              <p:cNvPr id="5" name="TextBox 5"/>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9786476" y="1028700"/>
              <a:ext cx="7356736" cy="2454506"/>
              <a:chOff x="0" y="0"/>
              <a:chExt cx="2023613" cy="675160"/>
            </a:xfrm>
          </p:grpSpPr>
          <p:sp>
            <p:nvSpPr>
              <p:cNvPr id="13" name="Freeform 13"/>
              <p:cNvSpPr/>
              <p:nvPr/>
            </p:nvSpPr>
            <p:spPr>
              <a:xfrm>
                <a:off x="0" y="0"/>
                <a:ext cx="2023613" cy="675160"/>
              </a:xfrm>
              <a:custGeom>
                <a:avLst/>
                <a:gdLst/>
                <a:ahLst/>
                <a:cxnLst/>
                <a:rect l="l" t="t" r="r" b="b"/>
                <a:pathLst>
                  <a:path w="2023613" h="675160">
                    <a:moveTo>
                      <a:pt x="42094" y="0"/>
                    </a:moveTo>
                    <a:lnTo>
                      <a:pt x="1981519" y="0"/>
                    </a:lnTo>
                    <a:cubicBezTo>
                      <a:pt x="1992683" y="0"/>
                      <a:pt x="2003390" y="4435"/>
                      <a:pt x="2011284" y="12329"/>
                    </a:cubicBezTo>
                    <a:cubicBezTo>
                      <a:pt x="2019178" y="20223"/>
                      <a:pt x="2023613" y="30930"/>
                      <a:pt x="2023613" y="42094"/>
                    </a:cubicBezTo>
                    <a:lnTo>
                      <a:pt x="2023613" y="633065"/>
                    </a:lnTo>
                    <a:cubicBezTo>
                      <a:pt x="2023613" y="656314"/>
                      <a:pt x="2004767" y="675160"/>
                      <a:pt x="1981519" y="675160"/>
                    </a:cubicBezTo>
                    <a:lnTo>
                      <a:pt x="42094" y="675160"/>
                    </a:lnTo>
                    <a:cubicBezTo>
                      <a:pt x="18846" y="675160"/>
                      <a:pt x="0" y="656314"/>
                      <a:pt x="0" y="633065"/>
                    </a:cubicBezTo>
                    <a:lnTo>
                      <a:pt x="0" y="42094"/>
                    </a:lnTo>
                    <a:cubicBezTo>
                      <a:pt x="0" y="18846"/>
                      <a:pt x="18846" y="0"/>
                      <a:pt x="42094" y="0"/>
                    </a:cubicBezTo>
                    <a:close/>
                  </a:path>
                </a:pathLst>
              </a:custGeom>
              <a:solidFill>
                <a:srgbClr val="EFEFEF"/>
              </a:solidFill>
              <a:ln w="57150">
                <a:solidFill>
                  <a:srgbClr val="383838"/>
                </a:solidFill>
              </a:ln>
            </p:spPr>
          </p:sp>
          <p:sp>
            <p:nvSpPr>
              <p:cNvPr id="14" name="TextBox 14"/>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6" name="Picture 2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454903" y="1174620"/>
              <a:ext cx="804787" cy="804787"/>
            </a:xfrm>
            <a:prstGeom prst="rect">
              <a:avLst/>
            </a:prstGeom>
          </p:spPr>
        </p:pic>
        <p:sp>
          <p:nvSpPr>
            <p:cNvPr id="31" name="TextBox 30">
              <a:extLst>
                <a:ext uri="{FF2B5EF4-FFF2-40B4-BE49-F238E27FC236}">
                  <a16:creationId xmlns:a16="http://schemas.microsoft.com/office/drawing/2014/main" id="{949B6036-2F4D-47CB-BBD4-D5A8243A95CE}"/>
                </a:ext>
              </a:extLst>
            </p:cNvPr>
            <p:cNvSpPr txBox="1"/>
            <p:nvPr/>
          </p:nvSpPr>
          <p:spPr>
            <a:xfrm>
              <a:off x="10521397" y="1310608"/>
              <a:ext cx="6060620" cy="1843582"/>
            </a:xfrm>
            <a:prstGeom prst="rect">
              <a:avLst/>
            </a:prstGeom>
            <a:noFill/>
          </p:spPr>
          <p:txBody>
            <a:bodyPr wrap="square">
              <a:spAutoFit/>
            </a:bodyPr>
            <a:lstStyle/>
            <a:p>
              <a:pPr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Tự đánh giá bản thân sau chủ đề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B3016503-1FB0-4966-A80B-73A0C8BB3279}"/>
              </a:ext>
            </a:extLst>
          </p:cNvPr>
          <p:cNvGrpSpPr/>
          <p:nvPr/>
        </p:nvGrpSpPr>
        <p:grpSpPr>
          <a:xfrm>
            <a:off x="9454903" y="3844618"/>
            <a:ext cx="7804397" cy="2600426"/>
            <a:chOff x="9454903" y="3844618"/>
            <a:chExt cx="7804397" cy="2600426"/>
          </a:xfrm>
        </p:grpSpPr>
        <p:grpSp>
          <p:nvGrpSpPr>
            <p:cNvPr id="6" name="Group 6"/>
            <p:cNvGrpSpPr/>
            <p:nvPr/>
          </p:nvGrpSpPr>
          <p:grpSpPr>
            <a:xfrm>
              <a:off x="9932396" y="3990538"/>
              <a:ext cx="7326904" cy="2454506"/>
              <a:chOff x="0" y="0"/>
              <a:chExt cx="2015407" cy="675160"/>
            </a:xfrm>
          </p:grpSpPr>
          <p:sp>
            <p:nvSpPr>
              <p:cNvPr id="7" name="Freeform 7"/>
              <p:cNvSpPr/>
              <p:nvPr/>
            </p:nvSpPr>
            <p:spPr>
              <a:xfrm>
                <a:off x="0" y="0"/>
                <a:ext cx="2015407" cy="675160"/>
              </a:xfrm>
              <a:custGeom>
                <a:avLst/>
                <a:gdLst/>
                <a:ahLst/>
                <a:cxnLst/>
                <a:rect l="l" t="t" r="r" b="b"/>
                <a:pathLst>
                  <a:path w="2015407" h="675160">
                    <a:moveTo>
                      <a:pt x="42266" y="0"/>
                    </a:moveTo>
                    <a:lnTo>
                      <a:pt x="1973142" y="0"/>
                    </a:lnTo>
                    <a:cubicBezTo>
                      <a:pt x="1996484" y="0"/>
                      <a:pt x="2015407" y="18923"/>
                      <a:pt x="2015407" y="42266"/>
                    </a:cubicBezTo>
                    <a:lnTo>
                      <a:pt x="2015407" y="632894"/>
                    </a:lnTo>
                    <a:cubicBezTo>
                      <a:pt x="2015407" y="656237"/>
                      <a:pt x="1996484" y="675160"/>
                      <a:pt x="1973142" y="675160"/>
                    </a:cubicBezTo>
                    <a:lnTo>
                      <a:pt x="42266" y="675160"/>
                    </a:lnTo>
                    <a:cubicBezTo>
                      <a:pt x="18923" y="675160"/>
                      <a:pt x="0" y="656237"/>
                      <a:pt x="0" y="632894"/>
                    </a:cubicBezTo>
                    <a:lnTo>
                      <a:pt x="0" y="42266"/>
                    </a:lnTo>
                    <a:cubicBezTo>
                      <a:pt x="0" y="18923"/>
                      <a:pt x="18923" y="0"/>
                      <a:pt x="42266" y="0"/>
                    </a:cubicBezTo>
                    <a:close/>
                  </a:path>
                </a:pathLst>
              </a:custGeom>
              <a:solidFill>
                <a:srgbClr val="F4BA92"/>
              </a:solidFill>
              <a:ln w="57150">
                <a:solidFill>
                  <a:srgbClr val="383838"/>
                </a:solidFill>
              </a:ln>
            </p:spPr>
          </p:sp>
          <p:sp>
            <p:nvSpPr>
              <p:cNvPr id="8" name="TextBox 8"/>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a:off x="9786476" y="3844618"/>
              <a:ext cx="7356736" cy="2454506"/>
              <a:chOff x="0" y="0"/>
              <a:chExt cx="2023613" cy="675160"/>
            </a:xfrm>
          </p:grpSpPr>
          <p:sp>
            <p:nvSpPr>
              <p:cNvPr id="17" name="Freeform 17"/>
              <p:cNvSpPr/>
              <p:nvPr/>
            </p:nvSpPr>
            <p:spPr>
              <a:xfrm>
                <a:off x="0" y="0"/>
                <a:ext cx="2023613" cy="675160"/>
              </a:xfrm>
              <a:custGeom>
                <a:avLst/>
                <a:gdLst/>
                <a:ahLst/>
                <a:cxnLst/>
                <a:rect l="l" t="t" r="r" b="b"/>
                <a:pathLst>
                  <a:path w="2023613" h="675160">
                    <a:moveTo>
                      <a:pt x="42094" y="0"/>
                    </a:moveTo>
                    <a:lnTo>
                      <a:pt x="1981519" y="0"/>
                    </a:lnTo>
                    <a:cubicBezTo>
                      <a:pt x="1992683" y="0"/>
                      <a:pt x="2003390" y="4435"/>
                      <a:pt x="2011284" y="12329"/>
                    </a:cubicBezTo>
                    <a:cubicBezTo>
                      <a:pt x="2019178" y="20223"/>
                      <a:pt x="2023613" y="30930"/>
                      <a:pt x="2023613" y="42094"/>
                    </a:cubicBezTo>
                    <a:lnTo>
                      <a:pt x="2023613" y="633065"/>
                    </a:lnTo>
                    <a:cubicBezTo>
                      <a:pt x="2023613" y="656314"/>
                      <a:pt x="2004767" y="675160"/>
                      <a:pt x="1981519" y="675160"/>
                    </a:cubicBezTo>
                    <a:lnTo>
                      <a:pt x="42094" y="675160"/>
                    </a:lnTo>
                    <a:cubicBezTo>
                      <a:pt x="18846" y="675160"/>
                      <a:pt x="0" y="656314"/>
                      <a:pt x="0" y="633065"/>
                    </a:cubicBezTo>
                    <a:lnTo>
                      <a:pt x="0" y="42094"/>
                    </a:lnTo>
                    <a:cubicBezTo>
                      <a:pt x="0" y="18846"/>
                      <a:pt x="18846" y="0"/>
                      <a:pt x="42094" y="0"/>
                    </a:cubicBezTo>
                    <a:close/>
                  </a:path>
                </a:pathLst>
              </a:custGeom>
              <a:solidFill>
                <a:srgbClr val="EFEFEF"/>
              </a:solidFill>
              <a:ln w="57150">
                <a:solidFill>
                  <a:srgbClr val="383838"/>
                </a:solidFill>
              </a:ln>
            </p:spPr>
          </p:sp>
          <p:sp>
            <p:nvSpPr>
              <p:cNvPr id="18" name="TextBox 18"/>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7" name="Picture 2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454903" y="4015149"/>
              <a:ext cx="804787" cy="804787"/>
            </a:xfrm>
            <a:prstGeom prst="rect">
              <a:avLst/>
            </a:prstGeom>
          </p:spPr>
        </p:pic>
        <p:sp>
          <p:nvSpPr>
            <p:cNvPr id="32" name="TextBox 31">
              <a:extLst>
                <a:ext uri="{FF2B5EF4-FFF2-40B4-BE49-F238E27FC236}">
                  <a16:creationId xmlns:a16="http://schemas.microsoft.com/office/drawing/2014/main" id="{4028F4EF-8760-497E-896A-D0621099F667}"/>
                </a:ext>
              </a:extLst>
            </p:cNvPr>
            <p:cNvSpPr txBox="1"/>
            <p:nvPr/>
          </p:nvSpPr>
          <p:spPr>
            <a:xfrm>
              <a:off x="10354294" y="4111816"/>
              <a:ext cx="6322327" cy="1824923"/>
            </a:xfrm>
            <a:prstGeom prst="rect">
              <a:avLst/>
            </a:prstGeom>
            <a:noFill/>
          </p:spPr>
          <p:txBody>
            <a:bodyPr wrap="square">
              <a:spAutoFit/>
            </a:bodyPr>
            <a:lstStyle/>
            <a:p>
              <a:pPr algn="just">
                <a:lnSpc>
                  <a:spcPct val="150000"/>
                </a:lnSpc>
              </a:pP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Tìm hiểu chủ đề 6: Tập làm chủ gia đình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id="{E48FE457-A304-4F18-83BE-4779CE52AE4A}"/>
              </a:ext>
            </a:extLst>
          </p:cNvPr>
          <p:cNvGrpSpPr/>
          <p:nvPr/>
        </p:nvGrpSpPr>
        <p:grpSpPr>
          <a:xfrm>
            <a:off x="9454903" y="6657873"/>
            <a:ext cx="7804397" cy="2600427"/>
            <a:chOff x="9454903" y="6657873"/>
            <a:chExt cx="7804397" cy="2600427"/>
          </a:xfrm>
        </p:grpSpPr>
        <p:grpSp>
          <p:nvGrpSpPr>
            <p:cNvPr id="9" name="Group 9"/>
            <p:cNvGrpSpPr/>
            <p:nvPr/>
          </p:nvGrpSpPr>
          <p:grpSpPr>
            <a:xfrm>
              <a:off x="9932396" y="6803794"/>
              <a:ext cx="7326904" cy="2454506"/>
              <a:chOff x="0" y="0"/>
              <a:chExt cx="2015407" cy="675160"/>
            </a:xfrm>
          </p:grpSpPr>
          <p:sp>
            <p:nvSpPr>
              <p:cNvPr id="10" name="Freeform 10"/>
              <p:cNvSpPr/>
              <p:nvPr/>
            </p:nvSpPr>
            <p:spPr>
              <a:xfrm>
                <a:off x="0" y="0"/>
                <a:ext cx="2015407" cy="675160"/>
              </a:xfrm>
              <a:custGeom>
                <a:avLst/>
                <a:gdLst/>
                <a:ahLst/>
                <a:cxnLst/>
                <a:rect l="l" t="t" r="r" b="b"/>
                <a:pathLst>
                  <a:path w="2015407" h="675160">
                    <a:moveTo>
                      <a:pt x="42266" y="0"/>
                    </a:moveTo>
                    <a:lnTo>
                      <a:pt x="1973142" y="0"/>
                    </a:lnTo>
                    <a:cubicBezTo>
                      <a:pt x="1996484" y="0"/>
                      <a:pt x="2015407" y="18923"/>
                      <a:pt x="2015407" y="42266"/>
                    </a:cubicBezTo>
                    <a:lnTo>
                      <a:pt x="2015407" y="632894"/>
                    </a:lnTo>
                    <a:cubicBezTo>
                      <a:pt x="2015407" y="656237"/>
                      <a:pt x="1996484" y="675160"/>
                      <a:pt x="1973142" y="675160"/>
                    </a:cubicBezTo>
                    <a:lnTo>
                      <a:pt x="42266" y="675160"/>
                    </a:lnTo>
                    <a:cubicBezTo>
                      <a:pt x="18923" y="675160"/>
                      <a:pt x="0" y="656237"/>
                      <a:pt x="0" y="632894"/>
                    </a:cubicBezTo>
                    <a:lnTo>
                      <a:pt x="0" y="42266"/>
                    </a:lnTo>
                    <a:cubicBezTo>
                      <a:pt x="0" y="18923"/>
                      <a:pt x="18923" y="0"/>
                      <a:pt x="42266" y="0"/>
                    </a:cubicBezTo>
                    <a:close/>
                  </a:path>
                </a:pathLst>
              </a:custGeom>
              <a:solidFill>
                <a:srgbClr val="63B5DF"/>
              </a:solidFill>
              <a:ln w="57150">
                <a:solidFill>
                  <a:srgbClr val="383838"/>
                </a:solidFill>
              </a:ln>
            </p:spPr>
          </p:sp>
          <p:sp>
            <p:nvSpPr>
              <p:cNvPr id="11" name="TextBox 11"/>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9786476" y="6657873"/>
              <a:ext cx="7356736" cy="2454506"/>
              <a:chOff x="0" y="0"/>
              <a:chExt cx="2023613" cy="675160"/>
            </a:xfrm>
          </p:grpSpPr>
          <p:sp>
            <p:nvSpPr>
              <p:cNvPr id="21" name="Freeform 21"/>
              <p:cNvSpPr/>
              <p:nvPr/>
            </p:nvSpPr>
            <p:spPr>
              <a:xfrm>
                <a:off x="0" y="0"/>
                <a:ext cx="2023613" cy="675160"/>
              </a:xfrm>
              <a:custGeom>
                <a:avLst/>
                <a:gdLst/>
                <a:ahLst/>
                <a:cxnLst/>
                <a:rect l="l" t="t" r="r" b="b"/>
                <a:pathLst>
                  <a:path w="2023613" h="675160">
                    <a:moveTo>
                      <a:pt x="42094" y="0"/>
                    </a:moveTo>
                    <a:lnTo>
                      <a:pt x="1981519" y="0"/>
                    </a:lnTo>
                    <a:cubicBezTo>
                      <a:pt x="1992683" y="0"/>
                      <a:pt x="2003390" y="4435"/>
                      <a:pt x="2011284" y="12329"/>
                    </a:cubicBezTo>
                    <a:cubicBezTo>
                      <a:pt x="2019178" y="20223"/>
                      <a:pt x="2023613" y="30930"/>
                      <a:pt x="2023613" y="42094"/>
                    </a:cubicBezTo>
                    <a:lnTo>
                      <a:pt x="2023613" y="633065"/>
                    </a:lnTo>
                    <a:cubicBezTo>
                      <a:pt x="2023613" y="656314"/>
                      <a:pt x="2004767" y="675160"/>
                      <a:pt x="1981519" y="675160"/>
                    </a:cubicBezTo>
                    <a:lnTo>
                      <a:pt x="42094" y="675160"/>
                    </a:lnTo>
                    <a:cubicBezTo>
                      <a:pt x="18846" y="675160"/>
                      <a:pt x="0" y="656314"/>
                      <a:pt x="0" y="633065"/>
                    </a:cubicBezTo>
                    <a:lnTo>
                      <a:pt x="0" y="42094"/>
                    </a:lnTo>
                    <a:cubicBezTo>
                      <a:pt x="0" y="18846"/>
                      <a:pt x="18846" y="0"/>
                      <a:pt x="42094" y="0"/>
                    </a:cubicBezTo>
                    <a:close/>
                  </a:path>
                </a:pathLst>
              </a:custGeom>
              <a:solidFill>
                <a:srgbClr val="EFEFEF"/>
              </a:solidFill>
              <a:ln w="57150">
                <a:solidFill>
                  <a:srgbClr val="383838"/>
                </a:solidFill>
              </a:ln>
            </p:spPr>
          </p:sp>
          <p:sp>
            <p:nvSpPr>
              <p:cNvPr id="22" name="TextBox 22"/>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8" name="Picture 2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454903" y="6835570"/>
              <a:ext cx="804787" cy="804787"/>
            </a:xfrm>
            <a:prstGeom prst="rect">
              <a:avLst/>
            </a:prstGeom>
          </p:spPr>
        </p:pic>
        <p:sp>
          <p:nvSpPr>
            <p:cNvPr id="33" name="TextBox 32">
              <a:extLst>
                <a:ext uri="{FF2B5EF4-FFF2-40B4-BE49-F238E27FC236}">
                  <a16:creationId xmlns:a16="http://schemas.microsoft.com/office/drawing/2014/main" id="{87D4E656-B90B-4B0F-8FE9-8317EC1E205D}"/>
                </a:ext>
              </a:extLst>
            </p:cNvPr>
            <p:cNvSpPr txBox="1"/>
            <p:nvPr/>
          </p:nvSpPr>
          <p:spPr>
            <a:xfrm>
              <a:off x="10371500" y="7007271"/>
              <a:ext cx="6623990" cy="1824923"/>
            </a:xfrm>
            <a:prstGeom prst="rect">
              <a:avLst/>
            </a:prstGeom>
            <a:noFill/>
          </p:spPr>
          <p:txBody>
            <a:bodyPr wrap="square">
              <a:spAutoFit/>
            </a:bodyPr>
            <a:lstStyle/>
            <a:p>
              <a:pPr algn="just">
                <a:lnSpc>
                  <a:spcPct val="150000"/>
                </a:lnSpc>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Đọc trước bài: Tham gia lao động trong gia đình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01013329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217">
                                          <p:stCondLst>
                                            <p:cond delay="0"/>
                                          </p:stCondLst>
                                        </p:cTn>
                                        <p:tgtEl>
                                          <p:spTgt spid="35"/>
                                        </p:tgtEl>
                                      </p:cBhvr>
                                    </p:animEffect>
                                    <p:anim calcmode="lin" valueType="num">
                                      <p:cBhvr>
                                        <p:cTn id="19" dur="683"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20" dur="249"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21" dur="249" tmFilter="0, 0; 0.125,0.2665; 0.25,0.4; 0.375,0.465; 0.5,0.5;  0.625,0.535; 0.75,0.6; 0.875,0.7335; 1,1">
                                          <p:stCondLst>
                                            <p:cond delay="249"/>
                                          </p:stCondLst>
                                        </p:cTn>
                                        <p:tgtEl>
                                          <p:spTgt spid="35"/>
                                        </p:tgtEl>
                                        <p:attrNameLst>
                                          <p:attrName>ppt_y</p:attrName>
                                        </p:attrNameLst>
                                      </p:cBhvr>
                                      <p:tavLst>
                                        <p:tav tm="0" fmla="#ppt_y-sin(pi*$)/9">
                                          <p:val>
                                            <p:fltVal val="0"/>
                                          </p:val>
                                        </p:tav>
                                        <p:tav tm="100000">
                                          <p:val>
                                            <p:fltVal val="1"/>
                                          </p:val>
                                        </p:tav>
                                      </p:tavLst>
                                    </p:anim>
                                    <p:anim calcmode="lin" valueType="num">
                                      <p:cBhvr>
                                        <p:cTn id="22" dur="124" tmFilter="0, 0; 0.125,0.2665; 0.25,0.4; 0.375,0.465; 0.5,0.5;  0.625,0.535; 0.75,0.6; 0.875,0.7335; 1,1">
                                          <p:stCondLst>
                                            <p:cond delay="497"/>
                                          </p:stCondLst>
                                        </p:cTn>
                                        <p:tgtEl>
                                          <p:spTgt spid="35"/>
                                        </p:tgtEl>
                                        <p:attrNameLst>
                                          <p:attrName>ppt_y</p:attrName>
                                        </p:attrNameLst>
                                      </p:cBhvr>
                                      <p:tavLst>
                                        <p:tav tm="0" fmla="#ppt_y-sin(pi*$)/27">
                                          <p:val>
                                            <p:fltVal val="0"/>
                                          </p:val>
                                        </p:tav>
                                        <p:tav tm="100000">
                                          <p:val>
                                            <p:fltVal val="1"/>
                                          </p:val>
                                        </p:tav>
                                      </p:tavLst>
                                    </p:anim>
                                    <p:anim calcmode="lin" valueType="num">
                                      <p:cBhvr>
                                        <p:cTn id="23" dur="62" tmFilter="0, 0; 0.125,0.2665; 0.25,0.4; 0.375,0.465; 0.5,0.5;  0.625,0.535; 0.75,0.6; 0.875,0.7335; 1,1">
                                          <p:stCondLst>
                                            <p:cond delay="621"/>
                                          </p:stCondLst>
                                        </p:cTn>
                                        <p:tgtEl>
                                          <p:spTgt spid="35"/>
                                        </p:tgtEl>
                                        <p:attrNameLst>
                                          <p:attrName>ppt_y</p:attrName>
                                        </p:attrNameLst>
                                      </p:cBhvr>
                                      <p:tavLst>
                                        <p:tav tm="0" fmla="#ppt_y-sin(pi*$)/81">
                                          <p:val>
                                            <p:fltVal val="0"/>
                                          </p:val>
                                        </p:tav>
                                        <p:tav tm="100000">
                                          <p:val>
                                            <p:fltVal val="1"/>
                                          </p:val>
                                        </p:tav>
                                      </p:tavLst>
                                    </p:anim>
                                    <p:animScale>
                                      <p:cBhvr>
                                        <p:cTn id="24" dur="10">
                                          <p:stCondLst>
                                            <p:cond delay="244"/>
                                          </p:stCondLst>
                                        </p:cTn>
                                        <p:tgtEl>
                                          <p:spTgt spid="35"/>
                                        </p:tgtEl>
                                      </p:cBhvr>
                                      <p:to x="100000" y="60000"/>
                                    </p:animScale>
                                    <p:animScale>
                                      <p:cBhvr>
                                        <p:cTn id="25" dur="62" decel="50000">
                                          <p:stCondLst>
                                            <p:cond delay="254"/>
                                          </p:stCondLst>
                                        </p:cTn>
                                        <p:tgtEl>
                                          <p:spTgt spid="35"/>
                                        </p:tgtEl>
                                      </p:cBhvr>
                                      <p:to x="100000" y="100000"/>
                                    </p:animScale>
                                    <p:animScale>
                                      <p:cBhvr>
                                        <p:cTn id="26" dur="10">
                                          <p:stCondLst>
                                            <p:cond delay="492"/>
                                          </p:stCondLst>
                                        </p:cTn>
                                        <p:tgtEl>
                                          <p:spTgt spid="35"/>
                                        </p:tgtEl>
                                      </p:cBhvr>
                                      <p:to x="100000" y="80000"/>
                                    </p:animScale>
                                    <p:animScale>
                                      <p:cBhvr>
                                        <p:cTn id="27" dur="62" decel="50000">
                                          <p:stCondLst>
                                            <p:cond delay="502"/>
                                          </p:stCondLst>
                                        </p:cTn>
                                        <p:tgtEl>
                                          <p:spTgt spid="35"/>
                                        </p:tgtEl>
                                      </p:cBhvr>
                                      <p:to x="100000" y="100000"/>
                                    </p:animScale>
                                    <p:animScale>
                                      <p:cBhvr>
                                        <p:cTn id="28" dur="10">
                                          <p:stCondLst>
                                            <p:cond delay="616"/>
                                          </p:stCondLst>
                                        </p:cTn>
                                        <p:tgtEl>
                                          <p:spTgt spid="35"/>
                                        </p:tgtEl>
                                      </p:cBhvr>
                                      <p:to x="100000" y="90000"/>
                                    </p:animScale>
                                    <p:animScale>
                                      <p:cBhvr>
                                        <p:cTn id="29" dur="62" decel="50000">
                                          <p:stCondLst>
                                            <p:cond delay="625"/>
                                          </p:stCondLst>
                                        </p:cTn>
                                        <p:tgtEl>
                                          <p:spTgt spid="35"/>
                                        </p:tgtEl>
                                      </p:cBhvr>
                                      <p:to x="100000" y="100000"/>
                                    </p:animScale>
                                    <p:animScale>
                                      <p:cBhvr>
                                        <p:cTn id="30" dur="10">
                                          <p:stCondLst>
                                            <p:cond delay="678"/>
                                          </p:stCondLst>
                                        </p:cTn>
                                        <p:tgtEl>
                                          <p:spTgt spid="35"/>
                                        </p:tgtEl>
                                      </p:cBhvr>
                                      <p:to x="100000" y="95000"/>
                                    </p:animScale>
                                    <p:animScale>
                                      <p:cBhvr>
                                        <p:cTn id="31" dur="62" decel="50000">
                                          <p:stCondLst>
                                            <p:cond delay="688"/>
                                          </p:stCondLst>
                                        </p:cTn>
                                        <p:tgtEl>
                                          <p:spTgt spid="35"/>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circle(in)">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1E1D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80652" y="-790374"/>
            <a:ext cx="23914859" cy="1186774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4317840" y="5725157"/>
            <a:ext cx="6200914" cy="631771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60457" y="5725157"/>
            <a:ext cx="6200914" cy="6317712"/>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2722667" y="6017394"/>
            <a:ext cx="6015581" cy="4517154"/>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776778" y="5504781"/>
            <a:ext cx="6160902" cy="6491372"/>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83187" y="6017394"/>
            <a:ext cx="6015581" cy="4517154"/>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350320" y="5143500"/>
            <a:ext cx="6316900" cy="6852653"/>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flipV="1">
            <a:off x="1028700" y="1014255"/>
            <a:ext cx="1792437" cy="1575104"/>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V="1">
            <a:off x="15466863" y="1014255"/>
            <a:ext cx="1792437" cy="1575104"/>
          </a:xfrm>
          <a:prstGeom prst="rect">
            <a:avLst/>
          </a:prstGeom>
        </p:spPr>
      </p:pic>
      <p:sp>
        <p:nvSpPr>
          <p:cNvPr id="19" name="TextBox 18">
            <a:extLst>
              <a:ext uri="{FF2B5EF4-FFF2-40B4-BE49-F238E27FC236}">
                <a16:creationId xmlns:a16="http://schemas.microsoft.com/office/drawing/2014/main" id="{5AC1AAC3-D9E3-4B81-A5F6-B8736BB18288}"/>
              </a:ext>
            </a:extLst>
          </p:cNvPr>
          <p:cNvSpPr txBox="1"/>
          <p:nvPr/>
        </p:nvSpPr>
        <p:spPr>
          <a:xfrm>
            <a:off x="1866900" y="810603"/>
            <a:ext cx="14554200" cy="3557512"/>
          </a:xfrm>
          <a:prstGeom prst="rect">
            <a:avLst/>
          </a:prstGeom>
          <a:noFill/>
        </p:spPr>
        <p:txBody>
          <a:bodyPr wrap="square" rtlCol="0">
            <a:spAutoFit/>
          </a:bodyPr>
          <a:lstStyle/>
          <a:p>
            <a:pPr algn="ctr">
              <a:lnSpc>
                <a:spcPct val="150000"/>
              </a:lnSpc>
              <a:defRPr/>
            </a:pPr>
            <a:r>
              <a:rPr lang="vi-VN" sz="8000" b="1" kern="0" dirty="0">
                <a:solidFill>
                  <a:schemeClr val="accent5">
                    <a:lumMod val="75000"/>
                  </a:schemeClr>
                </a:solidFill>
                <a:latin typeface="Arial"/>
                <a:cs typeface="Arial"/>
                <a:sym typeface="Arial"/>
              </a:rPr>
              <a:t>HẸN GẶP LẠI CÁC EM TRONG TIẾT HỌC SAU</a:t>
            </a:r>
            <a:r>
              <a:rPr lang="en-US" sz="8000" b="1" kern="0" dirty="0">
                <a:solidFill>
                  <a:schemeClr val="accent5">
                    <a:lumMod val="75000"/>
                  </a:schemeClr>
                </a:solidFill>
                <a:latin typeface="Arial"/>
                <a:cs typeface="Arial"/>
                <a:sym typeface="Arial"/>
              </a:rPr>
              <a:t>!</a:t>
            </a:r>
          </a:p>
        </p:txBody>
      </p:sp>
    </p:spTree>
  </p:cSld>
  <p:clrMapOvr>
    <a:masterClrMapping/>
  </p:clrMapOvr>
  <p:transition spd="slow">
    <p:comb/>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88686" y="6184807"/>
            <a:ext cx="6299218" cy="614698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639" y="5811624"/>
            <a:ext cx="3581124" cy="1812944"/>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299454" y="5143500"/>
            <a:ext cx="6552792" cy="6446309"/>
          </a:xfrm>
          <a:prstGeom prst="rect">
            <a:avLst/>
          </a:prstGeom>
        </p:spPr>
      </p:pic>
      <p:sp>
        <p:nvSpPr>
          <p:cNvPr id="33" name="TextBox 18">
            <a:extLst>
              <a:ext uri="{FF2B5EF4-FFF2-40B4-BE49-F238E27FC236}">
                <a16:creationId xmlns:a16="http://schemas.microsoft.com/office/drawing/2014/main" id="{DFF2A81A-FEB4-4E1F-9777-148ECAFEFB59}"/>
              </a:ext>
            </a:extLst>
          </p:cNvPr>
          <p:cNvSpPr txBox="1"/>
          <p:nvPr/>
        </p:nvSpPr>
        <p:spPr>
          <a:xfrm>
            <a:off x="3534035" y="859234"/>
            <a:ext cx="11219929" cy="1025922"/>
          </a:xfrm>
          <a:prstGeom prst="rect">
            <a:avLst/>
          </a:prstGeom>
        </p:spPr>
        <p:txBody>
          <a:bodyPr lIns="0" tIns="0" rIns="0" bIns="0" rtlCol="0" anchor="t">
            <a:spAutoFit/>
          </a:bodyPr>
          <a:lstStyle/>
          <a:p>
            <a:pPr marL="0" lvl="0" indent="0" algn="ctr">
              <a:lnSpc>
                <a:spcPts val="8000"/>
              </a:lnSpc>
              <a:spcBef>
                <a:spcPct val="0"/>
              </a:spcBef>
            </a:pPr>
            <a:r>
              <a:rPr lang="vi-VN" sz="7200" b="1" dirty="0">
                <a:solidFill>
                  <a:srgbClr val="383838"/>
                </a:solidFill>
                <a:latin typeface="Arial" panose="020B0604020202020204" pitchFamily="34" charset="0"/>
                <a:cs typeface="Arial" panose="020B0604020202020204" pitchFamily="34" charset="0"/>
              </a:rPr>
              <a:t>NỘI DUNG BÀI HỌC</a:t>
            </a:r>
            <a:endParaRPr lang="en-US" sz="7200" b="1" dirty="0">
              <a:solidFill>
                <a:srgbClr val="383838"/>
              </a:solidFill>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317D3CC3-AEA2-4B30-B35B-007A63E66ACC}"/>
              </a:ext>
            </a:extLst>
          </p:cNvPr>
          <p:cNvGrpSpPr/>
          <p:nvPr/>
        </p:nvGrpSpPr>
        <p:grpSpPr>
          <a:xfrm>
            <a:off x="1982135" y="2445223"/>
            <a:ext cx="4311211" cy="6580401"/>
            <a:chOff x="1982135" y="2445223"/>
            <a:chExt cx="4311211" cy="6580401"/>
          </a:xfrm>
        </p:grpSpPr>
        <p:grpSp>
          <p:nvGrpSpPr>
            <p:cNvPr id="4" name="Group 4"/>
            <p:cNvGrpSpPr/>
            <p:nvPr/>
          </p:nvGrpSpPr>
          <p:grpSpPr>
            <a:xfrm>
              <a:off x="2134535" y="2597623"/>
              <a:ext cx="4158811" cy="6428001"/>
              <a:chOff x="0" y="0"/>
              <a:chExt cx="1095325" cy="1692972"/>
            </a:xfrm>
          </p:grpSpPr>
          <p:sp>
            <p:nvSpPr>
              <p:cNvPr id="5" name="Freeform 5"/>
              <p:cNvSpPr/>
              <p:nvPr/>
            </p:nvSpPr>
            <p:spPr>
              <a:xfrm>
                <a:off x="0" y="0"/>
                <a:ext cx="1095325" cy="1692971"/>
              </a:xfrm>
              <a:custGeom>
                <a:avLst/>
                <a:gdLst/>
                <a:ahLst/>
                <a:cxnLst/>
                <a:rect l="l" t="t" r="r" b="b"/>
                <a:pathLst>
                  <a:path w="1095325" h="1692971">
                    <a:moveTo>
                      <a:pt x="74463" y="0"/>
                    </a:moveTo>
                    <a:lnTo>
                      <a:pt x="1020862" y="0"/>
                    </a:lnTo>
                    <a:cubicBezTo>
                      <a:pt x="1061986" y="0"/>
                      <a:pt x="1095325" y="33338"/>
                      <a:pt x="1095325" y="74463"/>
                    </a:cubicBezTo>
                    <a:lnTo>
                      <a:pt x="1095325" y="1618509"/>
                    </a:lnTo>
                    <a:cubicBezTo>
                      <a:pt x="1095325" y="1638257"/>
                      <a:pt x="1087479" y="1657197"/>
                      <a:pt x="1073515" y="1671162"/>
                    </a:cubicBezTo>
                    <a:cubicBezTo>
                      <a:pt x="1059550" y="1685126"/>
                      <a:pt x="1040611" y="1692971"/>
                      <a:pt x="1020862" y="1692971"/>
                    </a:cubicBezTo>
                    <a:lnTo>
                      <a:pt x="74463" y="1692971"/>
                    </a:lnTo>
                    <a:cubicBezTo>
                      <a:pt x="54714" y="1692971"/>
                      <a:pt x="35774" y="1685126"/>
                      <a:pt x="21810" y="1671162"/>
                    </a:cubicBezTo>
                    <a:cubicBezTo>
                      <a:pt x="7845" y="1657197"/>
                      <a:pt x="0" y="1638257"/>
                      <a:pt x="0" y="1618509"/>
                    </a:cubicBezTo>
                    <a:lnTo>
                      <a:pt x="0" y="74463"/>
                    </a:lnTo>
                    <a:cubicBezTo>
                      <a:pt x="0" y="54714"/>
                      <a:pt x="7845" y="35774"/>
                      <a:pt x="21810" y="21810"/>
                    </a:cubicBezTo>
                    <a:cubicBezTo>
                      <a:pt x="35774" y="7845"/>
                      <a:pt x="54714" y="0"/>
                      <a:pt x="74463" y="0"/>
                    </a:cubicBezTo>
                    <a:close/>
                  </a:path>
                </a:pathLst>
              </a:custGeom>
              <a:solidFill>
                <a:srgbClr val="E66947"/>
              </a:solidFill>
              <a:ln w="57150">
                <a:solidFill>
                  <a:srgbClr val="383838"/>
                </a:solidFill>
              </a:ln>
            </p:spPr>
          </p:sp>
          <p:sp>
            <p:nvSpPr>
              <p:cNvPr id="6" name="TextBox 6"/>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982135" y="2445223"/>
              <a:ext cx="4158811" cy="6428001"/>
              <a:chOff x="0" y="0"/>
              <a:chExt cx="1095325" cy="1692972"/>
            </a:xfrm>
          </p:grpSpPr>
          <p:sp>
            <p:nvSpPr>
              <p:cNvPr id="15" name="Freeform 15"/>
              <p:cNvSpPr/>
              <p:nvPr/>
            </p:nvSpPr>
            <p:spPr>
              <a:xfrm>
                <a:off x="0" y="0"/>
                <a:ext cx="1095325" cy="1692971"/>
              </a:xfrm>
              <a:custGeom>
                <a:avLst/>
                <a:gdLst/>
                <a:ahLst/>
                <a:cxnLst/>
                <a:rect l="l" t="t" r="r" b="b"/>
                <a:pathLst>
                  <a:path w="1095325" h="1692971">
                    <a:moveTo>
                      <a:pt x="74463" y="0"/>
                    </a:moveTo>
                    <a:lnTo>
                      <a:pt x="1020862" y="0"/>
                    </a:lnTo>
                    <a:cubicBezTo>
                      <a:pt x="1061986" y="0"/>
                      <a:pt x="1095325" y="33338"/>
                      <a:pt x="1095325" y="74463"/>
                    </a:cubicBezTo>
                    <a:lnTo>
                      <a:pt x="1095325" y="1618509"/>
                    </a:lnTo>
                    <a:cubicBezTo>
                      <a:pt x="1095325" y="1638257"/>
                      <a:pt x="1087479" y="1657197"/>
                      <a:pt x="1073515" y="1671162"/>
                    </a:cubicBezTo>
                    <a:cubicBezTo>
                      <a:pt x="1059550" y="1685126"/>
                      <a:pt x="1040611" y="1692971"/>
                      <a:pt x="1020862" y="1692971"/>
                    </a:cubicBezTo>
                    <a:lnTo>
                      <a:pt x="74463" y="1692971"/>
                    </a:lnTo>
                    <a:cubicBezTo>
                      <a:pt x="54714" y="1692971"/>
                      <a:pt x="35774" y="1685126"/>
                      <a:pt x="21810" y="1671162"/>
                    </a:cubicBezTo>
                    <a:cubicBezTo>
                      <a:pt x="7845" y="1657197"/>
                      <a:pt x="0" y="1638257"/>
                      <a:pt x="0" y="1618509"/>
                    </a:cubicBezTo>
                    <a:lnTo>
                      <a:pt x="0" y="74463"/>
                    </a:lnTo>
                    <a:cubicBezTo>
                      <a:pt x="0" y="54714"/>
                      <a:pt x="7845" y="35774"/>
                      <a:pt x="21810" y="21810"/>
                    </a:cubicBezTo>
                    <a:cubicBezTo>
                      <a:pt x="35774" y="7845"/>
                      <a:pt x="54714" y="0"/>
                      <a:pt x="74463" y="0"/>
                    </a:cubicBezTo>
                    <a:close/>
                  </a:path>
                </a:pathLst>
              </a:custGeom>
              <a:solidFill>
                <a:srgbClr val="EFEFEF"/>
              </a:solidFill>
              <a:ln w="57150">
                <a:solidFill>
                  <a:srgbClr val="383838"/>
                </a:solidFill>
              </a:ln>
            </p:spPr>
          </p:sp>
          <p:sp>
            <p:nvSpPr>
              <p:cNvPr id="16" name="TextBox 16"/>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p:cNvGrpSpPr/>
            <p:nvPr/>
          </p:nvGrpSpPr>
          <p:grpSpPr>
            <a:xfrm>
              <a:off x="2536913" y="2784914"/>
              <a:ext cx="3049255" cy="1031447"/>
              <a:chOff x="0" y="0"/>
              <a:chExt cx="803096" cy="271657"/>
            </a:xfrm>
          </p:grpSpPr>
          <p:sp>
            <p:nvSpPr>
              <p:cNvPr id="24" name="Freeform 24"/>
              <p:cNvSpPr/>
              <p:nvPr/>
            </p:nvSpPr>
            <p:spPr>
              <a:xfrm>
                <a:off x="0" y="0"/>
                <a:ext cx="803096" cy="271657"/>
              </a:xfrm>
              <a:custGeom>
                <a:avLst/>
                <a:gdLst/>
                <a:ahLst/>
                <a:cxnLst/>
                <a:rect l="l" t="t" r="r" b="b"/>
                <a:pathLst>
                  <a:path w="803096" h="271657">
                    <a:moveTo>
                      <a:pt x="135828" y="0"/>
                    </a:moveTo>
                    <a:lnTo>
                      <a:pt x="667268" y="0"/>
                    </a:lnTo>
                    <a:cubicBezTo>
                      <a:pt x="703291" y="0"/>
                      <a:pt x="737840" y="14310"/>
                      <a:pt x="763313" y="39783"/>
                    </a:cubicBezTo>
                    <a:cubicBezTo>
                      <a:pt x="788785" y="65256"/>
                      <a:pt x="803096" y="99805"/>
                      <a:pt x="803096" y="135828"/>
                    </a:cubicBezTo>
                    <a:lnTo>
                      <a:pt x="803096" y="135828"/>
                    </a:lnTo>
                    <a:cubicBezTo>
                      <a:pt x="803096" y="210844"/>
                      <a:pt x="742283" y="271657"/>
                      <a:pt x="667268" y="271657"/>
                    </a:cubicBezTo>
                    <a:lnTo>
                      <a:pt x="135828" y="271657"/>
                    </a:lnTo>
                    <a:cubicBezTo>
                      <a:pt x="99805" y="271657"/>
                      <a:pt x="65256" y="257346"/>
                      <a:pt x="39783" y="231874"/>
                    </a:cubicBezTo>
                    <a:cubicBezTo>
                      <a:pt x="14310" y="206401"/>
                      <a:pt x="0" y="171852"/>
                      <a:pt x="0" y="135828"/>
                    </a:cubicBezTo>
                    <a:lnTo>
                      <a:pt x="0" y="135828"/>
                    </a:lnTo>
                    <a:cubicBezTo>
                      <a:pt x="0" y="99805"/>
                      <a:pt x="14310" y="65256"/>
                      <a:pt x="39783" y="39783"/>
                    </a:cubicBezTo>
                    <a:cubicBezTo>
                      <a:pt x="65256" y="14310"/>
                      <a:pt x="99805" y="0"/>
                      <a:pt x="135828" y="0"/>
                    </a:cubicBezTo>
                    <a:close/>
                  </a:path>
                </a:pathLst>
              </a:custGeom>
              <a:solidFill>
                <a:srgbClr val="E66947"/>
              </a:solidFill>
            </p:spPr>
          </p:sp>
          <p:sp>
            <p:nvSpPr>
              <p:cNvPr id="25" name="TextBox 25"/>
              <p:cNvSpPr txBox="1"/>
              <p:nvPr/>
            </p:nvSpPr>
            <p:spPr>
              <a:xfrm>
                <a:off x="0" y="28575"/>
                <a:ext cx="812800" cy="784225"/>
              </a:xfrm>
              <a:prstGeom prst="rect">
                <a:avLst/>
              </a:prstGeom>
            </p:spPr>
            <p:txBody>
              <a:bodyPr lIns="50800" tIns="50800" rIns="50800" bIns="50800" rtlCol="0" anchor="ctr"/>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0" lang="en-US" sz="2400" b="0" i="0" u="none" strike="noStrike" kern="1200" cap="none" spc="0" normalizeH="0" baseline="0" noProof="0">
                    <a:ln>
                      <a:noFill/>
                    </a:ln>
                    <a:solidFill>
                      <a:srgbClr val="EFEFEF"/>
                    </a:solidFill>
                    <a:effectLst/>
                    <a:uLnTx/>
                    <a:uFillTx/>
                    <a:latin typeface="Quicksand"/>
                    <a:ea typeface="+mn-ea"/>
                    <a:cs typeface="+mn-cs"/>
                  </a:rPr>
                  <a:t>Example 1</a:t>
                </a:r>
              </a:p>
            </p:txBody>
          </p:sp>
        </p:grpSp>
        <p:sp>
          <p:nvSpPr>
            <p:cNvPr id="35" name="TextBox 34">
              <a:extLst>
                <a:ext uri="{FF2B5EF4-FFF2-40B4-BE49-F238E27FC236}">
                  <a16:creationId xmlns:a16="http://schemas.microsoft.com/office/drawing/2014/main" id="{4241205B-79B8-44C4-B7CA-3BA53A2DC370}"/>
                </a:ext>
              </a:extLst>
            </p:cNvPr>
            <p:cNvSpPr txBox="1"/>
            <p:nvPr/>
          </p:nvSpPr>
          <p:spPr>
            <a:xfrm>
              <a:off x="2133600" y="4160727"/>
              <a:ext cx="3885296" cy="2748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B211E"/>
                  </a:solidFill>
                  <a:effectLst/>
                  <a:uLnTx/>
                  <a:uFillTx/>
                  <a:latin typeface="Arial" panose="020B0604020202020204" pitchFamily="34" charset="0"/>
                  <a:ea typeface="+mn-ea"/>
                  <a:cs typeface="Arial" panose="020B0604020202020204" pitchFamily="34" charset="0"/>
                </a:rPr>
                <a:t>Tìm hiểu các di tích, danh lam thắng cảnh </a:t>
              </a:r>
              <a:endParaRPr kumimoji="0" lang="vi-VN" sz="4000" b="1" i="0" u="none" strike="noStrike" kern="1200" cap="none" spc="0" normalizeH="0" baseline="0" noProof="0" dirty="0">
                <a:ln>
                  <a:noFill/>
                </a:ln>
                <a:solidFill>
                  <a:srgbClr val="7B211E"/>
                </a:solidFill>
                <a:effectLst/>
                <a:uLnTx/>
                <a:uFillTx/>
                <a:latin typeface="Arial" panose="020B0604020202020204" pitchFamily="34" charset="0"/>
                <a:ea typeface="+mn-ea"/>
                <a:cs typeface="Arial" panose="020B0604020202020204" pitchFamily="34" charset="0"/>
              </a:endParaRPr>
            </a:p>
          </p:txBody>
        </p:sp>
        <p:sp>
          <p:nvSpPr>
            <p:cNvPr id="44" name="TextBox 43">
              <a:extLst>
                <a:ext uri="{FF2B5EF4-FFF2-40B4-BE49-F238E27FC236}">
                  <a16:creationId xmlns:a16="http://schemas.microsoft.com/office/drawing/2014/main" id="{1B242662-7352-4513-AEDC-2A186FD4ABB4}"/>
                </a:ext>
              </a:extLst>
            </p:cNvPr>
            <p:cNvSpPr txBox="1"/>
            <p:nvPr/>
          </p:nvSpPr>
          <p:spPr>
            <a:xfrm>
              <a:off x="3677584" y="2649998"/>
              <a:ext cx="1462480" cy="1323439"/>
            </a:xfrm>
            <a:prstGeom prst="rect">
              <a:avLst/>
            </a:prstGeom>
            <a:noFill/>
          </p:spPr>
          <p:txBody>
            <a:bodyPr wrap="square" rtlCol="0">
              <a:spAutoFit/>
            </a:bodyPr>
            <a:lstStyle/>
            <a:p>
              <a:r>
                <a:rPr lang="en-US" sz="8000" b="1" dirty="0">
                  <a:solidFill>
                    <a:schemeClr val="bg1"/>
                  </a:solidFill>
                  <a:latin typeface="Arial" panose="020B0604020202020204" pitchFamily="34" charset="0"/>
                  <a:ea typeface="Aachen" panose="02020500000000000000" pitchFamily="18" charset="0"/>
                  <a:cs typeface="Arial" panose="020B0604020202020204" pitchFamily="34" charset="0"/>
                </a:rPr>
                <a:t>1</a:t>
              </a:r>
            </a:p>
          </p:txBody>
        </p:sp>
      </p:grpSp>
      <p:grpSp>
        <p:nvGrpSpPr>
          <p:cNvPr id="32" name="Group 31">
            <a:extLst>
              <a:ext uri="{FF2B5EF4-FFF2-40B4-BE49-F238E27FC236}">
                <a16:creationId xmlns:a16="http://schemas.microsoft.com/office/drawing/2014/main" id="{CDE0A083-9F1F-4ACE-A144-42CFE2FAEFA4}"/>
              </a:ext>
            </a:extLst>
          </p:cNvPr>
          <p:cNvGrpSpPr/>
          <p:nvPr/>
        </p:nvGrpSpPr>
        <p:grpSpPr>
          <a:xfrm>
            <a:off x="11994654" y="2445223"/>
            <a:ext cx="4311211" cy="6580401"/>
            <a:chOff x="11994654" y="2445223"/>
            <a:chExt cx="4311211" cy="6580401"/>
          </a:xfrm>
        </p:grpSpPr>
        <p:grpSp>
          <p:nvGrpSpPr>
            <p:cNvPr id="11" name="Group 11"/>
            <p:cNvGrpSpPr/>
            <p:nvPr/>
          </p:nvGrpSpPr>
          <p:grpSpPr>
            <a:xfrm>
              <a:off x="12147054" y="2597623"/>
              <a:ext cx="4158811" cy="6428001"/>
              <a:chOff x="0" y="0"/>
              <a:chExt cx="1095325" cy="1692972"/>
            </a:xfrm>
          </p:grpSpPr>
          <p:sp>
            <p:nvSpPr>
              <p:cNvPr id="12" name="Freeform 12"/>
              <p:cNvSpPr/>
              <p:nvPr/>
            </p:nvSpPr>
            <p:spPr>
              <a:xfrm>
                <a:off x="0" y="0"/>
                <a:ext cx="1095325" cy="1692971"/>
              </a:xfrm>
              <a:custGeom>
                <a:avLst/>
                <a:gdLst/>
                <a:ahLst/>
                <a:cxnLst/>
                <a:rect l="l" t="t" r="r" b="b"/>
                <a:pathLst>
                  <a:path w="1095325" h="1692971">
                    <a:moveTo>
                      <a:pt x="74463" y="0"/>
                    </a:moveTo>
                    <a:lnTo>
                      <a:pt x="1020862" y="0"/>
                    </a:lnTo>
                    <a:cubicBezTo>
                      <a:pt x="1061986" y="0"/>
                      <a:pt x="1095325" y="33338"/>
                      <a:pt x="1095325" y="74463"/>
                    </a:cubicBezTo>
                    <a:lnTo>
                      <a:pt x="1095325" y="1618509"/>
                    </a:lnTo>
                    <a:cubicBezTo>
                      <a:pt x="1095325" y="1638257"/>
                      <a:pt x="1087479" y="1657197"/>
                      <a:pt x="1073515" y="1671162"/>
                    </a:cubicBezTo>
                    <a:cubicBezTo>
                      <a:pt x="1059550" y="1685126"/>
                      <a:pt x="1040611" y="1692971"/>
                      <a:pt x="1020862" y="1692971"/>
                    </a:cubicBezTo>
                    <a:lnTo>
                      <a:pt x="74463" y="1692971"/>
                    </a:lnTo>
                    <a:cubicBezTo>
                      <a:pt x="54714" y="1692971"/>
                      <a:pt x="35774" y="1685126"/>
                      <a:pt x="21810" y="1671162"/>
                    </a:cubicBezTo>
                    <a:cubicBezTo>
                      <a:pt x="7845" y="1657197"/>
                      <a:pt x="0" y="1638257"/>
                      <a:pt x="0" y="1618509"/>
                    </a:cubicBezTo>
                    <a:lnTo>
                      <a:pt x="0" y="74463"/>
                    </a:lnTo>
                    <a:cubicBezTo>
                      <a:pt x="0" y="54714"/>
                      <a:pt x="7845" y="35774"/>
                      <a:pt x="21810" y="21810"/>
                    </a:cubicBezTo>
                    <a:cubicBezTo>
                      <a:pt x="35774" y="7845"/>
                      <a:pt x="54714" y="0"/>
                      <a:pt x="74463" y="0"/>
                    </a:cubicBezTo>
                    <a:close/>
                  </a:path>
                </a:pathLst>
              </a:custGeom>
              <a:solidFill>
                <a:srgbClr val="B1E1D2"/>
              </a:solidFill>
              <a:ln w="57150">
                <a:solidFill>
                  <a:srgbClr val="383838"/>
                </a:solidFill>
              </a:ln>
            </p:spPr>
          </p:sp>
          <p:sp>
            <p:nvSpPr>
              <p:cNvPr id="13" name="TextBox 13"/>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11994654" y="2445223"/>
              <a:ext cx="4158811" cy="6428001"/>
              <a:chOff x="0" y="0"/>
              <a:chExt cx="1095325" cy="1692972"/>
            </a:xfrm>
          </p:grpSpPr>
          <p:sp>
            <p:nvSpPr>
              <p:cNvPr id="21" name="Freeform 21"/>
              <p:cNvSpPr/>
              <p:nvPr/>
            </p:nvSpPr>
            <p:spPr>
              <a:xfrm>
                <a:off x="0" y="0"/>
                <a:ext cx="1095325" cy="1692971"/>
              </a:xfrm>
              <a:custGeom>
                <a:avLst/>
                <a:gdLst/>
                <a:ahLst/>
                <a:cxnLst/>
                <a:rect l="l" t="t" r="r" b="b"/>
                <a:pathLst>
                  <a:path w="1095325" h="1692971">
                    <a:moveTo>
                      <a:pt x="74463" y="0"/>
                    </a:moveTo>
                    <a:lnTo>
                      <a:pt x="1020862" y="0"/>
                    </a:lnTo>
                    <a:cubicBezTo>
                      <a:pt x="1061986" y="0"/>
                      <a:pt x="1095325" y="33338"/>
                      <a:pt x="1095325" y="74463"/>
                    </a:cubicBezTo>
                    <a:lnTo>
                      <a:pt x="1095325" y="1618509"/>
                    </a:lnTo>
                    <a:cubicBezTo>
                      <a:pt x="1095325" y="1638257"/>
                      <a:pt x="1087479" y="1657197"/>
                      <a:pt x="1073515" y="1671162"/>
                    </a:cubicBezTo>
                    <a:cubicBezTo>
                      <a:pt x="1059550" y="1685126"/>
                      <a:pt x="1040611" y="1692971"/>
                      <a:pt x="1020862" y="1692971"/>
                    </a:cubicBezTo>
                    <a:lnTo>
                      <a:pt x="74463" y="1692971"/>
                    </a:lnTo>
                    <a:cubicBezTo>
                      <a:pt x="54714" y="1692971"/>
                      <a:pt x="35774" y="1685126"/>
                      <a:pt x="21810" y="1671162"/>
                    </a:cubicBezTo>
                    <a:cubicBezTo>
                      <a:pt x="7845" y="1657197"/>
                      <a:pt x="0" y="1638257"/>
                      <a:pt x="0" y="1618509"/>
                    </a:cubicBezTo>
                    <a:lnTo>
                      <a:pt x="0" y="74463"/>
                    </a:lnTo>
                    <a:cubicBezTo>
                      <a:pt x="0" y="54714"/>
                      <a:pt x="7845" y="35774"/>
                      <a:pt x="21810" y="21810"/>
                    </a:cubicBezTo>
                    <a:cubicBezTo>
                      <a:pt x="35774" y="7845"/>
                      <a:pt x="54714" y="0"/>
                      <a:pt x="74463" y="0"/>
                    </a:cubicBezTo>
                    <a:close/>
                  </a:path>
                </a:pathLst>
              </a:custGeom>
              <a:solidFill>
                <a:srgbClr val="EFEFEF"/>
              </a:solidFill>
              <a:ln w="57150">
                <a:solidFill>
                  <a:srgbClr val="383838"/>
                </a:solidFill>
              </a:ln>
            </p:spPr>
          </p:sp>
          <p:sp>
            <p:nvSpPr>
              <p:cNvPr id="22" name="TextBox 22"/>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Freeform 30"/>
            <p:cNvSpPr/>
            <p:nvPr/>
          </p:nvSpPr>
          <p:spPr>
            <a:xfrm>
              <a:off x="12549432" y="2784914"/>
              <a:ext cx="3049255" cy="1031447"/>
            </a:xfrm>
            <a:custGeom>
              <a:avLst/>
              <a:gdLst/>
              <a:ahLst/>
              <a:cxnLst/>
              <a:rect l="l" t="t" r="r" b="b"/>
              <a:pathLst>
                <a:path w="803096" h="271657">
                  <a:moveTo>
                    <a:pt x="135828" y="0"/>
                  </a:moveTo>
                  <a:lnTo>
                    <a:pt x="667268" y="0"/>
                  </a:lnTo>
                  <a:cubicBezTo>
                    <a:pt x="703291" y="0"/>
                    <a:pt x="737840" y="14310"/>
                    <a:pt x="763313" y="39783"/>
                  </a:cubicBezTo>
                  <a:cubicBezTo>
                    <a:pt x="788785" y="65256"/>
                    <a:pt x="803096" y="99805"/>
                    <a:pt x="803096" y="135828"/>
                  </a:cubicBezTo>
                  <a:lnTo>
                    <a:pt x="803096" y="135828"/>
                  </a:lnTo>
                  <a:cubicBezTo>
                    <a:pt x="803096" y="210844"/>
                    <a:pt x="742283" y="271657"/>
                    <a:pt x="667268" y="271657"/>
                  </a:cubicBezTo>
                  <a:lnTo>
                    <a:pt x="135828" y="271657"/>
                  </a:lnTo>
                  <a:cubicBezTo>
                    <a:pt x="99805" y="271657"/>
                    <a:pt x="65256" y="257346"/>
                    <a:pt x="39783" y="231874"/>
                  </a:cubicBezTo>
                  <a:cubicBezTo>
                    <a:pt x="14310" y="206401"/>
                    <a:pt x="0" y="171852"/>
                    <a:pt x="0" y="135828"/>
                  </a:cubicBezTo>
                  <a:lnTo>
                    <a:pt x="0" y="135828"/>
                  </a:lnTo>
                  <a:cubicBezTo>
                    <a:pt x="0" y="99805"/>
                    <a:pt x="14310" y="65256"/>
                    <a:pt x="39783" y="39783"/>
                  </a:cubicBezTo>
                  <a:cubicBezTo>
                    <a:pt x="65256" y="14310"/>
                    <a:pt x="99805" y="0"/>
                    <a:pt x="135828" y="0"/>
                  </a:cubicBezTo>
                  <a:close/>
                </a:path>
              </a:pathLst>
            </a:custGeom>
            <a:solidFill>
              <a:srgbClr val="B1E1D2"/>
            </a:solidFill>
          </p:spPr>
        </p:sp>
        <p:sp>
          <p:nvSpPr>
            <p:cNvPr id="43" name="TextBox 42">
              <a:extLst>
                <a:ext uri="{FF2B5EF4-FFF2-40B4-BE49-F238E27FC236}">
                  <a16:creationId xmlns:a16="http://schemas.microsoft.com/office/drawing/2014/main" id="{E961E1D9-27AB-4FAB-AF72-664A6E6F345E}"/>
                </a:ext>
              </a:extLst>
            </p:cNvPr>
            <p:cNvSpPr txBox="1"/>
            <p:nvPr/>
          </p:nvSpPr>
          <p:spPr>
            <a:xfrm>
              <a:off x="12115800" y="3924131"/>
              <a:ext cx="3896980" cy="367158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B211E"/>
                  </a:solidFill>
                  <a:effectLst/>
                  <a:uLnTx/>
                  <a:uFillTx/>
                  <a:latin typeface="Arial" panose="020B0604020202020204" pitchFamily="34" charset="0"/>
                  <a:ea typeface="+mn-ea"/>
                  <a:cs typeface="Arial" panose="020B0604020202020204" pitchFamily="34" charset="0"/>
                </a:rPr>
                <a:t>Cùng tham gia bảo vệ di tích, danh lam thắng cảnh </a:t>
              </a:r>
              <a:endParaRPr kumimoji="0" lang="vi-VN" sz="4000" b="1" i="0" u="none" strike="noStrike" kern="1200" cap="none" spc="0" normalizeH="0" baseline="0" noProof="0" dirty="0">
                <a:ln>
                  <a:noFill/>
                </a:ln>
                <a:solidFill>
                  <a:srgbClr val="7B211E"/>
                </a:solidFill>
                <a:effectLst/>
                <a:uLnTx/>
                <a:uFillTx/>
                <a:latin typeface="Arial" panose="020B0604020202020204" pitchFamily="34" charset="0"/>
                <a:ea typeface="+mn-ea"/>
                <a:cs typeface="Arial" panose="020B0604020202020204" pitchFamily="34" charset="0"/>
              </a:endParaRPr>
            </a:p>
          </p:txBody>
        </p:sp>
        <p:sp>
          <p:nvSpPr>
            <p:cNvPr id="46" name="TextBox 45">
              <a:extLst>
                <a:ext uri="{FF2B5EF4-FFF2-40B4-BE49-F238E27FC236}">
                  <a16:creationId xmlns:a16="http://schemas.microsoft.com/office/drawing/2014/main" id="{171F782F-9977-42CD-85D8-F58E3F980A4C}"/>
                </a:ext>
              </a:extLst>
            </p:cNvPr>
            <p:cNvSpPr txBox="1"/>
            <p:nvPr/>
          </p:nvSpPr>
          <p:spPr>
            <a:xfrm>
              <a:off x="13739419" y="2594944"/>
              <a:ext cx="1462480" cy="1323439"/>
            </a:xfrm>
            <a:prstGeom prst="rect">
              <a:avLst/>
            </a:prstGeom>
            <a:noFill/>
          </p:spPr>
          <p:txBody>
            <a:bodyPr wrap="square" rtlCol="0">
              <a:spAutoFit/>
            </a:bodyPr>
            <a:lstStyle/>
            <a:p>
              <a:r>
                <a:rPr lang="en-US" sz="8000" b="1" dirty="0">
                  <a:solidFill>
                    <a:schemeClr val="bg1"/>
                  </a:solidFill>
                  <a:latin typeface="Arial" panose="020B0604020202020204" pitchFamily="34" charset="0"/>
                  <a:ea typeface="Aachen" panose="02020500000000000000" pitchFamily="18" charset="0"/>
                  <a:cs typeface="Arial" panose="020B0604020202020204" pitchFamily="34" charset="0"/>
                </a:rPr>
                <a:t>3</a:t>
              </a:r>
            </a:p>
          </p:txBody>
        </p:sp>
      </p:grpSp>
      <p:grpSp>
        <p:nvGrpSpPr>
          <p:cNvPr id="31" name="Group 30">
            <a:extLst>
              <a:ext uri="{FF2B5EF4-FFF2-40B4-BE49-F238E27FC236}">
                <a16:creationId xmlns:a16="http://schemas.microsoft.com/office/drawing/2014/main" id="{AC9111F4-E5D5-40CC-8918-B163CE3FDE32}"/>
              </a:ext>
            </a:extLst>
          </p:cNvPr>
          <p:cNvGrpSpPr/>
          <p:nvPr/>
        </p:nvGrpSpPr>
        <p:grpSpPr>
          <a:xfrm>
            <a:off x="6988119" y="2445223"/>
            <a:ext cx="4311211" cy="6580401"/>
            <a:chOff x="6988119" y="2445223"/>
            <a:chExt cx="4311211" cy="6580401"/>
          </a:xfrm>
        </p:grpSpPr>
        <p:grpSp>
          <p:nvGrpSpPr>
            <p:cNvPr id="7" name="Group 7"/>
            <p:cNvGrpSpPr/>
            <p:nvPr/>
          </p:nvGrpSpPr>
          <p:grpSpPr>
            <a:xfrm>
              <a:off x="7140519" y="2597623"/>
              <a:ext cx="4158811" cy="6428001"/>
              <a:chOff x="0" y="0"/>
              <a:chExt cx="1095325" cy="1692972"/>
            </a:xfrm>
          </p:grpSpPr>
          <p:sp>
            <p:nvSpPr>
              <p:cNvPr id="8" name="Freeform 8"/>
              <p:cNvSpPr/>
              <p:nvPr/>
            </p:nvSpPr>
            <p:spPr>
              <a:xfrm>
                <a:off x="0" y="0"/>
                <a:ext cx="1095325" cy="1692971"/>
              </a:xfrm>
              <a:custGeom>
                <a:avLst/>
                <a:gdLst/>
                <a:ahLst/>
                <a:cxnLst/>
                <a:rect l="l" t="t" r="r" b="b"/>
                <a:pathLst>
                  <a:path w="1095325" h="1692971">
                    <a:moveTo>
                      <a:pt x="74463" y="0"/>
                    </a:moveTo>
                    <a:lnTo>
                      <a:pt x="1020862" y="0"/>
                    </a:lnTo>
                    <a:cubicBezTo>
                      <a:pt x="1061986" y="0"/>
                      <a:pt x="1095325" y="33338"/>
                      <a:pt x="1095325" y="74463"/>
                    </a:cubicBezTo>
                    <a:lnTo>
                      <a:pt x="1095325" y="1618509"/>
                    </a:lnTo>
                    <a:cubicBezTo>
                      <a:pt x="1095325" y="1638257"/>
                      <a:pt x="1087479" y="1657197"/>
                      <a:pt x="1073515" y="1671162"/>
                    </a:cubicBezTo>
                    <a:cubicBezTo>
                      <a:pt x="1059550" y="1685126"/>
                      <a:pt x="1040611" y="1692971"/>
                      <a:pt x="1020862" y="1692971"/>
                    </a:cubicBezTo>
                    <a:lnTo>
                      <a:pt x="74463" y="1692971"/>
                    </a:lnTo>
                    <a:cubicBezTo>
                      <a:pt x="54714" y="1692971"/>
                      <a:pt x="35774" y="1685126"/>
                      <a:pt x="21810" y="1671162"/>
                    </a:cubicBezTo>
                    <a:cubicBezTo>
                      <a:pt x="7845" y="1657197"/>
                      <a:pt x="0" y="1638257"/>
                      <a:pt x="0" y="1618509"/>
                    </a:cubicBezTo>
                    <a:lnTo>
                      <a:pt x="0" y="74463"/>
                    </a:lnTo>
                    <a:cubicBezTo>
                      <a:pt x="0" y="54714"/>
                      <a:pt x="7845" y="35774"/>
                      <a:pt x="21810" y="21810"/>
                    </a:cubicBezTo>
                    <a:cubicBezTo>
                      <a:pt x="35774" y="7845"/>
                      <a:pt x="54714" y="0"/>
                      <a:pt x="74463" y="0"/>
                    </a:cubicBezTo>
                    <a:close/>
                  </a:path>
                </a:pathLst>
              </a:custGeom>
              <a:solidFill>
                <a:srgbClr val="63B5DF"/>
              </a:solidFill>
              <a:ln w="57150">
                <a:solidFill>
                  <a:srgbClr val="383838"/>
                </a:solidFill>
              </a:ln>
            </p:spPr>
          </p:sp>
          <p:sp>
            <p:nvSpPr>
              <p:cNvPr id="9" name="TextBox 9"/>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6988119" y="2445223"/>
              <a:ext cx="4158811" cy="6428001"/>
              <a:chOff x="0" y="0"/>
              <a:chExt cx="1095325" cy="1692972"/>
            </a:xfrm>
          </p:grpSpPr>
          <p:sp>
            <p:nvSpPr>
              <p:cNvPr id="18" name="Freeform 18"/>
              <p:cNvSpPr/>
              <p:nvPr/>
            </p:nvSpPr>
            <p:spPr>
              <a:xfrm>
                <a:off x="0" y="0"/>
                <a:ext cx="1095325" cy="1692971"/>
              </a:xfrm>
              <a:custGeom>
                <a:avLst/>
                <a:gdLst/>
                <a:ahLst/>
                <a:cxnLst/>
                <a:rect l="l" t="t" r="r" b="b"/>
                <a:pathLst>
                  <a:path w="1095325" h="1692971">
                    <a:moveTo>
                      <a:pt x="74463" y="0"/>
                    </a:moveTo>
                    <a:lnTo>
                      <a:pt x="1020862" y="0"/>
                    </a:lnTo>
                    <a:cubicBezTo>
                      <a:pt x="1061986" y="0"/>
                      <a:pt x="1095325" y="33338"/>
                      <a:pt x="1095325" y="74463"/>
                    </a:cubicBezTo>
                    <a:lnTo>
                      <a:pt x="1095325" y="1618509"/>
                    </a:lnTo>
                    <a:cubicBezTo>
                      <a:pt x="1095325" y="1638257"/>
                      <a:pt x="1087479" y="1657197"/>
                      <a:pt x="1073515" y="1671162"/>
                    </a:cubicBezTo>
                    <a:cubicBezTo>
                      <a:pt x="1059550" y="1685126"/>
                      <a:pt x="1040611" y="1692971"/>
                      <a:pt x="1020862" y="1692971"/>
                    </a:cubicBezTo>
                    <a:lnTo>
                      <a:pt x="74463" y="1692971"/>
                    </a:lnTo>
                    <a:cubicBezTo>
                      <a:pt x="54714" y="1692971"/>
                      <a:pt x="35774" y="1685126"/>
                      <a:pt x="21810" y="1671162"/>
                    </a:cubicBezTo>
                    <a:cubicBezTo>
                      <a:pt x="7845" y="1657197"/>
                      <a:pt x="0" y="1638257"/>
                      <a:pt x="0" y="1618509"/>
                    </a:cubicBezTo>
                    <a:lnTo>
                      <a:pt x="0" y="74463"/>
                    </a:lnTo>
                    <a:cubicBezTo>
                      <a:pt x="0" y="54714"/>
                      <a:pt x="7845" y="35774"/>
                      <a:pt x="21810" y="21810"/>
                    </a:cubicBezTo>
                    <a:cubicBezTo>
                      <a:pt x="35774" y="7845"/>
                      <a:pt x="54714" y="0"/>
                      <a:pt x="74463" y="0"/>
                    </a:cubicBezTo>
                    <a:close/>
                  </a:path>
                </a:pathLst>
              </a:custGeom>
              <a:solidFill>
                <a:srgbClr val="EFEFEF"/>
              </a:solidFill>
              <a:ln w="57150">
                <a:solidFill>
                  <a:srgbClr val="383838"/>
                </a:solidFill>
              </a:ln>
            </p:spPr>
          </p:sp>
          <p:sp>
            <p:nvSpPr>
              <p:cNvPr id="19" name="TextBox 19"/>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p:cNvGrpSpPr/>
            <p:nvPr/>
          </p:nvGrpSpPr>
          <p:grpSpPr>
            <a:xfrm>
              <a:off x="7542896" y="2784914"/>
              <a:ext cx="3049255" cy="1031447"/>
              <a:chOff x="0" y="0"/>
              <a:chExt cx="803096" cy="271657"/>
            </a:xfrm>
          </p:grpSpPr>
          <p:sp>
            <p:nvSpPr>
              <p:cNvPr id="27" name="Freeform 27"/>
              <p:cNvSpPr/>
              <p:nvPr/>
            </p:nvSpPr>
            <p:spPr>
              <a:xfrm>
                <a:off x="0" y="0"/>
                <a:ext cx="803096" cy="271657"/>
              </a:xfrm>
              <a:custGeom>
                <a:avLst/>
                <a:gdLst/>
                <a:ahLst/>
                <a:cxnLst/>
                <a:rect l="l" t="t" r="r" b="b"/>
                <a:pathLst>
                  <a:path w="803096" h="271657">
                    <a:moveTo>
                      <a:pt x="135828" y="0"/>
                    </a:moveTo>
                    <a:lnTo>
                      <a:pt x="667268" y="0"/>
                    </a:lnTo>
                    <a:cubicBezTo>
                      <a:pt x="703291" y="0"/>
                      <a:pt x="737840" y="14310"/>
                      <a:pt x="763313" y="39783"/>
                    </a:cubicBezTo>
                    <a:cubicBezTo>
                      <a:pt x="788785" y="65256"/>
                      <a:pt x="803096" y="99805"/>
                      <a:pt x="803096" y="135828"/>
                    </a:cubicBezTo>
                    <a:lnTo>
                      <a:pt x="803096" y="135828"/>
                    </a:lnTo>
                    <a:cubicBezTo>
                      <a:pt x="803096" y="210844"/>
                      <a:pt x="742283" y="271657"/>
                      <a:pt x="667268" y="271657"/>
                    </a:cubicBezTo>
                    <a:lnTo>
                      <a:pt x="135828" y="271657"/>
                    </a:lnTo>
                    <a:cubicBezTo>
                      <a:pt x="99805" y="271657"/>
                      <a:pt x="65256" y="257346"/>
                      <a:pt x="39783" y="231874"/>
                    </a:cubicBezTo>
                    <a:cubicBezTo>
                      <a:pt x="14310" y="206401"/>
                      <a:pt x="0" y="171852"/>
                      <a:pt x="0" y="135828"/>
                    </a:cubicBezTo>
                    <a:lnTo>
                      <a:pt x="0" y="135828"/>
                    </a:lnTo>
                    <a:cubicBezTo>
                      <a:pt x="0" y="99805"/>
                      <a:pt x="14310" y="65256"/>
                      <a:pt x="39783" y="39783"/>
                    </a:cubicBezTo>
                    <a:cubicBezTo>
                      <a:pt x="65256" y="14310"/>
                      <a:pt x="99805" y="0"/>
                      <a:pt x="135828" y="0"/>
                    </a:cubicBezTo>
                    <a:close/>
                  </a:path>
                </a:pathLst>
              </a:custGeom>
              <a:solidFill>
                <a:srgbClr val="63B5DF"/>
              </a:solidFill>
            </p:spPr>
          </p:sp>
          <p:sp>
            <p:nvSpPr>
              <p:cNvPr id="28" name="TextBox 28"/>
              <p:cNvSpPr txBox="1"/>
              <p:nvPr/>
            </p:nvSpPr>
            <p:spPr>
              <a:xfrm>
                <a:off x="0" y="28575"/>
                <a:ext cx="812800" cy="784225"/>
              </a:xfrm>
              <a:prstGeom prst="rect">
                <a:avLst/>
              </a:prstGeom>
            </p:spPr>
            <p:txBody>
              <a:bodyPr lIns="50800" tIns="50800" rIns="50800" bIns="50800" rtlCol="0" anchor="ctr"/>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0" lang="en-US" sz="2400" b="0" i="0" u="none" strike="noStrike" kern="1200" cap="none" spc="0" normalizeH="0" baseline="0" noProof="0">
                    <a:ln>
                      <a:noFill/>
                    </a:ln>
                    <a:solidFill>
                      <a:srgbClr val="EFEFEF"/>
                    </a:solidFill>
                    <a:effectLst/>
                    <a:uLnTx/>
                    <a:uFillTx/>
                    <a:latin typeface="Quicksand"/>
                    <a:ea typeface="+mn-ea"/>
                    <a:cs typeface="+mn-cs"/>
                  </a:rPr>
                  <a:t>Example 2</a:t>
                </a:r>
              </a:p>
            </p:txBody>
          </p:sp>
        </p:grpSp>
        <p:sp>
          <p:nvSpPr>
            <p:cNvPr id="39" name="TextBox 38">
              <a:extLst>
                <a:ext uri="{FF2B5EF4-FFF2-40B4-BE49-F238E27FC236}">
                  <a16:creationId xmlns:a16="http://schemas.microsoft.com/office/drawing/2014/main" id="{5C89BD6F-6E75-495C-9A08-0D2FD2511484}"/>
                </a:ext>
              </a:extLst>
            </p:cNvPr>
            <p:cNvSpPr txBox="1"/>
            <p:nvPr/>
          </p:nvSpPr>
          <p:spPr>
            <a:xfrm>
              <a:off x="7010400" y="3924857"/>
              <a:ext cx="4158811" cy="459491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B211E"/>
                  </a:solidFill>
                  <a:effectLst/>
                  <a:uLnTx/>
                  <a:uFillTx/>
                  <a:latin typeface="Arial" panose="020B0604020202020204" pitchFamily="34" charset="0"/>
                  <a:ea typeface="+mn-ea"/>
                  <a:cs typeface="Arial" panose="020B0604020202020204" pitchFamily="34" charset="0"/>
                </a:rPr>
                <a:t>Hành vi nên và không nên khi tham quan di tích, danh lam thẳng cảnh </a:t>
              </a:r>
              <a:endParaRPr kumimoji="0" lang="vi-VN" sz="4000" b="1" i="0" u="none" strike="noStrike" kern="1200" cap="none" spc="0" normalizeH="0" baseline="0" noProof="0" dirty="0">
                <a:ln>
                  <a:noFill/>
                </a:ln>
                <a:solidFill>
                  <a:srgbClr val="7B211E"/>
                </a:solidFill>
                <a:effectLst/>
                <a:uLnTx/>
                <a:uFillTx/>
                <a:latin typeface="Arial" panose="020B0604020202020204" pitchFamily="34" charset="0"/>
                <a:ea typeface="+mn-ea"/>
                <a:cs typeface="Arial" panose="020B0604020202020204" pitchFamily="34" charset="0"/>
              </a:endParaRPr>
            </a:p>
          </p:txBody>
        </p:sp>
        <p:sp>
          <p:nvSpPr>
            <p:cNvPr id="45" name="TextBox 44">
              <a:extLst>
                <a:ext uri="{FF2B5EF4-FFF2-40B4-BE49-F238E27FC236}">
                  <a16:creationId xmlns:a16="http://schemas.microsoft.com/office/drawing/2014/main" id="{410230F3-6E07-4E90-B17A-30484C192054}"/>
                </a:ext>
              </a:extLst>
            </p:cNvPr>
            <p:cNvSpPr txBox="1"/>
            <p:nvPr/>
          </p:nvSpPr>
          <p:spPr>
            <a:xfrm>
              <a:off x="8694243" y="2638642"/>
              <a:ext cx="1462480" cy="1323439"/>
            </a:xfrm>
            <a:prstGeom prst="rect">
              <a:avLst/>
            </a:prstGeom>
            <a:noFill/>
          </p:spPr>
          <p:txBody>
            <a:bodyPr wrap="square" rtlCol="0">
              <a:spAutoFit/>
            </a:bodyPr>
            <a:lstStyle/>
            <a:p>
              <a:r>
                <a:rPr lang="en-US" sz="8000" b="1" dirty="0">
                  <a:solidFill>
                    <a:schemeClr val="bg1"/>
                  </a:solidFill>
                  <a:latin typeface="Arial" panose="020B0604020202020204" pitchFamily="34" charset="0"/>
                  <a:ea typeface="Aachen" panose="02020500000000000000" pitchFamily="18" charset="0"/>
                  <a:cs typeface="Arial" panose="020B0604020202020204" pitchFamily="34" charset="0"/>
                </a:rPr>
                <a:t>2</a:t>
              </a:r>
            </a:p>
          </p:txBody>
        </p:sp>
      </p:grpSp>
    </p:spTree>
    <p:extLst>
      <p:ext uri="{BB962C8B-B14F-4D97-AF65-F5344CB8AC3E}">
        <p14:creationId xmlns:p14="http://schemas.microsoft.com/office/powerpoint/2010/main" val="202709443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randombar(horizont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up)">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500" fill="hold"/>
                                        <p:tgtEl>
                                          <p:spTgt spid="32"/>
                                        </p:tgtEl>
                                        <p:attrNameLst>
                                          <p:attrName>ppt_x</p:attrName>
                                        </p:attrNameLst>
                                      </p:cBhvr>
                                      <p:tavLst>
                                        <p:tav tm="0">
                                          <p:val>
                                            <p:strVal val="1+#ppt_w/2"/>
                                          </p:val>
                                        </p:tav>
                                        <p:tav tm="100000">
                                          <p:val>
                                            <p:strVal val="#ppt_x"/>
                                          </p:val>
                                        </p:tav>
                                      </p:tavLst>
                                    </p:anim>
                                    <p:anim calcmode="lin" valueType="num">
                                      <p:cBhvr additive="base">
                                        <p:cTn id="23"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1651" y="5974838"/>
            <a:ext cx="7546257" cy="5666553"/>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07841">
            <a:off x="11776031" y="5245977"/>
            <a:ext cx="6548488" cy="751914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688606" y="48821"/>
            <a:ext cx="6076860" cy="11852033"/>
          </a:xfrm>
          <a:prstGeom prst="rect">
            <a:avLst/>
          </a:prstGeom>
        </p:spPr>
      </p:pic>
      <p:grpSp>
        <p:nvGrpSpPr>
          <p:cNvPr id="29" name="Group 28">
            <a:extLst>
              <a:ext uri="{FF2B5EF4-FFF2-40B4-BE49-F238E27FC236}">
                <a16:creationId xmlns:a16="http://schemas.microsoft.com/office/drawing/2014/main" id="{1152FE1C-129C-46A9-B548-07F3573F21B6}"/>
              </a:ext>
            </a:extLst>
          </p:cNvPr>
          <p:cNvGrpSpPr/>
          <p:nvPr/>
        </p:nvGrpSpPr>
        <p:grpSpPr>
          <a:xfrm>
            <a:off x="685800" y="476005"/>
            <a:ext cx="4011671" cy="2400657"/>
            <a:chOff x="685800" y="476005"/>
            <a:chExt cx="4011671" cy="2400657"/>
          </a:xfrm>
        </p:grpSpPr>
        <p:sp>
          <p:nvSpPr>
            <p:cNvPr id="27" name="Google Shape;2015;p44">
              <a:extLst>
                <a:ext uri="{FF2B5EF4-FFF2-40B4-BE49-F238E27FC236}">
                  <a16:creationId xmlns:a16="http://schemas.microsoft.com/office/drawing/2014/main" id="{35B867F7-5273-4828-BDDB-72F9B3B7F8AB}"/>
                </a:ext>
              </a:extLst>
            </p:cNvPr>
            <p:cNvSpPr/>
            <p:nvPr/>
          </p:nvSpPr>
          <p:spPr>
            <a:xfrm>
              <a:off x="685800" y="1314205"/>
              <a:ext cx="2405011" cy="1562457"/>
            </a:xfrm>
            <a:custGeom>
              <a:avLst/>
              <a:gdLst/>
              <a:ahLst/>
              <a:cxnLst/>
              <a:rect l="l" t="t" r="r" b="b"/>
              <a:pathLst>
                <a:path w="1009020" h="857682" extrusionOk="0">
                  <a:moveTo>
                    <a:pt x="105127" y="773623"/>
                  </a:moveTo>
                  <a:cubicBezTo>
                    <a:pt x="2753" y="704507"/>
                    <a:pt x="-31609" y="545737"/>
                    <a:pt x="32296" y="437331"/>
                  </a:cubicBezTo>
                  <a:cubicBezTo>
                    <a:pt x="50058" y="407238"/>
                    <a:pt x="73978" y="381074"/>
                    <a:pt x="88347" y="349016"/>
                  </a:cubicBezTo>
                  <a:cubicBezTo>
                    <a:pt x="123335" y="271060"/>
                    <a:pt x="96112" y="171226"/>
                    <a:pt x="141275" y="99164"/>
                  </a:cubicBezTo>
                  <a:cubicBezTo>
                    <a:pt x="168497" y="55855"/>
                    <a:pt x="217497" y="31923"/>
                    <a:pt x="266497" y="23619"/>
                  </a:cubicBezTo>
                  <a:cubicBezTo>
                    <a:pt x="315497" y="15403"/>
                    <a:pt x="365479" y="20582"/>
                    <a:pt x="415014" y="23619"/>
                  </a:cubicBezTo>
                  <a:cubicBezTo>
                    <a:pt x="494807" y="28440"/>
                    <a:pt x="575224" y="27190"/>
                    <a:pt x="654035" y="13349"/>
                  </a:cubicBezTo>
                  <a:cubicBezTo>
                    <a:pt x="702499" y="4777"/>
                    <a:pt x="753017" y="-8350"/>
                    <a:pt x="799785" y="7277"/>
                  </a:cubicBezTo>
                  <a:cubicBezTo>
                    <a:pt x="867796" y="29959"/>
                    <a:pt x="905015" y="104522"/>
                    <a:pt x="932773" y="173191"/>
                  </a:cubicBezTo>
                  <a:cubicBezTo>
                    <a:pt x="979006" y="287312"/>
                    <a:pt x="1019705" y="409470"/>
                    <a:pt x="1006496" y="532700"/>
                  </a:cubicBezTo>
                  <a:cubicBezTo>
                    <a:pt x="993287" y="655930"/>
                    <a:pt x="911174" y="779070"/>
                    <a:pt x="793805" y="797644"/>
                  </a:cubicBezTo>
                  <a:cubicBezTo>
                    <a:pt x="754445" y="803805"/>
                    <a:pt x="714102" y="798180"/>
                    <a:pt x="674652" y="803805"/>
                  </a:cubicBezTo>
                  <a:cubicBezTo>
                    <a:pt x="600304" y="814342"/>
                    <a:pt x="531668" y="864349"/>
                    <a:pt x="456963" y="856937"/>
                  </a:cubicBezTo>
                  <a:cubicBezTo>
                    <a:pt x="409124" y="852204"/>
                    <a:pt x="366550" y="824433"/>
                    <a:pt x="327457" y="795322"/>
                  </a:cubicBezTo>
                  <a:cubicBezTo>
                    <a:pt x="289524" y="767015"/>
                    <a:pt x="243113" y="735136"/>
                    <a:pt x="200003" y="753531"/>
                  </a:cubicBezTo>
                  <a:cubicBezTo>
                    <a:pt x="188757" y="758353"/>
                    <a:pt x="178672" y="766301"/>
                    <a:pt x="166801" y="769069"/>
                  </a:cubicBezTo>
                  <a:cubicBezTo>
                    <a:pt x="139132" y="775320"/>
                    <a:pt x="106377" y="752102"/>
                    <a:pt x="84152" y="770408"/>
                  </a:cubicBezTo>
                </a:path>
              </a:pathLst>
            </a:custGeom>
            <a:solidFill>
              <a:srgbClr val="91E0D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24598B"/>
                </a:solidFill>
                <a:effectLst/>
                <a:uLnTx/>
                <a:uFillTx/>
                <a:latin typeface="Arial"/>
                <a:ea typeface="Calibri"/>
                <a:cs typeface="Calibri"/>
                <a:sym typeface="Calibri"/>
              </a:endParaRPr>
            </a:p>
          </p:txBody>
        </p:sp>
        <p:sp>
          <p:nvSpPr>
            <p:cNvPr id="26" name="TextBox 25">
              <a:extLst>
                <a:ext uri="{FF2B5EF4-FFF2-40B4-BE49-F238E27FC236}">
                  <a16:creationId xmlns:a16="http://schemas.microsoft.com/office/drawing/2014/main" id="{62309657-6E8D-49BB-8EDE-22FA49583710}"/>
                </a:ext>
              </a:extLst>
            </p:cNvPr>
            <p:cNvSpPr txBox="1"/>
            <p:nvPr/>
          </p:nvSpPr>
          <p:spPr>
            <a:xfrm>
              <a:off x="1628330" y="476005"/>
              <a:ext cx="3069141" cy="2400657"/>
            </a:xfrm>
            <a:prstGeom prst="rect">
              <a:avLst/>
            </a:prstGeom>
            <a:noFill/>
          </p:spPr>
          <p:txBody>
            <a:bodyPr wrap="square" rtlCol="0">
              <a:spAutoFit/>
            </a:bodyPr>
            <a:lstStyle/>
            <a:p>
              <a:r>
                <a:rPr lang="en-US" sz="15000" b="1" dirty="0">
                  <a:solidFill>
                    <a:schemeClr val="accent6">
                      <a:lumMod val="75000"/>
                    </a:schemeClr>
                  </a:solidFill>
                  <a:latin typeface="Arial" panose="020B0604020202020204" pitchFamily="34" charset="0"/>
                  <a:ea typeface="Aachen" panose="02020500000000000000" pitchFamily="18" charset="0"/>
                  <a:cs typeface="Arial" panose="020B0604020202020204" pitchFamily="34" charset="0"/>
                </a:rPr>
                <a:t>01</a:t>
              </a:r>
            </a:p>
          </p:txBody>
        </p:sp>
      </p:grpSp>
      <p:sp>
        <p:nvSpPr>
          <p:cNvPr id="28" name="TextBox 27">
            <a:extLst>
              <a:ext uri="{FF2B5EF4-FFF2-40B4-BE49-F238E27FC236}">
                <a16:creationId xmlns:a16="http://schemas.microsoft.com/office/drawing/2014/main" id="{233AF5FC-E028-4503-B372-B256DE71257C}"/>
              </a:ext>
            </a:extLst>
          </p:cNvPr>
          <p:cNvSpPr txBox="1"/>
          <p:nvPr/>
        </p:nvSpPr>
        <p:spPr>
          <a:xfrm>
            <a:off x="1317000" y="3273364"/>
            <a:ext cx="9753725" cy="4950575"/>
          </a:xfrm>
          <a:prstGeom prst="roundRect">
            <a:avLst/>
          </a:prstGeom>
          <a:solidFill>
            <a:schemeClr val="bg1"/>
          </a:solidFill>
          <a:ln w="38100">
            <a:solidFill>
              <a:schemeClr val="accent6">
                <a:lumMod val="75000"/>
              </a:schemeClr>
            </a:solidFill>
            <a:prstDash val="lgDash"/>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7B211E"/>
                </a:solidFill>
                <a:effectLst/>
                <a:uLnTx/>
                <a:uFillTx/>
                <a:latin typeface="Arial" panose="020B0604020202020204" pitchFamily="34" charset="0"/>
                <a:ea typeface="+mn-ea"/>
                <a:cs typeface="Arial" panose="020B0604020202020204" pitchFamily="34" charset="0"/>
              </a:rPr>
              <a:t>TÌM HIỂU CÁC DI TÍCH, DANH LAM THẮNG CẢNH </a:t>
            </a:r>
            <a:endParaRPr kumimoji="0" lang="vi-VN" sz="6600" b="1" i="0" u="none" strike="noStrike" kern="1200" cap="none" spc="0" normalizeH="0" baseline="0" noProof="0" dirty="0">
              <a:ln>
                <a:noFill/>
              </a:ln>
              <a:solidFill>
                <a:srgbClr val="7B211E"/>
              </a:solidFill>
              <a:effectLst/>
              <a:uLnTx/>
              <a:uFillTx/>
              <a:latin typeface="Arial" panose="020B0604020202020204" pitchFamily="34" charset="0"/>
              <a:ea typeface="+mn-ea"/>
              <a:cs typeface="Arial" panose="020B0604020202020204" pitchFamily="34" charset="0"/>
            </a:endParaRPr>
          </a:p>
        </p:txBody>
      </p:sp>
      <p:grpSp>
        <p:nvGrpSpPr>
          <p:cNvPr id="30" name="Google Shape;892;p38">
            <a:extLst>
              <a:ext uri="{FF2B5EF4-FFF2-40B4-BE49-F238E27FC236}">
                <a16:creationId xmlns:a16="http://schemas.microsoft.com/office/drawing/2014/main" id="{D6A6165F-376E-4202-BFFA-7C3F19A619A5}"/>
              </a:ext>
            </a:extLst>
          </p:cNvPr>
          <p:cNvGrpSpPr/>
          <p:nvPr/>
        </p:nvGrpSpPr>
        <p:grpSpPr>
          <a:xfrm>
            <a:off x="9435811" y="1385254"/>
            <a:ext cx="1634913" cy="1777046"/>
            <a:chOff x="-247636" y="1953903"/>
            <a:chExt cx="1634913" cy="1777046"/>
          </a:xfrm>
        </p:grpSpPr>
        <p:sp>
          <p:nvSpPr>
            <p:cNvPr id="31" name="Google Shape;893;p38">
              <a:extLst>
                <a:ext uri="{FF2B5EF4-FFF2-40B4-BE49-F238E27FC236}">
                  <a16:creationId xmlns:a16="http://schemas.microsoft.com/office/drawing/2014/main" id="{44F6AA58-DF0D-4C68-9056-DAA227FC27A9}"/>
                </a:ext>
              </a:extLst>
            </p:cNvPr>
            <p:cNvSpPr/>
            <p:nvPr/>
          </p:nvSpPr>
          <p:spPr>
            <a:xfrm rot="629535">
              <a:off x="-117768" y="2066135"/>
              <a:ext cx="1375178" cy="1552583"/>
            </a:xfrm>
            <a:custGeom>
              <a:avLst/>
              <a:gdLst/>
              <a:ahLst/>
              <a:cxnLst/>
              <a:rect l="l" t="t" r="r" b="b"/>
              <a:pathLst>
                <a:path w="29836" h="33685" extrusionOk="0">
                  <a:moveTo>
                    <a:pt x="17867" y="0"/>
                  </a:moveTo>
                  <a:cubicBezTo>
                    <a:pt x="17431" y="0"/>
                    <a:pt x="16986" y="102"/>
                    <a:pt x="16580" y="292"/>
                  </a:cubicBezTo>
                  <a:cubicBezTo>
                    <a:pt x="15903" y="609"/>
                    <a:pt x="15423" y="1100"/>
                    <a:pt x="15004" y="1581"/>
                  </a:cubicBezTo>
                  <a:cubicBezTo>
                    <a:pt x="14184" y="2523"/>
                    <a:pt x="13482" y="3559"/>
                    <a:pt x="12906" y="4672"/>
                  </a:cubicBezTo>
                  <a:cubicBezTo>
                    <a:pt x="12734" y="4500"/>
                    <a:pt x="12526" y="4351"/>
                    <a:pt x="12272" y="4240"/>
                  </a:cubicBezTo>
                  <a:cubicBezTo>
                    <a:pt x="12005" y="4123"/>
                    <a:pt x="11715" y="4065"/>
                    <a:pt x="11410" y="4065"/>
                  </a:cubicBezTo>
                  <a:cubicBezTo>
                    <a:pt x="11086" y="4065"/>
                    <a:pt x="10753" y="4131"/>
                    <a:pt x="10393" y="4265"/>
                  </a:cubicBezTo>
                  <a:cubicBezTo>
                    <a:pt x="9353" y="4652"/>
                    <a:pt x="8471" y="5388"/>
                    <a:pt x="7773" y="6452"/>
                  </a:cubicBezTo>
                  <a:cubicBezTo>
                    <a:pt x="7248" y="7252"/>
                    <a:pt x="6835" y="8228"/>
                    <a:pt x="6542" y="9352"/>
                  </a:cubicBezTo>
                  <a:cubicBezTo>
                    <a:pt x="6413" y="9845"/>
                    <a:pt x="6307" y="10345"/>
                    <a:pt x="6222" y="10849"/>
                  </a:cubicBezTo>
                  <a:cubicBezTo>
                    <a:pt x="5664" y="10504"/>
                    <a:pt x="5018" y="10308"/>
                    <a:pt x="4386" y="10308"/>
                  </a:cubicBezTo>
                  <a:cubicBezTo>
                    <a:pt x="3758" y="10308"/>
                    <a:pt x="3171" y="10498"/>
                    <a:pt x="2690" y="10860"/>
                  </a:cubicBezTo>
                  <a:cubicBezTo>
                    <a:pt x="2293" y="11159"/>
                    <a:pt x="2031" y="11520"/>
                    <a:pt x="1828" y="11834"/>
                  </a:cubicBezTo>
                  <a:cubicBezTo>
                    <a:pt x="1107" y="12953"/>
                    <a:pt x="631" y="14252"/>
                    <a:pt x="419" y="15700"/>
                  </a:cubicBezTo>
                  <a:cubicBezTo>
                    <a:pt x="231" y="16973"/>
                    <a:pt x="250" y="18322"/>
                    <a:pt x="473" y="19710"/>
                  </a:cubicBezTo>
                  <a:cubicBezTo>
                    <a:pt x="886" y="22256"/>
                    <a:pt x="1884" y="24585"/>
                    <a:pt x="2850" y="26838"/>
                  </a:cubicBezTo>
                  <a:cubicBezTo>
                    <a:pt x="2915" y="26991"/>
                    <a:pt x="2998" y="27162"/>
                    <a:pt x="3092" y="27337"/>
                  </a:cubicBezTo>
                  <a:cubicBezTo>
                    <a:pt x="2962" y="27518"/>
                    <a:pt x="2835" y="27700"/>
                    <a:pt x="2711" y="27875"/>
                  </a:cubicBezTo>
                  <a:cubicBezTo>
                    <a:pt x="2710" y="27876"/>
                    <a:pt x="2705" y="27881"/>
                    <a:pt x="2705" y="27881"/>
                  </a:cubicBezTo>
                  <a:cubicBezTo>
                    <a:pt x="2248" y="28545"/>
                    <a:pt x="1879" y="29100"/>
                    <a:pt x="1576" y="29581"/>
                  </a:cubicBezTo>
                  <a:cubicBezTo>
                    <a:pt x="1319" y="29984"/>
                    <a:pt x="945" y="30593"/>
                    <a:pt x="661" y="31090"/>
                  </a:cubicBezTo>
                  <a:lnTo>
                    <a:pt x="381" y="31584"/>
                  </a:lnTo>
                  <a:cubicBezTo>
                    <a:pt x="1" y="32251"/>
                    <a:pt x="231" y="33107"/>
                    <a:pt x="894" y="33494"/>
                  </a:cubicBezTo>
                  <a:cubicBezTo>
                    <a:pt x="1108" y="33619"/>
                    <a:pt x="1354" y="33684"/>
                    <a:pt x="1601" y="33684"/>
                  </a:cubicBezTo>
                  <a:cubicBezTo>
                    <a:pt x="2100" y="33684"/>
                    <a:pt x="2566" y="33416"/>
                    <a:pt x="2816" y="32986"/>
                  </a:cubicBezTo>
                  <a:cubicBezTo>
                    <a:pt x="3524" y="31771"/>
                    <a:pt x="4288" y="30590"/>
                    <a:pt x="5092" y="29471"/>
                  </a:cubicBezTo>
                  <a:cubicBezTo>
                    <a:pt x="6075" y="30092"/>
                    <a:pt x="7147" y="30585"/>
                    <a:pt x="8287" y="30940"/>
                  </a:cubicBezTo>
                  <a:cubicBezTo>
                    <a:pt x="9638" y="31360"/>
                    <a:pt x="11042" y="31573"/>
                    <a:pt x="12457" y="31573"/>
                  </a:cubicBezTo>
                  <a:cubicBezTo>
                    <a:pt x="14006" y="31573"/>
                    <a:pt x="15509" y="31319"/>
                    <a:pt x="16929" y="30817"/>
                  </a:cubicBezTo>
                  <a:cubicBezTo>
                    <a:pt x="17592" y="30583"/>
                    <a:pt x="18134" y="30310"/>
                    <a:pt x="18585" y="29981"/>
                  </a:cubicBezTo>
                  <a:cubicBezTo>
                    <a:pt x="19243" y="29502"/>
                    <a:pt x="19693" y="28914"/>
                    <a:pt x="19924" y="28231"/>
                  </a:cubicBezTo>
                  <a:cubicBezTo>
                    <a:pt x="20172" y="27496"/>
                    <a:pt x="20143" y="26693"/>
                    <a:pt x="19839" y="25911"/>
                  </a:cubicBezTo>
                  <a:cubicBezTo>
                    <a:pt x="19703" y="25559"/>
                    <a:pt x="19511" y="25219"/>
                    <a:pt x="19276" y="24907"/>
                  </a:cubicBezTo>
                  <a:cubicBezTo>
                    <a:pt x="20308" y="24686"/>
                    <a:pt x="21327" y="24372"/>
                    <a:pt x="22318" y="23969"/>
                  </a:cubicBezTo>
                  <a:cubicBezTo>
                    <a:pt x="23229" y="23599"/>
                    <a:pt x="24379" y="23042"/>
                    <a:pt x="25201" y="22008"/>
                  </a:cubicBezTo>
                  <a:cubicBezTo>
                    <a:pt x="25637" y="21457"/>
                    <a:pt x="25939" y="20781"/>
                    <a:pt x="26049" y="20101"/>
                  </a:cubicBezTo>
                  <a:cubicBezTo>
                    <a:pt x="26179" y="19305"/>
                    <a:pt x="26053" y="18541"/>
                    <a:pt x="25689" y="17885"/>
                  </a:cubicBezTo>
                  <a:cubicBezTo>
                    <a:pt x="25584" y="17696"/>
                    <a:pt x="25459" y="17519"/>
                    <a:pt x="25317" y="17354"/>
                  </a:cubicBezTo>
                  <a:cubicBezTo>
                    <a:pt x="25907" y="17083"/>
                    <a:pt x="26524" y="16766"/>
                    <a:pt x="27177" y="16394"/>
                  </a:cubicBezTo>
                  <a:cubicBezTo>
                    <a:pt x="28006" y="15922"/>
                    <a:pt x="28653" y="15380"/>
                    <a:pt x="29099" y="14784"/>
                  </a:cubicBezTo>
                  <a:cubicBezTo>
                    <a:pt x="29577" y="14146"/>
                    <a:pt x="29823" y="13455"/>
                    <a:pt x="29829" y="12730"/>
                  </a:cubicBezTo>
                  <a:cubicBezTo>
                    <a:pt x="29835" y="11960"/>
                    <a:pt x="29560" y="11210"/>
                    <a:pt x="29031" y="10564"/>
                  </a:cubicBezTo>
                  <a:cubicBezTo>
                    <a:pt x="28620" y="10062"/>
                    <a:pt x="28063" y="9642"/>
                    <a:pt x="27451" y="9372"/>
                  </a:cubicBezTo>
                  <a:cubicBezTo>
                    <a:pt x="27668" y="9170"/>
                    <a:pt x="27859" y="8970"/>
                    <a:pt x="28028" y="8765"/>
                  </a:cubicBezTo>
                  <a:cubicBezTo>
                    <a:pt x="28594" y="8083"/>
                    <a:pt x="28922" y="7347"/>
                    <a:pt x="29004" y="6581"/>
                  </a:cubicBezTo>
                  <a:cubicBezTo>
                    <a:pt x="29104" y="5663"/>
                    <a:pt x="28826" y="4717"/>
                    <a:pt x="28223" y="3921"/>
                  </a:cubicBezTo>
                  <a:cubicBezTo>
                    <a:pt x="27686" y="3211"/>
                    <a:pt x="26928" y="2662"/>
                    <a:pt x="26088" y="2376"/>
                  </a:cubicBezTo>
                  <a:cubicBezTo>
                    <a:pt x="25534" y="2187"/>
                    <a:pt x="24936" y="2090"/>
                    <a:pt x="24308" y="2090"/>
                  </a:cubicBezTo>
                  <a:cubicBezTo>
                    <a:pt x="23449" y="2090"/>
                    <a:pt x="22518" y="2271"/>
                    <a:pt x="21538" y="2624"/>
                  </a:cubicBezTo>
                  <a:cubicBezTo>
                    <a:pt x="21204" y="2745"/>
                    <a:pt x="20871" y="2881"/>
                    <a:pt x="20547" y="3030"/>
                  </a:cubicBezTo>
                  <a:cubicBezTo>
                    <a:pt x="20524" y="2598"/>
                    <a:pt x="20461" y="2221"/>
                    <a:pt x="20355" y="1886"/>
                  </a:cubicBezTo>
                  <a:cubicBezTo>
                    <a:pt x="20155" y="1258"/>
                    <a:pt x="19807" y="767"/>
                    <a:pt x="19316" y="434"/>
                  </a:cubicBezTo>
                  <a:cubicBezTo>
                    <a:pt x="18900" y="150"/>
                    <a:pt x="18400" y="0"/>
                    <a:pt x="17867"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894;p38">
              <a:extLst>
                <a:ext uri="{FF2B5EF4-FFF2-40B4-BE49-F238E27FC236}">
                  <a16:creationId xmlns:a16="http://schemas.microsoft.com/office/drawing/2014/main" id="{3D2676DF-9B49-425F-834F-79A1A0A72647}"/>
                </a:ext>
              </a:extLst>
            </p:cNvPr>
            <p:cNvSpPr/>
            <p:nvPr/>
          </p:nvSpPr>
          <p:spPr>
            <a:xfrm rot="629535">
              <a:off x="-45056" y="2127735"/>
              <a:ext cx="1250870" cy="1334341"/>
            </a:xfrm>
            <a:custGeom>
              <a:avLst/>
              <a:gdLst/>
              <a:ahLst/>
              <a:cxnLst/>
              <a:rect l="l" t="t" r="r" b="b"/>
              <a:pathLst>
                <a:path w="27139" h="28950" extrusionOk="0">
                  <a:moveTo>
                    <a:pt x="16481" y="1"/>
                  </a:moveTo>
                  <a:cubicBezTo>
                    <a:pt x="16232" y="1"/>
                    <a:pt x="15978" y="62"/>
                    <a:pt x="15753" y="168"/>
                  </a:cubicBezTo>
                  <a:cubicBezTo>
                    <a:pt x="15298" y="382"/>
                    <a:pt x="14937" y="751"/>
                    <a:pt x="14607" y="1130"/>
                  </a:cubicBezTo>
                  <a:cubicBezTo>
                    <a:pt x="13258" y="2683"/>
                    <a:pt x="12246" y="4527"/>
                    <a:pt x="11663" y="6501"/>
                  </a:cubicBezTo>
                  <a:cubicBezTo>
                    <a:pt x="11127" y="5942"/>
                    <a:pt x="11071" y="4440"/>
                    <a:pt x="10362" y="4132"/>
                  </a:cubicBezTo>
                  <a:cubicBezTo>
                    <a:pt x="10254" y="4085"/>
                    <a:pt x="10139" y="4066"/>
                    <a:pt x="10023" y="4066"/>
                  </a:cubicBezTo>
                  <a:cubicBezTo>
                    <a:pt x="9835" y="4066"/>
                    <a:pt x="9642" y="4116"/>
                    <a:pt x="9465" y="4183"/>
                  </a:cubicBezTo>
                  <a:cubicBezTo>
                    <a:pt x="7783" y="4811"/>
                    <a:pt x="6878" y="6634"/>
                    <a:pt x="6426" y="8370"/>
                  </a:cubicBezTo>
                  <a:cubicBezTo>
                    <a:pt x="5943" y="10225"/>
                    <a:pt x="5792" y="12165"/>
                    <a:pt x="5982" y="14071"/>
                  </a:cubicBezTo>
                  <a:cubicBezTo>
                    <a:pt x="5710" y="13205"/>
                    <a:pt x="5198" y="11624"/>
                    <a:pt x="4559" y="10980"/>
                  </a:cubicBezTo>
                  <a:cubicBezTo>
                    <a:pt x="4153" y="10571"/>
                    <a:pt x="3563" y="10307"/>
                    <a:pt x="3000" y="10307"/>
                  </a:cubicBezTo>
                  <a:cubicBezTo>
                    <a:pt x="2675" y="10307"/>
                    <a:pt x="2359" y="10395"/>
                    <a:pt x="2093" y="10595"/>
                  </a:cubicBezTo>
                  <a:cubicBezTo>
                    <a:pt x="1869" y="10765"/>
                    <a:pt x="1700" y="10996"/>
                    <a:pt x="1545" y="11232"/>
                  </a:cubicBezTo>
                  <a:cubicBezTo>
                    <a:pt x="241" y="13251"/>
                    <a:pt x="0" y="15813"/>
                    <a:pt x="385" y="18187"/>
                  </a:cubicBezTo>
                  <a:cubicBezTo>
                    <a:pt x="768" y="20560"/>
                    <a:pt x="1724" y="22798"/>
                    <a:pt x="2672" y="25005"/>
                  </a:cubicBezTo>
                  <a:cubicBezTo>
                    <a:pt x="2869" y="25470"/>
                    <a:pt x="3352" y="26314"/>
                    <a:pt x="3758" y="26609"/>
                  </a:cubicBezTo>
                  <a:cubicBezTo>
                    <a:pt x="5862" y="28144"/>
                    <a:pt x="8470" y="28949"/>
                    <a:pt x="11073" y="28949"/>
                  </a:cubicBezTo>
                  <a:cubicBezTo>
                    <a:pt x="12443" y="28949"/>
                    <a:pt x="13813" y="28726"/>
                    <a:pt x="15107" y="28269"/>
                  </a:cubicBezTo>
                  <a:cubicBezTo>
                    <a:pt x="16023" y="27944"/>
                    <a:pt x="16985" y="27420"/>
                    <a:pt x="17295" y="26499"/>
                  </a:cubicBezTo>
                  <a:cubicBezTo>
                    <a:pt x="17610" y="25562"/>
                    <a:pt x="17116" y="24509"/>
                    <a:pt x="16360" y="23874"/>
                  </a:cubicBezTo>
                  <a:cubicBezTo>
                    <a:pt x="15604" y="23240"/>
                    <a:pt x="14632" y="22936"/>
                    <a:pt x="13689" y="22646"/>
                  </a:cubicBezTo>
                  <a:lnTo>
                    <a:pt x="13689" y="22646"/>
                  </a:lnTo>
                  <a:cubicBezTo>
                    <a:pt x="13913" y="22657"/>
                    <a:pt x="14138" y="22662"/>
                    <a:pt x="14362" y="22662"/>
                  </a:cubicBezTo>
                  <a:cubicBezTo>
                    <a:pt x="16432" y="22662"/>
                    <a:pt x="18526" y="22215"/>
                    <a:pt x="20438" y="21438"/>
                  </a:cubicBezTo>
                  <a:cubicBezTo>
                    <a:pt x="21320" y="21080"/>
                    <a:pt x="22197" y="20620"/>
                    <a:pt x="22787" y="19877"/>
                  </a:cubicBezTo>
                  <a:cubicBezTo>
                    <a:pt x="23379" y="19132"/>
                    <a:pt x="23621" y="18042"/>
                    <a:pt x="23156" y="17212"/>
                  </a:cubicBezTo>
                  <a:cubicBezTo>
                    <a:pt x="22825" y="16621"/>
                    <a:pt x="22189" y="16246"/>
                    <a:pt x="21532" y="16078"/>
                  </a:cubicBezTo>
                  <a:cubicBezTo>
                    <a:pt x="21058" y="15956"/>
                    <a:pt x="20568" y="15930"/>
                    <a:pt x="20077" y="15930"/>
                  </a:cubicBezTo>
                  <a:cubicBezTo>
                    <a:pt x="19886" y="15930"/>
                    <a:pt x="19696" y="15934"/>
                    <a:pt x="19506" y="15938"/>
                  </a:cubicBezTo>
                  <a:cubicBezTo>
                    <a:pt x="21475" y="15794"/>
                    <a:pt x="23426" y="14916"/>
                    <a:pt x="25141" y="13939"/>
                  </a:cubicBezTo>
                  <a:cubicBezTo>
                    <a:pt x="26120" y="13382"/>
                    <a:pt x="27120" y="12532"/>
                    <a:pt x="27129" y="11406"/>
                  </a:cubicBezTo>
                  <a:cubicBezTo>
                    <a:pt x="27138" y="10426"/>
                    <a:pt x="26348" y="9584"/>
                    <a:pt x="25440" y="9219"/>
                  </a:cubicBezTo>
                  <a:cubicBezTo>
                    <a:pt x="24707" y="8925"/>
                    <a:pt x="23908" y="8875"/>
                    <a:pt x="23113" y="8875"/>
                  </a:cubicBezTo>
                  <a:cubicBezTo>
                    <a:pt x="22923" y="8875"/>
                    <a:pt x="22733" y="8878"/>
                    <a:pt x="22544" y="8881"/>
                  </a:cubicBezTo>
                  <a:cubicBezTo>
                    <a:pt x="23168" y="8509"/>
                    <a:pt x="23768" y="8189"/>
                    <a:pt x="24355" y="7761"/>
                  </a:cubicBezTo>
                  <a:cubicBezTo>
                    <a:pt x="25265" y="7095"/>
                    <a:pt x="26191" y="6246"/>
                    <a:pt x="26312" y="5126"/>
                  </a:cubicBezTo>
                  <a:cubicBezTo>
                    <a:pt x="26447" y="3880"/>
                    <a:pt x="25463" y="2709"/>
                    <a:pt x="24277" y="2305"/>
                  </a:cubicBezTo>
                  <a:cubicBezTo>
                    <a:pt x="23838" y="2155"/>
                    <a:pt x="23382" y="2091"/>
                    <a:pt x="22921" y="2091"/>
                  </a:cubicBezTo>
                  <a:cubicBezTo>
                    <a:pt x="22137" y="2091"/>
                    <a:pt x="21341" y="2277"/>
                    <a:pt x="20598" y="2546"/>
                  </a:cubicBezTo>
                  <a:cubicBezTo>
                    <a:pt x="19615" y="2901"/>
                    <a:pt x="18681" y="3397"/>
                    <a:pt x="17836" y="4012"/>
                  </a:cubicBezTo>
                  <a:cubicBezTo>
                    <a:pt x="17928" y="3373"/>
                    <a:pt x="17870" y="2590"/>
                    <a:pt x="17856" y="1944"/>
                  </a:cubicBezTo>
                  <a:cubicBezTo>
                    <a:pt x="17841" y="1299"/>
                    <a:pt x="17724" y="569"/>
                    <a:pt x="17192" y="206"/>
                  </a:cubicBezTo>
                  <a:cubicBezTo>
                    <a:pt x="16983" y="64"/>
                    <a:pt x="16734" y="1"/>
                    <a:pt x="16481" y="1"/>
                  </a:cubicBezTo>
                  <a:close/>
                </a:path>
              </a:pathLst>
            </a:custGeom>
            <a:solidFill>
              <a:srgbClr val="FF75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3" name="Google Shape;895;p38">
              <a:extLst>
                <a:ext uri="{FF2B5EF4-FFF2-40B4-BE49-F238E27FC236}">
                  <a16:creationId xmlns:a16="http://schemas.microsoft.com/office/drawing/2014/main" id="{1656CCBE-4142-4D66-A23B-BDAA6DC817E5}"/>
                </a:ext>
              </a:extLst>
            </p:cNvPr>
            <p:cNvGrpSpPr/>
            <p:nvPr/>
          </p:nvGrpSpPr>
          <p:grpSpPr>
            <a:xfrm rot="629535">
              <a:off x="-49359" y="2133521"/>
              <a:ext cx="1237734" cy="1424726"/>
              <a:chOff x="9134617" y="876490"/>
              <a:chExt cx="2285947" cy="2631299"/>
            </a:xfrm>
          </p:grpSpPr>
          <p:sp>
            <p:nvSpPr>
              <p:cNvPr id="34" name="Google Shape;896;p38">
                <a:extLst>
                  <a:ext uri="{FF2B5EF4-FFF2-40B4-BE49-F238E27FC236}">
                    <a16:creationId xmlns:a16="http://schemas.microsoft.com/office/drawing/2014/main" id="{3F5DCA8F-8491-484D-8244-4F0AFBB71044}"/>
                  </a:ext>
                </a:extLst>
              </p:cNvPr>
              <p:cNvSpPr/>
              <p:nvPr/>
            </p:nvSpPr>
            <p:spPr>
              <a:xfrm>
                <a:off x="9134617" y="876490"/>
                <a:ext cx="2285947" cy="2631299"/>
              </a:xfrm>
              <a:custGeom>
                <a:avLst/>
                <a:gdLst/>
                <a:ahLst/>
                <a:cxnLst/>
                <a:rect l="l" t="t" r="r" b="b"/>
                <a:pathLst>
                  <a:path w="26854" h="30911" extrusionOk="0">
                    <a:moveTo>
                      <a:pt x="16236" y="1"/>
                    </a:moveTo>
                    <a:cubicBezTo>
                      <a:pt x="16190" y="1"/>
                      <a:pt x="16151" y="34"/>
                      <a:pt x="16144" y="81"/>
                    </a:cubicBezTo>
                    <a:lnTo>
                      <a:pt x="16044" y="850"/>
                    </a:lnTo>
                    <a:cubicBezTo>
                      <a:pt x="15901" y="1955"/>
                      <a:pt x="15698" y="3594"/>
                      <a:pt x="15559" y="4702"/>
                    </a:cubicBezTo>
                    <a:cubicBezTo>
                      <a:pt x="15285" y="6906"/>
                      <a:pt x="14897" y="10150"/>
                      <a:pt x="14632" y="12375"/>
                    </a:cubicBezTo>
                    <a:cubicBezTo>
                      <a:pt x="13395" y="13672"/>
                      <a:pt x="12194" y="15006"/>
                      <a:pt x="11027" y="16366"/>
                    </a:cubicBezTo>
                    <a:cubicBezTo>
                      <a:pt x="10625" y="16837"/>
                      <a:pt x="10222" y="17307"/>
                      <a:pt x="9820" y="17778"/>
                    </a:cubicBezTo>
                    <a:cubicBezTo>
                      <a:pt x="9688" y="15349"/>
                      <a:pt x="9494" y="11972"/>
                      <a:pt x="9358" y="9655"/>
                    </a:cubicBezTo>
                    <a:cubicBezTo>
                      <a:pt x="9288" y="8434"/>
                      <a:pt x="9172" y="6628"/>
                      <a:pt x="9095" y="5412"/>
                    </a:cubicBezTo>
                    <a:lnTo>
                      <a:pt x="9041" y="4564"/>
                    </a:lnTo>
                    <a:cubicBezTo>
                      <a:pt x="9037" y="4514"/>
                      <a:pt x="8996" y="4477"/>
                      <a:pt x="8946" y="4477"/>
                    </a:cubicBezTo>
                    <a:cubicBezTo>
                      <a:pt x="8945" y="4477"/>
                      <a:pt x="8945" y="4477"/>
                      <a:pt x="8944" y="4477"/>
                    </a:cubicBezTo>
                    <a:cubicBezTo>
                      <a:pt x="8894" y="4480"/>
                      <a:pt x="8854" y="4523"/>
                      <a:pt x="8857" y="4572"/>
                    </a:cubicBezTo>
                    <a:cubicBezTo>
                      <a:pt x="8922" y="6127"/>
                      <a:pt x="9022" y="8110"/>
                      <a:pt x="9096" y="9669"/>
                    </a:cubicBezTo>
                    <a:cubicBezTo>
                      <a:pt x="9216" y="12091"/>
                      <a:pt x="9410" y="15653"/>
                      <a:pt x="9543" y="18104"/>
                    </a:cubicBezTo>
                    <a:cubicBezTo>
                      <a:pt x="7830" y="20112"/>
                      <a:pt x="6128" y="22132"/>
                      <a:pt x="4494" y="24205"/>
                    </a:cubicBezTo>
                    <a:cubicBezTo>
                      <a:pt x="4138" y="21695"/>
                      <a:pt x="3632" y="18177"/>
                      <a:pt x="3280" y="15769"/>
                    </a:cubicBezTo>
                    <a:cubicBezTo>
                      <a:pt x="3096" y="14511"/>
                      <a:pt x="2814" y="12647"/>
                      <a:pt x="2628" y="11394"/>
                    </a:cubicBezTo>
                    <a:lnTo>
                      <a:pt x="2494" y="10520"/>
                    </a:lnTo>
                    <a:cubicBezTo>
                      <a:pt x="2487" y="10474"/>
                      <a:pt x="2448" y="10442"/>
                      <a:pt x="2402" y="10442"/>
                    </a:cubicBezTo>
                    <a:cubicBezTo>
                      <a:pt x="2398" y="10442"/>
                      <a:pt x="2394" y="10442"/>
                      <a:pt x="2390" y="10443"/>
                    </a:cubicBezTo>
                    <a:cubicBezTo>
                      <a:pt x="2340" y="10449"/>
                      <a:pt x="2304" y="10495"/>
                      <a:pt x="2310" y="10547"/>
                    </a:cubicBezTo>
                    <a:cubicBezTo>
                      <a:pt x="2519" y="12151"/>
                      <a:pt x="2800" y="14198"/>
                      <a:pt x="3018" y="15808"/>
                    </a:cubicBezTo>
                    <a:cubicBezTo>
                      <a:pt x="3361" y="18314"/>
                      <a:pt x="3884" y="22001"/>
                      <a:pt x="4241" y="24527"/>
                    </a:cubicBezTo>
                    <a:cubicBezTo>
                      <a:pt x="4207" y="24569"/>
                      <a:pt x="4175" y="24610"/>
                      <a:pt x="4143" y="24652"/>
                    </a:cubicBezTo>
                    <a:cubicBezTo>
                      <a:pt x="3514" y="25463"/>
                      <a:pt x="2878" y="26323"/>
                      <a:pt x="2290" y="27165"/>
                    </a:cubicBezTo>
                    <a:cubicBezTo>
                      <a:pt x="1925" y="27695"/>
                      <a:pt x="1533" y="28277"/>
                      <a:pt x="1191" y="28821"/>
                    </a:cubicBezTo>
                    <a:cubicBezTo>
                      <a:pt x="912" y="29258"/>
                      <a:pt x="561" y="29831"/>
                      <a:pt x="307" y="30278"/>
                    </a:cubicBezTo>
                    <a:lnTo>
                      <a:pt x="26" y="30772"/>
                    </a:lnTo>
                    <a:cubicBezTo>
                      <a:pt x="1" y="30815"/>
                      <a:pt x="15" y="30872"/>
                      <a:pt x="60" y="30898"/>
                    </a:cubicBezTo>
                    <a:cubicBezTo>
                      <a:pt x="75" y="30907"/>
                      <a:pt x="91" y="30911"/>
                      <a:pt x="107" y="30911"/>
                    </a:cubicBezTo>
                    <a:cubicBezTo>
                      <a:pt x="139" y="30911"/>
                      <a:pt x="170" y="30894"/>
                      <a:pt x="186" y="30865"/>
                    </a:cubicBezTo>
                    <a:cubicBezTo>
                      <a:pt x="945" y="29563"/>
                      <a:pt x="1767" y="28296"/>
                      <a:pt x="2653" y="27075"/>
                    </a:cubicBezTo>
                    <a:cubicBezTo>
                      <a:pt x="3230" y="26270"/>
                      <a:pt x="3829" y="25482"/>
                      <a:pt x="4441" y="24704"/>
                    </a:cubicBezTo>
                    <a:cubicBezTo>
                      <a:pt x="5242" y="24816"/>
                      <a:pt x="6749" y="25024"/>
                      <a:pt x="7508" y="25131"/>
                    </a:cubicBezTo>
                    <a:cubicBezTo>
                      <a:pt x="10524" y="25545"/>
                      <a:pt x="13914" y="26012"/>
                      <a:pt x="16918" y="26398"/>
                    </a:cubicBezTo>
                    <a:cubicBezTo>
                      <a:pt x="16921" y="26399"/>
                      <a:pt x="16925" y="26399"/>
                      <a:pt x="16928" y="26399"/>
                    </a:cubicBezTo>
                    <a:cubicBezTo>
                      <a:pt x="16969" y="26399"/>
                      <a:pt x="17007" y="26369"/>
                      <a:pt x="17013" y="26328"/>
                    </a:cubicBezTo>
                    <a:cubicBezTo>
                      <a:pt x="17019" y="26282"/>
                      <a:pt x="16987" y="26239"/>
                      <a:pt x="16941" y="26232"/>
                    </a:cubicBezTo>
                    <a:cubicBezTo>
                      <a:pt x="13401" y="25693"/>
                      <a:pt x="9535" y="25132"/>
                      <a:pt x="5981" y="24625"/>
                    </a:cubicBezTo>
                    <a:cubicBezTo>
                      <a:pt x="5981" y="24625"/>
                      <a:pt x="4996" y="24485"/>
                      <a:pt x="4652" y="24436"/>
                    </a:cubicBezTo>
                    <a:cubicBezTo>
                      <a:pt x="5842" y="22935"/>
                      <a:pt x="7081" y="21472"/>
                      <a:pt x="8316" y="20010"/>
                    </a:cubicBezTo>
                    <a:cubicBezTo>
                      <a:pt x="8794" y="19442"/>
                      <a:pt x="9272" y="18875"/>
                      <a:pt x="9754" y="18308"/>
                    </a:cubicBezTo>
                    <a:cubicBezTo>
                      <a:pt x="13750" y="18788"/>
                      <a:pt x="18342" y="19333"/>
                      <a:pt x="22326" y="19771"/>
                    </a:cubicBezTo>
                    <a:cubicBezTo>
                      <a:pt x="22329" y="19771"/>
                      <a:pt x="22333" y="19771"/>
                      <a:pt x="22336" y="19771"/>
                    </a:cubicBezTo>
                    <a:cubicBezTo>
                      <a:pt x="22377" y="19771"/>
                      <a:pt x="22413" y="19740"/>
                      <a:pt x="22419" y="19697"/>
                    </a:cubicBezTo>
                    <a:cubicBezTo>
                      <a:pt x="22426" y="19652"/>
                      <a:pt x="22392" y="19608"/>
                      <a:pt x="22347" y="19603"/>
                    </a:cubicBezTo>
                    <a:lnTo>
                      <a:pt x="21557" y="19498"/>
                    </a:lnTo>
                    <a:cubicBezTo>
                      <a:pt x="17934" y="19024"/>
                      <a:pt x="13648" y="18484"/>
                      <a:pt x="9982" y="18037"/>
                    </a:cubicBezTo>
                    <a:cubicBezTo>
                      <a:pt x="11564" y="16179"/>
                      <a:pt x="13171" y="14343"/>
                      <a:pt x="14843" y="12565"/>
                    </a:cubicBezTo>
                    <a:cubicBezTo>
                      <a:pt x="18703" y="12193"/>
                      <a:pt x="22938" y="11778"/>
                      <a:pt x="26777" y="11365"/>
                    </a:cubicBezTo>
                    <a:cubicBezTo>
                      <a:pt x="26820" y="11361"/>
                      <a:pt x="26853" y="11320"/>
                      <a:pt x="26849" y="11274"/>
                    </a:cubicBezTo>
                    <a:cubicBezTo>
                      <a:pt x="26845" y="11231"/>
                      <a:pt x="26808" y="11197"/>
                      <a:pt x="26764" y="11197"/>
                    </a:cubicBezTo>
                    <a:cubicBezTo>
                      <a:pt x="26762" y="11197"/>
                      <a:pt x="26759" y="11197"/>
                      <a:pt x="26757" y="11197"/>
                    </a:cubicBezTo>
                    <a:lnTo>
                      <a:pt x="26006" y="11260"/>
                    </a:lnTo>
                    <a:cubicBezTo>
                      <a:pt x="22533" y="11555"/>
                      <a:pt x="18656" y="11908"/>
                      <a:pt x="15145" y="12240"/>
                    </a:cubicBezTo>
                    <a:cubicBezTo>
                      <a:pt x="16278" y="11048"/>
                      <a:pt x="17441" y="9885"/>
                      <a:pt x="18648" y="8765"/>
                    </a:cubicBezTo>
                    <a:cubicBezTo>
                      <a:pt x="19329" y="8126"/>
                      <a:pt x="20041" y="7479"/>
                      <a:pt x="20742" y="6862"/>
                    </a:cubicBezTo>
                    <a:cubicBezTo>
                      <a:pt x="21865" y="5872"/>
                      <a:pt x="23044" y="4891"/>
                      <a:pt x="24215" y="3957"/>
                    </a:cubicBezTo>
                    <a:cubicBezTo>
                      <a:pt x="24252" y="3929"/>
                      <a:pt x="24258" y="3876"/>
                      <a:pt x="24229" y="3838"/>
                    </a:cubicBezTo>
                    <a:cubicBezTo>
                      <a:pt x="24212" y="3817"/>
                      <a:pt x="24188" y="3806"/>
                      <a:pt x="24163" y="3806"/>
                    </a:cubicBezTo>
                    <a:cubicBezTo>
                      <a:pt x="24144" y="3806"/>
                      <a:pt x="24126" y="3812"/>
                      <a:pt x="24111" y="3824"/>
                    </a:cubicBezTo>
                    <a:cubicBezTo>
                      <a:pt x="23364" y="4399"/>
                      <a:pt x="22621" y="4989"/>
                      <a:pt x="21895" y="5593"/>
                    </a:cubicBezTo>
                    <a:cubicBezTo>
                      <a:pt x="21669" y="5777"/>
                      <a:pt x="21240" y="6141"/>
                      <a:pt x="21025" y="6321"/>
                    </a:cubicBezTo>
                    <a:cubicBezTo>
                      <a:pt x="18907" y="8112"/>
                      <a:pt x="16894" y="10023"/>
                      <a:pt x="14971" y="12019"/>
                    </a:cubicBezTo>
                    <a:cubicBezTo>
                      <a:pt x="15232" y="9821"/>
                      <a:pt x="15581" y="6809"/>
                      <a:pt x="15817" y="4732"/>
                    </a:cubicBezTo>
                    <a:cubicBezTo>
                      <a:pt x="15946" y="3622"/>
                      <a:pt x="16123" y="1978"/>
                      <a:pt x="16246" y="874"/>
                    </a:cubicBezTo>
                    <a:lnTo>
                      <a:pt x="16328" y="102"/>
                    </a:lnTo>
                    <a:cubicBezTo>
                      <a:pt x="16333" y="52"/>
                      <a:pt x="16298" y="8"/>
                      <a:pt x="16248" y="1"/>
                    </a:cubicBezTo>
                    <a:cubicBezTo>
                      <a:pt x="16244" y="1"/>
                      <a:pt x="16240" y="1"/>
                      <a:pt x="16236" y="1"/>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897;p38">
                <a:extLst>
                  <a:ext uri="{FF2B5EF4-FFF2-40B4-BE49-F238E27FC236}">
                    <a16:creationId xmlns:a16="http://schemas.microsoft.com/office/drawing/2014/main" id="{8C678615-9AC6-410D-A3E8-08CA55F18A3D}"/>
                  </a:ext>
                </a:extLst>
              </p:cNvPr>
              <p:cNvSpPr/>
              <p:nvPr/>
            </p:nvSpPr>
            <p:spPr>
              <a:xfrm>
                <a:off x="10801188" y="2411373"/>
                <a:ext cx="54054" cy="54310"/>
              </a:xfrm>
              <a:custGeom>
                <a:avLst/>
                <a:gdLst/>
                <a:ahLst/>
                <a:cxnLst/>
                <a:rect l="l" t="t" r="r" b="b"/>
                <a:pathLst>
                  <a:path w="635" h="638" extrusionOk="0">
                    <a:moveTo>
                      <a:pt x="486" y="1"/>
                    </a:moveTo>
                    <a:cubicBezTo>
                      <a:pt x="474" y="1"/>
                      <a:pt x="463" y="2"/>
                      <a:pt x="451" y="6"/>
                    </a:cubicBezTo>
                    <a:cubicBezTo>
                      <a:pt x="391" y="21"/>
                      <a:pt x="343" y="49"/>
                      <a:pt x="298" y="79"/>
                    </a:cubicBezTo>
                    <a:cubicBezTo>
                      <a:pt x="163" y="174"/>
                      <a:pt x="52" y="300"/>
                      <a:pt x="17" y="466"/>
                    </a:cubicBezTo>
                    <a:cubicBezTo>
                      <a:pt x="0" y="555"/>
                      <a:pt x="74" y="637"/>
                      <a:pt x="160" y="637"/>
                    </a:cubicBezTo>
                    <a:cubicBezTo>
                      <a:pt x="172" y="637"/>
                      <a:pt x="185" y="635"/>
                      <a:pt x="198" y="632"/>
                    </a:cubicBezTo>
                    <a:cubicBezTo>
                      <a:pt x="259" y="615"/>
                      <a:pt x="306" y="587"/>
                      <a:pt x="350" y="556"/>
                    </a:cubicBezTo>
                    <a:cubicBezTo>
                      <a:pt x="481" y="457"/>
                      <a:pt x="584" y="322"/>
                      <a:pt x="618" y="158"/>
                    </a:cubicBezTo>
                    <a:cubicBezTo>
                      <a:pt x="635" y="76"/>
                      <a:pt x="565" y="1"/>
                      <a:pt x="486" y="1"/>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898;p38">
                <a:extLst>
                  <a:ext uri="{FF2B5EF4-FFF2-40B4-BE49-F238E27FC236}">
                    <a16:creationId xmlns:a16="http://schemas.microsoft.com/office/drawing/2014/main" id="{B327CDD2-75FA-4C70-B845-773A14CB5263}"/>
                  </a:ext>
                </a:extLst>
              </p:cNvPr>
              <p:cNvSpPr/>
              <p:nvPr/>
            </p:nvSpPr>
            <p:spPr>
              <a:xfrm>
                <a:off x="10714446" y="2392646"/>
                <a:ext cx="50139" cy="52863"/>
              </a:xfrm>
              <a:custGeom>
                <a:avLst/>
                <a:gdLst/>
                <a:ahLst/>
                <a:cxnLst/>
                <a:rect l="l" t="t" r="r" b="b"/>
                <a:pathLst>
                  <a:path w="589" h="621" extrusionOk="0">
                    <a:moveTo>
                      <a:pt x="443" y="1"/>
                    </a:moveTo>
                    <a:cubicBezTo>
                      <a:pt x="431" y="1"/>
                      <a:pt x="418" y="2"/>
                      <a:pt x="406" y="6"/>
                    </a:cubicBezTo>
                    <a:cubicBezTo>
                      <a:pt x="348" y="22"/>
                      <a:pt x="302" y="50"/>
                      <a:pt x="260" y="79"/>
                    </a:cubicBezTo>
                    <a:cubicBezTo>
                      <a:pt x="135" y="172"/>
                      <a:pt x="34" y="295"/>
                      <a:pt x="12" y="456"/>
                    </a:cubicBezTo>
                    <a:cubicBezTo>
                      <a:pt x="1" y="543"/>
                      <a:pt x="75" y="621"/>
                      <a:pt x="158" y="621"/>
                    </a:cubicBezTo>
                    <a:cubicBezTo>
                      <a:pt x="172" y="621"/>
                      <a:pt x="186" y="619"/>
                      <a:pt x="199" y="614"/>
                    </a:cubicBezTo>
                    <a:cubicBezTo>
                      <a:pt x="257" y="597"/>
                      <a:pt x="302" y="569"/>
                      <a:pt x="342" y="540"/>
                    </a:cubicBezTo>
                    <a:cubicBezTo>
                      <a:pt x="464" y="442"/>
                      <a:pt x="555" y="310"/>
                      <a:pt x="577" y="151"/>
                    </a:cubicBezTo>
                    <a:cubicBezTo>
                      <a:pt x="588" y="71"/>
                      <a:pt x="520" y="1"/>
                      <a:pt x="443" y="1"/>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899;p38">
                <a:extLst>
                  <a:ext uri="{FF2B5EF4-FFF2-40B4-BE49-F238E27FC236}">
                    <a16:creationId xmlns:a16="http://schemas.microsoft.com/office/drawing/2014/main" id="{CD9C1B01-B593-4435-8FAF-75C9B75149A0}"/>
                  </a:ext>
                </a:extLst>
              </p:cNvPr>
              <p:cNvSpPr/>
              <p:nvPr/>
            </p:nvSpPr>
            <p:spPr>
              <a:xfrm>
                <a:off x="10620298" y="2367789"/>
                <a:ext cx="54480" cy="59928"/>
              </a:xfrm>
              <a:custGeom>
                <a:avLst/>
                <a:gdLst/>
                <a:ahLst/>
                <a:cxnLst/>
                <a:rect l="l" t="t" r="r" b="b"/>
                <a:pathLst>
                  <a:path w="640" h="704" extrusionOk="0">
                    <a:moveTo>
                      <a:pt x="486" y="1"/>
                    </a:moveTo>
                    <a:cubicBezTo>
                      <a:pt x="478" y="1"/>
                      <a:pt x="471" y="2"/>
                      <a:pt x="463" y="3"/>
                    </a:cubicBezTo>
                    <a:cubicBezTo>
                      <a:pt x="394" y="14"/>
                      <a:pt x="334" y="45"/>
                      <a:pt x="279" y="81"/>
                    </a:cubicBezTo>
                    <a:cubicBezTo>
                      <a:pt x="171" y="154"/>
                      <a:pt x="86" y="258"/>
                      <a:pt x="39" y="380"/>
                    </a:cubicBezTo>
                    <a:cubicBezTo>
                      <a:pt x="16" y="440"/>
                      <a:pt x="1" y="506"/>
                      <a:pt x="6" y="575"/>
                    </a:cubicBezTo>
                    <a:cubicBezTo>
                      <a:pt x="7" y="597"/>
                      <a:pt x="16" y="622"/>
                      <a:pt x="28" y="642"/>
                    </a:cubicBezTo>
                    <a:cubicBezTo>
                      <a:pt x="55" y="683"/>
                      <a:pt x="99" y="704"/>
                      <a:pt x="145" y="704"/>
                    </a:cubicBezTo>
                    <a:cubicBezTo>
                      <a:pt x="174" y="704"/>
                      <a:pt x="205" y="694"/>
                      <a:pt x="231" y="675"/>
                    </a:cubicBezTo>
                    <a:cubicBezTo>
                      <a:pt x="281" y="642"/>
                      <a:pt x="318" y="606"/>
                      <a:pt x="354" y="569"/>
                    </a:cubicBezTo>
                    <a:cubicBezTo>
                      <a:pt x="460" y="450"/>
                      <a:pt x="544" y="333"/>
                      <a:pt x="602" y="181"/>
                    </a:cubicBezTo>
                    <a:cubicBezTo>
                      <a:pt x="639" y="95"/>
                      <a:pt x="574" y="1"/>
                      <a:pt x="486" y="1"/>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900;p38">
                <a:extLst>
                  <a:ext uri="{FF2B5EF4-FFF2-40B4-BE49-F238E27FC236}">
                    <a16:creationId xmlns:a16="http://schemas.microsoft.com/office/drawing/2014/main" id="{D664EA34-BD70-48B3-8C21-C6A8B5BEACAA}"/>
                  </a:ext>
                </a:extLst>
              </p:cNvPr>
              <p:cNvSpPr/>
              <p:nvPr/>
            </p:nvSpPr>
            <p:spPr>
              <a:xfrm>
                <a:off x="9983395" y="1570596"/>
                <a:ext cx="76868" cy="40349"/>
              </a:xfrm>
              <a:custGeom>
                <a:avLst/>
                <a:gdLst/>
                <a:ahLst/>
                <a:cxnLst/>
                <a:rect l="l" t="t" r="r" b="b"/>
                <a:pathLst>
                  <a:path w="903" h="474" extrusionOk="0">
                    <a:moveTo>
                      <a:pt x="617" y="0"/>
                    </a:moveTo>
                    <a:cubicBezTo>
                      <a:pt x="536" y="0"/>
                      <a:pt x="456" y="15"/>
                      <a:pt x="377" y="37"/>
                    </a:cubicBezTo>
                    <a:cubicBezTo>
                      <a:pt x="247" y="78"/>
                      <a:pt x="126" y="139"/>
                      <a:pt x="37" y="247"/>
                    </a:cubicBezTo>
                    <a:cubicBezTo>
                      <a:pt x="20" y="268"/>
                      <a:pt x="10" y="293"/>
                      <a:pt x="7" y="323"/>
                    </a:cubicBezTo>
                    <a:cubicBezTo>
                      <a:pt x="0" y="399"/>
                      <a:pt x="59" y="467"/>
                      <a:pt x="138" y="472"/>
                    </a:cubicBezTo>
                    <a:cubicBezTo>
                      <a:pt x="153" y="473"/>
                      <a:pt x="169" y="473"/>
                      <a:pt x="184" y="473"/>
                    </a:cubicBezTo>
                    <a:cubicBezTo>
                      <a:pt x="294" y="473"/>
                      <a:pt x="394" y="447"/>
                      <a:pt x="498" y="414"/>
                    </a:cubicBezTo>
                    <a:cubicBezTo>
                      <a:pt x="615" y="372"/>
                      <a:pt x="723" y="326"/>
                      <a:pt x="823" y="244"/>
                    </a:cubicBezTo>
                    <a:cubicBezTo>
                      <a:pt x="903" y="182"/>
                      <a:pt x="877" y="49"/>
                      <a:pt x="779" y="21"/>
                    </a:cubicBezTo>
                    <a:cubicBezTo>
                      <a:pt x="724" y="6"/>
                      <a:pt x="671" y="0"/>
                      <a:pt x="617" y="0"/>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901;p38">
                <a:extLst>
                  <a:ext uri="{FF2B5EF4-FFF2-40B4-BE49-F238E27FC236}">
                    <a16:creationId xmlns:a16="http://schemas.microsoft.com/office/drawing/2014/main" id="{1AB3F584-F180-4EA5-9FD7-09D558F86727}"/>
                  </a:ext>
                </a:extLst>
              </p:cNvPr>
              <p:cNvSpPr/>
              <p:nvPr/>
            </p:nvSpPr>
            <p:spPr>
              <a:xfrm>
                <a:off x="9975223" y="1497219"/>
                <a:ext cx="66568" cy="35923"/>
              </a:xfrm>
              <a:custGeom>
                <a:avLst/>
                <a:gdLst/>
                <a:ahLst/>
                <a:cxnLst/>
                <a:rect l="l" t="t" r="r" b="b"/>
                <a:pathLst>
                  <a:path w="782" h="422" extrusionOk="0">
                    <a:moveTo>
                      <a:pt x="463" y="1"/>
                    </a:moveTo>
                    <a:cubicBezTo>
                      <a:pt x="367" y="1"/>
                      <a:pt x="271" y="25"/>
                      <a:pt x="185" y="68"/>
                    </a:cubicBezTo>
                    <a:cubicBezTo>
                      <a:pt x="120" y="104"/>
                      <a:pt x="42" y="156"/>
                      <a:pt x="19" y="235"/>
                    </a:cubicBezTo>
                    <a:cubicBezTo>
                      <a:pt x="1" y="315"/>
                      <a:pt x="54" y="395"/>
                      <a:pt x="134" y="409"/>
                    </a:cubicBezTo>
                    <a:cubicBezTo>
                      <a:pt x="173" y="419"/>
                      <a:pt x="208" y="422"/>
                      <a:pt x="242" y="422"/>
                    </a:cubicBezTo>
                    <a:cubicBezTo>
                      <a:pt x="258" y="422"/>
                      <a:pt x="274" y="421"/>
                      <a:pt x="290" y="420"/>
                    </a:cubicBezTo>
                    <a:cubicBezTo>
                      <a:pt x="439" y="407"/>
                      <a:pt x="574" y="368"/>
                      <a:pt x="700" y="279"/>
                    </a:cubicBezTo>
                    <a:cubicBezTo>
                      <a:pt x="781" y="227"/>
                      <a:pt x="776" y="100"/>
                      <a:pt x="691" y="53"/>
                    </a:cubicBezTo>
                    <a:cubicBezTo>
                      <a:pt x="619" y="17"/>
                      <a:pt x="541" y="1"/>
                      <a:pt x="463" y="1"/>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902;p38">
                <a:extLst>
                  <a:ext uri="{FF2B5EF4-FFF2-40B4-BE49-F238E27FC236}">
                    <a16:creationId xmlns:a16="http://schemas.microsoft.com/office/drawing/2014/main" id="{30C20333-1D67-4715-AD0D-688B32FED9A9}"/>
                  </a:ext>
                </a:extLst>
              </p:cNvPr>
              <p:cNvSpPr/>
              <p:nvPr/>
            </p:nvSpPr>
            <p:spPr>
              <a:xfrm>
                <a:off x="9960922" y="1411924"/>
                <a:ext cx="60354" cy="35242"/>
              </a:xfrm>
              <a:custGeom>
                <a:avLst/>
                <a:gdLst/>
                <a:ahLst/>
                <a:cxnLst/>
                <a:rect l="l" t="t" r="r" b="b"/>
                <a:pathLst>
                  <a:path w="709" h="414" extrusionOk="0">
                    <a:moveTo>
                      <a:pt x="444" y="0"/>
                    </a:moveTo>
                    <a:cubicBezTo>
                      <a:pt x="400" y="0"/>
                      <a:pt x="357" y="5"/>
                      <a:pt x="312" y="13"/>
                    </a:cubicBezTo>
                    <a:cubicBezTo>
                      <a:pt x="228" y="30"/>
                      <a:pt x="158" y="55"/>
                      <a:pt x="85" y="113"/>
                    </a:cubicBezTo>
                    <a:cubicBezTo>
                      <a:pt x="69" y="125"/>
                      <a:pt x="54" y="137"/>
                      <a:pt x="44" y="155"/>
                    </a:cubicBezTo>
                    <a:cubicBezTo>
                      <a:pt x="1" y="223"/>
                      <a:pt x="21" y="315"/>
                      <a:pt x="87" y="360"/>
                    </a:cubicBezTo>
                    <a:cubicBezTo>
                      <a:pt x="146" y="396"/>
                      <a:pt x="215" y="413"/>
                      <a:pt x="286" y="413"/>
                    </a:cubicBezTo>
                    <a:cubicBezTo>
                      <a:pt x="433" y="413"/>
                      <a:pt x="587" y="340"/>
                      <a:pt x="662" y="218"/>
                    </a:cubicBezTo>
                    <a:cubicBezTo>
                      <a:pt x="709" y="142"/>
                      <a:pt x="664" y="36"/>
                      <a:pt x="577" y="17"/>
                    </a:cubicBezTo>
                    <a:cubicBezTo>
                      <a:pt x="530" y="5"/>
                      <a:pt x="487" y="0"/>
                      <a:pt x="444" y="0"/>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903;p38">
                <a:extLst>
                  <a:ext uri="{FF2B5EF4-FFF2-40B4-BE49-F238E27FC236}">
                    <a16:creationId xmlns:a16="http://schemas.microsoft.com/office/drawing/2014/main" id="{4E72B506-4C0C-4674-AE3C-CA107117BF92}"/>
                  </a:ext>
                </a:extLst>
              </p:cNvPr>
              <p:cNvSpPr/>
              <p:nvPr/>
            </p:nvSpPr>
            <p:spPr>
              <a:xfrm>
                <a:off x="10347133" y="2956511"/>
                <a:ext cx="44691" cy="62056"/>
              </a:xfrm>
              <a:custGeom>
                <a:avLst/>
                <a:gdLst/>
                <a:ahLst/>
                <a:cxnLst/>
                <a:rect l="l" t="t" r="r" b="b"/>
                <a:pathLst>
                  <a:path w="525" h="729" extrusionOk="0">
                    <a:moveTo>
                      <a:pt x="387" y="1"/>
                    </a:moveTo>
                    <a:cubicBezTo>
                      <a:pt x="368" y="1"/>
                      <a:pt x="348" y="5"/>
                      <a:pt x="329" y="15"/>
                    </a:cubicBezTo>
                    <a:cubicBezTo>
                      <a:pt x="173" y="102"/>
                      <a:pt x="71" y="262"/>
                      <a:pt x="29" y="430"/>
                    </a:cubicBezTo>
                    <a:cubicBezTo>
                      <a:pt x="17" y="503"/>
                      <a:pt x="0" y="600"/>
                      <a:pt x="48" y="670"/>
                    </a:cubicBezTo>
                    <a:cubicBezTo>
                      <a:pt x="76" y="709"/>
                      <a:pt x="119" y="729"/>
                      <a:pt x="163" y="729"/>
                    </a:cubicBezTo>
                    <a:cubicBezTo>
                      <a:pt x="194" y="729"/>
                      <a:pt x="226" y="719"/>
                      <a:pt x="252" y="698"/>
                    </a:cubicBezTo>
                    <a:cubicBezTo>
                      <a:pt x="301" y="661"/>
                      <a:pt x="336" y="621"/>
                      <a:pt x="366" y="579"/>
                    </a:cubicBezTo>
                    <a:cubicBezTo>
                      <a:pt x="457" y="446"/>
                      <a:pt x="517" y="301"/>
                      <a:pt x="520" y="135"/>
                    </a:cubicBezTo>
                    <a:cubicBezTo>
                      <a:pt x="524" y="59"/>
                      <a:pt x="458" y="1"/>
                      <a:pt x="387" y="1"/>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904;p38">
                <a:extLst>
                  <a:ext uri="{FF2B5EF4-FFF2-40B4-BE49-F238E27FC236}">
                    <a16:creationId xmlns:a16="http://schemas.microsoft.com/office/drawing/2014/main" id="{9708BDA5-8086-4F9A-B029-EEDFBDFFBD4F}"/>
                  </a:ext>
                </a:extLst>
              </p:cNvPr>
              <p:cNvSpPr/>
              <p:nvPr/>
            </p:nvSpPr>
            <p:spPr>
              <a:xfrm>
                <a:off x="10257071" y="2940338"/>
                <a:ext cx="39413" cy="44776"/>
              </a:xfrm>
              <a:custGeom>
                <a:avLst/>
                <a:gdLst/>
                <a:ahLst/>
                <a:cxnLst/>
                <a:rect l="l" t="t" r="r" b="b"/>
                <a:pathLst>
                  <a:path w="463" h="526" extrusionOk="0">
                    <a:moveTo>
                      <a:pt x="282" y="1"/>
                    </a:moveTo>
                    <a:cubicBezTo>
                      <a:pt x="262" y="1"/>
                      <a:pt x="241" y="5"/>
                      <a:pt x="221" y="14"/>
                    </a:cubicBezTo>
                    <a:cubicBezTo>
                      <a:pt x="109" y="67"/>
                      <a:pt x="40" y="167"/>
                      <a:pt x="21" y="287"/>
                    </a:cubicBezTo>
                    <a:cubicBezTo>
                      <a:pt x="1" y="433"/>
                      <a:pt x="86" y="526"/>
                      <a:pt x="188" y="526"/>
                    </a:cubicBezTo>
                    <a:cubicBezTo>
                      <a:pt x="244" y="526"/>
                      <a:pt x="305" y="498"/>
                      <a:pt x="357" y="436"/>
                    </a:cubicBezTo>
                    <a:cubicBezTo>
                      <a:pt x="434" y="344"/>
                      <a:pt x="462" y="226"/>
                      <a:pt x="428" y="105"/>
                    </a:cubicBezTo>
                    <a:cubicBezTo>
                      <a:pt x="406" y="41"/>
                      <a:pt x="346" y="1"/>
                      <a:pt x="282" y="1"/>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905;p38">
                <a:extLst>
                  <a:ext uri="{FF2B5EF4-FFF2-40B4-BE49-F238E27FC236}">
                    <a16:creationId xmlns:a16="http://schemas.microsoft.com/office/drawing/2014/main" id="{4ACC4F63-54A0-4CB3-B51B-3B508A1F7D3F}"/>
                  </a:ext>
                </a:extLst>
              </p:cNvPr>
              <p:cNvSpPr/>
              <p:nvPr/>
            </p:nvSpPr>
            <p:spPr>
              <a:xfrm>
                <a:off x="10160880" y="2932506"/>
                <a:ext cx="38817" cy="54565"/>
              </a:xfrm>
              <a:custGeom>
                <a:avLst/>
                <a:gdLst/>
                <a:ahLst/>
                <a:cxnLst/>
                <a:rect l="l" t="t" r="r" b="b"/>
                <a:pathLst>
                  <a:path w="456" h="641" extrusionOk="0">
                    <a:moveTo>
                      <a:pt x="314" y="0"/>
                    </a:moveTo>
                    <a:cubicBezTo>
                      <a:pt x="303" y="0"/>
                      <a:pt x="291" y="2"/>
                      <a:pt x="279" y="5"/>
                    </a:cubicBezTo>
                    <a:cubicBezTo>
                      <a:pt x="219" y="21"/>
                      <a:pt x="171" y="55"/>
                      <a:pt x="130" y="95"/>
                    </a:cubicBezTo>
                    <a:cubicBezTo>
                      <a:pt x="51" y="176"/>
                      <a:pt x="1" y="286"/>
                      <a:pt x="0" y="401"/>
                    </a:cubicBezTo>
                    <a:cubicBezTo>
                      <a:pt x="0" y="469"/>
                      <a:pt x="14" y="549"/>
                      <a:pt x="66" y="601"/>
                    </a:cubicBezTo>
                    <a:cubicBezTo>
                      <a:pt x="94" y="628"/>
                      <a:pt x="129" y="641"/>
                      <a:pt x="164" y="641"/>
                    </a:cubicBezTo>
                    <a:cubicBezTo>
                      <a:pt x="202" y="641"/>
                      <a:pt x="241" y="625"/>
                      <a:pt x="269" y="595"/>
                    </a:cubicBezTo>
                    <a:cubicBezTo>
                      <a:pt x="390" y="469"/>
                      <a:pt x="437" y="326"/>
                      <a:pt x="446" y="154"/>
                    </a:cubicBezTo>
                    <a:cubicBezTo>
                      <a:pt x="456" y="71"/>
                      <a:pt x="394" y="0"/>
                      <a:pt x="314" y="0"/>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906;p38">
                <a:extLst>
                  <a:ext uri="{FF2B5EF4-FFF2-40B4-BE49-F238E27FC236}">
                    <a16:creationId xmlns:a16="http://schemas.microsoft.com/office/drawing/2014/main" id="{7815D594-200F-4D29-B832-2E6B5FB0A4A3}"/>
                  </a:ext>
                </a:extLst>
              </p:cNvPr>
              <p:cNvSpPr/>
              <p:nvPr/>
            </p:nvSpPr>
            <p:spPr>
              <a:xfrm>
                <a:off x="9465241" y="2148082"/>
                <a:ext cx="74314" cy="37370"/>
              </a:xfrm>
              <a:custGeom>
                <a:avLst/>
                <a:gdLst/>
                <a:ahLst/>
                <a:cxnLst/>
                <a:rect l="l" t="t" r="r" b="b"/>
                <a:pathLst>
                  <a:path w="873" h="439" extrusionOk="0">
                    <a:moveTo>
                      <a:pt x="546" y="0"/>
                    </a:moveTo>
                    <a:cubicBezTo>
                      <a:pt x="427" y="0"/>
                      <a:pt x="308" y="32"/>
                      <a:pt x="203" y="84"/>
                    </a:cubicBezTo>
                    <a:cubicBezTo>
                      <a:pt x="146" y="114"/>
                      <a:pt x="91" y="150"/>
                      <a:pt x="46" y="204"/>
                    </a:cubicBezTo>
                    <a:cubicBezTo>
                      <a:pt x="30" y="222"/>
                      <a:pt x="17" y="246"/>
                      <a:pt x="14" y="272"/>
                    </a:cubicBezTo>
                    <a:cubicBezTo>
                      <a:pt x="1" y="351"/>
                      <a:pt x="57" y="422"/>
                      <a:pt x="136" y="432"/>
                    </a:cubicBezTo>
                    <a:cubicBezTo>
                      <a:pt x="169" y="436"/>
                      <a:pt x="200" y="438"/>
                      <a:pt x="231" y="438"/>
                    </a:cubicBezTo>
                    <a:cubicBezTo>
                      <a:pt x="314" y="438"/>
                      <a:pt x="392" y="423"/>
                      <a:pt x="474" y="403"/>
                    </a:cubicBezTo>
                    <a:cubicBezTo>
                      <a:pt x="587" y="372"/>
                      <a:pt x="689" y="336"/>
                      <a:pt x="788" y="265"/>
                    </a:cubicBezTo>
                    <a:cubicBezTo>
                      <a:pt x="872" y="210"/>
                      <a:pt x="861" y="79"/>
                      <a:pt x="767" y="41"/>
                    </a:cubicBezTo>
                    <a:cubicBezTo>
                      <a:pt x="696" y="13"/>
                      <a:pt x="621" y="0"/>
                      <a:pt x="546" y="0"/>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907;p38">
                <a:extLst>
                  <a:ext uri="{FF2B5EF4-FFF2-40B4-BE49-F238E27FC236}">
                    <a16:creationId xmlns:a16="http://schemas.microsoft.com/office/drawing/2014/main" id="{EB2D7AF2-E123-45EB-B36D-43D676AECDB6}"/>
                  </a:ext>
                </a:extLst>
              </p:cNvPr>
              <p:cNvSpPr/>
              <p:nvPr/>
            </p:nvSpPr>
            <p:spPr>
              <a:xfrm>
                <a:off x="9445237" y="2052828"/>
                <a:ext cx="68015" cy="36178"/>
              </a:xfrm>
              <a:custGeom>
                <a:avLst/>
                <a:gdLst/>
                <a:ahLst/>
                <a:cxnLst/>
                <a:rect l="l" t="t" r="r" b="b"/>
                <a:pathLst>
                  <a:path w="799" h="425" extrusionOk="0">
                    <a:moveTo>
                      <a:pt x="450" y="1"/>
                    </a:moveTo>
                    <a:cubicBezTo>
                      <a:pt x="351" y="1"/>
                      <a:pt x="253" y="26"/>
                      <a:pt x="168" y="75"/>
                    </a:cubicBezTo>
                    <a:cubicBezTo>
                      <a:pt x="102" y="119"/>
                      <a:pt x="23" y="180"/>
                      <a:pt x="10" y="268"/>
                    </a:cubicBezTo>
                    <a:cubicBezTo>
                      <a:pt x="0" y="352"/>
                      <a:pt x="69" y="422"/>
                      <a:pt x="151" y="422"/>
                    </a:cubicBezTo>
                    <a:cubicBezTo>
                      <a:pt x="152" y="422"/>
                      <a:pt x="154" y="422"/>
                      <a:pt x="155" y="422"/>
                    </a:cubicBezTo>
                    <a:cubicBezTo>
                      <a:pt x="175" y="423"/>
                      <a:pt x="195" y="424"/>
                      <a:pt x="214" y="424"/>
                    </a:cubicBezTo>
                    <a:cubicBezTo>
                      <a:pt x="288" y="424"/>
                      <a:pt x="352" y="412"/>
                      <a:pt x="425" y="396"/>
                    </a:cubicBezTo>
                    <a:cubicBezTo>
                      <a:pt x="517" y="374"/>
                      <a:pt x="594" y="352"/>
                      <a:pt x="686" y="306"/>
                    </a:cubicBezTo>
                    <a:cubicBezTo>
                      <a:pt x="778" y="268"/>
                      <a:pt x="799" y="144"/>
                      <a:pt x="719" y="84"/>
                    </a:cubicBezTo>
                    <a:cubicBezTo>
                      <a:pt x="665" y="41"/>
                      <a:pt x="602" y="20"/>
                      <a:pt x="539" y="8"/>
                    </a:cubicBezTo>
                    <a:cubicBezTo>
                      <a:pt x="510" y="3"/>
                      <a:pt x="480" y="1"/>
                      <a:pt x="450" y="1"/>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908;p38">
                <a:extLst>
                  <a:ext uri="{FF2B5EF4-FFF2-40B4-BE49-F238E27FC236}">
                    <a16:creationId xmlns:a16="http://schemas.microsoft.com/office/drawing/2014/main" id="{F8354D6C-AFA2-41A9-9BB3-78C8B291D944}"/>
                  </a:ext>
                </a:extLst>
              </p:cNvPr>
              <p:cNvSpPr/>
              <p:nvPr/>
            </p:nvSpPr>
            <p:spPr>
              <a:xfrm>
                <a:off x="9415869" y="1962936"/>
                <a:ext cx="74059" cy="37881"/>
              </a:xfrm>
              <a:custGeom>
                <a:avLst/>
                <a:gdLst/>
                <a:ahLst/>
                <a:cxnLst/>
                <a:rect l="l" t="t" r="r" b="b"/>
                <a:pathLst>
                  <a:path w="870" h="445" extrusionOk="0">
                    <a:moveTo>
                      <a:pt x="590" y="0"/>
                    </a:moveTo>
                    <a:cubicBezTo>
                      <a:pt x="519" y="0"/>
                      <a:pt x="449" y="11"/>
                      <a:pt x="379" y="27"/>
                    </a:cubicBezTo>
                    <a:cubicBezTo>
                      <a:pt x="271" y="52"/>
                      <a:pt x="53" y="137"/>
                      <a:pt x="20" y="256"/>
                    </a:cubicBezTo>
                    <a:cubicBezTo>
                      <a:pt x="1" y="332"/>
                      <a:pt x="45" y="410"/>
                      <a:pt x="122" y="429"/>
                    </a:cubicBezTo>
                    <a:cubicBezTo>
                      <a:pt x="166" y="440"/>
                      <a:pt x="210" y="445"/>
                      <a:pt x="254" y="445"/>
                    </a:cubicBezTo>
                    <a:cubicBezTo>
                      <a:pt x="331" y="445"/>
                      <a:pt x="406" y="430"/>
                      <a:pt x="481" y="410"/>
                    </a:cubicBezTo>
                    <a:cubicBezTo>
                      <a:pt x="597" y="374"/>
                      <a:pt x="707" y="325"/>
                      <a:pt x="799" y="236"/>
                    </a:cubicBezTo>
                    <a:cubicBezTo>
                      <a:pt x="869" y="168"/>
                      <a:pt x="837" y="42"/>
                      <a:pt x="741" y="18"/>
                    </a:cubicBezTo>
                    <a:cubicBezTo>
                      <a:pt x="690" y="6"/>
                      <a:pt x="640" y="0"/>
                      <a:pt x="590" y="0"/>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909;p38">
                <a:extLst>
                  <a:ext uri="{FF2B5EF4-FFF2-40B4-BE49-F238E27FC236}">
                    <a16:creationId xmlns:a16="http://schemas.microsoft.com/office/drawing/2014/main" id="{1B9C8BDB-DB8E-40BF-9E0B-E81F2696403E}"/>
                  </a:ext>
                </a:extLst>
              </p:cNvPr>
              <p:cNvSpPr/>
              <p:nvPr/>
            </p:nvSpPr>
            <p:spPr>
              <a:xfrm>
                <a:off x="11185951" y="1747996"/>
                <a:ext cx="47329" cy="61120"/>
              </a:xfrm>
              <a:custGeom>
                <a:avLst/>
                <a:gdLst/>
                <a:ahLst/>
                <a:cxnLst/>
                <a:rect l="l" t="t" r="r" b="b"/>
                <a:pathLst>
                  <a:path w="556" h="718" extrusionOk="0">
                    <a:moveTo>
                      <a:pt x="412" y="0"/>
                    </a:moveTo>
                    <a:cubicBezTo>
                      <a:pt x="398" y="0"/>
                      <a:pt x="383" y="3"/>
                      <a:pt x="368" y="8"/>
                    </a:cubicBezTo>
                    <a:cubicBezTo>
                      <a:pt x="196" y="76"/>
                      <a:pt x="77" y="241"/>
                      <a:pt x="31" y="416"/>
                    </a:cubicBezTo>
                    <a:cubicBezTo>
                      <a:pt x="16" y="493"/>
                      <a:pt x="0" y="591"/>
                      <a:pt x="51" y="662"/>
                    </a:cubicBezTo>
                    <a:cubicBezTo>
                      <a:pt x="78" y="698"/>
                      <a:pt x="120" y="717"/>
                      <a:pt x="162" y="717"/>
                    </a:cubicBezTo>
                    <a:cubicBezTo>
                      <a:pt x="195" y="717"/>
                      <a:pt x="229" y="705"/>
                      <a:pt x="256" y="682"/>
                    </a:cubicBezTo>
                    <a:cubicBezTo>
                      <a:pt x="304" y="645"/>
                      <a:pt x="336" y="605"/>
                      <a:pt x="367" y="566"/>
                    </a:cubicBezTo>
                    <a:cubicBezTo>
                      <a:pt x="456" y="440"/>
                      <a:pt x="519" y="310"/>
                      <a:pt x="541" y="152"/>
                    </a:cubicBezTo>
                    <a:cubicBezTo>
                      <a:pt x="555" y="70"/>
                      <a:pt x="489" y="0"/>
                      <a:pt x="412" y="0"/>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910;p38">
                <a:extLst>
                  <a:ext uri="{FF2B5EF4-FFF2-40B4-BE49-F238E27FC236}">
                    <a16:creationId xmlns:a16="http://schemas.microsoft.com/office/drawing/2014/main" id="{3E73B1E9-EA0A-4972-8D1C-C9297E237E82}"/>
                  </a:ext>
                </a:extLst>
              </p:cNvPr>
              <p:cNvSpPr/>
              <p:nvPr/>
            </p:nvSpPr>
            <p:spPr>
              <a:xfrm>
                <a:off x="11102359" y="1752934"/>
                <a:ext cx="42307" cy="58140"/>
              </a:xfrm>
              <a:custGeom>
                <a:avLst/>
                <a:gdLst/>
                <a:ahLst/>
                <a:cxnLst/>
                <a:rect l="l" t="t" r="r" b="b"/>
                <a:pathLst>
                  <a:path w="497" h="683" extrusionOk="0">
                    <a:moveTo>
                      <a:pt x="334" y="0"/>
                    </a:moveTo>
                    <a:cubicBezTo>
                      <a:pt x="309" y="0"/>
                      <a:pt x="283" y="8"/>
                      <a:pt x="261" y="24"/>
                    </a:cubicBezTo>
                    <a:cubicBezTo>
                      <a:pt x="210" y="56"/>
                      <a:pt x="177" y="95"/>
                      <a:pt x="145" y="135"/>
                    </a:cubicBezTo>
                    <a:cubicBezTo>
                      <a:pt x="56" y="261"/>
                      <a:pt x="0" y="407"/>
                      <a:pt x="27" y="565"/>
                    </a:cubicBezTo>
                    <a:cubicBezTo>
                      <a:pt x="42" y="636"/>
                      <a:pt x="108" y="683"/>
                      <a:pt x="175" y="683"/>
                    </a:cubicBezTo>
                    <a:cubicBezTo>
                      <a:pt x="203" y="683"/>
                      <a:pt x="231" y="675"/>
                      <a:pt x="256" y="657"/>
                    </a:cubicBezTo>
                    <a:cubicBezTo>
                      <a:pt x="306" y="625"/>
                      <a:pt x="339" y="586"/>
                      <a:pt x="368" y="545"/>
                    </a:cubicBezTo>
                    <a:cubicBezTo>
                      <a:pt x="452" y="416"/>
                      <a:pt x="497" y="265"/>
                      <a:pt x="468" y="109"/>
                    </a:cubicBezTo>
                    <a:cubicBezTo>
                      <a:pt x="456" y="43"/>
                      <a:pt x="396" y="0"/>
                      <a:pt x="334" y="0"/>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911;p38">
                <a:extLst>
                  <a:ext uri="{FF2B5EF4-FFF2-40B4-BE49-F238E27FC236}">
                    <a16:creationId xmlns:a16="http://schemas.microsoft.com/office/drawing/2014/main" id="{1CF6C125-E317-4CF8-A52F-F978997F1BE8}"/>
                  </a:ext>
                </a:extLst>
              </p:cNvPr>
              <p:cNvSpPr/>
              <p:nvPr/>
            </p:nvSpPr>
            <p:spPr>
              <a:xfrm>
                <a:off x="11012552" y="1760339"/>
                <a:ext cx="42818" cy="61205"/>
              </a:xfrm>
              <a:custGeom>
                <a:avLst/>
                <a:gdLst/>
                <a:ahLst/>
                <a:cxnLst/>
                <a:rect l="l" t="t" r="r" b="b"/>
                <a:pathLst>
                  <a:path w="503" h="719" extrusionOk="0">
                    <a:moveTo>
                      <a:pt x="340" y="0"/>
                    </a:moveTo>
                    <a:cubicBezTo>
                      <a:pt x="313" y="0"/>
                      <a:pt x="286" y="8"/>
                      <a:pt x="262" y="26"/>
                    </a:cubicBezTo>
                    <a:cubicBezTo>
                      <a:pt x="213" y="63"/>
                      <a:pt x="178" y="105"/>
                      <a:pt x="147" y="148"/>
                    </a:cubicBezTo>
                    <a:cubicBezTo>
                      <a:pt x="57" y="283"/>
                      <a:pt x="1" y="437"/>
                      <a:pt x="30" y="602"/>
                    </a:cubicBezTo>
                    <a:cubicBezTo>
                      <a:pt x="42" y="673"/>
                      <a:pt x="108" y="719"/>
                      <a:pt x="175" y="719"/>
                    </a:cubicBezTo>
                    <a:cubicBezTo>
                      <a:pt x="205" y="719"/>
                      <a:pt x="235" y="710"/>
                      <a:pt x="260" y="690"/>
                    </a:cubicBezTo>
                    <a:cubicBezTo>
                      <a:pt x="309" y="653"/>
                      <a:pt x="342" y="611"/>
                      <a:pt x="372" y="566"/>
                    </a:cubicBezTo>
                    <a:cubicBezTo>
                      <a:pt x="456" y="428"/>
                      <a:pt x="503" y="269"/>
                      <a:pt x="473" y="106"/>
                    </a:cubicBezTo>
                    <a:cubicBezTo>
                      <a:pt x="461" y="41"/>
                      <a:pt x="401" y="0"/>
                      <a:pt x="340" y="0"/>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912;p38">
                <a:extLst>
                  <a:ext uri="{FF2B5EF4-FFF2-40B4-BE49-F238E27FC236}">
                    <a16:creationId xmlns:a16="http://schemas.microsoft.com/office/drawing/2014/main" id="{B52A302C-F5D4-49AF-A1EA-4B2564C8A2D4}"/>
                  </a:ext>
                </a:extLst>
              </p:cNvPr>
              <p:cNvSpPr/>
              <p:nvPr/>
            </p:nvSpPr>
            <p:spPr>
              <a:xfrm>
                <a:off x="10530917" y="1288749"/>
                <a:ext cx="53033" cy="33880"/>
              </a:xfrm>
              <a:custGeom>
                <a:avLst/>
                <a:gdLst/>
                <a:ahLst/>
                <a:cxnLst/>
                <a:rect l="l" t="t" r="r" b="b"/>
                <a:pathLst>
                  <a:path w="623" h="398" extrusionOk="0">
                    <a:moveTo>
                      <a:pt x="289" y="0"/>
                    </a:moveTo>
                    <a:cubicBezTo>
                      <a:pt x="217" y="0"/>
                      <a:pt x="147" y="20"/>
                      <a:pt x="83" y="68"/>
                    </a:cubicBezTo>
                    <a:cubicBezTo>
                      <a:pt x="6" y="128"/>
                      <a:pt x="0" y="247"/>
                      <a:pt x="74" y="312"/>
                    </a:cubicBezTo>
                    <a:cubicBezTo>
                      <a:pt x="140" y="370"/>
                      <a:pt x="225" y="397"/>
                      <a:pt x="310" y="397"/>
                    </a:cubicBezTo>
                    <a:cubicBezTo>
                      <a:pt x="395" y="397"/>
                      <a:pt x="479" y="371"/>
                      <a:pt x="547" y="321"/>
                    </a:cubicBezTo>
                    <a:cubicBezTo>
                      <a:pt x="617" y="265"/>
                      <a:pt x="622" y="155"/>
                      <a:pt x="554" y="95"/>
                    </a:cubicBezTo>
                    <a:cubicBezTo>
                      <a:pt x="516" y="59"/>
                      <a:pt x="478" y="41"/>
                      <a:pt x="438" y="27"/>
                    </a:cubicBezTo>
                    <a:cubicBezTo>
                      <a:pt x="390" y="10"/>
                      <a:pt x="339" y="0"/>
                      <a:pt x="289" y="0"/>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913;p38">
                <a:extLst>
                  <a:ext uri="{FF2B5EF4-FFF2-40B4-BE49-F238E27FC236}">
                    <a16:creationId xmlns:a16="http://schemas.microsoft.com/office/drawing/2014/main" id="{1ED519F8-135C-4954-99DA-1452C749419C}"/>
                  </a:ext>
                </a:extLst>
              </p:cNvPr>
              <p:cNvSpPr/>
              <p:nvPr/>
            </p:nvSpPr>
            <p:spPr>
              <a:xfrm>
                <a:off x="10531428" y="1190174"/>
                <a:ext cx="56523" cy="33795"/>
              </a:xfrm>
              <a:custGeom>
                <a:avLst/>
                <a:gdLst/>
                <a:ahLst/>
                <a:cxnLst/>
                <a:rect l="l" t="t" r="r" b="b"/>
                <a:pathLst>
                  <a:path w="664" h="397" extrusionOk="0">
                    <a:moveTo>
                      <a:pt x="309" y="1"/>
                    </a:moveTo>
                    <a:cubicBezTo>
                      <a:pt x="269" y="1"/>
                      <a:pt x="229" y="7"/>
                      <a:pt x="191" y="19"/>
                    </a:cubicBezTo>
                    <a:cubicBezTo>
                      <a:pt x="131" y="39"/>
                      <a:pt x="69" y="76"/>
                      <a:pt x="36" y="136"/>
                    </a:cubicBezTo>
                    <a:cubicBezTo>
                      <a:pt x="1" y="207"/>
                      <a:pt x="28" y="292"/>
                      <a:pt x="100" y="328"/>
                    </a:cubicBezTo>
                    <a:cubicBezTo>
                      <a:pt x="185" y="375"/>
                      <a:pt x="264" y="397"/>
                      <a:pt x="349" y="397"/>
                    </a:cubicBezTo>
                    <a:cubicBezTo>
                      <a:pt x="399" y="397"/>
                      <a:pt x="452" y="389"/>
                      <a:pt x="509" y="375"/>
                    </a:cubicBezTo>
                    <a:lnTo>
                      <a:pt x="542" y="366"/>
                    </a:lnTo>
                    <a:cubicBezTo>
                      <a:pt x="620" y="347"/>
                      <a:pt x="664" y="257"/>
                      <a:pt x="630" y="184"/>
                    </a:cubicBezTo>
                    <a:cubicBezTo>
                      <a:pt x="571" y="63"/>
                      <a:pt x="440" y="1"/>
                      <a:pt x="309" y="1"/>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914;p38">
                <a:extLst>
                  <a:ext uri="{FF2B5EF4-FFF2-40B4-BE49-F238E27FC236}">
                    <a16:creationId xmlns:a16="http://schemas.microsoft.com/office/drawing/2014/main" id="{2074DECB-7D01-4554-A75B-D3947C87A344}"/>
                  </a:ext>
                </a:extLst>
              </p:cNvPr>
              <p:cNvSpPr/>
              <p:nvPr/>
            </p:nvSpPr>
            <p:spPr>
              <a:xfrm>
                <a:off x="10546495" y="1101219"/>
                <a:ext cx="52096" cy="34646"/>
              </a:xfrm>
              <a:custGeom>
                <a:avLst/>
                <a:gdLst/>
                <a:ahLst/>
                <a:cxnLst/>
                <a:rect l="l" t="t" r="r" b="b"/>
                <a:pathLst>
                  <a:path w="612" h="407" extrusionOk="0">
                    <a:moveTo>
                      <a:pt x="256" y="0"/>
                    </a:moveTo>
                    <a:cubicBezTo>
                      <a:pt x="241" y="0"/>
                      <a:pt x="227" y="1"/>
                      <a:pt x="212" y="3"/>
                    </a:cubicBezTo>
                    <a:cubicBezTo>
                      <a:pt x="158" y="9"/>
                      <a:pt x="97" y="30"/>
                      <a:pt x="55" y="74"/>
                    </a:cubicBezTo>
                    <a:cubicBezTo>
                      <a:pt x="0" y="135"/>
                      <a:pt x="3" y="230"/>
                      <a:pt x="64" y="287"/>
                    </a:cubicBezTo>
                    <a:cubicBezTo>
                      <a:pt x="98" y="319"/>
                      <a:pt x="145" y="354"/>
                      <a:pt x="177" y="367"/>
                    </a:cubicBezTo>
                    <a:cubicBezTo>
                      <a:pt x="235" y="395"/>
                      <a:pt x="290" y="406"/>
                      <a:pt x="348" y="406"/>
                    </a:cubicBezTo>
                    <a:cubicBezTo>
                      <a:pt x="382" y="406"/>
                      <a:pt x="418" y="402"/>
                      <a:pt x="457" y="396"/>
                    </a:cubicBezTo>
                    <a:lnTo>
                      <a:pt x="483" y="389"/>
                    </a:lnTo>
                    <a:cubicBezTo>
                      <a:pt x="563" y="373"/>
                      <a:pt x="612" y="287"/>
                      <a:pt x="584" y="209"/>
                    </a:cubicBezTo>
                    <a:cubicBezTo>
                      <a:pt x="532" y="76"/>
                      <a:pt x="394" y="0"/>
                      <a:pt x="256" y="0"/>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3" name="Google Shape;941;p38">
            <a:extLst>
              <a:ext uri="{FF2B5EF4-FFF2-40B4-BE49-F238E27FC236}">
                <a16:creationId xmlns:a16="http://schemas.microsoft.com/office/drawing/2014/main" id="{AB93BA70-8689-4936-A643-2818AEDAA0B1}"/>
              </a:ext>
            </a:extLst>
          </p:cNvPr>
          <p:cNvGrpSpPr/>
          <p:nvPr/>
        </p:nvGrpSpPr>
        <p:grpSpPr>
          <a:xfrm rot="16200000" flipH="1">
            <a:off x="6320217" y="368298"/>
            <a:ext cx="1677956" cy="1723457"/>
            <a:chOff x="7659825" y="719561"/>
            <a:chExt cx="3076061" cy="4143027"/>
          </a:xfrm>
        </p:grpSpPr>
        <p:sp>
          <p:nvSpPr>
            <p:cNvPr id="54" name="Google Shape;942;p38">
              <a:extLst>
                <a:ext uri="{FF2B5EF4-FFF2-40B4-BE49-F238E27FC236}">
                  <a16:creationId xmlns:a16="http://schemas.microsoft.com/office/drawing/2014/main" id="{6F286990-7D19-42D5-981F-287061530721}"/>
                </a:ext>
              </a:extLst>
            </p:cNvPr>
            <p:cNvSpPr/>
            <p:nvPr/>
          </p:nvSpPr>
          <p:spPr>
            <a:xfrm>
              <a:off x="7659825" y="719561"/>
              <a:ext cx="3076061" cy="4143027"/>
            </a:xfrm>
            <a:custGeom>
              <a:avLst/>
              <a:gdLst/>
              <a:ahLst/>
              <a:cxnLst/>
              <a:rect l="l" t="t" r="r" b="b"/>
              <a:pathLst>
                <a:path w="31984" h="43078" extrusionOk="0">
                  <a:moveTo>
                    <a:pt x="6612" y="1"/>
                  </a:moveTo>
                  <a:cubicBezTo>
                    <a:pt x="6448" y="1"/>
                    <a:pt x="6282" y="14"/>
                    <a:pt x="6124" y="44"/>
                  </a:cubicBezTo>
                  <a:cubicBezTo>
                    <a:pt x="5580" y="140"/>
                    <a:pt x="5067" y="406"/>
                    <a:pt x="4639" y="812"/>
                  </a:cubicBezTo>
                  <a:cubicBezTo>
                    <a:pt x="4224" y="1205"/>
                    <a:pt x="3912" y="1713"/>
                    <a:pt x="3735" y="2276"/>
                  </a:cubicBezTo>
                  <a:cubicBezTo>
                    <a:pt x="3426" y="3265"/>
                    <a:pt x="3565" y="4251"/>
                    <a:pt x="3696" y="4907"/>
                  </a:cubicBezTo>
                  <a:cubicBezTo>
                    <a:pt x="3959" y="6222"/>
                    <a:pt x="4482" y="7540"/>
                    <a:pt x="5210" y="8719"/>
                  </a:cubicBezTo>
                  <a:cubicBezTo>
                    <a:pt x="5997" y="9992"/>
                    <a:pt x="6992" y="11048"/>
                    <a:pt x="8093" y="11772"/>
                  </a:cubicBezTo>
                  <a:cubicBezTo>
                    <a:pt x="8289" y="11902"/>
                    <a:pt x="8477" y="12008"/>
                    <a:pt x="8659" y="12095"/>
                  </a:cubicBezTo>
                  <a:cubicBezTo>
                    <a:pt x="8881" y="12663"/>
                    <a:pt x="9108" y="13241"/>
                    <a:pt x="9338" y="13823"/>
                  </a:cubicBezTo>
                  <a:cubicBezTo>
                    <a:pt x="9254" y="13776"/>
                    <a:pt x="9170" y="13731"/>
                    <a:pt x="9086" y="13686"/>
                  </a:cubicBezTo>
                  <a:cubicBezTo>
                    <a:pt x="7284" y="12729"/>
                    <a:pt x="5286" y="12185"/>
                    <a:pt x="3309" y="12112"/>
                  </a:cubicBezTo>
                  <a:cubicBezTo>
                    <a:pt x="3239" y="12109"/>
                    <a:pt x="3169" y="12108"/>
                    <a:pt x="3101" y="12108"/>
                  </a:cubicBezTo>
                  <a:cubicBezTo>
                    <a:pt x="2558" y="12108"/>
                    <a:pt x="2070" y="12188"/>
                    <a:pt x="1655" y="12345"/>
                  </a:cubicBezTo>
                  <a:cubicBezTo>
                    <a:pt x="981" y="12600"/>
                    <a:pt x="491" y="13057"/>
                    <a:pt x="238" y="13667"/>
                  </a:cubicBezTo>
                  <a:cubicBezTo>
                    <a:pt x="22" y="14182"/>
                    <a:pt x="0" y="14761"/>
                    <a:pt x="168" y="15388"/>
                  </a:cubicBezTo>
                  <a:cubicBezTo>
                    <a:pt x="442" y="16403"/>
                    <a:pt x="1121" y="17300"/>
                    <a:pt x="2244" y="18129"/>
                  </a:cubicBezTo>
                  <a:cubicBezTo>
                    <a:pt x="3387" y="18973"/>
                    <a:pt x="4714" y="19611"/>
                    <a:pt x="6277" y="20064"/>
                  </a:cubicBezTo>
                  <a:cubicBezTo>
                    <a:pt x="5856" y="20078"/>
                    <a:pt x="5447" y="20128"/>
                    <a:pt x="5062" y="20217"/>
                  </a:cubicBezTo>
                  <a:cubicBezTo>
                    <a:pt x="4761" y="20288"/>
                    <a:pt x="4371" y="20409"/>
                    <a:pt x="4022" y="20727"/>
                  </a:cubicBezTo>
                  <a:cubicBezTo>
                    <a:pt x="3420" y="21277"/>
                    <a:pt x="3235" y="22166"/>
                    <a:pt x="3541" y="23047"/>
                  </a:cubicBezTo>
                  <a:cubicBezTo>
                    <a:pt x="3822" y="23859"/>
                    <a:pt x="4407" y="24552"/>
                    <a:pt x="5331" y="25167"/>
                  </a:cubicBezTo>
                  <a:cubicBezTo>
                    <a:pt x="6821" y="26157"/>
                    <a:pt x="8504" y="26598"/>
                    <a:pt x="10193" y="26849"/>
                  </a:cubicBezTo>
                  <a:lnTo>
                    <a:pt x="10183" y="26849"/>
                  </a:lnTo>
                  <a:cubicBezTo>
                    <a:pt x="9385" y="26849"/>
                    <a:pt x="8614" y="26949"/>
                    <a:pt x="7889" y="27147"/>
                  </a:cubicBezTo>
                  <a:cubicBezTo>
                    <a:pt x="7533" y="27244"/>
                    <a:pt x="7013" y="27431"/>
                    <a:pt x="6554" y="27766"/>
                  </a:cubicBezTo>
                  <a:cubicBezTo>
                    <a:pt x="5984" y="28181"/>
                    <a:pt x="5625" y="28735"/>
                    <a:pt x="5514" y="29366"/>
                  </a:cubicBezTo>
                  <a:cubicBezTo>
                    <a:pt x="5451" y="29726"/>
                    <a:pt x="5472" y="30087"/>
                    <a:pt x="5576" y="30440"/>
                  </a:cubicBezTo>
                  <a:cubicBezTo>
                    <a:pt x="5677" y="30781"/>
                    <a:pt x="5853" y="31103"/>
                    <a:pt x="6100" y="31402"/>
                  </a:cubicBezTo>
                  <a:cubicBezTo>
                    <a:pt x="6430" y="31803"/>
                    <a:pt x="6902" y="32164"/>
                    <a:pt x="7428" y="32421"/>
                  </a:cubicBezTo>
                  <a:cubicBezTo>
                    <a:pt x="9138" y="33255"/>
                    <a:pt x="10982" y="33333"/>
                    <a:pt x="12881" y="33340"/>
                  </a:cubicBezTo>
                  <a:cubicBezTo>
                    <a:pt x="13110" y="33341"/>
                    <a:pt x="13345" y="33341"/>
                    <a:pt x="13575" y="33341"/>
                  </a:cubicBezTo>
                  <a:cubicBezTo>
                    <a:pt x="15171" y="33341"/>
                    <a:pt x="14702" y="33424"/>
                    <a:pt x="13593" y="33532"/>
                  </a:cubicBezTo>
                  <a:cubicBezTo>
                    <a:pt x="13000" y="33590"/>
                    <a:pt x="12305" y="33675"/>
                    <a:pt x="11627" y="33879"/>
                  </a:cubicBezTo>
                  <a:cubicBezTo>
                    <a:pt x="10793" y="34128"/>
                    <a:pt x="10132" y="34507"/>
                    <a:pt x="9607" y="35040"/>
                  </a:cubicBezTo>
                  <a:cubicBezTo>
                    <a:pt x="9260" y="35389"/>
                    <a:pt x="9032" y="35756"/>
                    <a:pt x="8908" y="36159"/>
                  </a:cubicBezTo>
                  <a:cubicBezTo>
                    <a:pt x="8703" y="36827"/>
                    <a:pt x="8813" y="37551"/>
                    <a:pt x="9213" y="38197"/>
                  </a:cubicBezTo>
                  <a:cubicBezTo>
                    <a:pt x="9503" y="38664"/>
                    <a:pt x="9943" y="39079"/>
                    <a:pt x="10451" y="39367"/>
                  </a:cubicBezTo>
                  <a:cubicBezTo>
                    <a:pt x="11262" y="39825"/>
                    <a:pt x="12199" y="40048"/>
                    <a:pt x="13315" y="40048"/>
                  </a:cubicBezTo>
                  <a:cubicBezTo>
                    <a:pt x="14173" y="40048"/>
                    <a:pt x="15015" y="39918"/>
                    <a:pt x="15804" y="39785"/>
                  </a:cubicBezTo>
                  <a:lnTo>
                    <a:pt x="23306" y="38524"/>
                  </a:lnTo>
                  <a:cubicBezTo>
                    <a:pt x="24449" y="39479"/>
                    <a:pt x="25714" y="40404"/>
                    <a:pt x="27163" y="41344"/>
                  </a:cubicBezTo>
                  <a:cubicBezTo>
                    <a:pt x="27987" y="41884"/>
                    <a:pt x="28812" y="42399"/>
                    <a:pt x="29616" y="42877"/>
                  </a:cubicBezTo>
                  <a:lnTo>
                    <a:pt x="29620" y="42878"/>
                  </a:lnTo>
                  <a:cubicBezTo>
                    <a:pt x="29841" y="43010"/>
                    <a:pt x="30094" y="43078"/>
                    <a:pt x="30352" y="43078"/>
                  </a:cubicBezTo>
                  <a:cubicBezTo>
                    <a:pt x="30811" y="43078"/>
                    <a:pt x="31244" y="42857"/>
                    <a:pt x="31515" y="42489"/>
                  </a:cubicBezTo>
                  <a:cubicBezTo>
                    <a:pt x="31984" y="41847"/>
                    <a:pt x="31845" y="40943"/>
                    <a:pt x="31204" y="40472"/>
                  </a:cubicBezTo>
                  <a:cubicBezTo>
                    <a:pt x="30827" y="40196"/>
                    <a:pt x="30445" y="39919"/>
                    <a:pt x="30076" y="39652"/>
                  </a:cubicBezTo>
                  <a:cubicBezTo>
                    <a:pt x="29696" y="39376"/>
                    <a:pt x="29303" y="39093"/>
                    <a:pt x="28919" y="38809"/>
                  </a:cubicBezTo>
                  <a:cubicBezTo>
                    <a:pt x="28915" y="38806"/>
                    <a:pt x="28911" y="38804"/>
                    <a:pt x="28908" y="38801"/>
                  </a:cubicBezTo>
                  <a:cubicBezTo>
                    <a:pt x="26596" y="37135"/>
                    <a:pt x="24877" y="35702"/>
                    <a:pt x="23417" y="34223"/>
                  </a:cubicBezTo>
                  <a:cubicBezTo>
                    <a:pt x="24841" y="32589"/>
                    <a:pt x="25853" y="30455"/>
                    <a:pt x="26506" y="27703"/>
                  </a:cubicBezTo>
                  <a:cubicBezTo>
                    <a:pt x="26803" y="26461"/>
                    <a:pt x="26934" y="25377"/>
                    <a:pt x="26911" y="24385"/>
                  </a:cubicBezTo>
                  <a:cubicBezTo>
                    <a:pt x="26879" y="23067"/>
                    <a:pt x="26564" y="21903"/>
                    <a:pt x="25975" y="20928"/>
                  </a:cubicBezTo>
                  <a:cubicBezTo>
                    <a:pt x="25446" y="20054"/>
                    <a:pt x="24671" y="19553"/>
                    <a:pt x="23851" y="19553"/>
                  </a:cubicBezTo>
                  <a:cubicBezTo>
                    <a:pt x="23711" y="19553"/>
                    <a:pt x="23573" y="19566"/>
                    <a:pt x="23436" y="19596"/>
                  </a:cubicBezTo>
                  <a:cubicBezTo>
                    <a:pt x="22946" y="19700"/>
                    <a:pt x="22591" y="19965"/>
                    <a:pt x="22358" y="20168"/>
                  </a:cubicBezTo>
                  <a:cubicBezTo>
                    <a:pt x="22405" y="19679"/>
                    <a:pt x="22424" y="19209"/>
                    <a:pt x="22410" y="18761"/>
                  </a:cubicBezTo>
                  <a:cubicBezTo>
                    <a:pt x="22368" y="17168"/>
                    <a:pt x="21946" y="15798"/>
                    <a:pt x="21154" y="14690"/>
                  </a:cubicBezTo>
                  <a:cubicBezTo>
                    <a:pt x="20866" y="14287"/>
                    <a:pt x="20246" y="13613"/>
                    <a:pt x="19312" y="13613"/>
                  </a:cubicBezTo>
                  <a:cubicBezTo>
                    <a:pt x="19109" y="13613"/>
                    <a:pt x="18906" y="13647"/>
                    <a:pt x="18713" y="13714"/>
                  </a:cubicBezTo>
                  <a:cubicBezTo>
                    <a:pt x="18581" y="13760"/>
                    <a:pt x="18461" y="13819"/>
                    <a:pt x="18355" y="13884"/>
                  </a:cubicBezTo>
                  <a:cubicBezTo>
                    <a:pt x="18384" y="13634"/>
                    <a:pt x="18407" y="13380"/>
                    <a:pt x="18429" y="13125"/>
                  </a:cubicBezTo>
                  <a:cubicBezTo>
                    <a:pt x="18531" y="11907"/>
                    <a:pt x="18521" y="10915"/>
                    <a:pt x="18397" y="10003"/>
                  </a:cubicBezTo>
                  <a:cubicBezTo>
                    <a:pt x="18229" y="8771"/>
                    <a:pt x="17857" y="7738"/>
                    <a:pt x="17261" y="6850"/>
                  </a:cubicBezTo>
                  <a:cubicBezTo>
                    <a:pt x="17050" y="6534"/>
                    <a:pt x="16695" y="6095"/>
                    <a:pt x="16066" y="5936"/>
                  </a:cubicBezTo>
                  <a:cubicBezTo>
                    <a:pt x="15924" y="5900"/>
                    <a:pt x="15779" y="5883"/>
                    <a:pt x="15630" y="5883"/>
                  </a:cubicBezTo>
                  <a:cubicBezTo>
                    <a:pt x="15202" y="5883"/>
                    <a:pt x="14789" y="6027"/>
                    <a:pt x="14368" y="6329"/>
                  </a:cubicBezTo>
                  <a:cubicBezTo>
                    <a:pt x="13919" y="6647"/>
                    <a:pt x="13527" y="7049"/>
                    <a:pt x="13198" y="7521"/>
                  </a:cubicBezTo>
                  <a:cubicBezTo>
                    <a:pt x="12915" y="7925"/>
                    <a:pt x="12676" y="8393"/>
                    <a:pt x="12480" y="8910"/>
                  </a:cubicBezTo>
                  <a:cubicBezTo>
                    <a:pt x="12190" y="9683"/>
                    <a:pt x="11996" y="10575"/>
                    <a:pt x="11870" y="11719"/>
                  </a:cubicBezTo>
                  <a:cubicBezTo>
                    <a:pt x="11849" y="11906"/>
                    <a:pt x="11831" y="12091"/>
                    <a:pt x="11814" y="12276"/>
                  </a:cubicBezTo>
                  <a:cubicBezTo>
                    <a:pt x="11706" y="12004"/>
                    <a:pt x="11590" y="11712"/>
                    <a:pt x="11468" y="11399"/>
                  </a:cubicBezTo>
                  <a:cubicBezTo>
                    <a:pt x="11657" y="11072"/>
                    <a:pt x="11770" y="10679"/>
                    <a:pt x="11818" y="10205"/>
                  </a:cubicBezTo>
                  <a:cubicBezTo>
                    <a:pt x="11864" y="9735"/>
                    <a:pt x="11846" y="9183"/>
                    <a:pt x="11760" y="8512"/>
                  </a:cubicBezTo>
                  <a:cubicBezTo>
                    <a:pt x="11642" y="7584"/>
                    <a:pt x="11418" y="6635"/>
                    <a:pt x="11285" y="6067"/>
                  </a:cubicBezTo>
                  <a:lnTo>
                    <a:pt x="11284" y="6063"/>
                  </a:lnTo>
                  <a:cubicBezTo>
                    <a:pt x="11255" y="5940"/>
                    <a:pt x="11229" y="5833"/>
                    <a:pt x="11213" y="5754"/>
                  </a:cubicBezTo>
                  <a:cubicBezTo>
                    <a:pt x="11038" y="4967"/>
                    <a:pt x="10841" y="4130"/>
                    <a:pt x="10517" y="3318"/>
                  </a:cubicBezTo>
                  <a:cubicBezTo>
                    <a:pt x="10118" y="2320"/>
                    <a:pt x="9595" y="1546"/>
                    <a:pt x="8919" y="951"/>
                  </a:cubicBezTo>
                  <a:cubicBezTo>
                    <a:pt x="8223" y="338"/>
                    <a:pt x="7404" y="1"/>
                    <a:pt x="6612"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5" name="Google Shape;943;p38">
              <a:extLst>
                <a:ext uri="{FF2B5EF4-FFF2-40B4-BE49-F238E27FC236}">
                  <a16:creationId xmlns:a16="http://schemas.microsoft.com/office/drawing/2014/main" id="{E19A6566-07B5-4A98-AFC9-5368BB5568B7}"/>
                </a:ext>
              </a:extLst>
            </p:cNvPr>
            <p:cNvGrpSpPr/>
            <p:nvPr/>
          </p:nvGrpSpPr>
          <p:grpSpPr>
            <a:xfrm>
              <a:off x="7788026" y="846127"/>
              <a:ext cx="2804944" cy="3890375"/>
              <a:chOff x="7788026" y="846127"/>
              <a:chExt cx="2804944" cy="3890375"/>
            </a:xfrm>
          </p:grpSpPr>
          <p:sp>
            <p:nvSpPr>
              <p:cNvPr id="56" name="Google Shape;944;p38">
                <a:extLst>
                  <a:ext uri="{FF2B5EF4-FFF2-40B4-BE49-F238E27FC236}">
                    <a16:creationId xmlns:a16="http://schemas.microsoft.com/office/drawing/2014/main" id="{0DC2EDCE-AD7A-417A-8DD9-998BBFB38784}"/>
                  </a:ext>
                </a:extLst>
              </p:cNvPr>
              <p:cNvSpPr/>
              <p:nvPr/>
            </p:nvSpPr>
            <p:spPr>
              <a:xfrm>
                <a:off x="8120311" y="846127"/>
                <a:ext cx="620136" cy="937802"/>
              </a:xfrm>
              <a:custGeom>
                <a:avLst/>
                <a:gdLst/>
                <a:ahLst/>
                <a:cxnLst/>
                <a:rect l="l" t="t" r="r" b="b"/>
                <a:pathLst>
                  <a:path w="6448" h="9751" extrusionOk="0">
                    <a:moveTo>
                      <a:pt x="1822" y="0"/>
                    </a:moveTo>
                    <a:cubicBezTo>
                      <a:pt x="1736" y="0"/>
                      <a:pt x="1649" y="7"/>
                      <a:pt x="1563" y="23"/>
                    </a:cubicBezTo>
                    <a:cubicBezTo>
                      <a:pt x="905" y="139"/>
                      <a:pt x="397" y="714"/>
                      <a:pt x="199" y="1353"/>
                    </a:cubicBezTo>
                    <a:cubicBezTo>
                      <a:pt x="1" y="1989"/>
                      <a:pt x="63" y="2680"/>
                      <a:pt x="194" y="3335"/>
                    </a:cubicBezTo>
                    <a:cubicBezTo>
                      <a:pt x="649" y="5618"/>
                      <a:pt x="2044" y="8059"/>
                      <a:pt x="4023" y="9362"/>
                    </a:cubicBezTo>
                    <a:cubicBezTo>
                      <a:pt x="4435" y="9633"/>
                      <a:pt x="4756" y="9751"/>
                      <a:pt x="5002" y="9751"/>
                    </a:cubicBezTo>
                    <a:cubicBezTo>
                      <a:pt x="6447" y="9751"/>
                      <a:pt x="5359" y="5716"/>
                      <a:pt x="5140" y="4725"/>
                    </a:cubicBezTo>
                    <a:cubicBezTo>
                      <a:pt x="4809" y="3229"/>
                      <a:pt x="4409" y="1635"/>
                      <a:pt x="3260" y="623"/>
                    </a:cubicBezTo>
                    <a:cubicBezTo>
                      <a:pt x="2860" y="270"/>
                      <a:pt x="2347" y="0"/>
                      <a:pt x="1822" y="0"/>
                    </a:cubicBezTo>
                    <a:close/>
                  </a:path>
                </a:pathLst>
              </a:custGeom>
              <a:solidFill>
                <a:srgbClr val="FFBC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945;p38">
                <a:extLst>
                  <a:ext uri="{FF2B5EF4-FFF2-40B4-BE49-F238E27FC236}">
                    <a16:creationId xmlns:a16="http://schemas.microsoft.com/office/drawing/2014/main" id="{5BCD8633-ADAF-42B2-9800-1CE9407EF79C}"/>
                  </a:ext>
                </a:extLst>
              </p:cNvPr>
              <p:cNvSpPr/>
              <p:nvPr/>
            </p:nvSpPr>
            <p:spPr>
              <a:xfrm>
                <a:off x="7788026" y="2010325"/>
                <a:ext cx="1166026" cy="604845"/>
              </a:xfrm>
              <a:custGeom>
                <a:avLst/>
                <a:gdLst/>
                <a:ahLst/>
                <a:cxnLst/>
                <a:rect l="l" t="t" r="r" b="b"/>
                <a:pathLst>
                  <a:path w="12124" h="6289" extrusionOk="0">
                    <a:moveTo>
                      <a:pt x="1764" y="1"/>
                    </a:moveTo>
                    <a:cubicBezTo>
                      <a:pt x="1103" y="1"/>
                      <a:pt x="362" y="158"/>
                      <a:pt x="115" y="753"/>
                    </a:cubicBezTo>
                    <a:cubicBezTo>
                      <a:pt x="0" y="1025"/>
                      <a:pt x="23" y="1339"/>
                      <a:pt x="101" y="1626"/>
                    </a:cubicBezTo>
                    <a:cubicBezTo>
                      <a:pt x="330" y="2471"/>
                      <a:pt x="986" y="3133"/>
                      <a:pt x="1690" y="3654"/>
                    </a:cubicBezTo>
                    <a:cubicBezTo>
                      <a:pt x="4617" y="5819"/>
                      <a:pt x="8487" y="6093"/>
                      <a:pt x="12123" y="6288"/>
                    </a:cubicBezTo>
                    <a:lnTo>
                      <a:pt x="11327" y="5078"/>
                    </a:lnTo>
                    <a:cubicBezTo>
                      <a:pt x="9191" y="2072"/>
                      <a:pt x="5611" y="139"/>
                      <a:pt x="1926" y="4"/>
                    </a:cubicBezTo>
                    <a:cubicBezTo>
                      <a:pt x="1873" y="2"/>
                      <a:pt x="1819" y="1"/>
                      <a:pt x="1764" y="1"/>
                    </a:cubicBezTo>
                    <a:close/>
                  </a:path>
                </a:pathLst>
              </a:custGeom>
              <a:solidFill>
                <a:srgbClr val="FFBC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946;p38">
                <a:extLst>
                  <a:ext uri="{FF2B5EF4-FFF2-40B4-BE49-F238E27FC236}">
                    <a16:creationId xmlns:a16="http://schemas.microsoft.com/office/drawing/2014/main" id="{D1702075-4D13-4B90-A17B-D976972B6CCD}"/>
                  </a:ext>
                </a:extLst>
              </p:cNvPr>
              <p:cNvSpPr/>
              <p:nvPr/>
            </p:nvSpPr>
            <p:spPr>
              <a:xfrm>
                <a:off x="8897501" y="1411539"/>
                <a:ext cx="423939" cy="1366839"/>
              </a:xfrm>
              <a:custGeom>
                <a:avLst/>
                <a:gdLst/>
                <a:ahLst/>
                <a:cxnLst/>
                <a:rect l="l" t="t" r="r" b="b"/>
                <a:pathLst>
                  <a:path w="4408" h="14212" extrusionOk="0">
                    <a:moveTo>
                      <a:pt x="2757" y="1"/>
                    </a:moveTo>
                    <a:cubicBezTo>
                      <a:pt x="2581" y="1"/>
                      <a:pt x="2408" y="97"/>
                      <a:pt x="2260" y="202"/>
                    </a:cubicBezTo>
                    <a:cubicBezTo>
                      <a:pt x="896" y="1177"/>
                      <a:pt x="489" y="3003"/>
                      <a:pt x="306" y="4669"/>
                    </a:cubicBezTo>
                    <a:cubicBezTo>
                      <a:pt x="1" y="7437"/>
                      <a:pt x="25" y="10256"/>
                      <a:pt x="595" y="12981"/>
                    </a:cubicBezTo>
                    <a:lnTo>
                      <a:pt x="1356" y="14211"/>
                    </a:lnTo>
                    <a:cubicBezTo>
                      <a:pt x="3229" y="11865"/>
                      <a:pt x="4001" y="8814"/>
                      <a:pt x="4251" y="5821"/>
                    </a:cubicBezTo>
                    <a:cubicBezTo>
                      <a:pt x="4407" y="3952"/>
                      <a:pt x="4342" y="1945"/>
                      <a:pt x="3299" y="388"/>
                    </a:cubicBezTo>
                    <a:cubicBezTo>
                      <a:pt x="3191" y="226"/>
                      <a:pt x="3059" y="62"/>
                      <a:pt x="2871" y="15"/>
                    </a:cubicBezTo>
                    <a:cubicBezTo>
                      <a:pt x="2833" y="5"/>
                      <a:pt x="2795" y="1"/>
                      <a:pt x="2757" y="1"/>
                    </a:cubicBezTo>
                    <a:close/>
                  </a:path>
                </a:pathLst>
              </a:custGeom>
              <a:solidFill>
                <a:srgbClr val="FFBC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947;p38">
                <a:extLst>
                  <a:ext uri="{FF2B5EF4-FFF2-40B4-BE49-F238E27FC236}">
                    <a16:creationId xmlns:a16="http://schemas.microsoft.com/office/drawing/2014/main" id="{8DCAB9C3-99CD-41A2-9FE3-103253359E07}"/>
                  </a:ext>
                </a:extLst>
              </p:cNvPr>
              <p:cNvSpPr/>
              <p:nvPr/>
            </p:nvSpPr>
            <p:spPr>
              <a:xfrm>
                <a:off x="8108000" y="2775300"/>
                <a:ext cx="1106493" cy="451638"/>
              </a:xfrm>
              <a:custGeom>
                <a:avLst/>
                <a:gdLst/>
                <a:ahLst/>
                <a:cxnLst/>
                <a:rect l="l" t="t" r="r" b="b"/>
                <a:pathLst>
                  <a:path w="11505" h="4696" extrusionOk="0">
                    <a:moveTo>
                      <a:pt x="1822" y="0"/>
                    </a:moveTo>
                    <a:cubicBezTo>
                      <a:pt x="1442" y="0"/>
                      <a:pt x="1065" y="37"/>
                      <a:pt x="693" y="123"/>
                    </a:cubicBezTo>
                    <a:cubicBezTo>
                      <a:pt x="532" y="160"/>
                      <a:pt x="366" y="210"/>
                      <a:pt x="244" y="321"/>
                    </a:cubicBezTo>
                    <a:cubicBezTo>
                      <a:pt x="1" y="543"/>
                      <a:pt x="10" y="932"/>
                      <a:pt x="118" y="1243"/>
                    </a:cubicBezTo>
                    <a:cubicBezTo>
                      <a:pt x="334" y="1864"/>
                      <a:pt x="848" y="2334"/>
                      <a:pt x="1394" y="2699"/>
                    </a:cubicBezTo>
                    <a:cubicBezTo>
                      <a:pt x="3166" y="3880"/>
                      <a:pt x="5367" y="4179"/>
                      <a:pt x="7486" y="4385"/>
                    </a:cubicBezTo>
                    <a:cubicBezTo>
                      <a:pt x="8823" y="4515"/>
                      <a:pt x="10162" y="4618"/>
                      <a:pt x="11505" y="4696"/>
                    </a:cubicBezTo>
                    <a:lnTo>
                      <a:pt x="11149" y="3720"/>
                    </a:lnTo>
                    <a:cubicBezTo>
                      <a:pt x="9147" y="2171"/>
                      <a:pt x="6804" y="1097"/>
                      <a:pt x="4366" y="417"/>
                    </a:cubicBezTo>
                    <a:cubicBezTo>
                      <a:pt x="3537" y="186"/>
                      <a:pt x="2675" y="0"/>
                      <a:pt x="1822" y="0"/>
                    </a:cubicBezTo>
                    <a:close/>
                  </a:path>
                </a:pathLst>
              </a:custGeom>
              <a:solidFill>
                <a:srgbClr val="FFBC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948;p38">
                <a:extLst>
                  <a:ext uri="{FF2B5EF4-FFF2-40B4-BE49-F238E27FC236}">
                    <a16:creationId xmlns:a16="http://schemas.microsoft.com/office/drawing/2014/main" id="{CCCA66CC-DE0B-48CC-9F9A-8BF28D6E881C}"/>
                  </a:ext>
                </a:extLst>
              </p:cNvPr>
              <p:cNvSpPr/>
              <p:nvPr/>
            </p:nvSpPr>
            <p:spPr>
              <a:xfrm>
                <a:off x="9269313" y="2155164"/>
                <a:ext cx="456735" cy="1368666"/>
              </a:xfrm>
              <a:custGeom>
                <a:avLst/>
                <a:gdLst/>
                <a:ahLst/>
                <a:cxnLst/>
                <a:rect l="l" t="t" r="r" b="b"/>
                <a:pathLst>
                  <a:path w="4749" h="14231" extrusionOk="0">
                    <a:moveTo>
                      <a:pt x="2578" y="1"/>
                    </a:moveTo>
                    <a:cubicBezTo>
                      <a:pt x="2523" y="1"/>
                      <a:pt x="2467" y="10"/>
                      <a:pt x="2411" y="29"/>
                    </a:cubicBezTo>
                    <a:cubicBezTo>
                      <a:pt x="2202" y="102"/>
                      <a:pt x="2069" y="302"/>
                      <a:pt x="1957" y="493"/>
                    </a:cubicBezTo>
                    <a:cubicBezTo>
                      <a:pt x="879" y="2333"/>
                      <a:pt x="368" y="4460"/>
                      <a:pt x="184" y="6584"/>
                    </a:cubicBezTo>
                    <a:cubicBezTo>
                      <a:pt x="0" y="8708"/>
                      <a:pt x="131" y="10846"/>
                      <a:pt x="264" y="12975"/>
                    </a:cubicBezTo>
                    <a:lnTo>
                      <a:pt x="1088" y="14231"/>
                    </a:lnTo>
                    <a:cubicBezTo>
                      <a:pt x="2395" y="12169"/>
                      <a:pt x="3277" y="9858"/>
                      <a:pt x="3881" y="7494"/>
                    </a:cubicBezTo>
                    <a:cubicBezTo>
                      <a:pt x="4477" y="5161"/>
                      <a:pt x="4749" y="2485"/>
                      <a:pt x="3351" y="526"/>
                    </a:cubicBezTo>
                    <a:cubicBezTo>
                      <a:pt x="3163" y="265"/>
                      <a:pt x="2878" y="1"/>
                      <a:pt x="2578" y="1"/>
                    </a:cubicBezTo>
                    <a:close/>
                  </a:path>
                </a:pathLst>
              </a:custGeom>
              <a:solidFill>
                <a:srgbClr val="FFBC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949;p38">
                <a:extLst>
                  <a:ext uri="{FF2B5EF4-FFF2-40B4-BE49-F238E27FC236}">
                    <a16:creationId xmlns:a16="http://schemas.microsoft.com/office/drawing/2014/main" id="{C8E8E3AB-BC86-4A16-BC75-3FF493F22CF2}"/>
                  </a:ext>
                </a:extLst>
              </p:cNvPr>
              <p:cNvSpPr/>
              <p:nvPr/>
            </p:nvSpPr>
            <p:spPr>
              <a:xfrm>
                <a:off x="8302178" y="3428040"/>
                <a:ext cx="1221519" cy="372005"/>
              </a:xfrm>
              <a:custGeom>
                <a:avLst/>
                <a:gdLst/>
                <a:ahLst/>
                <a:cxnLst/>
                <a:rect l="l" t="t" r="r" b="b"/>
                <a:pathLst>
                  <a:path w="12701" h="3868" extrusionOk="0">
                    <a:moveTo>
                      <a:pt x="3502" y="1"/>
                    </a:moveTo>
                    <a:cubicBezTo>
                      <a:pt x="2848" y="1"/>
                      <a:pt x="2197" y="77"/>
                      <a:pt x="1555" y="252"/>
                    </a:cubicBezTo>
                    <a:cubicBezTo>
                      <a:pt x="926" y="424"/>
                      <a:pt x="239" y="788"/>
                      <a:pt x="126" y="1431"/>
                    </a:cubicBezTo>
                    <a:cubicBezTo>
                      <a:pt x="0" y="2150"/>
                      <a:pt x="667" y="2759"/>
                      <a:pt x="1324" y="3080"/>
                    </a:cubicBezTo>
                    <a:cubicBezTo>
                      <a:pt x="2819" y="3808"/>
                      <a:pt x="4543" y="3858"/>
                      <a:pt x="6207" y="3865"/>
                    </a:cubicBezTo>
                    <a:cubicBezTo>
                      <a:pt x="6442" y="3866"/>
                      <a:pt x="6678" y="3867"/>
                      <a:pt x="6913" y="3867"/>
                    </a:cubicBezTo>
                    <a:cubicBezTo>
                      <a:pt x="8843" y="3867"/>
                      <a:pt x="10773" y="3829"/>
                      <a:pt x="12701" y="3753"/>
                    </a:cubicBezTo>
                    <a:lnTo>
                      <a:pt x="12268" y="2849"/>
                    </a:lnTo>
                    <a:cubicBezTo>
                      <a:pt x="11438" y="2255"/>
                      <a:pt x="10482" y="1869"/>
                      <a:pt x="9531" y="1496"/>
                    </a:cubicBezTo>
                    <a:cubicBezTo>
                      <a:pt x="7601" y="737"/>
                      <a:pt x="5537" y="1"/>
                      <a:pt x="3502" y="1"/>
                    </a:cubicBezTo>
                    <a:close/>
                  </a:path>
                </a:pathLst>
              </a:custGeom>
              <a:solidFill>
                <a:srgbClr val="FFBC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950;p38">
                <a:extLst>
                  <a:ext uri="{FF2B5EF4-FFF2-40B4-BE49-F238E27FC236}">
                    <a16:creationId xmlns:a16="http://schemas.microsoft.com/office/drawing/2014/main" id="{D5FDFE4D-E207-41DB-9327-6734E7CF3941}"/>
                  </a:ext>
                </a:extLst>
              </p:cNvPr>
              <p:cNvSpPr/>
              <p:nvPr/>
            </p:nvSpPr>
            <p:spPr>
              <a:xfrm>
                <a:off x="9592269" y="2726444"/>
                <a:ext cx="556565" cy="1327504"/>
              </a:xfrm>
              <a:custGeom>
                <a:avLst/>
                <a:gdLst/>
                <a:ahLst/>
                <a:cxnLst/>
                <a:rect l="l" t="t" r="r" b="b"/>
                <a:pathLst>
                  <a:path w="5787" h="13803" extrusionOk="0">
                    <a:moveTo>
                      <a:pt x="3757" y="0"/>
                    </a:moveTo>
                    <a:cubicBezTo>
                      <a:pt x="3709" y="0"/>
                      <a:pt x="3662" y="5"/>
                      <a:pt x="3613" y="15"/>
                    </a:cubicBezTo>
                    <a:cubicBezTo>
                      <a:pt x="3420" y="56"/>
                      <a:pt x="3255" y="178"/>
                      <a:pt x="3108" y="309"/>
                    </a:cubicBezTo>
                    <a:cubicBezTo>
                      <a:pt x="1913" y="1369"/>
                      <a:pt x="1519" y="3043"/>
                      <a:pt x="1188" y="4604"/>
                    </a:cubicBezTo>
                    <a:cubicBezTo>
                      <a:pt x="592" y="7413"/>
                      <a:pt x="0" y="10358"/>
                      <a:pt x="792" y="13118"/>
                    </a:cubicBezTo>
                    <a:lnTo>
                      <a:pt x="1453" y="13803"/>
                    </a:lnTo>
                    <a:cubicBezTo>
                      <a:pt x="1545" y="13330"/>
                      <a:pt x="1911" y="12968"/>
                      <a:pt x="2233" y="12610"/>
                    </a:cubicBezTo>
                    <a:cubicBezTo>
                      <a:pt x="3750" y="10924"/>
                      <a:pt x="4611" y="8741"/>
                      <a:pt x="5136" y="6534"/>
                    </a:cubicBezTo>
                    <a:cubicBezTo>
                      <a:pt x="5596" y="4601"/>
                      <a:pt x="5786" y="2442"/>
                      <a:pt x="4758" y="743"/>
                    </a:cubicBezTo>
                    <a:cubicBezTo>
                      <a:pt x="4533" y="372"/>
                      <a:pt x="4170" y="0"/>
                      <a:pt x="3757" y="0"/>
                    </a:cubicBezTo>
                    <a:close/>
                  </a:path>
                </a:pathLst>
              </a:custGeom>
              <a:solidFill>
                <a:srgbClr val="FFBC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951;p38">
                <a:extLst>
                  <a:ext uri="{FF2B5EF4-FFF2-40B4-BE49-F238E27FC236}">
                    <a16:creationId xmlns:a16="http://schemas.microsoft.com/office/drawing/2014/main" id="{C8B7572C-837F-4CC4-8427-0A8A92E5B4A9}"/>
                  </a:ext>
                </a:extLst>
              </p:cNvPr>
              <p:cNvSpPr/>
              <p:nvPr/>
            </p:nvSpPr>
            <p:spPr>
              <a:xfrm>
                <a:off x="8617824" y="4055389"/>
                <a:ext cx="1375976" cy="389509"/>
              </a:xfrm>
              <a:custGeom>
                <a:avLst/>
                <a:gdLst/>
                <a:ahLst/>
                <a:cxnLst/>
                <a:rect l="l" t="t" r="r" b="b"/>
                <a:pathLst>
                  <a:path w="14307" h="4050" extrusionOk="0">
                    <a:moveTo>
                      <a:pt x="6681" y="0"/>
                    </a:moveTo>
                    <a:cubicBezTo>
                      <a:pt x="5703" y="0"/>
                      <a:pt x="4723" y="60"/>
                      <a:pt x="3758" y="154"/>
                    </a:cubicBezTo>
                    <a:cubicBezTo>
                      <a:pt x="2615" y="264"/>
                      <a:pt x="1385" y="461"/>
                      <a:pt x="578" y="1278"/>
                    </a:cubicBezTo>
                    <a:cubicBezTo>
                      <a:pt x="413" y="1443"/>
                      <a:pt x="269" y="1635"/>
                      <a:pt x="202" y="1858"/>
                    </a:cubicBezTo>
                    <a:cubicBezTo>
                      <a:pt x="1" y="2520"/>
                      <a:pt x="531" y="3197"/>
                      <a:pt x="1135" y="3538"/>
                    </a:cubicBezTo>
                    <a:cubicBezTo>
                      <a:pt x="1813" y="3921"/>
                      <a:pt x="2572" y="4049"/>
                      <a:pt x="3354" y="4049"/>
                    </a:cubicBezTo>
                    <a:cubicBezTo>
                      <a:pt x="4108" y="4049"/>
                      <a:pt x="4882" y="3930"/>
                      <a:pt x="5623" y="3805"/>
                    </a:cubicBezTo>
                    <a:cubicBezTo>
                      <a:pt x="8462" y="3327"/>
                      <a:pt x="11304" y="2849"/>
                      <a:pt x="14143" y="2372"/>
                    </a:cubicBezTo>
                    <a:lnTo>
                      <a:pt x="14143" y="2372"/>
                    </a:lnTo>
                    <a:lnTo>
                      <a:pt x="14298" y="2578"/>
                    </a:lnTo>
                    <a:cubicBezTo>
                      <a:pt x="14301" y="2500"/>
                      <a:pt x="14303" y="2422"/>
                      <a:pt x="14306" y="2345"/>
                    </a:cubicBezTo>
                    <a:lnTo>
                      <a:pt x="14306" y="2345"/>
                    </a:lnTo>
                    <a:cubicBezTo>
                      <a:pt x="14252" y="2354"/>
                      <a:pt x="14197" y="2363"/>
                      <a:pt x="14143" y="2372"/>
                    </a:cubicBezTo>
                    <a:lnTo>
                      <a:pt x="14143" y="2372"/>
                    </a:lnTo>
                    <a:lnTo>
                      <a:pt x="13417" y="1407"/>
                    </a:lnTo>
                    <a:cubicBezTo>
                      <a:pt x="11351" y="346"/>
                      <a:pt x="9023" y="0"/>
                      <a:pt x="6681" y="0"/>
                    </a:cubicBezTo>
                    <a:close/>
                  </a:path>
                </a:pathLst>
              </a:custGeom>
              <a:solidFill>
                <a:srgbClr val="FFBC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952;p38">
                <a:extLst>
                  <a:ext uri="{FF2B5EF4-FFF2-40B4-BE49-F238E27FC236}">
                    <a16:creationId xmlns:a16="http://schemas.microsoft.com/office/drawing/2014/main" id="{235F4B70-A01D-4371-BD04-A4A66B930445}"/>
                  </a:ext>
                </a:extLst>
              </p:cNvPr>
              <p:cNvSpPr/>
              <p:nvPr/>
            </p:nvSpPr>
            <p:spPr>
              <a:xfrm>
                <a:off x="8098768" y="1091758"/>
                <a:ext cx="2494202" cy="3644744"/>
              </a:xfrm>
              <a:custGeom>
                <a:avLst/>
                <a:gdLst/>
                <a:ahLst/>
                <a:cxnLst/>
                <a:rect l="l" t="t" r="r" b="b"/>
                <a:pathLst>
                  <a:path w="25934" h="37897" extrusionOk="0">
                    <a:moveTo>
                      <a:pt x="2577" y="1"/>
                    </a:moveTo>
                    <a:cubicBezTo>
                      <a:pt x="2562" y="1"/>
                      <a:pt x="2547" y="3"/>
                      <a:pt x="2532" y="9"/>
                    </a:cubicBezTo>
                    <a:cubicBezTo>
                      <a:pt x="2464" y="33"/>
                      <a:pt x="2430" y="107"/>
                      <a:pt x="2454" y="176"/>
                    </a:cubicBezTo>
                    <a:cubicBezTo>
                      <a:pt x="3087" y="1957"/>
                      <a:pt x="3759" y="3721"/>
                      <a:pt x="4434" y="5485"/>
                    </a:cubicBezTo>
                    <a:cubicBezTo>
                      <a:pt x="5429" y="8057"/>
                      <a:pt x="6524" y="10831"/>
                      <a:pt x="7552" y="13389"/>
                    </a:cubicBezTo>
                    <a:cubicBezTo>
                      <a:pt x="7803" y="14009"/>
                      <a:pt x="8053" y="14630"/>
                      <a:pt x="8305" y="15252"/>
                    </a:cubicBezTo>
                    <a:cubicBezTo>
                      <a:pt x="7966" y="15122"/>
                      <a:pt x="7630" y="14982"/>
                      <a:pt x="7294" y="14840"/>
                    </a:cubicBezTo>
                    <a:cubicBezTo>
                      <a:pt x="6099" y="14335"/>
                      <a:pt x="4933" y="13746"/>
                      <a:pt x="3786" y="13137"/>
                    </a:cubicBezTo>
                    <a:cubicBezTo>
                      <a:pt x="3458" y="12963"/>
                      <a:pt x="3127" y="12795"/>
                      <a:pt x="2795" y="12631"/>
                    </a:cubicBezTo>
                    <a:cubicBezTo>
                      <a:pt x="1960" y="12220"/>
                      <a:pt x="1119" y="11812"/>
                      <a:pt x="216" y="11571"/>
                    </a:cubicBezTo>
                    <a:cubicBezTo>
                      <a:pt x="204" y="11567"/>
                      <a:pt x="192" y="11566"/>
                      <a:pt x="180" y="11566"/>
                    </a:cubicBezTo>
                    <a:cubicBezTo>
                      <a:pt x="64" y="11566"/>
                      <a:pt x="0" y="11723"/>
                      <a:pt x="101" y="11803"/>
                    </a:cubicBezTo>
                    <a:cubicBezTo>
                      <a:pt x="844" y="12381"/>
                      <a:pt x="1687" y="12790"/>
                      <a:pt x="2539" y="13174"/>
                    </a:cubicBezTo>
                    <a:cubicBezTo>
                      <a:pt x="3725" y="13706"/>
                      <a:pt x="4969" y="14140"/>
                      <a:pt x="6170" y="14635"/>
                    </a:cubicBezTo>
                    <a:cubicBezTo>
                      <a:pt x="6855" y="14916"/>
                      <a:pt x="7551" y="15199"/>
                      <a:pt x="8228" y="15500"/>
                    </a:cubicBezTo>
                    <a:cubicBezTo>
                      <a:pt x="8248" y="15508"/>
                      <a:pt x="8267" y="15511"/>
                      <a:pt x="8285" y="15511"/>
                    </a:cubicBezTo>
                    <a:cubicBezTo>
                      <a:pt x="8330" y="15511"/>
                      <a:pt x="8366" y="15488"/>
                      <a:pt x="8388" y="15454"/>
                    </a:cubicBezTo>
                    <a:cubicBezTo>
                      <a:pt x="9175" y="17391"/>
                      <a:pt x="9973" y="19325"/>
                      <a:pt x="10818" y="21239"/>
                    </a:cubicBezTo>
                    <a:cubicBezTo>
                      <a:pt x="10847" y="21305"/>
                      <a:pt x="10877" y="21371"/>
                      <a:pt x="10907" y="21436"/>
                    </a:cubicBezTo>
                    <a:cubicBezTo>
                      <a:pt x="9712" y="21215"/>
                      <a:pt x="8531" y="20916"/>
                      <a:pt x="7378" y="20537"/>
                    </a:cubicBezTo>
                    <a:cubicBezTo>
                      <a:pt x="7115" y="20452"/>
                      <a:pt x="6740" y="20326"/>
                      <a:pt x="6480" y="20243"/>
                    </a:cubicBezTo>
                    <a:cubicBezTo>
                      <a:pt x="5732" y="20005"/>
                      <a:pt x="4990" y="19749"/>
                      <a:pt x="4219" y="19588"/>
                    </a:cubicBezTo>
                    <a:cubicBezTo>
                      <a:pt x="4065" y="19554"/>
                      <a:pt x="3907" y="19524"/>
                      <a:pt x="3744" y="19506"/>
                    </a:cubicBezTo>
                    <a:cubicBezTo>
                      <a:pt x="3739" y="19505"/>
                      <a:pt x="3733" y="19505"/>
                      <a:pt x="3728" y="19505"/>
                    </a:cubicBezTo>
                    <a:cubicBezTo>
                      <a:pt x="3603" y="19505"/>
                      <a:pt x="3545" y="19673"/>
                      <a:pt x="3652" y="19748"/>
                    </a:cubicBezTo>
                    <a:cubicBezTo>
                      <a:pt x="4051" y="20026"/>
                      <a:pt x="4494" y="20225"/>
                      <a:pt x="4947" y="20393"/>
                    </a:cubicBezTo>
                    <a:cubicBezTo>
                      <a:pt x="6298" y="20881"/>
                      <a:pt x="7741" y="21053"/>
                      <a:pt x="9142" y="21328"/>
                    </a:cubicBezTo>
                    <a:cubicBezTo>
                      <a:pt x="9762" y="21448"/>
                      <a:pt x="10389" y="21570"/>
                      <a:pt x="11002" y="21718"/>
                    </a:cubicBezTo>
                    <a:cubicBezTo>
                      <a:pt x="11014" y="21721"/>
                      <a:pt x="11024" y="21721"/>
                      <a:pt x="11035" y="21721"/>
                    </a:cubicBezTo>
                    <a:cubicBezTo>
                      <a:pt x="11957" y="23760"/>
                      <a:pt x="12883" y="25549"/>
                      <a:pt x="13907" y="27168"/>
                    </a:cubicBezTo>
                    <a:cubicBezTo>
                      <a:pt x="13613" y="27126"/>
                      <a:pt x="13317" y="27078"/>
                      <a:pt x="13025" y="27028"/>
                    </a:cubicBezTo>
                    <a:cubicBezTo>
                      <a:pt x="12804" y="26990"/>
                      <a:pt x="12563" y="26946"/>
                      <a:pt x="12343" y="26904"/>
                    </a:cubicBezTo>
                    <a:cubicBezTo>
                      <a:pt x="11132" y="26682"/>
                      <a:pt x="9940" y="26342"/>
                      <a:pt x="8722" y="26149"/>
                    </a:cubicBezTo>
                    <a:cubicBezTo>
                      <a:pt x="8265" y="26072"/>
                      <a:pt x="7804" y="26019"/>
                      <a:pt x="7339" y="26014"/>
                    </a:cubicBezTo>
                    <a:cubicBezTo>
                      <a:pt x="7313" y="26013"/>
                      <a:pt x="7288" y="26013"/>
                      <a:pt x="7262" y="26013"/>
                    </a:cubicBezTo>
                    <a:cubicBezTo>
                      <a:pt x="7132" y="26013"/>
                      <a:pt x="7001" y="26016"/>
                      <a:pt x="6869" y="26030"/>
                    </a:cubicBezTo>
                    <a:cubicBezTo>
                      <a:pt x="6823" y="26036"/>
                      <a:pt x="6780" y="26065"/>
                      <a:pt x="6760" y="26109"/>
                    </a:cubicBezTo>
                    <a:cubicBezTo>
                      <a:pt x="6729" y="26177"/>
                      <a:pt x="6760" y="26256"/>
                      <a:pt x="6828" y="26287"/>
                    </a:cubicBezTo>
                    <a:cubicBezTo>
                      <a:pt x="7117" y="26413"/>
                      <a:pt x="7415" y="26500"/>
                      <a:pt x="7718" y="26576"/>
                    </a:cubicBezTo>
                    <a:cubicBezTo>
                      <a:pt x="9372" y="26967"/>
                      <a:pt x="11085" y="26970"/>
                      <a:pt x="12757" y="27235"/>
                    </a:cubicBezTo>
                    <a:cubicBezTo>
                      <a:pt x="13198" y="27298"/>
                      <a:pt x="13650" y="27369"/>
                      <a:pt x="14089" y="27453"/>
                    </a:cubicBezTo>
                    <a:cubicBezTo>
                      <a:pt x="15257" y="29255"/>
                      <a:pt x="16557" y="30846"/>
                      <a:pt x="18119" y="32341"/>
                    </a:cubicBezTo>
                    <a:cubicBezTo>
                      <a:pt x="18004" y="32345"/>
                      <a:pt x="17888" y="32348"/>
                      <a:pt x="17775" y="32351"/>
                    </a:cubicBezTo>
                    <a:cubicBezTo>
                      <a:pt x="17145" y="32371"/>
                      <a:pt x="16497" y="32388"/>
                      <a:pt x="15869" y="32405"/>
                    </a:cubicBezTo>
                    <a:cubicBezTo>
                      <a:pt x="13755" y="32476"/>
                      <a:pt x="11611" y="32450"/>
                      <a:pt x="9524" y="32847"/>
                    </a:cubicBezTo>
                    <a:cubicBezTo>
                      <a:pt x="9105" y="32933"/>
                      <a:pt x="8690" y="33030"/>
                      <a:pt x="8285" y="33171"/>
                    </a:cubicBezTo>
                    <a:cubicBezTo>
                      <a:pt x="8145" y="33220"/>
                      <a:pt x="8181" y="33422"/>
                      <a:pt x="8324" y="33428"/>
                    </a:cubicBezTo>
                    <a:cubicBezTo>
                      <a:pt x="8420" y="33431"/>
                      <a:pt x="8516" y="33432"/>
                      <a:pt x="8612" y="33432"/>
                    </a:cubicBezTo>
                    <a:cubicBezTo>
                      <a:pt x="9258" y="33432"/>
                      <a:pt x="9900" y="33371"/>
                      <a:pt x="10541" y="33303"/>
                    </a:cubicBezTo>
                    <a:cubicBezTo>
                      <a:pt x="11274" y="33218"/>
                      <a:pt x="12005" y="33124"/>
                      <a:pt x="12735" y="33023"/>
                    </a:cubicBezTo>
                    <a:cubicBezTo>
                      <a:pt x="14551" y="32764"/>
                      <a:pt x="16389" y="32588"/>
                      <a:pt x="18225" y="32588"/>
                    </a:cubicBezTo>
                    <a:cubicBezTo>
                      <a:pt x="18278" y="32588"/>
                      <a:pt x="18331" y="32588"/>
                      <a:pt x="18384" y="32589"/>
                    </a:cubicBezTo>
                    <a:cubicBezTo>
                      <a:pt x="19788" y="33896"/>
                      <a:pt x="21401" y="35134"/>
                      <a:pt x="23317" y="36375"/>
                    </a:cubicBezTo>
                    <a:cubicBezTo>
                      <a:pt x="24109" y="36894"/>
                      <a:pt x="24912" y="37397"/>
                      <a:pt x="25722" y="37878"/>
                    </a:cubicBezTo>
                    <a:cubicBezTo>
                      <a:pt x="25743" y="37891"/>
                      <a:pt x="25766" y="37897"/>
                      <a:pt x="25789" y="37897"/>
                    </a:cubicBezTo>
                    <a:cubicBezTo>
                      <a:pt x="25829" y="37897"/>
                      <a:pt x="25869" y="37878"/>
                      <a:pt x="25895" y="37843"/>
                    </a:cubicBezTo>
                    <a:cubicBezTo>
                      <a:pt x="25934" y="37784"/>
                      <a:pt x="25921" y="37703"/>
                      <a:pt x="25863" y="37661"/>
                    </a:cubicBezTo>
                    <a:cubicBezTo>
                      <a:pt x="25102" y="37101"/>
                      <a:pt x="24334" y="36554"/>
                      <a:pt x="23576" y="35997"/>
                    </a:cubicBezTo>
                    <a:cubicBezTo>
                      <a:pt x="20959" y="34111"/>
                      <a:pt x="18649" y="32208"/>
                      <a:pt x="16653" y="29910"/>
                    </a:cubicBezTo>
                    <a:cubicBezTo>
                      <a:pt x="16661" y="29902"/>
                      <a:pt x="16668" y="29895"/>
                      <a:pt x="16673" y="29884"/>
                    </a:cubicBezTo>
                    <a:cubicBezTo>
                      <a:pt x="16998" y="29316"/>
                      <a:pt x="17247" y="28711"/>
                      <a:pt x="17471" y="28095"/>
                    </a:cubicBezTo>
                    <a:cubicBezTo>
                      <a:pt x="18123" y="26256"/>
                      <a:pt x="18497" y="24324"/>
                      <a:pt x="18932" y="22427"/>
                    </a:cubicBezTo>
                    <a:cubicBezTo>
                      <a:pt x="19121" y="21585"/>
                      <a:pt x="19307" y="20731"/>
                      <a:pt x="19505" y="19891"/>
                    </a:cubicBezTo>
                    <a:cubicBezTo>
                      <a:pt x="19524" y="19789"/>
                      <a:pt x="19451" y="19731"/>
                      <a:pt x="19377" y="19731"/>
                    </a:cubicBezTo>
                    <a:cubicBezTo>
                      <a:pt x="19321" y="19731"/>
                      <a:pt x="19266" y="19764"/>
                      <a:pt x="19250" y="19837"/>
                    </a:cubicBezTo>
                    <a:cubicBezTo>
                      <a:pt x="19210" y="20049"/>
                      <a:pt x="19167" y="20260"/>
                      <a:pt x="19123" y="20473"/>
                    </a:cubicBezTo>
                    <a:cubicBezTo>
                      <a:pt x="19037" y="20882"/>
                      <a:pt x="18932" y="21329"/>
                      <a:pt x="18831" y="21735"/>
                    </a:cubicBezTo>
                    <a:cubicBezTo>
                      <a:pt x="18571" y="22783"/>
                      <a:pt x="18259" y="23817"/>
                      <a:pt x="17913" y="24838"/>
                    </a:cubicBezTo>
                    <a:cubicBezTo>
                      <a:pt x="17641" y="25645"/>
                      <a:pt x="17352" y="26483"/>
                      <a:pt x="17094" y="27291"/>
                    </a:cubicBezTo>
                    <a:cubicBezTo>
                      <a:pt x="16841" y="28074"/>
                      <a:pt x="16600" y="28862"/>
                      <a:pt x="16449" y="29674"/>
                    </a:cubicBezTo>
                    <a:cubicBezTo>
                      <a:pt x="15509" y="28566"/>
                      <a:pt x="14639" y="27367"/>
                      <a:pt x="13842" y="26034"/>
                    </a:cubicBezTo>
                    <a:cubicBezTo>
                      <a:pt x="13580" y="25600"/>
                      <a:pt x="13323" y="25162"/>
                      <a:pt x="13075" y="24721"/>
                    </a:cubicBezTo>
                    <a:cubicBezTo>
                      <a:pt x="13307" y="24172"/>
                      <a:pt x="13484" y="23605"/>
                      <a:pt x="13643" y="23033"/>
                    </a:cubicBezTo>
                    <a:cubicBezTo>
                      <a:pt x="14179" y="21037"/>
                      <a:pt x="14432" y="18970"/>
                      <a:pt x="14750" y="16932"/>
                    </a:cubicBezTo>
                    <a:cubicBezTo>
                      <a:pt x="14887" y="16029"/>
                      <a:pt x="15020" y="15113"/>
                      <a:pt x="15166" y="14212"/>
                    </a:cubicBezTo>
                    <a:cubicBezTo>
                      <a:pt x="15177" y="14114"/>
                      <a:pt x="15107" y="14061"/>
                      <a:pt x="15036" y="14061"/>
                    </a:cubicBezTo>
                    <a:cubicBezTo>
                      <a:pt x="14977" y="14061"/>
                      <a:pt x="14919" y="14098"/>
                      <a:pt x="14908" y="14175"/>
                    </a:cubicBezTo>
                    <a:cubicBezTo>
                      <a:pt x="14882" y="14402"/>
                      <a:pt x="14852" y="14629"/>
                      <a:pt x="14821" y="14856"/>
                    </a:cubicBezTo>
                    <a:cubicBezTo>
                      <a:pt x="14760" y="15294"/>
                      <a:pt x="14682" y="15775"/>
                      <a:pt x="14606" y="16211"/>
                    </a:cubicBezTo>
                    <a:cubicBezTo>
                      <a:pt x="14410" y="17338"/>
                      <a:pt x="14163" y="18455"/>
                      <a:pt x="13880" y="19564"/>
                    </a:cubicBezTo>
                    <a:cubicBezTo>
                      <a:pt x="13658" y="20437"/>
                      <a:pt x="13422" y="21346"/>
                      <a:pt x="13214" y="22222"/>
                    </a:cubicBezTo>
                    <a:cubicBezTo>
                      <a:pt x="13056" y="22884"/>
                      <a:pt x="12903" y="23550"/>
                      <a:pt x="12798" y="24222"/>
                    </a:cubicBezTo>
                    <a:cubicBezTo>
                      <a:pt x="11450" y="21772"/>
                      <a:pt x="10289" y="19224"/>
                      <a:pt x="9198" y="16644"/>
                    </a:cubicBezTo>
                    <a:cubicBezTo>
                      <a:pt x="9323" y="16278"/>
                      <a:pt x="9416" y="15905"/>
                      <a:pt x="9501" y="15530"/>
                    </a:cubicBezTo>
                    <a:cubicBezTo>
                      <a:pt x="9983" y="13285"/>
                      <a:pt x="10078" y="10979"/>
                      <a:pt x="10431" y="8715"/>
                    </a:cubicBezTo>
                    <a:cubicBezTo>
                      <a:pt x="10520" y="8101"/>
                      <a:pt x="10618" y="7471"/>
                      <a:pt x="10729" y="6863"/>
                    </a:cubicBezTo>
                    <a:cubicBezTo>
                      <a:pt x="10743" y="6765"/>
                      <a:pt x="10672" y="6710"/>
                      <a:pt x="10600" y="6710"/>
                    </a:cubicBezTo>
                    <a:cubicBezTo>
                      <a:pt x="10542" y="6710"/>
                      <a:pt x="10484" y="6746"/>
                      <a:pt x="10472" y="6823"/>
                    </a:cubicBezTo>
                    <a:cubicBezTo>
                      <a:pt x="10403" y="7335"/>
                      <a:pt x="10319" y="7858"/>
                      <a:pt x="10235" y="8368"/>
                    </a:cubicBezTo>
                    <a:cubicBezTo>
                      <a:pt x="9868" y="10737"/>
                      <a:pt x="9210" y="13058"/>
                      <a:pt x="8959" y="15444"/>
                    </a:cubicBezTo>
                    <a:cubicBezTo>
                      <a:pt x="8942" y="15623"/>
                      <a:pt x="8928" y="15801"/>
                      <a:pt x="8918" y="15982"/>
                    </a:cubicBezTo>
                    <a:cubicBezTo>
                      <a:pt x="7997" y="13774"/>
                      <a:pt x="7118" y="11551"/>
                      <a:pt x="6209" y="9349"/>
                    </a:cubicBezTo>
                    <a:cubicBezTo>
                      <a:pt x="5740" y="8176"/>
                      <a:pt x="5114" y="6574"/>
                      <a:pt x="4658" y="5397"/>
                    </a:cubicBezTo>
                    <a:cubicBezTo>
                      <a:pt x="3995" y="3673"/>
                      <a:pt x="3299" y="1830"/>
                      <a:pt x="2699" y="88"/>
                    </a:cubicBezTo>
                    <a:cubicBezTo>
                      <a:pt x="2680" y="35"/>
                      <a:pt x="2630" y="1"/>
                      <a:pt x="2577" y="1"/>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222693737"/>
      </p:ext>
    </p:extLst>
  </p:cSld>
  <p:clrMapOvr>
    <a:masterClrMapping/>
  </p:clrMapOvr>
  <p:transition spd="med">
    <p:random/>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11234" y="-851170"/>
            <a:ext cx="22444676" cy="1113817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86570" flipH="1">
            <a:off x="13803557" y="6716645"/>
            <a:ext cx="5560046" cy="4924208"/>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638606" y="8229600"/>
            <a:ext cx="4282533" cy="4114800"/>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580699">
            <a:off x="7280090" y="1887475"/>
            <a:ext cx="1382238" cy="1382238"/>
          </a:xfrm>
          <a:prstGeom prst="rect">
            <a:avLst/>
          </a:prstGeom>
        </p:spPr>
      </p:pic>
      <p:grpSp>
        <p:nvGrpSpPr>
          <p:cNvPr id="3" name="Group 2">
            <a:extLst>
              <a:ext uri="{FF2B5EF4-FFF2-40B4-BE49-F238E27FC236}">
                <a16:creationId xmlns:a16="http://schemas.microsoft.com/office/drawing/2014/main" id="{B84F2C1B-0B39-409E-8AC2-C45873D2626D}"/>
              </a:ext>
            </a:extLst>
          </p:cNvPr>
          <p:cNvGrpSpPr/>
          <p:nvPr/>
        </p:nvGrpSpPr>
        <p:grpSpPr>
          <a:xfrm>
            <a:off x="762000" y="623047"/>
            <a:ext cx="5225376" cy="2956011"/>
            <a:chOff x="762000" y="623047"/>
            <a:chExt cx="5225376" cy="2956011"/>
          </a:xfrm>
        </p:grpSpPr>
        <p:grpSp>
          <p:nvGrpSpPr>
            <p:cNvPr id="18" name="Group 17">
              <a:extLst>
                <a:ext uri="{FF2B5EF4-FFF2-40B4-BE49-F238E27FC236}">
                  <a16:creationId xmlns:a16="http://schemas.microsoft.com/office/drawing/2014/main" id="{575E4251-B614-4BCD-8296-3F3E8C67AD7A}"/>
                </a:ext>
              </a:extLst>
            </p:cNvPr>
            <p:cNvGrpSpPr/>
            <p:nvPr/>
          </p:nvGrpSpPr>
          <p:grpSpPr>
            <a:xfrm>
              <a:off x="762000" y="876300"/>
              <a:ext cx="4991100" cy="2702758"/>
              <a:chOff x="1028700" y="2974142"/>
              <a:chExt cx="16230600" cy="4338716"/>
            </a:xfrm>
          </p:grpSpPr>
          <p:grpSp>
            <p:nvGrpSpPr>
              <p:cNvPr id="7" name="Group 7"/>
              <p:cNvGrpSpPr/>
              <p:nvPr/>
            </p:nvGrpSpPr>
            <p:grpSpPr>
              <a:xfrm>
                <a:off x="1221238" y="3126542"/>
                <a:ext cx="16038062" cy="4186316"/>
                <a:chOff x="0" y="0"/>
                <a:chExt cx="4224016" cy="1102569"/>
              </a:xfrm>
            </p:grpSpPr>
            <p:sp>
              <p:nvSpPr>
                <p:cNvPr id="8" name="Freeform 8"/>
                <p:cNvSpPr/>
                <p:nvPr/>
              </p:nvSpPr>
              <p:spPr>
                <a:xfrm>
                  <a:off x="0" y="0"/>
                  <a:ext cx="4224016" cy="1102569"/>
                </a:xfrm>
                <a:custGeom>
                  <a:avLst/>
                  <a:gdLst/>
                  <a:ahLst/>
                  <a:cxnLst/>
                  <a:rect l="l" t="t" r="r" b="b"/>
                  <a:pathLst>
                    <a:path w="4224016" h="1102569">
                      <a:moveTo>
                        <a:pt x="19309" y="0"/>
                      </a:moveTo>
                      <a:lnTo>
                        <a:pt x="4204707" y="0"/>
                      </a:lnTo>
                      <a:cubicBezTo>
                        <a:pt x="4209828" y="0"/>
                        <a:pt x="4214740" y="2034"/>
                        <a:pt x="4218361" y="5655"/>
                      </a:cubicBezTo>
                      <a:cubicBezTo>
                        <a:pt x="4221982" y="9277"/>
                        <a:pt x="4224016" y="14188"/>
                        <a:pt x="4224016" y="19309"/>
                      </a:cubicBezTo>
                      <a:lnTo>
                        <a:pt x="4224016" y="1083260"/>
                      </a:lnTo>
                      <a:cubicBezTo>
                        <a:pt x="4224016" y="1088381"/>
                        <a:pt x="4221982" y="1093292"/>
                        <a:pt x="4218361" y="1096913"/>
                      </a:cubicBezTo>
                      <a:cubicBezTo>
                        <a:pt x="4214740" y="1100535"/>
                        <a:pt x="4209828" y="1102569"/>
                        <a:pt x="4204707" y="1102569"/>
                      </a:cubicBezTo>
                      <a:lnTo>
                        <a:pt x="19309" y="1102569"/>
                      </a:lnTo>
                      <a:cubicBezTo>
                        <a:pt x="14188" y="1102569"/>
                        <a:pt x="9277" y="1100535"/>
                        <a:pt x="5655" y="1096913"/>
                      </a:cubicBezTo>
                      <a:cubicBezTo>
                        <a:pt x="2034" y="1093292"/>
                        <a:pt x="0" y="1088381"/>
                        <a:pt x="0" y="1083260"/>
                      </a:cubicBezTo>
                      <a:lnTo>
                        <a:pt x="0" y="19309"/>
                      </a:lnTo>
                      <a:cubicBezTo>
                        <a:pt x="0" y="14188"/>
                        <a:pt x="2034" y="9277"/>
                        <a:pt x="5655" y="5655"/>
                      </a:cubicBezTo>
                      <a:cubicBezTo>
                        <a:pt x="9277" y="2034"/>
                        <a:pt x="14188" y="0"/>
                        <a:pt x="19309" y="0"/>
                      </a:cubicBezTo>
                      <a:close/>
                    </a:path>
                  </a:pathLst>
                </a:custGeom>
                <a:solidFill>
                  <a:srgbClr val="E66947"/>
                </a:solidFill>
                <a:ln w="57150">
                  <a:solidFill>
                    <a:srgbClr val="383838"/>
                  </a:solidFill>
                </a:ln>
              </p:spPr>
            </p:sp>
            <p:sp>
              <p:nvSpPr>
                <p:cNvPr id="9" name="TextBox 9"/>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1028700" y="2974142"/>
                <a:ext cx="16078200" cy="4186316"/>
                <a:chOff x="0" y="0"/>
                <a:chExt cx="4234588" cy="1102569"/>
              </a:xfrm>
            </p:grpSpPr>
            <p:sp>
              <p:nvSpPr>
                <p:cNvPr id="11" name="Freeform 11"/>
                <p:cNvSpPr/>
                <p:nvPr/>
              </p:nvSpPr>
              <p:spPr>
                <a:xfrm>
                  <a:off x="0" y="0"/>
                  <a:ext cx="4234588" cy="1102569"/>
                </a:xfrm>
                <a:custGeom>
                  <a:avLst/>
                  <a:gdLst/>
                  <a:ahLst/>
                  <a:cxnLst/>
                  <a:rect l="l" t="t" r="r" b="b"/>
                  <a:pathLst>
                    <a:path w="4234588" h="1102569">
                      <a:moveTo>
                        <a:pt x="19261" y="0"/>
                      </a:moveTo>
                      <a:lnTo>
                        <a:pt x="4215327" y="0"/>
                      </a:lnTo>
                      <a:cubicBezTo>
                        <a:pt x="4225965" y="0"/>
                        <a:pt x="4234588" y="8623"/>
                        <a:pt x="4234588" y="19261"/>
                      </a:cubicBezTo>
                      <a:lnTo>
                        <a:pt x="4234588" y="1083308"/>
                      </a:lnTo>
                      <a:cubicBezTo>
                        <a:pt x="4234588" y="1093946"/>
                        <a:pt x="4225965" y="1102569"/>
                        <a:pt x="4215327" y="1102569"/>
                      </a:cubicBezTo>
                      <a:lnTo>
                        <a:pt x="19261" y="1102569"/>
                      </a:lnTo>
                      <a:cubicBezTo>
                        <a:pt x="8623" y="1102569"/>
                        <a:pt x="0" y="1093946"/>
                        <a:pt x="0" y="1083308"/>
                      </a:cubicBezTo>
                      <a:lnTo>
                        <a:pt x="0" y="19261"/>
                      </a:lnTo>
                      <a:cubicBezTo>
                        <a:pt x="0" y="8623"/>
                        <a:pt x="8623" y="0"/>
                        <a:pt x="19261" y="0"/>
                      </a:cubicBezTo>
                      <a:close/>
                    </a:path>
                  </a:pathLst>
                </a:custGeom>
                <a:solidFill>
                  <a:srgbClr val="B1E1D2"/>
                </a:solidFill>
                <a:ln w="57150">
                  <a:solidFill>
                    <a:srgbClr val="383838"/>
                  </a:solidFill>
                </a:ln>
              </p:spPr>
            </p:sp>
            <p:sp>
              <p:nvSpPr>
                <p:cNvPr id="12" name="TextBox 12"/>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101580" y="623047"/>
              <a:ext cx="885796" cy="1073102"/>
            </a:xfrm>
            <a:prstGeom prst="rect">
              <a:avLst/>
            </a:prstGeom>
          </p:spPr>
        </p:pic>
        <p:sp>
          <p:nvSpPr>
            <p:cNvPr id="19" name="TextBox 7">
              <a:extLst>
                <a:ext uri="{FF2B5EF4-FFF2-40B4-BE49-F238E27FC236}">
                  <a16:creationId xmlns:a16="http://schemas.microsoft.com/office/drawing/2014/main" id="{2B575863-C901-4E7C-A905-7CE2EE702692}"/>
                </a:ext>
              </a:extLst>
            </p:cNvPr>
            <p:cNvSpPr txBox="1"/>
            <p:nvPr/>
          </p:nvSpPr>
          <p:spPr>
            <a:xfrm>
              <a:off x="863108" y="1010692"/>
              <a:ext cx="4572000" cy="2339038"/>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vi-VN" sz="5400" b="1" i="0" u="none" strike="noStrike" kern="1200" cap="none" spc="179" normalizeH="0" baseline="0" noProof="0" dirty="0">
                  <a:ln>
                    <a:noFill/>
                  </a:ln>
                  <a:solidFill>
                    <a:srgbClr val="C00000"/>
                  </a:solidFill>
                  <a:effectLst/>
                  <a:uLnTx/>
                  <a:uFillTx/>
                  <a:latin typeface="Arial" panose="020B0604020202020204" pitchFamily="34" charset="0"/>
                  <a:cs typeface="Arial" panose="020B0604020202020204" pitchFamily="34" charset="0"/>
                </a:rPr>
                <a:t>THẢO LUẬN NHÓM </a:t>
              </a:r>
              <a:endParaRPr kumimoji="0" lang="en-US" sz="5400" b="1" i="0" u="none" strike="noStrike" kern="1200" cap="none" spc="179"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FF2FD6E7-58A5-4D11-90C9-049DCEB02818}"/>
              </a:ext>
            </a:extLst>
          </p:cNvPr>
          <p:cNvGrpSpPr/>
          <p:nvPr/>
        </p:nvGrpSpPr>
        <p:grpSpPr>
          <a:xfrm>
            <a:off x="1295714" y="4098335"/>
            <a:ext cx="9561122" cy="5543073"/>
            <a:chOff x="1950179" y="4743927"/>
            <a:chExt cx="9561122" cy="5543073"/>
          </a:xfrm>
        </p:grpSpPr>
        <p:sp>
          <p:nvSpPr>
            <p:cNvPr id="21" name="Google Shape;2015;p44">
              <a:extLst>
                <a:ext uri="{FF2B5EF4-FFF2-40B4-BE49-F238E27FC236}">
                  <a16:creationId xmlns:a16="http://schemas.microsoft.com/office/drawing/2014/main" id="{BDFE92F9-2030-4DA4-99E1-3D0E571CD342}"/>
                </a:ext>
              </a:extLst>
            </p:cNvPr>
            <p:cNvSpPr/>
            <p:nvPr/>
          </p:nvSpPr>
          <p:spPr>
            <a:xfrm>
              <a:off x="1950179" y="4743927"/>
              <a:ext cx="9561122" cy="5543073"/>
            </a:xfrm>
            <a:custGeom>
              <a:avLst/>
              <a:gdLst/>
              <a:ahLst/>
              <a:cxnLst/>
              <a:rect l="l" t="t" r="r" b="b"/>
              <a:pathLst>
                <a:path w="1009020" h="857682" extrusionOk="0">
                  <a:moveTo>
                    <a:pt x="105127" y="773623"/>
                  </a:moveTo>
                  <a:cubicBezTo>
                    <a:pt x="2753" y="704507"/>
                    <a:pt x="-31609" y="545737"/>
                    <a:pt x="32296" y="437331"/>
                  </a:cubicBezTo>
                  <a:cubicBezTo>
                    <a:pt x="50058" y="407238"/>
                    <a:pt x="73978" y="381074"/>
                    <a:pt x="88347" y="349016"/>
                  </a:cubicBezTo>
                  <a:cubicBezTo>
                    <a:pt x="123335" y="271060"/>
                    <a:pt x="96112" y="171226"/>
                    <a:pt x="141275" y="99164"/>
                  </a:cubicBezTo>
                  <a:cubicBezTo>
                    <a:pt x="168497" y="55855"/>
                    <a:pt x="217497" y="31923"/>
                    <a:pt x="266497" y="23619"/>
                  </a:cubicBezTo>
                  <a:cubicBezTo>
                    <a:pt x="315497" y="15403"/>
                    <a:pt x="365479" y="20582"/>
                    <a:pt x="415014" y="23619"/>
                  </a:cubicBezTo>
                  <a:cubicBezTo>
                    <a:pt x="494807" y="28440"/>
                    <a:pt x="575224" y="27190"/>
                    <a:pt x="654035" y="13349"/>
                  </a:cubicBezTo>
                  <a:cubicBezTo>
                    <a:pt x="702499" y="4777"/>
                    <a:pt x="753017" y="-8350"/>
                    <a:pt x="799785" y="7277"/>
                  </a:cubicBezTo>
                  <a:cubicBezTo>
                    <a:pt x="867796" y="29959"/>
                    <a:pt x="905015" y="104522"/>
                    <a:pt x="932773" y="173191"/>
                  </a:cubicBezTo>
                  <a:cubicBezTo>
                    <a:pt x="979006" y="287312"/>
                    <a:pt x="1019705" y="409470"/>
                    <a:pt x="1006496" y="532700"/>
                  </a:cubicBezTo>
                  <a:cubicBezTo>
                    <a:pt x="993287" y="655930"/>
                    <a:pt x="911174" y="779070"/>
                    <a:pt x="793805" y="797644"/>
                  </a:cubicBezTo>
                  <a:cubicBezTo>
                    <a:pt x="754445" y="803805"/>
                    <a:pt x="714102" y="798180"/>
                    <a:pt x="674652" y="803805"/>
                  </a:cubicBezTo>
                  <a:cubicBezTo>
                    <a:pt x="600304" y="814342"/>
                    <a:pt x="531668" y="864349"/>
                    <a:pt x="456963" y="856937"/>
                  </a:cubicBezTo>
                  <a:cubicBezTo>
                    <a:pt x="409124" y="852204"/>
                    <a:pt x="366550" y="824433"/>
                    <a:pt x="327457" y="795322"/>
                  </a:cubicBezTo>
                  <a:cubicBezTo>
                    <a:pt x="289524" y="767015"/>
                    <a:pt x="243113" y="735136"/>
                    <a:pt x="200003" y="753531"/>
                  </a:cubicBezTo>
                  <a:cubicBezTo>
                    <a:pt x="188757" y="758353"/>
                    <a:pt x="178672" y="766301"/>
                    <a:pt x="166801" y="769069"/>
                  </a:cubicBezTo>
                  <a:cubicBezTo>
                    <a:pt x="139132" y="775320"/>
                    <a:pt x="106377" y="752102"/>
                    <a:pt x="84152" y="770408"/>
                  </a:cubicBezTo>
                </a:path>
              </a:pathLst>
            </a:custGeom>
            <a:solidFill>
              <a:schemeClr val="accent2">
                <a:lumMod val="20000"/>
                <a:lumOff val="80000"/>
              </a:schemeClr>
            </a:solidFill>
            <a:ln w="76200">
              <a:solidFill>
                <a:schemeClr val="bg1"/>
              </a:solid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dirty="0">
                <a:ln>
                  <a:noFill/>
                </a:ln>
                <a:solidFill>
                  <a:srgbClr val="24598B"/>
                </a:solidFill>
                <a:effectLst/>
                <a:uLnTx/>
                <a:uFillTx/>
                <a:latin typeface="Arial"/>
                <a:ea typeface="Calibri"/>
                <a:cs typeface="Calibri"/>
                <a:sym typeface="Calibri"/>
              </a:endParaRPr>
            </a:p>
          </p:txBody>
        </p:sp>
        <p:sp>
          <p:nvSpPr>
            <p:cNvPr id="23" name="TextBox 22">
              <a:extLst>
                <a:ext uri="{FF2B5EF4-FFF2-40B4-BE49-F238E27FC236}">
                  <a16:creationId xmlns:a16="http://schemas.microsoft.com/office/drawing/2014/main" id="{047F5818-598E-4037-AE2E-B842C7203C57}"/>
                </a:ext>
              </a:extLst>
            </p:cNvPr>
            <p:cNvSpPr txBox="1"/>
            <p:nvPr/>
          </p:nvSpPr>
          <p:spPr>
            <a:xfrm>
              <a:off x="3287154" y="5915223"/>
              <a:ext cx="7695290" cy="2748253"/>
            </a:xfrm>
            <a:prstGeom prst="rect">
              <a:avLst/>
            </a:prstGeom>
            <a:noFill/>
          </p:spPr>
          <p:txBody>
            <a:bodyPr wrap="square">
              <a:spAutoFit/>
            </a:bodyPr>
            <a:lstStyle/>
            <a:p>
              <a:pPr>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Hãy giới thiệu về những di tích danh lam thắng cảnh ở các vùng miền, đất nước mà em biết. </a:t>
              </a:r>
              <a:endParaRPr lang="en-US" sz="4000" dirty="0">
                <a:latin typeface="Arial" panose="020B0604020202020204" pitchFamily="34" charset="0"/>
                <a:cs typeface="Arial" panose="020B0604020202020204" pitchFamily="34" charset="0"/>
              </a:endParaRPr>
            </a:p>
          </p:txBody>
        </p:sp>
      </p:grpSp>
      <p:sp>
        <p:nvSpPr>
          <p:cNvPr id="27" name="TextBox 26">
            <a:extLst>
              <a:ext uri="{FF2B5EF4-FFF2-40B4-BE49-F238E27FC236}">
                <a16:creationId xmlns:a16="http://schemas.microsoft.com/office/drawing/2014/main" id="{423D4206-CDE5-46CE-A9A6-0CC18B6B8D9A}"/>
              </a:ext>
            </a:extLst>
          </p:cNvPr>
          <p:cNvSpPr txBox="1"/>
          <p:nvPr/>
        </p:nvSpPr>
        <p:spPr>
          <a:xfrm>
            <a:off x="10678439" y="1769940"/>
            <a:ext cx="5984670" cy="901593"/>
          </a:xfrm>
          <a:prstGeom prst="rect">
            <a:avLst/>
          </a:prstGeom>
          <a:noFill/>
        </p:spPr>
        <p:txBody>
          <a:bodyPr wrap="square">
            <a:spAutoFit/>
          </a:bodyPr>
          <a:lstStyle/>
          <a:p>
            <a:pPr algn="just">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Thuyết trình theo nhóm</a:t>
            </a:r>
            <a:endParaRPr lang="en-US" sz="4000"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7545F40-1773-4BC4-ABEA-3F723194241F}"/>
              </a:ext>
            </a:extLst>
          </p:cNvPr>
          <p:cNvSpPr txBox="1"/>
          <p:nvPr/>
        </p:nvSpPr>
        <p:spPr>
          <a:xfrm>
            <a:off x="12241289" y="3932061"/>
            <a:ext cx="5378823" cy="707886"/>
          </a:xfrm>
          <a:prstGeom prst="rect">
            <a:avLst/>
          </a:prstGeom>
          <a:noFill/>
        </p:spPr>
        <p:txBody>
          <a:bodyPr wrap="square">
            <a:spAutoFit/>
          </a:bodyPr>
          <a:lstStyle/>
          <a:p>
            <a:pPr algn="just"/>
            <a:r>
              <a:rPr lang="en-US" sz="4000" dirty="0">
                <a:effectLst/>
                <a:latin typeface="Arial" panose="020B0604020202020204" pitchFamily="34" charset="0"/>
                <a:ea typeface="Calibri" panose="020F0502020204030204" pitchFamily="34" charset="0"/>
                <a:cs typeface="Arial" panose="020B0604020202020204" pitchFamily="34" charset="0"/>
              </a:rPr>
              <a:t>Giới thiệu bằng thơ</a:t>
            </a:r>
            <a:endParaRPr lang="en-US" sz="4000"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2F1E1DA6-B709-4F9B-A657-123E9722B9A0}"/>
              </a:ext>
            </a:extLst>
          </p:cNvPr>
          <p:cNvSpPr txBox="1"/>
          <p:nvPr/>
        </p:nvSpPr>
        <p:spPr>
          <a:xfrm>
            <a:off x="12955181" y="5852255"/>
            <a:ext cx="5133061" cy="1824923"/>
          </a:xfrm>
          <a:prstGeom prst="rect">
            <a:avLst/>
          </a:prstGeom>
          <a:noFill/>
        </p:spPr>
        <p:txBody>
          <a:bodyPr wrap="square">
            <a:spAutoFit/>
          </a:bodyPr>
          <a:lstStyle/>
          <a:p>
            <a:pPr>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Giới thiệu bằng tranh vẽ</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a:effectLst/>
                <a:latin typeface="Arial" panose="020B0604020202020204" pitchFamily="34" charset="0"/>
                <a:ea typeface="Calibri" panose="020F0502020204030204" pitchFamily="34" charset="0"/>
                <a:cs typeface="Arial" panose="020B0604020202020204" pitchFamily="34" charset="0"/>
              </a:rPr>
              <a:t>tiểu phẩm, …</a:t>
            </a:r>
            <a:endParaRPr lang="en-US" sz="4000" dirty="0">
              <a:latin typeface="Arial" panose="020B0604020202020204" pitchFamily="34" charset="0"/>
              <a:cs typeface="Arial" panose="020B0604020202020204" pitchFamily="34" charset="0"/>
            </a:endParaRPr>
          </a:p>
        </p:txBody>
      </p:sp>
      <p:pic>
        <p:nvPicPr>
          <p:cNvPr id="34" name="Picture 10">
            <a:extLst>
              <a:ext uri="{FF2B5EF4-FFF2-40B4-BE49-F238E27FC236}">
                <a16:creationId xmlns:a16="http://schemas.microsoft.com/office/drawing/2014/main" id="{6A87575A-CC7F-4C7F-956E-80E8CFE6552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052053" y="284349"/>
            <a:ext cx="1963905" cy="1725782"/>
          </a:xfrm>
          <a:prstGeom prst="rect">
            <a:avLst/>
          </a:prstGeom>
        </p:spPr>
      </p:pic>
      <p:pic>
        <p:nvPicPr>
          <p:cNvPr id="35" name="Picture 12">
            <a:extLst>
              <a:ext uri="{FF2B5EF4-FFF2-40B4-BE49-F238E27FC236}">
                <a16:creationId xmlns:a16="http://schemas.microsoft.com/office/drawing/2014/main" id="{9C254B8E-8BC2-4952-AC9B-5E000E4A182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9564476">
            <a:off x="9935484" y="4599025"/>
            <a:ext cx="2354149" cy="770449"/>
          </a:xfrm>
          <a:prstGeom prst="rect">
            <a:avLst/>
          </a:prstGeom>
        </p:spPr>
      </p:pic>
      <p:pic>
        <p:nvPicPr>
          <p:cNvPr id="36" name="Picture 12">
            <a:extLst>
              <a:ext uri="{FF2B5EF4-FFF2-40B4-BE49-F238E27FC236}">
                <a16:creationId xmlns:a16="http://schemas.microsoft.com/office/drawing/2014/main" id="{2E9AC446-3A78-44FF-9CDE-2D236C27D67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945574">
            <a:off x="8802670" y="3024826"/>
            <a:ext cx="2354149" cy="770449"/>
          </a:xfrm>
          <a:prstGeom prst="rect">
            <a:avLst/>
          </a:prstGeom>
        </p:spPr>
      </p:pic>
      <p:pic>
        <p:nvPicPr>
          <p:cNvPr id="37" name="Picture 12">
            <a:extLst>
              <a:ext uri="{FF2B5EF4-FFF2-40B4-BE49-F238E27FC236}">
                <a16:creationId xmlns:a16="http://schemas.microsoft.com/office/drawing/2014/main" id="{36DB6909-78AA-4F0C-8B22-24A4928BC0C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9615859" flipH="1">
            <a:off x="10772433" y="6803647"/>
            <a:ext cx="2354149" cy="770449"/>
          </a:xfrm>
          <a:prstGeom prst="rect">
            <a:avLst/>
          </a:prstGeom>
        </p:spPr>
      </p:pic>
    </p:spTree>
    <p:extLst>
      <p:ext uri="{BB962C8B-B14F-4D97-AF65-F5344CB8AC3E}">
        <p14:creationId xmlns:p14="http://schemas.microsoft.com/office/powerpoint/2010/main" val="105055960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down)">
                                      <p:cBhvr>
                                        <p:cTn id="18" dur="500"/>
                                        <p:tgtEl>
                                          <p:spTgt spid="3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down)">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heel(1)">
                                      <p:cBhvr>
                                        <p:cTn id="26" dur="500"/>
                                        <p:tgtEl>
                                          <p:spTgt spid="35"/>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heel(1)">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barn(inVertical)">
                                      <p:cBhvr>
                                        <p:cTn id="34" dur="500"/>
                                        <p:tgtEl>
                                          <p:spTgt spid="37"/>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arn(inVertical)">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D409890-B11B-436C-9A00-65EF250122F5}"/>
              </a:ext>
            </a:extLst>
          </p:cNvPr>
          <p:cNvGrpSpPr/>
          <p:nvPr/>
        </p:nvGrpSpPr>
        <p:grpSpPr>
          <a:xfrm>
            <a:off x="3112819" y="1778237"/>
            <a:ext cx="13901134" cy="5004095"/>
            <a:chOff x="3035510" y="2673868"/>
            <a:chExt cx="12216980" cy="4008651"/>
          </a:xfrm>
        </p:grpSpPr>
        <p:grpSp>
          <p:nvGrpSpPr>
            <p:cNvPr id="2" name="Group 2"/>
            <p:cNvGrpSpPr/>
            <p:nvPr/>
          </p:nvGrpSpPr>
          <p:grpSpPr>
            <a:xfrm>
              <a:off x="3187910" y="2826268"/>
              <a:ext cx="12064580" cy="3856251"/>
              <a:chOff x="0" y="0"/>
              <a:chExt cx="3177503" cy="1015638"/>
            </a:xfrm>
          </p:grpSpPr>
          <p:sp>
            <p:nvSpPr>
              <p:cNvPr id="3" name="Freeform 3"/>
              <p:cNvSpPr/>
              <p:nvPr/>
            </p:nvSpPr>
            <p:spPr>
              <a:xfrm>
                <a:off x="0" y="0"/>
                <a:ext cx="3177503" cy="1015638"/>
              </a:xfrm>
              <a:custGeom>
                <a:avLst/>
                <a:gdLst/>
                <a:ahLst/>
                <a:cxnLst/>
                <a:rect l="l" t="t" r="r" b="b"/>
                <a:pathLst>
                  <a:path w="3177503" h="1015638">
                    <a:moveTo>
                      <a:pt x="25668" y="0"/>
                    </a:moveTo>
                    <a:lnTo>
                      <a:pt x="3151834" y="0"/>
                    </a:lnTo>
                    <a:cubicBezTo>
                      <a:pt x="3158642" y="0"/>
                      <a:pt x="3165171" y="2704"/>
                      <a:pt x="3169984" y="7518"/>
                    </a:cubicBezTo>
                    <a:cubicBezTo>
                      <a:pt x="3174798" y="12332"/>
                      <a:pt x="3177503" y="18861"/>
                      <a:pt x="3177503" y="25668"/>
                    </a:cubicBezTo>
                    <a:lnTo>
                      <a:pt x="3177503" y="989970"/>
                    </a:lnTo>
                    <a:cubicBezTo>
                      <a:pt x="3177503" y="996778"/>
                      <a:pt x="3174798" y="1003306"/>
                      <a:pt x="3169984" y="1008120"/>
                    </a:cubicBezTo>
                    <a:cubicBezTo>
                      <a:pt x="3165171" y="1012934"/>
                      <a:pt x="3158642" y="1015638"/>
                      <a:pt x="3151834" y="1015638"/>
                    </a:cubicBezTo>
                    <a:lnTo>
                      <a:pt x="25668" y="1015638"/>
                    </a:lnTo>
                    <a:cubicBezTo>
                      <a:pt x="18861" y="1015638"/>
                      <a:pt x="12332" y="1012934"/>
                      <a:pt x="7518" y="1008120"/>
                    </a:cubicBezTo>
                    <a:cubicBezTo>
                      <a:pt x="2704" y="1003306"/>
                      <a:pt x="0" y="996778"/>
                      <a:pt x="0" y="989970"/>
                    </a:cubicBezTo>
                    <a:lnTo>
                      <a:pt x="0" y="25668"/>
                    </a:lnTo>
                    <a:cubicBezTo>
                      <a:pt x="0" y="18861"/>
                      <a:pt x="2704" y="12332"/>
                      <a:pt x="7518" y="7518"/>
                    </a:cubicBezTo>
                    <a:cubicBezTo>
                      <a:pt x="12332" y="2704"/>
                      <a:pt x="18861" y="0"/>
                      <a:pt x="25668" y="0"/>
                    </a:cubicBezTo>
                    <a:close/>
                  </a:path>
                </a:pathLst>
              </a:custGeom>
              <a:solidFill>
                <a:srgbClr val="63B5DF"/>
              </a:solidFill>
              <a:ln w="57150">
                <a:solidFill>
                  <a:srgbClr val="383838"/>
                </a:solidFill>
              </a:ln>
            </p:spPr>
          </p:sp>
          <p:sp>
            <p:nvSpPr>
              <p:cNvPr id="4" name="TextBox 4"/>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3035510" y="2673868"/>
              <a:ext cx="12038522" cy="3856251"/>
              <a:chOff x="0" y="0"/>
              <a:chExt cx="3170640" cy="1015638"/>
            </a:xfrm>
          </p:grpSpPr>
          <p:sp>
            <p:nvSpPr>
              <p:cNvPr id="6" name="Freeform 6"/>
              <p:cNvSpPr/>
              <p:nvPr/>
            </p:nvSpPr>
            <p:spPr>
              <a:xfrm>
                <a:off x="0" y="0"/>
                <a:ext cx="3170640" cy="1015638"/>
              </a:xfrm>
              <a:custGeom>
                <a:avLst/>
                <a:gdLst/>
                <a:ahLst/>
                <a:cxnLst/>
                <a:rect l="l" t="t" r="r" b="b"/>
                <a:pathLst>
                  <a:path w="3170640" h="1015638">
                    <a:moveTo>
                      <a:pt x="25724" y="0"/>
                    </a:moveTo>
                    <a:lnTo>
                      <a:pt x="3144916" y="0"/>
                    </a:lnTo>
                    <a:cubicBezTo>
                      <a:pt x="3151738" y="0"/>
                      <a:pt x="3158281" y="2710"/>
                      <a:pt x="3163105" y="7534"/>
                    </a:cubicBezTo>
                    <a:cubicBezTo>
                      <a:pt x="3167930" y="12358"/>
                      <a:pt x="3170640" y="18901"/>
                      <a:pt x="3170640" y="25724"/>
                    </a:cubicBezTo>
                    <a:lnTo>
                      <a:pt x="3170640" y="989914"/>
                    </a:lnTo>
                    <a:cubicBezTo>
                      <a:pt x="3170640" y="1004121"/>
                      <a:pt x="3159123" y="1015638"/>
                      <a:pt x="3144916" y="1015638"/>
                    </a:cubicBezTo>
                    <a:lnTo>
                      <a:pt x="25724" y="1015638"/>
                    </a:lnTo>
                    <a:cubicBezTo>
                      <a:pt x="18901" y="1015638"/>
                      <a:pt x="12358" y="1012928"/>
                      <a:pt x="7534" y="1008104"/>
                    </a:cubicBezTo>
                    <a:cubicBezTo>
                      <a:pt x="2710" y="1003280"/>
                      <a:pt x="0" y="996737"/>
                      <a:pt x="0" y="989914"/>
                    </a:cubicBezTo>
                    <a:lnTo>
                      <a:pt x="0" y="25724"/>
                    </a:lnTo>
                    <a:cubicBezTo>
                      <a:pt x="0" y="18901"/>
                      <a:pt x="2710" y="12358"/>
                      <a:pt x="7534" y="7534"/>
                    </a:cubicBezTo>
                    <a:cubicBezTo>
                      <a:pt x="12358" y="2710"/>
                      <a:pt x="18901" y="0"/>
                      <a:pt x="25724" y="0"/>
                    </a:cubicBezTo>
                    <a:close/>
                  </a:path>
                </a:pathLst>
              </a:custGeom>
              <a:solidFill>
                <a:srgbClr val="EFEFEF"/>
              </a:solidFill>
              <a:ln w="57150">
                <a:solidFill>
                  <a:srgbClr val="383838"/>
                </a:solidFill>
              </a:ln>
            </p:spPr>
          </p:sp>
          <p:sp>
            <p:nvSpPr>
              <p:cNvPr id="7" name="TextBox 7"/>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00184" y="6682519"/>
            <a:ext cx="8287632" cy="8990528"/>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54202">
            <a:off x="-2001204" y="6489779"/>
            <a:ext cx="5989989" cy="6102815"/>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703315" y="7627902"/>
            <a:ext cx="9826011" cy="3260796"/>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207418" y="7627902"/>
            <a:ext cx="1806535" cy="1630398"/>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25561" y="7187344"/>
            <a:ext cx="2807372" cy="1421232"/>
          </a:xfrm>
          <a:prstGeom prst="rect">
            <a:avLst/>
          </a:prstGeom>
        </p:spPr>
      </p:pic>
      <p:sp>
        <p:nvSpPr>
          <p:cNvPr id="15" name="TextBox 7">
            <a:extLst>
              <a:ext uri="{FF2B5EF4-FFF2-40B4-BE49-F238E27FC236}">
                <a16:creationId xmlns:a16="http://schemas.microsoft.com/office/drawing/2014/main" id="{6A77D42B-FDB9-4293-9E63-B672E4F21C4F}"/>
              </a:ext>
            </a:extLst>
          </p:cNvPr>
          <p:cNvSpPr txBox="1"/>
          <p:nvPr/>
        </p:nvSpPr>
        <p:spPr>
          <a:xfrm>
            <a:off x="7675856" y="99107"/>
            <a:ext cx="4572000" cy="1092543"/>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5400" b="1" i="1" u="sng" strike="noStrike" kern="1200" cap="none" spc="179" normalizeH="0" baseline="0" noProof="0" dirty="0">
                <a:ln>
                  <a:noFill/>
                </a:ln>
                <a:solidFill>
                  <a:srgbClr val="C00000"/>
                </a:solidFill>
                <a:effectLst/>
                <a:uLnTx/>
                <a:uFillTx/>
                <a:latin typeface="Arial" panose="020B0604020202020204" pitchFamily="34" charset="0"/>
                <a:cs typeface="Arial" panose="020B0604020202020204" pitchFamily="34" charset="0"/>
              </a:rPr>
              <a:t>Gợi</a:t>
            </a:r>
            <a:r>
              <a:rPr kumimoji="0" lang="en-US" sz="5400" b="1" i="1" u="sng" strike="noStrike" kern="1200" cap="none" spc="179" normalizeH="0" noProof="0" dirty="0">
                <a:ln>
                  <a:noFill/>
                </a:ln>
                <a:solidFill>
                  <a:srgbClr val="C00000"/>
                </a:solidFill>
                <a:effectLst/>
                <a:uLnTx/>
                <a:uFillTx/>
                <a:latin typeface="Arial" panose="020B0604020202020204" pitchFamily="34" charset="0"/>
                <a:cs typeface="Arial" panose="020B0604020202020204" pitchFamily="34" charset="0"/>
              </a:rPr>
              <a:t> ý </a:t>
            </a:r>
            <a:endParaRPr kumimoji="0" lang="en-US" sz="5400" b="1" i="1" u="sng" strike="noStrike" kern="1200" cap="none" spc="179"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E273F01-2D9F-4FA9-8FB2-4C346EA94E6F}"/>
              </a:ext>
            </a:extLst>
          </p:cNvPr>
          <p:cNvSpPr txBox="1"/>
          <p:nvPr/>
        </p:nvSpPr>
        <p:spPr>
          <a:xfrm>
            <a:off x="3301463" y="2239310"/>
            <a:ext cx="13070540" cy="4081951"/>
          </a:xfrm>
          <a:prstGeom prst="rect">
            <a:avLst/>
          </a:prstGeom>
          <a:noFill/>
        </p:spPr>
        <p:txBody>
          <a:bodyPr wrap="square">
            <a:spAutoFit/>
          </a:bodyPr>
          <a:lstStyle/>
          <a:p>
            <a:pPr marL="571500" indent="-571500" algn="just">
              <a:lnSpc>
                <a:spcPct val="150000"/>
              </a:lnSpc>
              <a:spcBef>
                <a:spcPts val="600"/>
              </a:spcBef>
              <a:spcAft>
                <a:spcPts val="1000"/>
              </a:spcAft>
              <a:buFont typeface="Arial" panose="020B0604020202020204" pitchFamily="34" charset="0"/>
              <a:buChar char="•"/>
            </a:pPr>
            <a:r>
              <a:rPr lang="en-US" sz="4000" dirty="0">
                <a:effectLst/>
                <a:latin typeface="Arial" panose="020B0604020202020204" pitchFamily="34" charset="0"/>
                <a:ea typeface="Calibri" panose="020F0502020204030204" pitchFamily="34" charset="0"/>
                <a:cs typeface="Arial" panose="020B0604020202020204" pitchFamily="34" charset="0"/>
              </a:rPr>
              <a:t>Tên di tích/ danh lam thắng cảnh</a:t>
            </a:r>
          </a:p>
          <a:p>
            <a:pPr marL="571500" indent="-571500" algn="just">
              <a:lnSpc>
                <a:spcPct val="150000"/>
              </a:lnSpc>
              <a:spcBef>
                <a:spcPts val="600"/>
              </a:spcBef>
              <a:spcAft>
                <a:spcPts val="1000"/>
              </a:spcAft>
              <a:buFont typeface="Arial" panose="020B0604020202020204" pitchFamily="34" charset="0"/>
              <a:buChar char="•"/>
            </a:pPr>
            <a:r>
              <a:rPr lang="en-US" sz="4000" dirty="0">
                <a:effectLst/>
                <a:latin typeface="Arial" panose="020B0604020202020204" pitchFamily="34" charset="0"/>
                <a:ea typeface="Calibri" panose="020F0502020204030204" pitchFamily="34" charset="0"/>
                <a:cs typeface="Arial" panose="020B0604020202020204" pitchFamily="34" charset="0"/>
              </a:rPr>
              <a:t>Nét đặc trưng, nổi bật của địa điểm đó.</a:t>
            </a:r>
          </a:p>
          <a:p>
            <a:pPr marL="571500" indent="-571500" algn="just">
              <a:lnSpc>
                <a:spcPct val="150000"/>
              </a:lnSpc>
              <a:spcBef>
                <a:spcPts val="600"/>
              </a:spcBef>
              <a:spcAft>
                <a:spcPts val="1000"/>
              </a:spcAft>
              <a:buFont typeface="Arial" panose="020B0604020202020204" pitchFamily="34" charset="0"/>
              <a:buChar char="•"/>
            </a:pPr>
            <a:r>
              <a:rPr lang="en-US" sz="4000" dirty="0">
                <a:effectLst/>
                <a:latin typeface="Arial" panose="020B0604020202020204" pitchFamily="34" charset="0"/>
                <a:ea typeface="Calibri" panose="020F0502020204030204" pitchFamily="34" charset="0"/>
                <a:cs typeface="Arial" panose="020B0604020202020204" pitchFamily="34" charset="0"/>
              </a:rPr>
              <a:t>Những hành động, việc làm của du khách khi đến tham quan các địa điểm đó.</a:t>
            </a:r>
          </a:p>
        </p:txBody>
      </p:sp>
      <p:pic>
        <p:nvPicPr>
          <p:cNvPr id="19" name="Picture 3">
            <a:extLst>
              <a:ext uri="{FF2B5EF4-FFF2-40B4-BE49-F238E27FC236}">
                <a16:creationId xmlns:a16="http://schemas.microsoft.com/office/drawing/2014/main" id="{565C41D9-43BF-4EC1-94DC-B7AD226FADF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315698" y="-84149"/>
            <a:ext cx="5155197" cy="3600354"/>
          </a:xfrm>
          <a:prstGeom prst="rect">
            <a:avLst/>
          </a:prstGeom>
        </p:spPr>
      </p:pic>
      <p:pic>
        <p:nvPicPr>
          <p:cNvPr id="20" name="Picture 5">
            <a:extLst>
              <a:ext uri="{FF2B5EF4-FFF2-40B4-BE49-F238E27FC236}">
                <a16:creationId xmlns:a16="http://schemas.microsoft.com/office/drawing/2014/main" id="{649D215D-0354-4830-886C-97648D7DAEE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151664" y="-1712231"/>
            <a:ext cx="5240901" cy="5481862"/>
          </a:xfrm>
          <a:prstGeom prst="rect">
            <a:avLst/>
          </a:prstGeom>
        </p:spPr>
      </p:pic>
      <p:pic>
        <p:nvPicPr>
          <p:cNvPr id="21" name="Picture 6">
            <a:extLst>
              <a:ext uri="{FF2B5EF4-FFF2-40B4-BE49-F238E27FC236}">
                <a16:creationId xmlns:a16="http://schemas.microsoft.com/office/drawing/2014/main" id="{94101931-5B07-4F7D-A28E-D68DBEF54842}"/>
              </a:ext>
            </a:extLst>
          </p:cNvPr>
          <p:cNvPicPr>
            <a:picLocks noChangeAspect="1"/>
          </p:cNvPicPr>
          <p:nvPr/>
        </p:nvPicPr>
        <p:blipFill>
          <a:blip r:embed="rId16"/>
          <a:srcRect/>
          <a:stretch>
            <a:fillRect/>
          </a:stretch>
        </p:blipFill>
        <p:spPr>
          <a:xfrm rot="20862442">
            <a:off x="14772915" y="359565"/>
            <a:ext cx="2157388" cy="2647102"/>
          </a:xfrm>
          <a:prstGeom prst="rect">
            <a:avLst/>
          </a:prstGeom>
        </p:spPr>
      </p:pic>
    </p:spTree>
    <p:extLst>
      <p:ext uri="{BB962C8B-B14F-4D97-AF65-F5344CB8AC3E}">
        <p14:creationId xmlns:p14="http://schemas.microsoft.com/office/powerpoint/2010/main" val="176371762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500"/>
                                        <p:tgtEl>
                                          <p:spTgt spid="16"/>
                                        </p:tgtEl>
                                      </p:cBhvr>
                                    </p:animEffect>
                                  </p:childTnLst>
                                </p:cTn>
                              </p:par>
                              <p:par>
                                <p:cTn id="16" presetID="6"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ircle(in)">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wipe(left)">
                                      <p:cBhvr>
                                        <p:cTn id="23" dur="500"/>
                                        <p:tgtEl>
                                          <p:spTgt spid="1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8">
                                            <p:txEl>
                                              <p:pRg st="1" end="1"/>
                                            </p:txEl>
                                          </p:spTgt>
                                        </p:tgtEl>
                                        <p:attrNameLst>
                                          <p:attrName>style.visibility</p:attrName>
                                        </p:attrNameLst>
                                      </p:cBhvr>
                                      <p:to>
                                        <p:strVal val="visible"/>
                                      </p:to>
                                    </p:set>
                                    <p:animEffect transition="in" filter="wipe(left)">
                                      <p:cBhvr>
                                        <p:cTn id="28" dur="500"/>
                                        <p:tgtEl>
                                          <p:spTgt spid="1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
                                            <p:txEl>
                                              <p:pRg st="2" end="2"/>
                                            </p:txEl>
                                          </p:spTgt>
                                        </p:tgtEl>
                                        <p:attrNameLst>
                                          <p:attrName>style.visibility</p:attrName>
                                        </p:attrNameLst>
                                      </p:cBhvr>
                                      <p:to>
                                        <p:strVal val="visible"/>
                                      </p:to>
                                    </p:set>
                                    <p:animEffect transition="in" filter="wipe(left)">
                                      <p:cBhvr>
                                        <p:cTn id="33"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55" name="Picture 9">
            <a:extLst>
              <a:ext uri="{FF2B5EF4-FFF2-40B4-BE49-F238E27FC236}">
                <a16:creationId xmlns:a16="http://schemas.microsoft.com/office/drawing/2014/main" id="{CB22FF68-6C21-4C6C-A7C3-F65E625DB0F5}"/>
              </a:ext>
            </a:extLst>
          </p:cNvPr>
          <p:cNvPicPr>
            <a:picLocks noChangeAspect="1"/>
          </p:cNvPicPr>
          <p:nvPr/>
        </p:nvPicPr>
        <p:blipFill>
          <a:blip r:embed="rId2">
            <a:duotone>
              <a:schemeClr val="accent6">
                <a:shade val="45000"/>
                <a:satMod val="135000"/>
              </a:schemeClr>
              <a:prstClr val="white"/>
            </a:duotone>
          </a:blip>
          <a:srcRect/>
          <a:stretch>
            <a:fillRect/>
          </a:stretch>
        </p:blipFill>
        <p:spPr>
          <a:xfrm>
            <a:off x="374190" y="1849146"/>
            <a:ext cx="13866008" cy="7964193"/>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299454" y="5143500"/>
            <a:ext cx="6552792" cy="6446309"/>
          </a:xfrm>
          <a:prstGeom prst="rect">
            <a:avLst/>
          </a:prstGeom>
        </p:spPr>
      </p:pic>
      <p:pic>
        <p:nvPicPr>
          <p:cNvPr id="36" name="Picture 3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739099" y="5894117"/>
            <a:ext cx="1306778" cy="1148331"/>
          </a:xfrm>
          <a:prstGeom prst="rect">
            <a:avLst/>
          </a:prstGeom>
        </p:spPr>
      </p:pic>
      <p:pic>
        <p:nvPicPr>
          <p:cNvPr id="37" name="Picture 3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582424" y="-607587"/>
            <a:ext cx="2515896" cy="3047892"/>
          </a:xfrm>
          <a:prstGeom prst="rect">
            <a:avLst/>
          </a:prstGeom>
        </p:spPr>
      </p:pic>
      <p:sp>
        <p:nvSpPr>
          <p:cNvPr id="54" name="TextBox 53">
            <a:extLst>
              <a:ext uri="{FF2B5EF4-FFF2-40B4-BE49-F238E27FC236}">
                <a16:creationId xmlns:a16="http://schemas.microsoft.com/office/drawing/2014/main" id="{3A83F9F8-62E6-4CA0-A374-BFD6F0567D13}"/>
              </a:ext>
            </a:extLst>
          </p:cNvPr>
          <p:cNvSpPr txBox="1"/>
          <p:nvPr/>
        </p:nvSpPr>
        <p:spPr>
          <a:xfrm>
            <a:off x="1279714" y="2513873"/>
            <a:ext cx="12010136" cy="644157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dirty="0">
                <a:effectLst/>
                <a:latin typeface="Arial" panose="020B0604020202020204" pitchFamily="34" charset="0"/>
                <a:ea typeface="Tahoma" panose="020B0604030504040204" pitchFamily="34" charset="0"/>
                <a:cs typeface="Arial" panose="020B0604020202020204" pitchFamily="34" charset="0"/>
              </a:rPr>
              <a:t>Em thấy ấn tượng với di tích hoặc danh làm thắng cảnh nào? Vì sao?</a:t>
            </a:r>
          </a:p>
          <a:p>
            <a:pPr marL="571500" indent="-571500" algn="just">
              <a:lnSpc>
                <a:spcPct val="150000"/>
              </a:lnSpc>
              <a:buFont typeface="Arial" panose="020B0604020202020204" pitchFamily="34" charset="0"/>
              <a:buChar char="•"/>
            </a:pPr>
            <a:r>
              <a:rPr lang="en-US" sz="4000" dirty="0">
                <a:effectLst/>
                <a:latin typeface="Arial" panose="020B0604020202020204" pitchFamily="34" charset="0"/>
                <a:ea typeface="Tahoma" panose="020B0604030504040204" pitchFamily="34" charset="0"/>
                <a:cs typeface="Arial" panose="020B0604020202020204" pitchFamily="34" charset="0"/>
              </a:rPr>
              <a:t>Theo em, những hành động nào của du khách làm đáng khuyến khích và những hành động nào cần phản đối?</a:t>
            </a:r>
          </a:p>
          <a:p>
            <a:pPr marL="571500" indent="-571500" algn="just">
              <a:lnSpc>
                <a:spcPct val="150000"/>
              </a:lnSpc>
              <a:buFont typeface="Arial" panose="020B0604020202020204" pitchFamily="34" charset="0"/>
              <a:buChar char="•"/>
            </a:pPr>
            <a:r>
              <a:rPr lang="en-US" sz="4000" dirty="0">
                <a:effectLst/>
                <a:latin typeface="Arial" panose="020B0604020202020204" pitchFamily="34" charset="0"/>
                <a:ea typeface="Tahoma" panose="020B0604030504040204" pitchFamily="34" charset="0"/>
                <a:cs typeface="Arial" panose="020B0604020202020204" pitchFamily="34" charset="0"/>
              </a:rPr>
              <a:t>Em thích phần giới thiệu của nhóm nào nhất? Em học được gì từ phần giới thiệu đó?</a:t>
            </a:r>
          </a:p>
        </p:txBody>
      </p:sp>
      <p:pic>
        <p:nvPicPr>
          <p:cNvPr id="56" name="Picture 55">
            <a:extLst>
              <a:ext uri="{FF2B5EF4-FFF2-40B4-BE49-F238E27FC236}">
                <a16:creationId xmlns:a16="http://schemas.microsoft.com/office/drawing/2014/main" id="{BA6DF9DB-13C1-47FD-AB42-5F6FEB5FA1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321226" y="-569487"/>
            <a:ext cx="5010596" cy="5010596"/>
          </a:xfrm>
          <a:prstGeom prst="rect">
            <a:avLst/>
          </a:prstGeom>
        </p:spPr>
      </p:pic>
      <p:sp>
        <p:nvSpPr>
          <p:cNvPr id="60" name="TextBox 59">
            <a:extLst>
              <a:ext uri="{FF2B5EF4-FFF2-40B4-BE49-F238E27FC236}">
                <a16:creationId xmlns:a16="http://schemas.microsoft.com/office/drawing/2014/main" id="{EFCAC3AE-84C9-47C8-B239-BA8FE596B680}"/>
              </a:ext>
            </a:extLst>
          </p:cNvPr>
          <p:cNvSpPr txBox="1"/>
          <p:nvPr/>
        </p:nvSpPr>
        <p:spPr>
          <a:xfrm>
            <a:off x="13556713" y="4406014"/>
            <a:ext cx="4539622" cy="923330"/>
          </a:xfrm>
          <a:prstGeom prst="rect">
            <a:avLst/>
          </a:prstGeom>
          <a:noFill/>
        </p:spPr>
        <p:txBody>
          <a:bodyPr wrap="square">
            <a:spAutoFit/>
          </a:bodyPr>
          <a:lstStyle/>
          <a:p>
            <a:r>
              <a:rPr kumimoji="0" lang="vi-VN" sz="5400" b="1" i="0" u="none" strike="noStrike" kern="1200" cap="none" spc="179"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THẢO LUẬN </a:t>
            </a:r>
            <a:endParaRPr lang="en-US" dirty="0"/>
          </a:p>
        </p:txBody>
      </p:sp>
      <p:pic>
        <p:nvPicPr>
          <p:cNvPr id="62" name="Picture 5">
            <a:extLst>
              <a:ext uri="{FF2B5EF4-FFF2-40B4-BE49-F238E27FC236}">
                <a16:creationId xmlns:a16="http://schemas.microsoft.com/office/drawing/2014/main" id="{4BB63F32-BB92-4762-A7A6-6EA75462638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276166" y="7640735"/>
            <a:ext cx="1669681" cy="2629419"/>
          </a:xfrm>
          <a:prstGeom prst="rect">
            <a:avLst/>
          </a:prstGeom>
        </p:spPr>
      </p:pic>
      <p:pic>
        <p:nvPicPr>
          <p:cNvPr id="63" name="Picture 2">
            <a:extLst>
              <a:ext uri="{FF2B5EF4-FFF2-40B4-BE49-F238E27FC236}">
                <a16:creationId xmlns:a16="http://schemas.microsoft.com/office/drawing/2014/main" id="{D010C709-F5B1-4113-8131-FDBDC298EEC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284782" y="450985"/>
            <a:ext cx="2530082" cy="1065797"/>
          </a:xfrm>
          <a:prstGeom prst="rect">
            <a:avLst/>
          </a:prstGeom>
        </p:spPr>
      </p:pic>
      <p:pic>
        <p:nvPicPr>
          <p:cNvPr id="64" name="Picture 36">
            <a:extLst>
              <a:ext uri="{FF2B5EF4-FFF2-40B4-BE49-F238E27FC236}">
                <a16:creationId xmlns:a16="http://schemas.microsoft.com/office/drawing/2014/main" id="{F6FE61A2-4AB2-41BC-A0FF-0FB1D7C2BE9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71642" y="899413"/>
            <a:ext cx="1306778" cy="1148331"/>
          </a:xfrm>
          <a:prstGeom prst="rect">
            <a:avLst/>
          </a:prstGeom>
        </p:spPr>
      </p:pic>
    </p:spTree>
    <p:extLst>
      <p:ext uri="{BB962C8B-B14F-4D97-AF65-F5344CB8AC3E}">
        <p14:creationId xmlns:p14="http://schemas.microsoft.com/office/powerpoint/2010/main" val="61478300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dissolve">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circle(in)">
                                      <p:cBhvr>
                                        <p:cTn id="12" dur="500"/>
                                        <p:tgtEl>
                                          <p:spTgt spid="60"/>
                                        </p:tgtEl>
                                      </p:cBhvr>
                                    </p:animEffect>
                                  </p:childTnLst>
                                </p:cTn>
                              </p:par>
                              <p:par>
                                <p:cTn id="13" presetID="53" presetClass="entr" presetSubtype="16"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anim calcmode="lin" valueType="num">
                                      <p:cBhvr>
                                        <p:cTn id="15" dur="500" fill="hold"/>
                                        <p:tgtEl>
                                          <p:spTgt spid="55"/>
                                        </p:tgtEl>
                                        <p:attrNameLst>
                                          <p:attrName>ppt_w</p:attrName>
                                        </p:attrNameLst>
                                      </p:cBhvr>
                                      <p:tavLst>
                                        <p:tav tm="0">
                                          <p:val>
                                            <p:fltVal val="0"/>
                                          </p:val>
                                        </p:tav>
                                        <p:tav tm="100000">
                                          <p:val>
                                            <p:strVal val="#ppt_w"/>
                                          </p:val>
                                        </p:tav>
                                      </p:tavLst>
                                    </p:anim>
                                    <p:anim calcmode="lin" valueType="num">
                                      <p:cBhvr>
                                        <p:cTn id="16" dur="500" fill="hold"/>
                                        <p:tgtEl>
                                          <p:spTgt spid="55"/>
                                        </p:tgtEl>
                                        <p:attrNameLst>
                                          <p:attrName>ppt_h</p:attrName>
                                        </p:attrNameLst>
                                      </p:cBhvr>
                                      <p:tavLst>
                                        <p:tav tm="0">
                                          <p:val>
                                            <p:fltVal val="0"/>
                                          </p:val>
                                        </p:tav>
                                        <p:tav tm="100000">
                                          <p:val>
                                            <p:strVal val="#ppt_h"/>
                                          </p:val>
                                        </p:tav>
                                      </p:tavLst>
                                    </p:anim>
                                    <p:animEffect transition="in" filter="fade">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4">
                                            <p:txEl>
                                              <p:pRg st="0" end="0"/>
                                            </p:txEl>
                                          </p:spTgt>
                                        </p:tgtEl>
                                        <p:attrNameLst>
                                          <p:attrName>style.visibility</p:attrName>
                                        </p:attrNameLst>
                                      </p:cBhvr>
                                      <p:to>
                                        <p:strVal val="visible"/>
                                      </p:to>
                                    </p:set>
                                    <p:animEffect transition="in" filter="barn(inVertical)">
                                      <p:cBhvr>
                                        <p:cTn id="22" dur="500"/>
                                        <p:tgtEl>
                                          <p:spTgt spid="5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4">
                                            <p:txEl>
                                              <p:pRg st="1" end="1"/>
                                            </p:txEl>
                                          </p:spTgt>
                                        </p:tgtEl>
                                        <p:attrNameLst>
                                          <p:attrName>style.visibility</p:attrName>
                                        </p:attrNameLst>
                                      </p:cBhvr>
                                      <p:to>
                                        <p:strVal val="visible"/>
                                      </p:to>
                                    </p:set>
                                    <p:animEffect transition="in" filter="barn(inVertical)">
                                      <p:cBhvr>
                                        <p:cTn id="27" dur="500"/>
                                        <p:tgtEl>
                                          <p:spTgt spid="5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4">
                                            <p:txEl>
                                              <p:pRg st="2" end="2"/>
                                            </p:txEl>
                                          </p:spTgt>
                                        </p:tgtEl>
                                        <p:attrNameLst>
                                          <p:attrName>style.visibility</p:attrName>
                                        </p:attrNameLst>
                                      </p:cBhvr>
                                      <p:to>
                                        <p:strVal val="visible"/>
                                      </p:to>
                                    </p:set>
                                    <p:animEffect transition="in" filter="barn(inVertical)">
                                      <p:cBhvr>
                                        <p:cTn id="32" dur="500"/>
                                        <p:tgtEl>
                                          <p:spTgt spid="5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build="p"/>
      <p:bldP spid="6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682011" y="7475502"/>
            <a:ext cx="9826011" cy="3260796"/>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flipV="1">
            <a:off x="11334142" y="4528166"/>
            <a:ext cx="8075721" cy="7880558"/>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111015" y="8663129"/>
            <a:ext cx="1382238" cy="1382238"/>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101040" y="1728999"/>
            <a:ext cx="1494847" cy="1313597"/>
          </a:xfrm>
          <a:prstGeom prst="rect">
            <a:avLst/>
          </a:prstGeom>
        </p:spPr>
      </p:pic>
      <p:sp>
        <p:nvSpPr>
          <p:cNvPr id="20" name="TextBox 19">
            <a:extLst>
              <a:ext uri="{FF2B5EF4-FFF2-40B4-BE49-F238E27FC236}">
                <a16:creationId xmlns:a16="http://schemas.microsoft.com/office/drawing/2014/main" id="{5E4EF0D4-4179-4106-A4B4-F2EC651F7E9A}"/>
              </a:ext>
            </a:extLst>
          </p:cNvPr>
          <p:cNvSpPr txBox="1"/>
          <p:nvPr/>
        </p:nvSpPr>
        <p:spPr>
          <a:xfrm>
            <a:off x="11895055" y="1322850"/>
            <a:ext cx="4539622" cy="923330"/>
          </a:xfrm>
          <a:prstGeom prst="rect">
            <a:avLst/>
          </a:prstGeom>
          <a:noFill/>
        </p:spPr>
        <p:txBody>
          <a:bodyPr wrap="square">
            <a:spAutoFit/>
          </a:bodyPr>
          <a:lstStyle/>
          <a:p>
            <a:r>
              <a:rPr kumimoji="0" lang="en-US" sz="5400" b="1" i="0" u="sng" strike="noStrike" kern="1200" cap="none" spc="179"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KẾT LUẬN </a:t>
            </a:r>
            <a:endParaRPr lang="en-US" u="sng" dirty="0"/>
          </a:p>
        </p:txBody>
      </p:sp>
      <p:grpSp>
        <p:nvGrpSpPr>
          <p:cNvPr id="2" name="Group 1">
            <a:extLst>
              <a:ext uri="{FF2B5EF4-FFF2-40B4-BE49-F238E27FC236}">
                <a16:creationId xmlns:a16="http://schemas.microsoft.com/office/drawing/2014/main" id="{4B13D25D-5CFF-4586-8033-A997E631A707}"/>
              </a:ext>
            </a:extLst>
          </p:cNvPr>
          <p:cNvGrpSpPr/>
          <p:nvPr/>
        </p:nvGrpSpPr>
        <p:grpSpPr>
          <a:xfrm>
            <a:off x="1028700" y="1182578"/>
            <a:ext cx="8794592" cy="8075722"/>
            <a:chOff x="1028700" y="1182578"/>
            <a:chExt cx="8794592" cy="8075722"/>
          </a:xfrm>
        </p:grpSpPr>
        <p:grpSp>
          <p:nvGrpSpPr>
            <p:cNvPr id="19" name="Group 18">
              <a:extLst>
                <a:ext uri="{FF2B5EF4-FFF2-40B4-BE49-F238E27FC236}">
                  <a16:creationId xmlns:a16="http://schemas.microsoft.com/office/drawing/2014/main" id="{70E6A56E-8278-43E3-8AB3-E344C752335C}"/>
                </a:ext>
              </a:extLst>
            </p:cNvPr>
            <p:cNvGrpSpPr/>
            <p:nvPr/>
          </p:nvGrpSpPr>
          <p:grpSpPr>
            <a:xfrm>
              <a:off x="1028700" y="1182578"/>
              <a:ext cx="8794592" cy="8075722"/>
              <a:chOff x="1028700" y="3901894"/>
              <a:chExt cx="8794592" cy="5356406"/>
            </a:xfrm>
          </p:grpSpPr>
          <p:grpSp>
            <p:nvGrpSpPr>
              <p:cNvPr id="6" name="Group 6"/>
              <p:cNvGrpSpPr/>
              <p:nvPr/>
            </p:nvGrpSpPr>
            <p:grpSpPr>
              <a:xfrm>
                <a:off x="1181100" y="4054294"/>
                <a:ext cx="8642192" cy="5204006"/>
                <a:chOff x="0" y="0"/>
                <a:chExt cx="2276133" cy="1370602"/>
              </a:xfrm>
            </p:grpSpPr>
            <p:sp>
              <p:nvSpPr>
                <p:cNvPr id="7" name="Freeform 7"/>
                <p:cNvSpPr/>
                <p:nvPr/>
              </p:nvSpPr>
              <p:spPr>
                <a:xfrm>
                  <a:off x="0" y="0"/>
                  <a:ext cx="2276133" cy="1370602"/>
                </a:xfrm>
                <a:custGeom>
                  <a:avLst/>
                  <a:gdLst/>
                  <a:ahLst/>
                  <a:cxnLst/>
                  <a:rect l="l" t="t" r="r" b="b"/>
                  <a:pathLst>
                    <a:path w="2276133" h="1370602">
                      <a:moveTo>
                        <a:pt x="35833" y="0"/>
                      </a:moveTo>
                      <a:lnTo>
                        <a:pt x="2240300" y="0"/>
                      </a:lnTo>
                      <a:cubicBezTo>
                        <a:pt x="2260090" y="0"/>
                        <a:pt x="2276133" y="16043"/>
                        <a:pt x="2276133" y="35833"/>
                      </a:cubicBezTo>
                      <a:lnTo>
                        <a:pt x="2276133" y="1334769"/>
                      </a:lnTo>
                      <a:cubicBezTo>
                        <a:pt x="2276133" y="1354559"/>
                        <a:pt x="2260090" y="1370602"/>
                        <a:pt x="2240300" y="1370602"/>
                      </a:cubicBezTo>
                      <a:lnTo>
                        <a:pt x="35833" y="1370602"/>
                      </a:lnTo>
                      <a:cubicBezTo>
                        <a:pt x="16043" y="1370602"/>
                        <a:pt x="0" y="1354559"/>
                        <a:pt x="0" y="1334769"/>
                      </a:cubicBezTo>
                      <a:lnTo>
                        <a:pt x="0" y="35833"/>
                      </a:lnTo>
                      <a:cubicBezTo>
                        <a:pt x="0" y="16043"/>
                        <a:pt x="16043" y="0"/>
                        <a:pt x="35833" y="0"/>
                      </a:cubicBezTo>
                      <a:close/>
                    </a:path>
                  </a:pathLst>
                </a:custGeom>
                <a:solidFill>
                  <a:srgbClr val="B1E1D2"/>
                </a:solidFill>
                <a:ln w="57150">
                  <a:solidFill>
                    <a:srgbClr val="383838"/>
                  </a:solidFill>
                </a:ln>
              </p:spPr>
            </p:sp>
            <p:sp>
              <p:nvSpPr>
                <p:cNvPr id="8" name="TextBox 8"/>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028700" y="3901894"/>
                <a:ext cx="8642192" cy="5204006"/>
                <a:chOff x="0" y="0"/>
                <a:chExt cx="2276133" cy="1370602"/>
              </a:xfrm>
            </p:grpSpPr>
            <p:sp>
              <p:nvSpPr>
                <p:cNvPr id="10" name="Freeform 10"/>
                <p:cNvSpPr/>
                <p:nvPr/>
              </p:nvSpPr>
              <p:spPr>
                <a:xfrm>
                  <a:off x="0" y="0"/>
                  <a:ext cx="2276133" cy="1370602"/>
                </a:xfrm>
                <a:custGeom>
                  <a:avLst/>
                  <a:gdLst/>
                  <a:ahLst/>
                  <a:cxnLst/>
                  <a:rect l="l" t="t" r="r" b="b"/>
                  <a:pathLst>
                    <a:path w="2276133" h="1370602">
                      <a:moveTo>
                        <a:pt x="35833" y="0"/>
                      </a:moveTo>
                      <a:lnTo>
                        <a:pt x="2240300" y="0"/>
                      </a:lnTo>
                      <a:cubicBezTo>
                        <a:pt x="2260090" y="0"/>
                        <a:pt x="2276133" y="16043"/>
                        <a:pt x="2276133" y="35833"/>
                      </a:cubicBezTo>
                      <a:lnTo>
                        <a:pt x="2276133" y="1334769"/>
                      </a:lnTo>
                      <a:cubicBezTo>
                        <a:pt x="2276133" y="1354559"/>
                        <a:pt x="2260090" y="1370602"/>
                        <a:pt x="2240300" y="1370602"/>
                      </a:cubicBezTo>
                      <a:lnTo>
                        <a:pt x="35833" y="1370602"/>
                      </a:lnTo>
                      <a:cubicBezTo>
                        <a:pt x="16043" y="1370602"/>
                        <a:pt x="0" y="1354559"/>
                        <a:pt x="0" y="1334769"/>
                      </a:cubicBezTo>
                      <a:lnTo>
                        <a:pt x="0" y="35833"/>
                      </a:lnTo>
                      <a:cubicBezTo>
                        <a:pt x="0" y="16043"/>
                        <a:pt x="16043" y="0"/>
                        <a:pt x="35833" y="0"/>
                      </a:cubicBezTo>
                      <a:close/>
                    </a:path>
                  </a:pathLst>
                </a:custGeom>
                <a:solidFill>
                  <a:srgbClr val="EFEFEF"/>
                </a:solidFill>
                <a:ln w="57150">
                  <a:solidFill>
                    <a:srgbClr val="383838"/>
                  </a:solidFill>
                </a:ln>
              </p:spPr>
            </p:sp>
            <p:sp>
              <p:nvSpPr>
                <p:cNvPr id="11" name="TextBox 11"/>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2" name="TextBox 21">
              <a:extLst>
                <a:ext uri="{FF2B5EF4-FFF2-40B4-BE49-F238E27FC236}">
                  <a16:creationId xmlns:a16="http://schemas.microsoft.com/office/drawing/2014/main" id="{9872350E-9EF8-4B12-95D4-C96192B22CAB}"/>
                </a:ext>
              </a:extLst>
            </p:cNvPr>
            <p:cNvSpPr txBox="1"/>
            <p:nvPr/>
          </p:nvSpPr>
          <p:spPr>
            <a:xfrm>
              <a:off x="1464299" y="1575669"/>
              <a:ext cx="7525166" cy="5045164"/>
            </a:xfrm>
            <a:prstGeom prst="rect">
              <a:avLst/>
            </a:prstGeom>
            <a:noFill/>
          </p:spPr>
          <p:txBody>
            <a:bodyPr wrap="square">
              <a:spAutoFit/>
            </a:bodyPr>
            <a:lstStyle/>
            <a:p>
              <a:pPr algn="just">
                <a:lnSpc>
                  <a:spcPct val="150000"/>
                </a:lnSpc>
              </a:pPr>
              <a:r>
                <a:rPr lang="en-US" sz="4400" i="1" dirty="0">
                  <a:effectLst/>
                  <a:latin typeface="Arial" panose="020B0604020202020204" pitchFamily="34" charset="0"/>
                  <a:ea typeface="Times New Roman" panose="02020603050405020304" pitchFamily="18" charset="0"/>
                  <a:cs typeface="Arial" panose="020B0604020202020204" pitchFamily="34" charset="0"/>
                </a:rPr>
                <a:t>Mỗi địa phương trên đất nước ta đều có những di tích, danh lam thắng cảnh độc đáo, ý nghĩa và cần được bảo vệ.</a:t>
              </a:r>
              <a:endParaRPr lang="en-US" sz="4400" dirty="0">
                <a:latin typeface="Arial" panose="020B0604020202020204" pitchFamily="34" charset="0"/>
                <a:cs typeface="Arial" panose="020B0604020202020204" pitchFamily="34" charset="0"/>
              </a:endParaRPr>
            </a:p>
          </p:txBody>
        </p:sp>
        <p:pic>
          <p:nvPicPr>
            <p:cNvPr id="23" name="Picture 6">
              <a:extLst>
                <a:ext uri="{FF2B5EF4-FFF2-40B4-BE49-F238E27FC236}">
                  <a16:creationId xmlns:a16="http://schemas.microsoft.com/office/drawing/2014/main" id="{0531F9E4-0080-423C-968E-5842D1BAAD7A}"/>
                </a:ext>
              </a:extLst>
            </p:cNvPr>
            <p:cNvPicPr>
              <a:picLocks noChangeAspect="1"/>
            </p:cNvPicPr>
            <p:nvPr/>
          </p:nvPicPr>
          <p:blipFill>
            <a:blip r:embed="rId10"/>
            <a:srcRect/>
            <a:stretch>
              <a:fillRect/>
            </a:stretch>
          </p:blipFill>
          <p:spPr>
            <a:xfrm>
              <a:off x="6324600" y="6353662"/>
              <a:ext cx="2374263" cy="2243679"/>
            </a:xfrm>
            <a:prstGeom prst="rect">
              <a:avLst/>
            </a:prstGeom>
          </p:spPr>
        </p:pic>
      </p:grpSp>
      <p:pic>
        <p:nvPicPr>
          <p:cNvPr id="1026" name="Picture 2" descr="Giữ gìn những di tích lịch sử di sản văn hóa và danh lam">
            <a:extLst>
              <a:ext uri="{FF2B5EF4-FFF2-40B4-BE49-F238E27FC236}">
                <a16:creationId xmlns:a16="http://schemas.microsoft.com/office/drawing/2014/main" id="{DA44A6B9-6009-4FFF-97AE-FC4D6F645E6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00941" y="3042596"/>
            <a:ext cx="6373118" cy="48241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63124397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TotalTime>
  <Words>1469</Words>
  <Application>Microsoft Office PowerPoint</Application>
  <PresentationFormat>Custom</PresentationFormat>
  <Paragraphs>114</Paragraphs>
  <Slides>35</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Hammersmith One</vt:lpstr>
      <vt:lpstr>Overpass ExtraBold</vt:lpstr>
      <vt:lpstr>Arial</vt:lpstr>
      <vt:lpstr>Wingdings</vt:lpstr>
      <vt:lpstr>Quicksand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Ivory Green Abstract Illustration Let's Learn English Presentation</dc:title>
  <cp:lastModifiedBy>Nguyễn Huyền My</cp:lastModifiedBy>
  <cp:revision>3</cp:revision>
  <dcterms:created xsi:type="dcterms:W3CDTF">2006-08-16T00:00:00Z</dcterms:created>
  <dcterms:modified xsi:type="dcterms:W3CDTF">2022-10-25T16:56:45Z</dcterms:modified>
  <dc:identifier>DAFQDRhxQq0</dc:identifier>
</cp:coreProperties>
</file>