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7"/>
  </p:notesMasterIdLst>
  <p:sldIdLst>
    <p:sldId id="256" r:id="rId2"/>
    <p:sldId id="261" r:id="rId3"/>
    <p:sldId id="312" r:id="rId4"/>
    <p:sldId id="313" r:id="rId5"/>
    <p:sldId id="260" r:id="rId6"/>
    <p:sldId id="257" r:id="rId7"/>
    <p:sldId id="316" r:id="rId8"/>
    <p:sldId id="317" r:id="rId9"/>
    <p:sldId id="319" r:id="rId10"/>
    <p:sldId id="320" r:id="rId11"/>
    <p:sldId id="321" r:id="rId12"/>
    <p:sldId id="322" r:id="rId13"/>
    <p:sldId id="323" r:id="rId14"/>
    <p:sldId id="318" r:id="rId15"/>
    <p:sldId id="324" r:id="rId16"/>
    <p:sldId id="325" r:id="rId17"/>
    <p:sldId id="326" r:id="rId18"/>
    <p:sldId id="327" r:id="rId19"/>
    <p:sldId id="315" r:id="rId20"/>
    <p:sldId id="328" r:id="rId21"/>
    <p:sldId id="329" r:id="rId22"/>
    <p:sldId id="330" r:id="rId23"/>
    <p:sldId id="331" r:id="rId24"/>
    <p:sldId id="332" r:id="rId25"/>
    <p:sldId id="333" r:id="rId26"/>
  </p:sldIdLst>
  <p:sldSz cx="9144000" cy="5143500" type="screen16x9"/>
  <p:notesSz cx="6858000" cy="9144000"/>
  <p:embeddedFontLst>
    <p:embeddedFont>
      <p:font typeface="Anaheim" panose="020B0604020202020204" charset="0"/>
      <p:regular r:id="rId28"/>
    </p:embeddedFont>
    <p:embeddedFont>
      <p:font typeface="Bebas Neue" panose="020B0604020202020204" charset="0"/>
      <p:regular r:id="rId29"/>
    </p:embeddedFont>
    <p:embeddedFont>
      <p:font typeface="Calibri" panose="020F0502020204030204" pitchFamily="34" charset="0"/>
      <p:regular r:id="rId30"/>
      <p:bold r:id="rId31"/>
      <p:italic r:id="rId32"/>
      <p:boldItalic r:id="rId33"/>
    </p:embeddedFont>
    <p:embeddedFont>
      <p:font typeface="Hammersmith One" panose="020B0604020202020204" charset="0"/>
      <p:regular r:id="rId34"/>
    </p:embeddedFont>
    <p:embeddedFont>
      <p:font typeface="Nunito Light" pitchFamily="2" charset="0"/>
      <p:regular r:id="rId35"/>
      <p:italic r:id="rId36"/>
    </p:embeddedFont>
    <p:embeddedFont>
      <p:font typeface="PT Sans" panose="020B0503020203020204" pitchFamily="34" charset="0"/>
      <p:regular r:id="rId37"/>
      <p:bold r:id="rId38"/>
      <p:italic r:id="rId39"/>
      <p:boldItalic r:id="rId40"/>
    </p:embeddedFont>
    <p:embeddedFont>
      <p:font typeface="Quicksand" panose="020B0604020202020204" charset="0"/>
      <p:regular r:id="rId41"/>
      <p:bold r:id="rId42"/>
    </p:embeddedFont>
    <p:embeddedFont>
      <p:font typeface="Short Stack" panose="020B0604020202020204"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D6B1"/>
    <a:srgbClr val="FF7577"/>
    <a:srgbClr val="FF575B"/>
    <a:srgbClr val="FF696D"/>
    <a:srgbClr val="52617F"/>
    <a:srgbClr val="FF2F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D955AA-4C51-4444-8DB3-8E7B0C28E086}">
  <a:tblStyle styleId="{10D955AA-4C51-4444-8DB3-8E7B0C28E0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5777FE9-DDA5-4B67-8512-693854929DB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79" autoAdjust="0"/>
  </p:normalViewPr>
  <p:slideViewPr>
    <p:cSldViewPr snapToGrid="0">
      <p:cViewPr>
        <p:scale>
          <a:sx n="56" d="100"/>
          <a:sy n="56" d="100"/>
        </p:scale>
        <p:origin x="1661" y="701"/>
      </p:cViewPr>
      <p:guideLst/>
    </p:cSldViewPr>
  </p:slideViewPr>
  <p:notesTextViewPr>
    <p:cViewPr>
      <p:scale>
        <a:sx n="1" d="1"/>
        <a:sy n="1" d="1"/>
      </p:scale>
      <p:origin x="0" y="0"/>
    </p:cViewPr>
  </p:notesTextViewPr>
  <p:notesViewPr>
    <p:cSldViewPr snapToGrid="0">
      <p:cViewPr varScale="1">
        <p:scale>
          <a:sx n="62" d="100"/>
          <a:sy n="62" d="100"/>
        </p:scale>
        <p:origin x="917"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3AC0F-0E95-4637-8AB9-C6B05776119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3"/>
        <p:cNvGrpSpPr/>
        <p:nvPr/>
      </p:nvGrpSpPr>
      <p:grpSpPr>
        <a:xfrm>
          <a:off x="0" y="0"/>
          <a:ext cx="0" cy="0"/>
          <a:chOff x="0" y="0"/>
          <a:chExt cx="0" cy="0"/>
        </a:xfrm>
      </p:grpSpPr>
      <p:sp>
        <p:nvSpPr>
          <p:cNvPr id="2634" name="Google Shape;26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5" name="Google Shape;26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738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6936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67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358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93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91961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4237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9686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33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1403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14258c73a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14258c73a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022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3092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0"/>
        <p:cNvGrpSpPr/>
        <p:nvPr/>
      </p:nvGrpSpPr>
      <p:grpSpPr>
        <a:xfrm>
          <a:off x="0" y="0"/>
          <a:ext cx="0" cy="0"/>
          <a:chOff x="0" y="0"/>
          <a:chExt cx="0" cy="0"/>
        </a:xfrm>
      </p:grpSpPr>
      <p:sp>
        <p:nvSpPr>
          <p:cNvPr id="2711" name="Google Shape;2711;g14258c73a86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2" name="Google Shape;2712;g14258c73a86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700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169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8"/>
        <p:cNvGrpSpPr/>
        <p:nvPr/>
      </p:nvGrpSpPr>
      <p:grpSpPr>
        <a:xfrm>
          <a:off x="0" y="0"/>
          <a:ext cx="0" cy="0"/>
          <a:chOff x="0" y="0"/>
          <a:chExt cx="0" cy="0"/>
        </a:xfrm>
      </p:grpSpPr>
      <p:sp>
        <p:nvSpPr>
          <p:cNvPr id="3549" name="Google Shape;3549;g14258c73a86_0_2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0" name="Google Shape;3550;g14258c73a86_0_2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7517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5"/>
        <p:cNvGrpSpPr/>
        <p:nvPr/>
      </p:nvGrpSpPr>
      <p:grpSpPr>
        <a:xfrm>
          <a:off x="0" y="0"/>
          <a:ext cx="0" cy="0"/>
          <a:chOff x="0" y="0"/>
          <a:chExt cx="0" cy="0"/>
        </a:xfrm>
      </p:grpSpPr>
      <p:sp>
        <p:nvSpPr>
          <p:cNvPr id="2966" name="Google Shape;296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7" name="Google Shape;296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46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142473079bb_0_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142473079bb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007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3651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g14258c73a8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7" name="Google Shape;2387;g14258c73a8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805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g14258c73a8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7" name="Google Shape;2387;g14258c73a8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465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g14258c73a8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7" name="Google Shape;2387;g14258c73a8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366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6888925" y="-37000"/>
            <a:ext cx="2284958" cy="1924205"/>
          </a:xfrm>
          <a:custGeom>
            <a:avLst/>
            <a:gdLst/>
            <a:ahLst/>
            <a:cxnLst/>
            <a:rect l="l" t="t" r="r" b="b"/>
            <a:pathLst>
              <a:path w="43748" h="36841" extrusionOk="0">
                <a:moveTo>
                  <a:pt x="1869" y="0"/>
                </a:moveTo>
                <a:lnTo>
                  <a:pt x="1869" y="0"/>
                </a:lnTo>
                <a:cubicBezTo>
                  <a:pt x="1" y="6344"/>
                  <a:pt x="4782" y="14122"/>
                  <a:pt x="10963" y="16473"/>
                </a:cubicBezTo>
                <a:cubicBezTo>
                  <a:pt x="14927" y="17980"/>
                  <a:pt x="19523" y="17564"/>
                  <a:pt x="23238" y="19609"/>
                </a:cubicBezTo>
                <a:cubicBezTo>
                  <a:pt x="27169" y="21774"/>
                  <a:pt x="29208" y="26151"/>
                  <a:pt x="31723" y="29868"/>
                </a:cubicBezTo>
                <a:cubicBezTo>
                  <a:pt x="33975" y="33201"/>
                  <a:pt x="38334" y="36840"/>
                  <a:pt x="42365" y="36840"/>
                </a:cubicBezTo>
                <a:cubicBezTo>
                  <a:pt x="42832" y="36840"/>
                  <a:pt x="43293" y="36792"/>
                  <a:pt x="43747" y="36688"/>
                </a:cubicBezTo>
                <a:lnTo>
                  <a:pt x="43747" y="371"/>
                </a:lnTo>
                <a:lnTo>
                  <a:pt x="18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37000"/>
            <a:ext cx="4262833" cy="2795213"/>
          </a:xfrm>
          <a:custGeom>
            <a:avLst/>
            <a:gdLst/>
            <a:ahLst/>
            <a:cxnLst/>
            <a:rect l="l" t="t" r="r" b="b"/>
            <a:pathLst>
              <a:path w="47897" h="31406" extrusionOk="0">
                <a:moveTo>
                  <a:pt x="47897" y="0"/>
                </a:moveTo>
                <a:lnTo>
                  <a:pt x="1" y="244"/>
                </a:lnTo>
                <a:lnTo>
                  <a:pt x="1" y="31405"/>
                </a:lnTo>
                <a:cubicBezTo>
                  <a:pt x="3742" y="31122"/>
                  <a:pt x="8421" y="27653"/>
                  <a:pt x="10405" y="24467"/>
                </a:cubicBezTo>
                <a:cubicBezTo>
                  <a:pt x="12390" y="21281"/>
                  <a:pt x="13980" y="17701"/>
                  <a:pt x="16916" y="15363"/>
                </a:cubicBezTo>
                <a:cubicBezTo>
                  <a:pt x="19861" y="13016"/>
                  <a:pt x="23748" y="12262"/>
                  <a:pt x="27493" y="11863"/>
                </a:cubicBezTo>
                <a:cubicBezTo>
                  <a:pt x="31237" y="11463"/>
                  <a:pt x="35082" y="11329"/>
                  <a:pt x="38588" y="9957"/>
                </a:cubicBezTo>
                <a:cubicBezTo>
                  <a:pt x="42095" y="8584"/>
                  <a:pt x="47534" y="3747"/>
                  <a:pt x="47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1" name="Google Shape;11;p2"/>
          <p:cNvSpPr/>
          <p:nvPr/>
        </p:nvSpPr>
        <p:spPr>
          <a:xfrm>
            <a:off x="-17000" y="3980775"/>
            <a:ext cx="3504469" cy="1251301"/>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637156" y="0"/>
            <a:ext cx="1536705" cy="1251268"/>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202787" y="180296"/>
            <a:ext cx="1020891" cy="955283"/>
            <a:chOff x="3145550" y="2696550"/>
            <a:chExt cx="446975" cy="418250"/>
          </a:xfrm>
        </p:grpSpPr>
        <p:sp>
          <p:nvSpPr>
            <p:cNvPr id="14" name="Google Shape;14;p2"/>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7995279" y="74093"/>
            <a:ext cx="870992" cy="366555"/>
            <a:chOff x="1958550" y="3085300"/>
            <a:chExt cx="579425" cy="243850"/>
          </a:xfrm>
        </p:grpSpPr>
        <p:sp>
          <p:nvSpPr>
            <p:cNvPr id="22" name="Google Shape;22;p2"/>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111163" y="4240492"/>
            <a:ext cx="977003" cy="793734"/>
            <a:chOff x="2763250" y="3099175"/>
            <a:chExt cx="568025" cy="461500"/>
          </a:xfrm>
        </p:grpSpPr>
        <p:sp>
          <p:nvSpPr>
            <p:cNvPr id="29" name="Google Shape;29;p2"/>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txBox="1">
            <a:spLocks noGrp="1"/>
          </p:cNvSpPr>
          <p:nvPr>
            <p:ph type="ctrTitle"/>
          </p:nvPr>
        </p:nvSpPr>
        <p:spPr>
          <a:xfrm>
            <a:off x="1762650" y="1287775"/>
            <a:ext cx="5618700" cy="18765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7" name="Google Shape;37;p2"/>
          <p:cNvSpPr txBox="1">
            <a:spLocks noGrp="1"/>
          </p:cNvSpPr>
          <p:nvPr>
            <p:ph type="subTitle" idx="1"/>
          </p:nvPr>
        </p:nvSpPr>
        <p:spPr>
          <a:xfrm>
            <a:off x="1762650" y="3421675"/>
            <a:ext cx="56187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8" name="Google Shape;38;p2"/>
          <p:cNvSpPr/>
          <p:nvPr/>
        </p:nvSpPr>
        <p:spPr>
          <a:xfrm>
            <a:off x="-192425" y="-101902"/>
            <a:ext cx="2989900" cy="1689800"/>
          </a:xfrm>
          <a:custGeom>
            <a:avLst/>
            <a:gdLst/>
            <a:ahLst/>
            <a:cxnLst/>
            <a:rect l="l" t="t" r="r" b="b"/>
            <a:pathLst>
              <a:path w="119596" h="67592" extrusionOk="0">
                <a:moveTo>
                  <a:pt x="0" y="59433"/>
                </a:moveTo>
                <a:cubicBezTo>
                  <a:pt x="6244" y="61931"/>
                  <a:pt x="11966" y="66387"/>
                  <a:pt x="18650" y="67130"/>
                </a:cubicBezTo>
                <a:cubicBezTo>
                  <a:pt x="34254" y="68864"/>
                  <a:pt x="52315" y="65504"/>
                  <a:pt x="64238" y="55289"/>
                </a:cubicBezTo>
                <a:cubicBezTo>
                  <a:pt x="78417" y="43141"/>
                  <a:pt x="76066" y="18844"/>
                  <a:pt x="88217" y="4668"/>
                </a:cubicBezTo>
                <a:cubicBezTo>
                  <a:pt x="95061" y="-3316"/>
                  <a:pt x="109080" y="1412"/>
                  <a:pt x="119596" y="1412"/>
                </a:cubicBezTo>
              </a:path>
            </a:pathLst>
          </a:custGeom>
          <a:noFill/>
          <a:ln w="9525" cap="flat" cmpd="sng">
            <a:solidFill>
              <a:schemeClr val="accent2"/>
            </a:solidFill>
            <a:prstDash val="solid"/>
            <a:round/>
            <a:headEnd type="none" w="med" len="med"/>
            <a:tailEnd type="none" w="med" len="med"/>
          </a:ln>
        </p:spPr>
      </p:sp>
      <p:sp>
        <p:nvSpPr>
          <p:cNvPr id="39" name="Google Shape;39;p2"/>
          <p:cNvSpPr/>
          <p:nvPr/>
        </p:nvSpPr>
        <p:spPr>
          <a:xfrm>
            <a:off x="7779269" y="-74000"/>
            <a:ext cx="1553025" cy="1206300"/>
          </a:xfrm>
          <a:custGeom>
            <a:avLst/>
            <a:gdLst/>
            <a:ahLst/>
            <a:cxnLst/>
            <a:rect l="l" t="t" r="r" b="b"/>
            <a:pathLst>
              <a:path w="62121" h="48252" extrusionOk="0">
                <a:moveTo>
                  <a:pt x="7060" y="0"/>
                </a:moveTo>
                <a:cubicBezTo>
                  <a:pt x="4010" y="9150"/>
                  <a:pt x="-4760" y="23749"/>
                  <a:pt x="3508" y="28715"/>
                </a:cubicBezTo>
                <a:cubicBezTo>
                  <a:pt x="12354" y="34029"/>
                  <a:pt x="24055" y="30692"/>
                  <a:pt x="34295" y="31971"/>
                </a:cubicBezTo>
                <a:cubicBezTo>
                  <a:pt x="44958" y="33303"/>
                  <a:pt x="58723" y="38057"/>
                  <a:pt x="62121" y="48252"/>
                </a:cubicBezTo>
              </a:path>
            </a:pathLst>
          </a:custGeom>
          <a:noFill/>
          <a:ln w="9525" cap="flat" cmpd="sng">
            <a:solidFill>
              <a:schemeClr val="accent2"/>
            </a:solidFill>
            <a:prstDash val="solid"/>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374"/>
        <p:cNvGrpSpPr/>
        <p:nvPr/>
      </p:nvGrpSpPr>
      <p:grpSpPr>
        <a:xfrm>
          <a:off x="0" y="0"/>
          <a:ext cx="0" cy="0"/>
          <a:chOff x="0" y="0"/>
          <a:chExt cx="0" cy="0"/>
        </a:xfrm>
      </p:grpSpPr>
      <p:sp>
        <p:nvSpPr>
          <p:cNvPr id="375" name="Google Shape;375;p17"/>
          <p:cNvSpPr/>
          <p:nvPr/>
        </p:nvSpPr>
        <p:spPr>
          <a:xfrm rot="10800000">
            <a:off x="-42668" y="-73017"/>
            <a:ext cx="5645020" cy="1669641"/>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7"/>
          <p:cNvSpPr/>
          <p:nvPr/>
        </p:nvSpPr>
        <p:spPr>
          <a:xfrm>
            <a:off x="3985700" y="3626470"/>
            <a:ext cx="5215530" cy="1542610"/>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17"/>
          <p:cNvGrpSpPr/>
          <p:nvPr/>
        </p:nvGrpSpPr>
        <p:grpSpPr>
          <a:xfrm rot="-2700000">
            <a:off x="3299073" y="-127473"/>
            <a:ext cx="1054664" cy="856877"/>
            <a:chOff x="2763250" y="3099175"/>
            <a:chExt cx="568025" cy="461500"/>
          </a:xfrm>
        </p:grpSpPr>
        <p:sp>
          <p:nvSpPr>
            <p:cNvPr id="387" name="Google Shape;387;p17"/>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7"/>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17"/>
          <p:cNvGrpSpPr/>
          <p:nvPr/>
        </p:nvGrpSpPr>
        <p:grpSpPr>
          <a:xfrm rot="8534738">
            <a:off x="6657090" y="4552058"/>
            <a:ext cx="802204" cy="651762"/>
            <a:chOff x="2763250" y="3099175"/>
            <a:chExt cx="568025" cy="461500"/>
          </a:xfrm>
        </p:grpSpPr>
        <p:sp>
          <p:nvSpPr>
            <p:cNvPr id="395" name="Google Shape;395;p17"/>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7"/>
          <p:cNvSpPr/>
          <p:nvPr/>
        </p:nvSpPr>
        <p:spPr>
          <a:xfrm>
            <a:off x="7744432" y="4222375"/>
            <a:ext cx="1827800" cy="1179025"/>
          </a:xfrm>
          <a:custGeom>
            <a:avLst/>
            <a:gdLst/>
            <a:ahLst/>
            <a:cxnLst/>
            <a:rect l="l" t="t" r="r" b="b"/>
            <a:pathLst>
              <a:path w="73112" h="47161" extrusionOk="0">
                <a:moveTo>
                  <a:pt x="5612" y="47161"/>
                </a:moveTo>
                <a:cubicBezTo>
                  <a:pt x="-1712" y="37393"/>
                  <a:pt x="-2701" y="16543"/>
                  <a:pt x="7970" y="10612"/>
                </a:cubicBezTo>
                <a:cubicBezTo>
                  <a:pt x="27200" y="-76"/>
                  <a:pt x="54807" y="12204"/>
                  <a:pt x="73112" y="0"/>
                </a:cubicBezTo>
              </a:path>
            </a:pathLst>
          </a:custGeom>
          <a:noFill/>
          <a:ln w="9525" cap="flat" cmpd="sng">
            <a:solidFill>
              <a:schemeClr val="accent2"/>
            </a:solidFill>
            <a:prstDash val="solid"/>
            <a:round/>
            <a:headEnd type="none" w="med" len="med"/>
            <a:tailEnd type="none" w="med" len="med"/>
          </a:ln>
        </p:spPr>
      </p:sp>
      <p:sp>
        <p:nvSpPr>
          <p:cNvPr id="404" name="Google Shape;404;p17"/>
          <p:cNvSpPr/>
          <p:nvPr/>
        </p:nvSpPr>
        <p:spPr>
          <a:xfrm>
            <a:off x="-198950" y="-361075"/>
            <a:ext cx="4097100" cy="1429275"/>
          </a:xfrm>
          <a:custGeom>
            <a:avLst/>
            <a:gdLst/>
            <a:ahLst/>
            <a:cxnLst/>
            <a:rect l="l" t="t" r="r" b="b"/>
            <a:pathLst>
              <a:path w="163884" h="57171" extrusionOk="0">
                <a:moveTo>
                  <a:pt x="0" y="47456"/>
                </a:moveTo>
                <a:cubicBezTo>
                  <a:pt x="9959" y="55428"/>
                  <a:pt x="25445" y="59774"/>
                  <a:pt x="37434" y="55414"/>
                </a:cubicBezTo>
                <a:cubicBezTo>
                  <a:pt x="51315" y="50366"/>
                  <a:pt x="58745" y="34719"/>
                  <a:pt x="71036" y="26528"/>
                </a:cubicBezTo>
                <a:cubicBezTo>
                  <a:pt x="84040" y="17862"/>
                  <a:pt x="102467" y="27788"/>
                  <a:pt x="117902" y="25349"/>
                </a:cubicBezTo>
                <a:cubicBezTo>
                  <a:pt x="127207" y="23879"/>
                  <a:pt x="134702" y="16677"/>
                  <a:pt x="142367" y="11201"/>
                </a:cubicBezTo>
                <a:cubicBezTo>
                  <a:pt x="148947" y="6501"/>
                  <a:pt x="156650" y="3614"/>
                  <a:pt x="163884" y="0"/>
                </a:cubicBezTo>
              </a:path>
            </a:pathLst>
          </a:custGeom>
          <a:noFill/>
          <a:ln w="9525" cap="flat" cmpd="sng">
            <a:solidFill>
              <a:schemeClr val="accent2"/>
            </a:solidFill>
            <a:prstDash val="solid"/>
            <a:round/>
            <a:headEnd type="none" w="med" len="med"/>
            <a:tailEnd type="none" w="med" len="med"/>
          </a:ln>
        </p:spPr>
      </p:sp>
      <p:sp>
        <p:nvSpPr>
          <p:cNvPr id="405" name="Google Shape;405;p17"/>
          <p:cNvSpPr txBox="1">
            <a:spLocks noGrp="1"/>
          </p:cNvSpPr>
          <p:nvPr>
            <p:ph type="title"/>
          </p:nvPr>
        </p:nvSpPr>
        <p:spPr>
          <a:xfrm>
            <a:off x="4665750" y="1387088"/>
            <a:ext cx="2630400" cy="123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6" name="Google Shape;406;p17"/>
          <p:cNvSpPr txBox="1">
            <a:spLocks noGrp="1"/>
          </p:cNvSpPr>
          <p:nvPr>
            <p:ph type="subTitle" idx="1"/>
          </p:nvPr>
        </p:nvSpPr>
        <p:spPr>
          <a:xfrm>
            <a:off x="4665725" y="2676113"/>
            <a:ext cx="2630400" cy="108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07"/>
        <p:cNvGrpSpPr/>
        <p:nvPr/>
      </p:nvGrpSpPr>
      <p:grpSpPr>
        <a:xfrm>
          <a:off x="0" y="0"/>
          <a:ext cx="0" cy="0"/>
          <a:chOff x="0" y="0"/>
          <a:chExt cx="0" cy="0"/>
        </a:xfrm>
      </p:grpSpPr>
      <p:sp>
        <p:nvSpPr>
          <p:cNvPr id="408" name="Google Shape;408;p18"/>
          <p:cNvSpPr/>
          <p:nvPr/>
        </p:nvSpPr>
        <p:spPr>
          <a:xfrm>
            <a:off x="7480464" y="4266411"/>
            <a:ext cx="1717040" cy="913764"/>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8"/>
          <p:cNvSpPr/>
          <p:nvPr/>
        </p:nvSpPr>
        <p:spPr>
          <a:xfrm rot="5400000">
            <a:off x="-559379" y="477991"/>
            <a:ext cx="2702521" cy="1672539"/>
          </a:xfrm>
          <a:custGeom>
            <a:avLst/>
            <a:gdLst/>
            <a:ahLst/>
            <a:cxnLst/>
            <a:rect l="l" t="t" r="r" b="b"/>
            <a:pathLst>
              <a:path w="34739" h="21500" extrusionOk="0">
                <a:moveTo>
                  <a:pt x="0" y="1"/>
                </a:moveTo>
                <a:lnTo>
                  <a:pt x="0" y="21500"/>
                </a:lnTo>
                <a:lnTo>
                  <a:pt x="34738" y="21500"/>
                </a:lnTo>
                <a:cubicBezTo>
                  <a:pt x="32561" y="18004"/>
                  <a:pt x="27933" y="17078"/>
                  <a:pt x="23822" y="16837"/>
                </a:cubicBezTo>
                <a:cubicBezTo>
                  <a:pt x="19710" y="16597"/>
                  <a:pt x="15235" y="16593"/>
                  <a:pt x="12005" y="14038"/>
                </a:cubicBezTo>
                <a:cubicBezTo>
                  <a:pt x="9541" y="12087"/>
                  <a:pt x="8308" y="9022"/>
                  <a:pt x="6817" y="6255"/>
                </a:cubicBezTo>
                <a:cubicBezTo>
                  <a:pt x="5327" y="3488"/>
                  <a:pt x="3098" y="53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8"/>
          <p:cNvSpPr/>
          <p:nvPr/>
        </p:nvSpPr>
        <p:spPr>
          <a:xfrm>
            <a:off x="-95467" y="4205799"/>
            <a:ext cx="2728866" cy="974365"/>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18"/>
          <p:cNvGrpSpPr/>
          <p:nvPr/>
        </p:nvGrpSpPr>
        <p:grpSpPr>
          <a:xfrm>
            <a:off x="29786" y="4484532"/>
            <a:ext cx="738272" cy="603233"/>
            <a:chOff x="2580775" y="1984675"/>
            <a:chExt cx="587375" cy="479975"/>
          </a:xfrm>
        </p:grpSpPr>
        <p:sp>
          <p:nvSpPr>
            <p:cNvPr id="412" name="Google Shape;412;p18"/>
            <p:cNvSpPr/>
            <p:nvPr/>
          </p:nvSpPr>
          <p:spPr>
            <a:xfrm>
              <a:off x="2653200" y="2188150"/>
              <a:ext cx="90275" cy="79725"/>
            </a:xfrm>
            <a:custGeom>
              <a:avLst/>
              <a:gdLst/>
              <a:ahLst/>
              <a:cxnLst/>
              <a:rect l="l" t="t" r="r" b="b"/>
              <a:pathLst>
                <a:path w="3611" h="3189" extrusionOk="0">
                  <a:moveTo>
                    <a:pt x="631" y="0"/>
                  </a:moveTo>
                  <a:cubicBezTo>
                    <a:pt x="561" y="0"/>
                    <a:pt x="490" y="13"/>
                    <a:pt x="422" y="40"/>
                  </a:cubicBezTo>
                  <a:cubicBezTo>
                    <a:pt x="136" y="156"/>
                    <a:pt x="0" y="481"/>
                    <a:pt x="117" y="767"/>
                  </a:cubicBezTo>
                  <a:cubicBezTo>
                    <a:pt x="241" y="1074"/>
                    <a:pt x="413" y="1331"/>
                    <a:pt x="596" y="1572"/>
                  </a:cubicBezTo>
                  <a:cubicBezTo>
                    <a:pt x="782" y="1809"/>
                    <a:pt x="986" y="2028"/>
                    <a:pt x="1205" y="2230"/>
                  </a:cubicBezTo>
                  <a:cubicBezTo>
                    <a:pt x="1424" y="2433"/>
                    <a:pt x="1657" y="2616"/>
                    <a:pt x="1913" y="2777"/>
                  </a:cubicBezTo>
                  <a:cubicBezTo>
                    <a:pt x="2169" y="2936"/>
                    <a:pt x="2439" y="3079"/>
                    <a:pt x="2760" y="3167"/>
                  </a:cubicBezTo>
                  <a:cubicBezTo>
                    <a:pt x="2812" y="3181"/>
                    <a:pt x="2866" y="3188"/>
                    <a:pt x="2920" y="3188"/>
                  </a:cubicBezTo>
                  <a:cubicBezTo>
                    <a:pt x="2998" y="3188"/>
                    <a:pt x="3076" y="3173"/>
                    <a:pt x="3152" y="3142"/>
                  </a:cubicBezTo>
                  <a:cubicBezTo>
                    <a:pt x="3462" y="3014"/>
                    <a:pt x="3610" y="2660"/>
                    <a:pt x="3483" y="2349"/>
                  </a:cubicBezTo>
                  <a:cubicBezTo>
                    <a:pt x="3356" y="2043"/>
                    <a:pt x="3183" y="1791"/>
                    <a:pt x="2992" y="1557"/>
                  </a:cubicBezTo>
                  <a:cubicBezTo>
                    <a:pt x="2801" y="1324"/>
                    <a:pt x="2590" y="1112"/>
                    <a:pt x="2363" y="920"/>
                  </a:cubicBezTo>
                  <a:cubicBezTo>
                    <a:pt x="2137" y="728"/>
                    <a:pt x="1894" y="553"/>
                    <a:pt x="1635" y="398"/>
                  </a:cubicBezTo>
                  <a:cubicBezTo>
                    <a:pt x="1374" y="245"/>
                    <a:pt x="1098" y="106"/>
                    <a:pt x="778" y="20"/>
                  </a:cubicBezTo>
                  <a:cubicBezTo>
                    <a:pt x="731" y="7"/>
                    <a:pt x="681" y="0"/>
                    <a:pt x="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8"/>
            <p:cNvSpPr/>
            <p:nvPr/>
          </p:nvSpPr>
          <p:spPr>
            <a:xfrm>
              <a:off x="2611525" y="2346125"/>
              <a:ext cx="102950" cy="82275"/>
            </a:xfrm>
            <a:custGeom>
              <a:avLst/>
              <a:gdLst/>
              <a:ahLst/>
              <a:cxnLst/>
              <a:rect l="l" t="t" r="r" b="b"/>
              <a:pathLst>
                <a:path w="4118" h="3291" extrusionOk="0">
                  <a:moveTo>
                    <a:pt x="624" y="0"/>
                  </a:moveTo>
                  <a:cubicBezTo>
                    <a:pt x="535" y="0"/>
                    <a:pt x="445" y="21"/>
                    <a:pt x="363" y="66"/>
                  </a:cubicBezTo>
                  <a:cubicBezTo>
                    <a:pt x="98" y="210"/>
                    <a:pt x="1" y="542"/>
                    <a:pt x="145" y="808"/>
                  </a:cubicBezTo>
                  <a:cubicBezTo>
                    <a:pt x="319" y="1128"/>
                    <a:pt x="538" y="1390"/>
                    <a:pt x="767" y="1642"/>
                  </a:cubicBezTo>
                  <a:cubicBezTo>
                    <a:pt x="998" y="1888"/>
                    <a:pt x="1245" y="2113"/>
                    <a:pt x="1507" y="2321"/>
                  </a:cubicBezTo>
                  <a:cubicBezTo>
                    <a:pt x="1768" y="2528"/>
                    <a:pt x="2043" y="2717"/>
                    <a:pt x="2338" y="2880"/>
                  </a:cubicBezTo>
                  <a:cubicBezTo>
                    <a:pt x="2633" y="3042"/>
                    <a:pt x="2942" y="3186"/>
                    <a:pt x="3296" y="3273"/>
                  </a:cubicBezTo>
                  <a:cubicBezTo>
                    <a:pt x="3342" y="3285"/>
                    <a:pt x="3390" y="3290"/>
                    <a:pt x="3438" y="3290"/>
                  </a:cubicBezTo>
                  <a:cubicBezTo>
                    <a:pt x="3536" y="3290"/>
                    <a:pt x="3635" y="3267"/>
                    <a:pt x="3725" y="3216"/>
                  </a:cubicBezTo>
                  <a:cubicBezTo>
                    <a:pt x="4013" y="3058"/>
                    <a:pt x="4117" y="2696"/>
                    <a:pt x="3959" y="2408"/>
                  </a:cubicBezTo>
                  <a:cubicBezTo>
                    <a:pt x="3783" y="2089"/>
                    <a:pt x="3562" y="1829"/>
                    <a:pt x="3328" y="1586"/>
                  </a:cubicBezTo>
                  <a:cubicBezTo>
                    <a:pt x="3092" y="1345"/>
                    <a:pt x="2839" y="1129"/>
                    <a:pt x="2569" y="932"/>
                  </a:cubicBezTo>
                  <a:cubicBezTo>
                    <a:pt x="2302" y="736"/>
                    <a:pt x="2020" y="555"/>
                    <a:pt x="1721" y="396"/>
                  </a:cubicBezTo>
                  <a:cubicBezTo>
                    <a:pt x="1418" y="243"/>
                    <a:pt x="1107" y="99"/>
                    <a:pt x="753" y="15"/>
                  </a:cubicBezTo>
                  <a:cubicBezTo>
                    <a:pt x="711" y="5"/>
                    <a:pt x="667"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8"/>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8"/>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8"/>
            <p:cNvSpPr/>
            <p:nvPr/>
          </p:nvSpPr>
          <p:spPr>
            <a:xfrm>
              <a:off x="2580775" y="1984675"/>
              <a:ext cx="85025" cy="94225"/>
            </a:xfrm>
            <a:custGeom>
              <a:avLst/>
              <a:gdLst/>
              <a:ahLst/>
              <a:cxnLst/>
              <a:rect l="l" t="t" r="r" b="b"/>
              <a:pathLst>
                <a:path w="3401" h="3769" extrusionOk="0">
                  <a:moveTo>
                    <a:pt x="607" y="1"/>
                  </a:moveTo>
                  <a:cubicBezTo>
                    <a:pt x="562" y="1"/>
                    <a:pt x="517" y="6"/>
                    <a:pt x="471" y="17"/>
                  </a:cubicBezTo>
                  <a:cubicBezTo>
                    <a:pt x="178" y="92"/>
                    <a:pt x="0" y="392"/>
                    <a:pt x="75" y="686"/>
                  </a:cubicBezTo>
                  <a:cubicBezTo>
                    <a:pt x="163" y="1029"/>
                    <a:pt x="306" y="1326"/>
                    <a:pt x="462" y="1614"/>
                  </a:cubicBezTo>
                  <a:cubicBezTo>
                    <a:pt x="622" y="1898"/>
                    <a:pt x="802" y="2166"/>
                    <a:pt x="1000" y="2418"/>
                  </a:cubicBezTo>
                  <a:cubicBezTo>
                    <a:pt x="1199" y="2672"/>
                    <a:pt x="1415" y="2910"/>
                    <a:pt x="1655" y="3129"/>
                  </a:cubicBezTo>
                  <a:cubicBezTo>
                    <a:pt x="1896" y="3347"/>
                    <a:pt x="2155" y="3551"/>
                    <a:pt x="2471" y="3707"/>
                  </a:cubicBezTo>
                  <a:cubicBezTo>
                    <a:pt x="2553" y="3747"/>
                    <a:pt x="2644" y="3769"/>
                    <a:pt x="2738" y="3769"/>
                  </a:cubicBezTo>
                  <a:cubicBezTo>
                    <a:pt x="2788" y="3769"/>
                    <a:pt x="2838" y="3763"/>
                    <a:pt x="2889" y="3750"/>
                  </a:cubicBezTo>
                  <a:cubicBezTo>
                    <a:pt x="3209" y="3666"/>
                    <a:pt x="3401" y="3339"/>
                    <a:pt x="3317" y="3018"/>
                  </a:cubicBezTo>
                  <a:cubicBezTo>
                    <a:pt x="3228" y="2678"/>
                    <a:pt x="3082" y="2383"/>
                    <a:pt x="2919" y="2101"/>
                  </a:cubicBezTo>
                  <a:cubicBezTo>
                    <a:pt x="2754" y="1822"/>
                    <a:pt x="2565" y="1560"/>
                    <a:pt x="2358" y="1315"/>
                  </a:cubicBezTo>
                  <a:cubicBezTo>
                    <a:pt x="2150" y="1071"/>
                    <a:pt x="1925" y="838"/>
                    <a:pt x="1681" y="624"/>
                  </a:cubicBezTo>
                  <a:cubicBezTo>
                    <a:pt x="1430" y="414"/>
                    <a:pt x="1169" y="212"/>
                    <a:pt x="852" y="57"/>
                  </a:cubicBezTo>
                  <a:cubicBezTo>
                    <a:pt x="777" y="21"/>
                    <a:pt x="693" y="1"/>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8"/>
            <p:cNvSpPr/>
            <p:nvPr/>
          </p:nvSpPr>
          <p:spPr>
            <a:xfrm>
              <a:off x="3083950" y="2383900"/>
              <a:ext cx="84200" cy="80750"/>
            </a:xfrm>
            <a:custGeom>
              <a:avLst/>
              <a:gdLst/>
              <a:ahLst/>
              <a:cxnLst/>
              <a:rect l="l" t="t" r="r" b="b"/>
              <a:pathLst>
                <a:path w="3368" h="3230" extrusionOk="0">
                  <a:moveTo>
                    <a:pt x="631" y="1"/>
                  </a:moveTo>
                  <a:cubicBezTo>
                    <a:pt x="574" y="1"/>
                    <a:pt x="516" y="10"/>
                    <a:pt x="459" y="29"/>
                  </a:cubicBezTo>
                  <a:cubicBezTo>
                    <a:pt x="164" y="122"/>
                    <a:pt x="1" y="440"/>
                    <a:pt x="96" y="735"/>
                  </a:cubicBezTo>
                  <a:cubicBezTo>
                    <a:pt x="194" y="1040"/>
                    <a:pt x="341" y="1298"/>
                    <a:pt x="502" y="1544"/>
                  </a:cubicBezTo>
                  <a:cubicBezTo>
                    <a:pt x="665" y="1786"/>
                    <a:pt x="847" y="2008"/>
                    <a:pt x="1045" y="2215"/>
                  </a:cubicBezTo>
                  <a:cubicBezTo>
                    <a:pt x="1243" y="2423"/>
                    <a:pt x="1457" y="2613"/>
                    <a:pt x="1694" y="2782"/>
                  </a:cubicBezTo>
                  <a:cubicBezTo>
                    <a:pt x="1932" y="2949"/>
                    <a:pt x="2186" y="3100"/>
                    <a:pt x="2491" y="3200"/>
                  </a:cubicBezTo>
                  <a:cubicBezTo>
                    <a:pt x="2551" y="3219"/>
                    <a:pt x="2615" y="3230"/>
                    <a:pt x="2680" y="3230"/>
                  </a:cubicBezTo>
                  <a:cubicBezTo>
                    <a:pt x="2743" y="3230"/>
                    <a:pt x="2807" y="3220"/>
                    <a:pt x="2869" y="3200"/>
                  </a:cubicBezTo>
                  <a:cubicBezTo>
                    <a:pt x="3190" y="3095"/>
                    <a:pt x="3367" y="2750"/>
                    <a:pt x="3262" y="2428"/>
                  </a:cubicBezTo>
                  <a:cubicBezTo>
                    <a:pt x="3164" y="2123"/>
                    <a:pt x="3014" y="1868"/>
                    <a:pt x="2845" y="1631"/>
                  </a:cubicBezTo>
                  <a:cubicBezTo>
                    <a:pt x="2677" y="1393"/>
                    <a:pt x="2489" y="1177"/>
                    <a:pt x="2281" y="979"/>
                  </a:cubicBezTo>
                  <a:cubicBezTo>
                    <a:pt x="2074" y="780"/>
                    <a:pt x="1851" y="598"/>
                    <a:pt x="1610" y="435"/>
                  </a:cubicBezTo>
                  <a:cubicBezTo>
                    <a:pt x="1365" y="274"/>
                    <a:pt x="1108" y="127"/>
                    <a:pt x="802" y="28"/>
                  </a:cubicBezTo>
                  <a:cubicBezTo>
                    <a:pt x="747" y="10"/>
                    <a:pt x="689" y="1"/>
                    <a:pt x="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18"/>
          <p:cNvSpPr/>
          <p:nvPr/>
        </p:nvSpPr>
        <p:spPr>
          <a:xfrm>
            <a:off x="-192425" y="4345811"/>
            <a:ext cx="1568129" cy="822271"/>
          </a:xfrm>
          <a:custGeom>
            <a:avLst/>
            <a:gdLst/>
            <a:ahLst/>
            <a:cxnLst/>
            <a:rect l="l" t="t" r="r" b="b"/>
            <a:pathLst>
              <a:path w="75192" h="39428" extrusionOk="0">
                <a:moveTo>
                  <a:pt x="75192" y="39428"/>
                </a:moveTo>
                <a:cubicBezTo>
                  <a:pt x="72924" y="25820"/>
                  <a:pt x="54310" y="21111"/>
                  <a:pt x="42332" y="14266"/>
                </a:cubicBezTo>
                <a:cubicBezTo>
                  <a:pt x="29539" y="6955"/>
                  <a:pt x="13681" y="-3936"/>
                  <a:pt x="0" y="1536"/>
                </a:cubicBezTo>
              </a:path>
            </a:pathLst>
          </a:custGeom>
          <a:noFill/>
          <a:ln w="9525" cap="flat" cmpd="sng">
            <a:solidFill>
              <a:schemeClr val="accent2"/>
            </a:solidFill>
            <a:prstDash val="solid"/>
            <a:round/>
            <a:headEnd type="none" w="med" len="med"/>
            <a:tailEnd type="none" w="med" len="med"/>
          </a:ln>
        </p:spPr>
      </p:sp>
      <p:sp>
        <p:nvSpPr>
          <p:cNvPr id="419" name="Google Shape;419;p18"/>
          <p:cNvSpPr/>
          <p:nvPr/>
        </p:nvSpPr>
        <p:spPr>
          <a:xfrm>
            <a:off x="-88800" y="-74000"/>
            <a:ext cx="677100" cy="1946375"/>
          </a:xfrm>
          <a:custGeom>
            <a:avLst/>
            <a:gdLst/>
            <a:ahLst/>
            <a:cxnLst/>
            <a:rect l="l" t="t" r="r" b="b"/>
            <a:pathLst>
              <a:path w="27084" h="77855" extrusionOk="0">
                <a:moveTo>
                  <a:pt x="22794" y="0"/>
                </a:moveTo>
                <a:cubicBezTo>
                  <a:pt x="27459" y="7464"/>
                  <a:pt x="28506" y="18473"/>
                  <a:pt x="24570" y="26346"/>
                </a:cubicBezTo>
                <a:cubicBezTo>
                  <a:pt x="21578" y="32330"/>
                  <a:pt x="15425" y="36348"/>
                  <a:pt x="12433" y="42332"/>
                </a:cubicBezTo>
                <a:cubicBezTo>
                  <a:pt x="9551" y="48096"/>
                  <a:pt x="10622" y="55164"/>
                  <a:pt x="8584" y="61278"/>
                </a:cubicBezTo>
                <a:cubicBezTo>
                  <a:pt x="6616" y="67181"/>
                  <a:pt x="2783" y="72289"/>
                  <a:pt x="0" y="77855"/>
                </a:cubicBezTo>
              </a:path>
            </a:pathLst>
          </a:custGeom>
          <a:noFill/>
          <a:ln w="9525" cap="flat" cmpd="sng">
            <a:solidFill>
              <a:schemeClr val="accent2"/>
            </a:solidFill>
            <a:prstDash val="solid"/>
            <a:round/>
            <a:headEnd type="none" w="med" len="med"/>
            <a:tailEnd type="none" w="med" len="med"/>
          </a:ln>
        </p:spPr>
      </p:sp>
      <p:sp>
        <p:nvSpPr>
          <p:cNvPr id="420" name="Google Shape;420;p18"/>
          <p:cNvSpPr/>
          <p:nvPr/>
        </p:nvSpPr>
        <p:spPr>
          <a:xfrm>
            <a:off x="7449712" y="-37000"/>
            <a:ext cx="1731327" cy="1457983"/>
          </a:xfrm>
          <a:custGeom>
            <a:avLst/>
            <a:gdLst/>
            <a:ahLst/>
            <a:cxnLst/>
            <a:rect l="l" t="t" r="r" b="b"/>
            <a:pathLst>
              <a:path w="43748" h="36841" extrusionOk="0">
                <a:moveTo>
                  <a:pt x="1869" y="0"/>
                </a:moveTo>
                <a:lnTo>
                  <a:pt x="1869" y="0"/>
                </a:lnTo>
                <a:cubicBezTo>
                  <a:pt x="1" y="6344"/>
                  <a:pt x="4782" y="14122"/>
                  <a:pt x="10963" y="16473"/>
                </a:cubicBezTo>
                <a:cubicBezTo>
                  <a:pt x="14927" y="17980"/>
                  <a:pt x="19523" y="17564"/>
                  <a:pt x="23238" y="19609"/>
                </a:cubicBezTo>
                <a:cubicBezTo>
                  <a:pt x="27169" y="21774"/>
                  <a:pt x="29208" y="26151"/>
                  <a:pt x="31723" y="29868"/>
                </a:cubicBezTo>
                <a:cubicBezTo>
                  <a:pt x="33975" y="33201"/>
                  <a:pt x="38334" y="36840"/>
                  <a:pt x="42365" y="36840"/>
                </a:cubicBezTo>
                <a:cubicBezTo>
                  <a:pt x="42832" y="36840"/>
                  <a:pt x="43293" y="36792"/>
                  <a:pt x="43747" y="36688"/>
                </a:cubicBezTo>
                <a:lnTo>
                  <a:pt x="43747" y="371"/>
                </a:lnTo>
                <a:lnTo>
                  <a:pt x="18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 name="Google Shape;421;p18"/>
          <p:cNvGrpSpPr/>
          <p:nvPr/>
        </p:nvGrpSpPr>
        <p:grpSpPr>
          <a:xfrm>
            <a:off x="8430773" y="45751"/>
            <a:ext cx="674262" cy="630888"/>
            <a:chOff x="3145550" y="2696550"/>
            <a:chExt cx="446975" cy="418250"/>
          </a:xfrm>
        </p:grpSpPr>
        <p:sp>
          <p:nvSpPr>
            <p:cNvPr id="422" name="Google Shape;422;p18"/>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8"/>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8"/>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9" name="Google Shape;429;p18"/>
          <p:cNvSpPr/>
          <p:nvPr/>
        </p:nvSpPr>
        <p:spPr>
          <a:xfrm>
            <a:off x="8044549" y="-51800"/>
            <a:ext cx="1295150" cy="1047575"/>
          </a:xfrm>
          <a:custGeom>
            <a:avLst/>
            <a:gdLst/>
            <a:ahLst/>
            <a:cxnLst/>
            <a:rect l="l" t="t" r="r" b="b"/>
            <a:pathLst>
              <a:path w="51806" h="41903" extrusionOk="0">
                <a:moveTo>
                  <a:pt x="51806" y="41740"/>
                </a:moveTo>
                <a:cubicBezTo>
                  <a:pt x="45050" y="41740"/>
                  <a:pt x="37719" y="42392"/>
                  <a:pt x="31676" y="39372"/>
                </a:cubicBezTo>
                <a:cubicBezTo>
                  <a:pt x="26285" y="36678"/>
                  <a:pt x="24837" y="29223"/>
                  <a:pt x="20131" y="25458"/>
                </a:cubicBezTo>
                <a:cubicBezTo>
                  <a:pt x="15444" y="21709"/>
                  <a:pt x="8389" y="21414"/>
                  <a:pt x="4146" y="17169"/>
                </a:cubicBezTo>
                <a:cubicBezTo>
                  <a:pt x="-16" y="13005"/>
                  <a:pt x="1" y="5887"/>
                  <a:pt x="1" y="0"/>
                </a:cubicBezTo>
              </a:path>
            </a:pathLst>
          </a:custGeom>
          <a:noFill/>
          <a:ln w="9525" cap="flat" cmpd="sng">
            <a:solidFill>
              <a:schemeClr val="accent2"/>
            </a:solidFill>
            <a:prstDash val="solid"/>
            <a:round/>
            <a:headEnd type="none" w="med" len="med"/>
            <a:tailEnd type="none" w="med" len="med"/>
          </a:ln>
        </p:spPr>
      </p:sp>
      <p:sp>
        <p:nvSpPr>
          <p:cNvPr id="430" name="Google Shape;430;p18"/>
          <p:cNvSpPr txBox="1">
            <a:spLocks noGrp="1"/>
          </p:cNvSpPr>
          <p:nvPr>
            <p:ph type="title"/>
          </p:nvPr>
        </p:nvSpPr>
        <p:spPr>
          <a:xfrm>
            <a:off x="720000" y="539500"/>
            <a:ext cx="7704000" cy="63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6"/>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1" name="Google Shape;431;p18"/>
          <p:cNvSpPr txBox="1">
            <a:spLocks noGrp="1"/>
          </p:cNvSpPr>
          <p:nvPr>
            <p:ph type="subTitle" idx="1"/>
          </p:nvPr>
        </p:nvSpPr>
        <p:spPr>
          <a:xfrm>
            <a:off x="4880551" y="3278375"/>
            <a:ext cx="2747100" cy="110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18"/>
          <p:cNvSpPr txBox="1">
            <a:spLocks noGrp="1"/>
          </p:cNvSpPr>
          <p:nvPr>
            <p:ph type="subTitle" idx="2"/>
          </p:nvPr>
        </p:nvSpPr>
        <p:spPr>
          <a:xfrm>
            <a:off x="1516338" y="3278375"/>
            <a:ext cx="2747100" cy="110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18"/>
          <p:cNvSpPr txBox="1">
            <a:spLocks noGrp="1"/>
          </p:cNvSpPr>
          <p:nvPr>
            <p:ph type="subTitle" idx="3"/>
          </p:nvPr>
        </p:nvSpPr>
        <p:spPr>
          <a:xfrm>
            <a:off x="1518300" y="2494050"/>
            <a:ext cx="2743200" cy="784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4" name="Google Shape;434;p18"/>
          <p:cNvSpPr txBox="1">
            <a:spLocks noGrp="1"/>
          </p:cNvSpPr>
          <p:nvPr>
            <p:ph type="subTitle" idx="4"/>
          </p:nvPr>
        </p:nvSpPr>
        <p:spPr>
          <a:xfrm>
            <a:off x="4882503" y="2494050"/>
            <a:ext cx="2743200" cy="784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435"/>
        <p:cNvGrpSpPr/>
        <p:nvPr/>
      </p:nvGrpSpPr>
      <p:grpSpPr>
        <a:xfrm>
          <a:off x="0" y="0"/>
          <a:ext cx="0" cy="0"/>
          <a:chOff x="0" y="0"/>
          <a:chExt cx="0" cy="0"/>
        </a:xfrm>
      </p:grpSpPr>
      <p:sp>
        <p:nvSpPr>
          <p:cNvPr id="436" name="Google Shape;436;p19"/>
          <p:cNvSpPr/>
          <p:nvPr/>
        </p:nvSpPr>
        <p:spPr>
          <a:xfrm>
            <a:off x="7992775" y="-35525"/>
            <a:ext cx="1198996" cy="2592529"/>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50850" y="3703400"/>
            <a:ext cx="3580988" cy="1440095"/>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0" y="0"/>
            <a:ext cx="1967785" cy="1467788"/>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9" name="Google Shape;439;p19"/>
          <p:cNvGrpSpPr/>
          <p:nvPr/>
        </p:nvGrpSpPr>
        <p:grpSpPr>
          <a:xfrm>
            <a:off x="8674186" y="1722623"/>
            <a:ext cx="517597" cy="484292"/>
            <a:chOff x="3145550" y="2696550"/>
            <a:chExt cx="446975" cy="418250"/>
          </a:xfrm>
        </p:grpSpPr>
        <p:sp>
          <p:nvSpPr>
            <p:cNvPr id="440" name="Google Shape;440;p19"/>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9"/>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9"/>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9"/>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9"/>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9"/>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19"/>
          <p:cNvGrpSpPr/>
          <p:nvPr/>
        </p:nvGrpSpPr>
        <p:grpSpPr>
          <a:xfrm>
            <a:off x="218194" y="4648289"/>
            <a:ext cx="1099749" cy="462827"/>
            <a:chOff x="1958550" y="3085300"/>
            <a:chExt cx="579425" cy="243850"/>
          </a:xfrm>
        </p:grpSpPr>
        <p:sp>
          <p:nvSpPr>
            <p:cNvPr id="448" name="Google Shape;448;p19"/>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9"/>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9"/>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9"/>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9"/>
          <p:cNvGrpSpPr/>
          <p:nvPr/>
        </p:nvGrpSpPr>
        <p:grpSpPr>
          <a:xfrm>
            <a:off x="889819" y="39623"/>
            <a:ext cx="628313" cy="587892"/>
            <a:chOff x="3145550" y="2696550"/>
            <a:chExt cx="446975" cy="418250"/>
          </a:xfrm>
        </p:grpSpPr>
        <p:sp>
          <p:nvSpPr>
            <p:cNvPr id="455" name="Google Shape;455;p19"/>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9"/>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9"/>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19"/>
          <p:cNvSpPr/>
          <p:nvPr/>
        </p:nvSpPr>
        <p:spPr>
          <a:xfrm>
            <a:off x="-103600" y="-74000"/>
            <a:ext cx="735450" cy="1457925"/>
          </a:xfrm>
          <a:custGeom>
            <a:avLst/>
            <a:gdLst/>
            <a:ahLst/>
            <a:cxnLst/>
            <a:rect l="l" t="t" r="r" b="b"/>
            <a:pathLst>
              <a:path w="29418" h="58317" extrusionOk="0">
                <a:moveTo>
                  <a:pt x="25458" y="0"/>
                </a:moveTo>
                <a:cubicBezTo>
                  <a:pt x="31164" y="11413"/>
                  <a:pt x="30960" y="28382"/>
                  <a:pt x="22794" y="38187"/>
                </a:cubicBezTo>
                <a:cubicBezTo>
                  <a:pt x="16307" y="45976"/>
                  <a:pt x="4533" y="49250"/>
                  <a:pt x="0" y="58317"/>
                </a:cubicBezTo>
              </a:path>
            </a:pathLst>
          </a:custGeom>
          <a:noFill/>
          <a:ln w="9525" cap="flat" cmpd="sng">
            <a:solidFill>
              <a:schemeClr val="accent2"/>
            </a:solidFill>
            <a:prstDash val="solid"/>
            <a:round/>
            <a:headEnd type="none" w="med" len="med"/>
            <a:tailEnd type="none" w="med" len="med"/>
          </a:ln>
        </p:spPr>
      </p:sp>
      <p:sp>
        <p:nvSpPr>
          <p:cNvPr id="463" name="Google Shape;463;p19"/>
          <p:cNvSpPr/>
          <p:nvPr/>
        </p:nvSpPr>
        <p:spPr>
          <a:xfrm>
            <a:off x="703075" y="4902670"/>
            <a:ext cx="2649450" cy="418450"/>
          </a:xfrm>
          <a:custGeom>
            <a:avLst/>
            <a:gdLst/>
            <a:ahLst/>
            <a:cxnLst/>
            <a:rect l="l" t="t" r="r" b="b"/>
            <a:pathLst>
              <a:path w="105978" h="16738" extrusionOk="0">
                <a:moveTo>
                  <a:pt x="105978" y="16738"/>
                </a:moveTo>
                <a:cubicBezTo>
                  <a:pt x="103995" y="12771"/>
                  <a:pt x="98993" y="10851"/>
                  <a:pt x="94729" y="9633"/>
                </a:cubicBezTo>
                <a:cubicBezTo>
                  <a:pt x="88095" y="7738"/>
                  <a:pt x="81588" y="5387"/>
                  <a:pt x="74895" y="3712"/>
                </a:cubicBezTo>
                <a:cubicBezTo>
                  <a:pt x="69247" y="2298"/>
                  <a:pt x="63215" y="4355"/>
                  <a:pt x="57429" y="3712"/>
                </a:cubicBezTo>
                <a:cubicBezTo>
                  <a:pt x="46490" y="2497"/>
                  <a:pt x="35466" y="-1101"/>
                  <a:pt x="24570" y="456"/>
                </a:cubicBezTo>
                <a:cubicBezTo>
                  <a:pt x="15204" y="1794"/>
                  <a:pt x="6690" y="7975"/>
                  <a:pt x="0" y="14665"/>
                </a:cubicBezTo>
              </a:path>
            </a:pathLst>
          </a:custGeom>
          <a:noFill/>
          <a:ln w="9525" cap="flat" cmpd="sng">
            <a:solidFill>
              <a:schemeClr val="accent2"/>
            </a:solidFill>
            <a:prstDash val="solid"/>
            <a:round/>
            <a:headEnd type="none" w="med" len="med"/>
            <a:tailEnd type="none" w="med" len="med"/>
          </a:ln>
        </p:spPr>
      </p:sp>
      <p:sp>
        <p:nvSpPr>
          <p:cNvPr id="464" name="Google Shape;464;p19"/>
          <p:cNvSpPr/>
          <p:nvPr/>
        </p:nvSpPr>
        <p:spPr>
          <a:xfrm>
            <a:off x="8607025" y="-177625"/>
            <a:ext cx="710475" cy="1783575"/>
          </a:xfrm>
          <a:custGeom>
            <a:avLst/>
            <a:gdLst/>
            <a:ahLst/>
            <a:cxnLst/>
            <a:rect l="l" t="t" r="r" b="b"/>
            <a:pathLst>
              <a:path w="28419" h="71343" extrusionOk="0">
                <a:moveTo>
                  <a:pt x="0" y="0"/>
                </a:moveTo>
                <a:cubicBezTo>
                  <a:pt x="14635" y="10967"/>
                  <a:pt x="-710" y="36914"/>
                  <a:pt x="3257" y="54766"/>
                </a:cubicBezTo>
                <a:cubicBezTo>
                  <a:pt x="5436" y="64571"/>
                  <a:pt x="18375" y="71343"/>
                  <a:pt x="28419" y="71343"/>
                </a:cubicBezTo>
              </a:path>
            </a:pathLst>
          </a:custGeom>
          <a:noFill/>
          <a:ln w="9525" cap="flat" cmpd="sng">
            <a:solidFill>
              <a:schemeClr val="accent2"/>
            </a:solidFill>
            <a:prstDash val="solid"/>
            <a:round/>
            <a:headEnd type="none" w="med" len="med"/>
            <a:tailEnd type="none" w="med" len="med"/>
          </a:ln>
        </p:spPr>
      </p:sp>
      <p:sp>
        <p:nvSpPr>
          <p:cNvPr id="465" name="Google Shape;465;p19"/>
          <p:cNvSpPr txBox="1">
            <a:spLocks noGrp="1"/>
          </p:cNvSpPr>
          <p:nvPr>
            <p:ph type="title"/>
          </p:nvPr>
        </p:nvSpPr>
        <p:spPr>
          <a:xfrm>
            <a:off x="720000" y="546137"/>
            <a:ext cx="7704000" cy="63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6" name="Google Shape;466;p19"/>
          <p:cNvSpPr txBox="1">
            <a:spLocks noGrp="1"/>
          </p:cNvSpPr>
          <p:nvPr>
            <p:ph type="subTitle" idx="1"/>
          </p:nvPr>
        </p:nvSpPr>
        <p:spPr>
          <a:xfrm>
            <a:off x="4678075" y="1467800"/>
            <a:ext cx="30669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9"/>
          <p:cNvSpPr txBox="1">
            <a:spLocks noGrp="1"/>
          </p:cNvSpPr>
          <p:nvPr>
            <p:ph type="subTitle" idx="2"/>
          </p:nvPr>
        </p:nvSpPr>
        <p:spPr>
          <a:xfrm>
            <a:off x="1399162" y="1467800"/>
            <a:ext cx="30669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8"/>
        <p:cNvGrpSpPr/>
        <p:nvPr/>
      </p:nvGrpSpPr>
      <p:grpSpPr>
        <a:xfrm>
          <a:off x="0" y="0"/>
          <a:ext cx="0" cy="0"/>
          <a:chOff x="0" y="0"/>
          <a:chExt cx="0" cy="0"/>
        </a:xfrm>
      </p:grpSpPr>
      <p:sp>
        <p:nvSpPr>
          <p:cNvPr id="469" name="Google Shape;469;p20"/>
          <p:cNvSpPr/>
          <p:nvPr/>
        </p:nvSpPr>
        <p:spPr>
          <a:xfrm>
            <a:off x="-23650" y="3897650"/>
            <a:ext cx="3097996" cy="1245859"/>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0"/>
          <p:cNvSpPr/>
          <p:nvPr/>
        </p:nvSpPr>
        <p:spPr>
          <a:xfrm>
            <a:off x="7149100" y="0"/>
            <a:ext cx="2039551" cy="1660712"/>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0"/>
          <p:cNvSpPr/>
          <p:nvPr/>
        </p:nvSpPr>
        <p:spPr>
          <a:xfrm rot="10800000">
            <a:off x="26" y="22"/>
            <a:ext cx="2683999" cy="1428354"/>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20"/>
          <p:cNvGrpSpPr/>
          <p:nvPr/>
        </p:nvGrpSpPr>
        <p:grpSpPr>
          <a:xfrm rot="-8100000">
            <a:off x="7319069" y="140882"/>
            <a:ext cx="713151" cy="300128"/>
            <a:chOff x="1958550" y="3085300"/>
            <a:chExt cx="579425" cy="243850"/>
          </a:xfrm>
        </p:grpSpPr>
        <p:sp>
          <p:nvSpPr>
            <p:cNvPr id="473" name="Google Shape;473;p20"/>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0"/>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0"/>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0"/>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0"/>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0"/>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0"/>
          <p:cNvGrpSpPr/>
          <p:nvPr/>
        </p:nvGrpSpPr>
        <p:grpSpPr>
          <a:xfrm rot="-2261690">
            <a:off x="1690576" y="-29226"/>
            <a:ext cx="331813" cy="315823"/>
            <a:chOff x="2854275" y="2165900"/>
            <a:chExt cx="313875" cy="298750"/>
          </a:xfrm>
        </p:grpSpPr>
        <p:sp>
          <p:nvSpPr>
            <p:cNvPr id="480" name="Google Shape;480;p20"/>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0"/>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0"/>
            <p:cNvSpPr/>
            <p:nvPr/>
          </p:nvSpPr>
          <p:spPr>
            <a:xfrm>
              <a:off x="3083950" y="2383900"/>
              <a:ext cx="84200" cy="80750"/>
            </a:xfrm>
            <a:custGeom>
              <a:avLst/>
              <a:gdLst/>
              <a:ahLst/>
              <a:cxnLst/>
              <a:rect l="l" t="t" r="r" b="b"/>
              <a:pathLst>
                <a:path w="3368" h="3230" extrusionOk="0">
                  <a:moveTo>
                    <a:pt x="631" y="1"/>
                  </a:moveTo>
                  <a:cubicBezTo>
                    <a:pt x="574" y="1"/>
                    <a:pt x="516" y="10"/>
                    <a:pt x="459" y="29"/>
                  </a:cubicBezTo>
                  <a:cubicBezTo>
                    <a:pt x="164" y="122"/>
                    <a:pt x="1" y="440"/>
                    <a:pt x="96" y="735"/>
                  </a:cubicBezTo>
                  <a:cubicBezTo>
                    <a:pt x="194" y="1040"/>
                    <a:pt x="341" y="1298"/>
                    <a:pt x="502" y="1544"/>
                  </a:cubicBezTo>
                  <a:cubicBezTo>
                    <a:pt x="665" y="1786"/>
                    <a:pt x="847" y="2008"/>
                    <a:pt x="1045" y="2215"/>
                  </a:cubicBezTo>
                  <a:cubicBezTo>
                    <a:pt x="1243" y="2423"/>
                    <a:pt x="1457" y="2613"/>
                    <a:pt x="1694" y="2782"/>
                  </a:cubicBezTo>
                  <a:cubicBezTo>
                    <a:pt x="1932" y="2949"/>
                    <a:pt x="2186" y="3100"/>
                    <a:pt x="2491" y="3200"/>
                  </a:cubicBezTo>
                  <a:cubicBezTo>
                    <a:pt x="2551" y="3219"/>
                    <a:pt x="2615" y="3230"/>
                    <a:pt x="2680" y="3230"/>
                  </a:cubicBezTo>
                  <a:cubicBezTo>
                    <a:pt x="2743" y="3230"/>
                    <a:pt x="2807" y="3220"/>
                    <a:pt x="2869" y="3200"/>
                  </a:cubicBezTo>
                  <a:cubicBezTo>
                    <a:pt x="3190" y="3095"/>
                    <a:pt x="3367" y="2750"/>
                    <a:pt x="3262" y="2428"/>
                  </a:cubicBezTo>
                  <a:cubicBezTo>
                    <a:pt x="3164" y="2123"/>
                    <a:pt x="3014" y="1868"/>
                    <a:pt x="2845" y="1631"/>
                  </a:cubicBezTo>
                  <a:cubicBezTo>
                    <a:pt x="2677" y="1393"/>
                    <a:pt x="2489" y="1177"/>
                    <a:pt x="2281" y="979"/>
                  </a:cubicBezTo>
                  <a:cubicBezTo>
                    <a:pt x="2074" y="780"/>
                    <a:pt x="1851" y="598"/>
                    <a:pt x="1610" y="435"/>
                  </a:cubicBezTo>
                  <a:cubicBezTo>
                    <a:pt x="1365" y="274"/>
                    <a:pt x="1108" y="127"/>
                    <a:pt x="802" y="28"/>
                  </a:cubicBezTo>
                  <a:cubicBezTo>
                    <a:pt x="747" y="10"/>
                    <a:pt x="689" y="1"/>
                    <a:pt x="631" y="1"/>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 name="Google Shape;483;p20"/>
          <p:cNvSpPr/>
          <p:nvPr/>
        </p:nvSpPr>
        <p:spPr>
          <a:xfrm>
            <a:off x="7837350" y="-155425"/>
            <a:ext cx="1391350" cy="1642975"/>
          </a:xfrm>
          <a:custGeom>
            <a:avLst/>
            <a:gdLst/>
            <a:ahLst/>
            <a:cxnLst/>
            <a:rect l="l" t="t" r="r" b="b"/>
            <a:pathLst>
              <a:path w="55654" h="65719" extrusionOk="0">
                <a:moveTo>
                  <a:pt x="0" y="0"/>
                </a:moveTo>
                <a:cubicBezTo>
                  <a:pt x="2297" y="5736"/>
                  <a:pt x="3920" y="12209"/>
                  <a:pt x="8289" y="16578"/>
                </a:cubicBezTo>
                <a:cubicBezTo>
                  <a:pt x="16355" y="24644"/>
                  <a:pt x="30468" y="25087"/>
                  <a:pt x="37892" y="33748"/>
                </a:cubicBezTo>
                <a:cubicBezTo>
                  <a:pt x="45826" y="43004"/>
                  <a:pt x="44088" y="61864"/>
                  <a:pt x="55654" y="65719"/>
                </a:cubicBezTo>
              </a:path>
            </a:pathLst>
          </a:custGeom>
          <a:noFill/>
          <a:ln w="9525" cap="flat" cmpd="sng">
            <a:solidFill>
              <a:schemeClr val="accent2"/>
            </a:solidFill>
            <a:prstDash val="solid"/>
            <a:round/>
            <a:headEnd type="none" w="med" len="med"/>
            <a:tailEnd type="none" w="med" len="med"/>
          </a:ln>
        </p:spPr>
      </p:sp>
      <p:sp>
        <p:nvSpPr>
          <p:cNvPr id="484" name="Google Shape;484;p20"/>
          <p:cNvSpPr/>
          <p:nvPr/>
        </p:nvSpPr>
        <p:spPr>
          <a:xfrm>
            <a:off x="-96200" y="4388677"/>
            <a:ext cx="2627250" cy="873225"/>
          </a:xfrm>
          <a:custGeom>
            <a:avLst/>
            <a:gdLst/>
            <a:ahLst/>
            <a:cxnLst/>
            <a:rect l="l" t="t" r="r" b="b"/>
            <a:pathLst>
              <a:path w="105090" h="34929" extrusionOk="0">
                <a:moveTo>
                  <a:pt x="105090" y="34929"/>
                </a:moveTo>
                <a:cubicBezTo>
                  <a:pt x="95656" y="34929"/>
                  <a:pt x="87137" y="28921"/>
                  <a:pt x="77855" y="27233"/>
                </a:cubicBezTo>
                <a:cubicBezTo>
                  <a:pt x="66618" y="25190"/>
                  <a:pt x="54323" y="26420"/>
                  <a:pt x="44108" y="21312"/>
                </a:cubicBezTo>
                <a:cubicBezTo>
                  <a:pt x="34762" y="16639"/>
                  <a:pt x="29181" y="6149"/>
                  <a:pt x="19834" y="1478"/>
                </a:cubicBezTo>
                <a:cubicBezTo>
                  <a:pt x="13904" y="-1486"/>
                  <a:pt x="6289" y="862"/>
                  <a:pt x="0" y="2958"/>
                </a:cubicBezTo>
              </a:path>
            </a:pathLst>
          </a:custGeom>
          <a:noFill/>
          <a:ln w="9525" cap="flat" cmpd="sng">
            <a:solidFill>
              <a:schemeClr val="accent2"/>
            </a:solidFill>
            <a:prstDash val="solid"/>
            <a:round/>
            <a:headEnd type="none" w="med" len="med"/>
            <a:tailEnd type="none" w="med" len="med"/>
          </a:ln>
        </p:spPr>
      </p:sp>
      <p:sp>
        <p:nvSpPr>
          <p:cNvPr id="485" name="Google Shape;485;p20"/>
          <p:cNvSpPr/>
          <p:nvPr/>
        </p:nvSpPr>
        <p:spPr>
          <a:xfrm>
            <a:off x="-170225" y="-118400"/>
            <a:ext cx="2035200" cy="1108800"/>
          </a:xfrm>
          <a:custGeom>
            <a:avLst/>
            <a:gdLst/>
            <a:ahLst/>
            <a:cxnLst/>
            <a:rect l="l" t="t" r="r" b="b"/>
            <a:pathLst>
              <a:path w="81408" h="44352" extrusionOk="0">
                <a:moveTo>
                  <a:pt x="81408" y="0"/>
                </a:moveTo>
                <a:cubicBezTo>
                  <a:pt x="76553" y="1618"/>
                  <a:pt x="70997" y="1961"/>
                  <a:pt x="66903" y="5032"/>
                </a:cubicBezTo>
                <a:cubicBezTo>
                  <a:pt x="61604" y="9006"/>
                  <a:pt x="60647" y="16708"/>
                  <a:pt x="57430" y="22498"/>
                </a:cubicBezTo>
                <a:cubicBezTo>
                  <a:pt x="53226" y="30065"/>
                  <a:pt x="46869" y="36639"/>
                  <a:pt x="39668" y="41444"/>
                </a:cubicBezTo>
                <a:cubicBezTo>
                  <a:pt x="28257" y="49058"/>
                  <a:pt x="9700" y="40191"/>
                  <a:pt x="0" y="30491"/>
                </a:cubicBezTo>
              </a:path>
            </a:pathLst>
          </a:custGeom>
          <a:noFill/>
          <a:ln w="9525" cap="flat" cmpd="sng">
            <a:solidFill>
              <a:schemeClr val="accent2"/>
            </a:solidFill>
            <a:prstDash val="solid"/>
            <a:round/>
            <a:headEnd type="none" w="med" len="med"/>
            <a:tailEnd type="none" w="med" len="med"/>
          </a:ln>
        </p:spPr>
      </p:sp>
      <p:sp>
        <p:nvSpPr>
          <p:cNvPr id="486" name="Google Shape;486;p20"/>
          <p:cNvSpPr txBox="1">
            <a:spLocks noGrp="1"/>
          </p:cNvSpPr>
          <p:nvPr>
            <p:ph type="title"/>
          </p:nvPr>
        </p:nvSpPr>
        <p:spPr>
          <a:xfrm>
            <a:off x="720000" y="539500"/>
            <a:ext cx="7704000" cy="63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7" name="Google Shape;487;p20"/>
          <p:cNvSpPr txBox="1">
            <a:spLocks noGrp="1"/>
          </p:cNvSpPr>
          <p:nvPr>
            <p:ph type="subTitle" idx="1"/>
          </p:nvPr>
        </p:nvSpPr>
        <p:spPr>
          <a:xfrm>
            <a:off x="713225" y="3264451"/>
            <a:ext cx="23130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8" name="Google Shape;488;p20"/>
          <p:cNvSpPr txBox="1">
            <a:spLocks noGrp="1"/>
          </p:cNvSpPr>
          <p:nvPr>
            <p:ph type="subTitle" idx="2"/>
          </p:nvPr>
        </p:nvSpPr>
        <p:spPr>
          <a:xfrm>
            <a:off x="3484352" y="3264451"/>
            <a:ext cx="23130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9" name="Google Shape;489;p20"/>
          <p:cNvSpPr txBox="1">
            <a:spLocks noGrp="1"/>
          </p:cNvSpPr>
          <p:nvPr>
            <p:ph type="subTitle" idx="3"/>
          </p:nvPr>
        </p:nvSpPr>
        <p:spPr>
          <a:xfrm>
            <a:off x="6117775" y="3264451"/>
            <a:ext cx="23130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0" name="Google Shape;490;p20"/>
          <p:cNvSpPr txBox="1">
            <a:spLocks noGrp="1"/>
          </p:cNvSpPr>
          <p:nvPr>
            <p:ph type="subTitle" idx="4"/>
          </p:nvPr>
        </p:nvSpPr>
        <p:spPr>
          <a:xfrm>
            <a:off x="713225" y="2733675"/>
            <a:ext cx="2313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91" name="Google Shape;491;p20"/>
          <p:cNvSpPr txBox="1">
            <a:spLocks noGrp="1"/>
          </p:cNvSpPr>
          <p:nvPr>
            <p:ph type="subTitle" idx="5"/>
          </p:nvPr>
        </p:nvSpPr>
        <p:spPr>
          <a:xfrm>
            <a:off x="3484352" y="2733675"/>
            <a:ext cx="2313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92" name="Google Shape;492;p20"/>
          <p:cNvSpPr txBox="1">
            <a:spLocks noGrp="1"/>
          </p:cNvSpPr>
          <p:nvPr>
            <p:ph type="subTitle" idx="6"/>
          </p:nvPr>
        </p:nvSpPr>
        <p:spPr>
          <a:xfrm>
            <a:off x="6117775" y="2733675"/>
            <a:ext cx="2313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40"/>
        <p:cNvGrpSpPr/>
        <p:nvPr/>
      </p:nvGrpSpPr>
      <p:grpSpPr>
        <a:xfrm>
          <a:off x="0" y="0"/>
          <a:ext cx="0" cy="0"/>
          <a:chOff x="0" y="0"/>
          <a:chExt cx="0" cy="0"/>
        </a:xfrm>
      </p:grpSpPr>
      <p:sp>
        <p:nvSpPr>
          <p:cNvPr id="541" name="Google Shape;541;p22"/>
          <p:cNvSpPr/>
          <p:nvPr/>
        </p:nvSpPr>
        <p:spPr>
          <a:xfrm>
            <a:off x="7748020" y="0"/>
            <a:ext cx="1432868" cy="2630899"/>
          </a:xfrm>
          <a:custGeom>
            <a:avLst/>
            <a:gdLst/>
            <a:ahLst/>
            <a:cxnLst/>
            <a:rect l="l" t="t" r="r" b="b"/>
            <a:pathLst>
              <a:path w="30459" h="55926" extrusionOk="0">
                <a:moveTo>
                  <a:pt x="374" y="1"/>
                </a:moveTo>
                <a:cubicBezTo>
                  <a:pt x="1" y="9422"/>
                  <a:pt x="4462" y="18906"/>
                  <a:pt x="11956" y="24626"/>
                </a:cubicBezTo>
                <a:cubicBezTo>
                  <a:pt x="16922" y="28418"/>
                  <a:pt x="23451" y="31053"/>
                  <a:pt x="25769" y="36855"/>
                </a:cubicBezTo>
                <a:cubicBezTo>
                  <a:pt x="27525" y="41250"/>
                  <a:pt x="26299" y="46323"/>
                  <a:pt x="27603" y="50872"/>
                </a:cubicBezTo>
                <a:cubicBezTo>
                  <a:pt x="28142" y="52754"/>
                  <a:pt x="29144" y="54480"/>
                  <a:pt x="30459" y="55925"/>
                </a:cubicBezTo>
                <a:lnTo>
                  <a:pt x="30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2"/>
          <p:cNvSpPr/>
          <p:nvPr/>
        </p:nvSpPr>
        <p:spPr>
          <a:xfrm rot="10800000">
            <a:off x="-3217" y="2512600"/>
            <a:ext cx="1432868" cy="2630899"/>
          </a:xfrm>
          <a:custGeom>
            <a:avLst/>
            <a:gdLst/>
            <a:ahLst/>
            <a:cxnLst/>
            <a:rect l="l" t="t" r="r" b="b"/>
            <a:pathLst>
              <a:path w="30459" h="55926" extrusionOk="0">
                <a:moveTo>
                  <a:pt x="374" y="1"/>
                </a:moveTo>
                <a:cubicBezTo>
                  <a:pt x="1" y="9422"/>
                  <a:pt x="4462" y="18906"/>
                  <a:pt x="11956" y="24626"/>
                </a:cubicBezTo>
                <a:cubicBezTo>
                  <a:pt x="16922" y="28418"/>
                  <a:pt x="23451" y="31053"/>
                  <a:pt x="25769" y="36855"/>
                </a:cubicBezTo>
                <a:cubicBezTo>
                  <a:pt x="27525" y="41250"/>
                  <a:pt x="26299" y="46323"/>
                  <a:pt x="27603" y="50872"/>
                </a:cubicBezTo>
                <a:cubicBezTo>
                  <a:pt x="28142" y="52754"/>
                  <a:pt x="29144" y="54480"/>
                  <a:pt x="30459" y="55925"/>
                </a:cubicBezTo>
                <a:lnTo>
                  <a:pt x="304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22"/>
          <p:cNvGrpSpPr/>
          <p:nvPr/>
        </p:nvGrpSpPr>
        <p:grpSpPr>
          <a:xfrm>
            <a:off x="8534374" y="134562"/>
            <a:ext cx="646522" cy="272063"/>
            <a:chOff x="1958550" y="3085300"/>
            <a:chExt cx="579425" cy="243850"/>
          </a:xfrm>
        </p:grpSpPr>
        <p:sp>
          <p:nvSpPr>
            <p:cNvPr id="544" name="Google Shape;544;p22"/>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2"/>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2"/>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2"/>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2"/>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2"/>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22"/>
          <p:cNvGrpSpPr/>
          <p:nvPr/>
        </p:nvGrpSpPr>
        <p:grpSpPr>
          <a:xfrm rot="4252254">
            <a:off x="542344" y="4511771"/>
            <a:ext cx="874182" cy="367882"/>
            <a:chOff x="1958550" y="3085300"/>
            <a:chExt cx="579425" cy="243850"/>
          </a:xfrm>
        </p:grpSpPr>
        <p:sp>
          <p:nvSpPr>
            <p:cNvPr id="551" name="Google Shape;551;p22"/>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2"/>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2"/>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2"/>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2"/>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22"/>
          <p:cNvSpPr/>
          <p:nvPr/>
        </p:nvSpPr>
        <p:spPr>
          <a:xfrm>
            <a:off x="7985227" y="-244225"/>
            <a:ext cx="1361875" cy="2457050"/>
          </a:xfrm>
          <a:custGeom>
            <a:avLst/>
            <a:gdLst/>
            <a:ahLst/>
            <a:cxnLst/>
            <a:rect l="l" t="t" r="r" b="b"/>
            <a:pathLst>
              <a:path w="54475" h="98282" extrusionOk="0">
                <a:moveTo>
                  <a:pt x="54475" y="98282"/>
                </a:moveTo>
                <a:cubicBezTo>
                  <a:pt x="44282" y="84005"/>
                  <a:pt x="50312" y="61433"/>
                  <a:pt x="39082" y="47957"/>
                </a:cubicBezTo>
                <a:cubicBezTo>
                  <a:pt x="30477" y="37631"/>
                  <a:pt x="12748" y="37358"/>
                  <a:pt x="5039" y="26347"/>
                </a:cubicBezTo>
                <a:cubicBezTo>
                  <a:pt x="-89" y="19022"/>
                  <a:pt x="6" y="8941"/>
                  <a:pt x="6" y="0"/>
                </a:cubicBezTo>
              </a:path>
            </a:pathLst>
          </a:custGeom>
          <a:noFill/>
          <a:ln w="9525" cap="flat" cmpd="sng">
            <a:solidFill>
              <a:schemeClr val="accent2"/>
            </a:solidFill>
            <a:prstDash val="solid"/>
            <a:round/>
            <a:headEnd type="none" w="med" len="med"/>
            <a:tailEnd type="none" w="med" len="med"/>
          </a:ln>
        </p:spPr>
      </p:sp>
      <p:sp>
        <p:nvSpPr>
          <p:cNvPr id="558" name="Google Shape;558;p22"/>
          <p:cNvSpPr/>
          <p:nvPr/>
        </p:nvSpPr>
        <p:spPr>
          <a:xfrm>
            <a:off x="-267401" y="2938075"/>
            <a:ext cx="1673525" cy="2466750"/>
          </a:xfrm>
          <a:custGeom>
            <a:avLst/>
            <a:gdLst/>
            <a:ahLst/>
            <a:cxnLst/>
            <a:rect l="l" t="t" r="r" b="b"/>
            <a:pathLst>
              <a:path w="66941" h="98670" extrusionOk="0">
                <a:moveTo>
                  <a:pt x="66941" y="97986"/>
                </a:moveTo>
                <a:cubicBezTo>
                  <a:pt x="56476" y="100079"/>
                  <a:pt x="42110" y="97265"/>
                  <a:pt x="36451" y="88217"/>
                </a:cubicBezTo>
                <a:cubicBezTo>
                  <a:pt x="30283" y="78355"/>
                  <a:pt x="34958" y="64508"/>
                  <a:pt x="30234" y="53878"/>
                </a:cubicBezTo>
                <a:cubicBezTo>
                  <a:pt x="24054" y="39973"/>
                  <a:pt x="9989" y="30824"/>
                  <a:pt x="2703" y="17466"/>
                </a:cubicBezTo>
                <a:cubicBezTo>
                  <a:pt x="-117" y="12296"/>
                  <a:pt x="39" y="5889"/>
                  <a:pt x="39" y="0"/>
                </a:cubicBezTo>
              </a:path>
            </a:pathLst>
          </a:custGeom>
          <a:noFill/>
          <a:ln w="9525" cap="flat" cmpd="sng">
            <a:solidFill>
              <a:schemeClr val="accent2"/>
            </a:solidFill>
            <a:prstDash val="solid"/>
            <a:round/>
            <a:headEnd type="none" w="med" len="med"/>
            <a:tailEnd type="none" w="med" len="med"/>
          </a:ln>
        </p:spPr>
      </p:sp>
      <p:sp>
        <p:nvSpPr>
          <p:cNvPr id="559" name="Google Shape;559;p22"/>
          <p:cNvSpPr txBox="1">
            <a:spLocks noGrp="1"/>
          </p:cNvSpPr>
          <p:nvPr>
            <p:ph type="title"/>
          </p:nvPr>
        </p:nvSpPr>
        <p:spPr>
          <a:xfrm>
            <a:off x="720000" y="537475"/>
            <a:ext cx="7704000" cy="63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0" name="Google Shape;560;p22"/>
          <p:cNvSpPr txBox="1">
            <a:spLocks noGrp="1"/>
          </p:cNvSpPr>
          <p:nvPr>
            <p:ph type="subTitle" idx="1"/>
          </p:nvPr>
        </p:nvSpPr>
        <p:spPr>
          <a:xfrm>
            <a:off x="714275" y="2146087"/>
            <a:ext cx="23937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1" name="Google Shape;561;p22"/>
          <p:cNvSpPr txBox="1">
            <a:spLocks noGrp="1"/>
          </p:cNvSpPr>
          <p:nvPr>
            <p:ph type="subTitle" idx="2"/>
          </p:nvPr>
        </p:nvSpPr>
        <p:spPr>
          <a:xfrm>
            <a:off x="3375170" y="2146087"/>
            <a:ext cx="23937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2" name="Google Shape;562;p22"/>
          <p:cNvSpPr txBox="1">
            <a:spLocks noGrp="1"/>
          </p:cNvSpPr>
          <p:nvPr>
            <p:ph type="subTitle" idx="3"/>
          </p:nvPr>
        </p:nvSpPr>
        <p:spPr>
          <a:xfrm>
            <a:off x="714275" y="3578328"/>
            <a:ext cx="23937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3" name="Google Shape;563;p22"/>
          <p:cNvSpPr txBox="1">
            <a:spLocks noGrp="1"/>
          </p:cNvSpPr>
          <p:nvPr>
            <p:ph type="subTitle" idx="4"/>
          </p:nvPr>
        </p:nvSpPr>
        <p:spPr>
          <a:xfrm>
            <a:off x="3375170" y="3578328"/>
            <a:ext cx="23937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4" name="Google Shape;564;p22"/>
          <p:cNvSpPr txBox="1">
            <a:spLocks noGrp="1"/>
          </p:cNvSpPr>
          <p:nvPr>
            <p:ph type="subTitle" idx="5"/>
          </p:nvPr>
        </p:nvSpPr>
        <p:spPr>
          <a:xfrm>
            <a:off x="6031341" y="2146087"/>
            <a:ext cx="23937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5" name="Google Shape;565;p22"/>
          <p:cNvSpPr txBox="1">
            <a:spLocks noGrp="1"/>
          </p:cNvSpPr>
          <p:nvPr>
            <p:ph type="subTitle" idx="6"/>
          </p:nvPr>
        </p:nvSpPr>
        <p:spPr>
          <a:xfrm>
            <a:off x="6031341" y="3578328"/>
            <a:ext cx="23937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6" name="Google Shape;566;p22"/>
          <p:cNvSpPr txBox="1">
            <a:spLocks noGrp="1"/>
          </p:cNvSpPr>
          <p:nvPr>
            <p:ph type="subTitle" idx="7"/>
          </p:nvPr>
        </p:nvSpPr>
        <p:spPr>
          <a:xfrm>
            <a:off x="713225" y="1768975"/>
            <a:ext cx="23958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7" name="Google Shape;567;p22"/>
          <p:cNvSpPr txBox="1">
            <a:spLocks noGrp="1"/>
          </p:cNvSpPr>
          <p:nvPr>
            <p:ph type="subTitle" idx="8"/>
          </p:nvPr>
        </p:nvSpPr>
        <p:spPr>
          <a:xfrm>
            <a:off x="3374120" y="1768975"/>
            <a:ext cx="23958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8" name="Google Shape;568;p22"/>
          <p:cNvSpPr txBox="1">
            <a:spLocks noGrp="1"/>
          </p:cNvSpPr>
          <p:nvPr>
            <p:ph type="subTitle" idx="9"/>
          </p:nvPr>
        </p:nvSpPr>
        <p:spPr>
          <a:xfrm>
            <a:off x="6030291" y="1768975"/>
            <a:ext cx="23958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9" name="Google Shape;569;p22"/>
          <p:cNvSpPr txBox="1">
            <a:spLocks noGrp="1"/>
          </p:cNvSpPr>
          <p:nvPr>
            <p:ph type="subTitle" idx="13"/>
          </p:nvPr>
        </p:nvSpPr>
        <p:spPr>
          <a:xfrm>
            <a:off x="713225" y="3201229"/>
            <a:ext cx="23958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0" name="Google Shape;570;p22"/>
          <p:cNvSpPr txBox="1">
            <a:spLocks noGrp="1"/>
          </p:cNvSpPr>
          <p:nvPr>
            <p:ph type="subTitle" idx="14"/>
          </p:nvPr>
        </p:nvSpPr>
        <p:spPr>
          <a:xfrm>
            <a:off x="3374120" y="3201229"/>
            <a:ext cx="23958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1" name="Google Shape;571;p22"/>
          <p:cNvSpPr txBox="1">
            <a:spLocks noGrp="1"/>
          </p:cNvSpPr>
          <p:nvPr>
            <p:ph type="subTitle" idx="15"/>
          </p:nvPr>
        </p:nvSpPr>
        <p:spPr>
          <a:xfrm>
            <a:off x="6030291" y="3201229"/>
            <a:ext cx="23958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572"/>
        <p:cNvGrpSpPr/>
        <p:nvPr/>
      </p:nvGrpSpPr>
      <p:grpSpPr>
        <a:xfrm>
          <a:off x="0" y="0"/>
          <a:ext cx="0" cy="0"/>
          <a:chOff x="0" y="0"/>
          <a:chExt cx="0" cy="0"/>
        </a:xfrm>
      </p:grpSpPr>
      <p:sp>
        <p:nvSpPr>
          <p:cNvPr id="573" name="Google Shape;573;p23"/>
          <p:cNvSpPr/>
          <p:nvPr/>
        </p:nvSpPr>
        <p:spPr>
          <a:xfrm>
            <a:off x="7380372" y="-109075"/>
            <a:ext cx="1916026" cy="5100169"/>
          </a:xfrm>
          <a:custGeom>
            <a:avLst/>
            <a:gdLst/>
            <a:ahLst/>
            <a:cxnLst/>
            <a:rect l="l" t="t" r="r" b="b"/>
            <a:pathLst>
              <a:path w="18054" h="48057" extrusionOk="0">
                <a:moveTo>
                  <a:pt x="1479" y="1"/>
                </a:moveTo>
                <a:lnTo>
                  <a:pt x="1479" y="1"/>
                </a:lnTo>
                <a:cubicBezTo>
                  <a:pt x="0" y="2881"/>
                  <a:pt x="4880" y="6858"/>
                  <a:pt x="6427" y="9702"/>
                </a:cubicBezTo>
                <a:cubicBezTo>
                  <a:pt x="7973" y="12546"/>
                  <a:pt x="9896" y="15442"/>
                  <a:pt x="9784" y="18677"/>
                </a:cubicBezTo>
                <a:cubicBezTo>
                  <a:pt x="9718" y="20582"/>
                  <a:pt x="8899" y="22453"/>
                  <a:pt x="7542" y="23793"/>
                </a:cubicBezTo>
                <a:cubicBezTo>
                  <a:pt x="6068" y="25247"/>
                  <a:pt x="3970" y="26136"/>
                  <a:pt x="3002" y="27967"/>
                </a:cubicBezTo>
                <a:cubicBezTo>
                  <a:pt x="1756" y="30328"/>
                  <a:pt x="2901" y="33225"/>
                  <a:pt x="4320" y="35486"/>
                </a:cubicBezTo>
                <a:cubicBezTo>
                  <a:pt x="7036" y="39816"/>
                  <a:pt x="12829" y="45417"/>
                  <a:pt x="17207" y="48056"/>
                </a:cubicBezTo>
                <a:lnTo>
                  <a:pt x="18053" y="473"/>
                </a:lnTo>
                <a:lnTo>
                  <a:pt x="14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rot="10800000">
            <a:off x="-104753" y="117325"/>
            <a:ext cx="1916026" cy="5100169"/>
          </a:xfrm>
          <a:custGeom>
            <a:avLst/>
            <a:gdLst/>
            <a:ahLst/>
            <a:cxnLst/>
            <a:rect l="l" t="t" r="r" b="b"/>
            <a:pathLst>
              <a:path w="18054" h="48057" extrusionOk="0">
                <a:moveTo>
                  <a:pt x="1479" y="1"/>
                </a:moveTo>
                <a:lnTo>
                  <a:pt x="1479" y="1"/>
                </a:lnTo>
                <a:cubicBezTo>
                  <a:pt x="0" y="2881"/>
                  <a:pt x="4880" y="6858"/>
                  <a:pt x="6427" y="9702"/>
                </a:cubicBezTo>
                <a:cubicBezTo>
                  <a:pt x="7973" y="12546"/>
                  <a:pt x="9896" y="15442"/>
                  <a:pt x="9784" y="18677"/>
                </a:cubicBezTo>
                <a:cubicBezTo>
                  <a:pt x="9718" y="20582"/>
                  <a:pt x="8899" y="22453"/>
                  <a:pt x="7542" y="23793"/>
                </a:cubicBezTo>
                <a:cubicBezTo>
                  <a:pt x="6068" y="25247"/>
                  <a:pt x="3970" y="26136"/>
                  <a:pt x="3002" y="27967"/>
                </a:cubicBezTo>
                <a:cubicBezTo>
                  <a:pt x="1756" y="30328"/>
                  <a:pt x="2901" y="33225"/>
                  <a:pt x="4320" y="35486"/>
                </a:cubicBezTo>
                <a:cubicBezTo>
                  <a:pt x="7036" y="39816"/>
                  <a:pt x="12829" y="45417"/>
                  <a:pt x="17207" y="48056"/>
                </a:cubicBezTo>
                <a:lnTo>
                  <a:pt x="18053" y="473"/>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5" name="Google Shape;575;p23"/>
          <p:cNvGrpSpPr/>
          <p:nvPr/>
        </p:nvGrpSpPr>
        <p:grpSpPr>
          <a:xfrm>
            <a:off x="141387" y="1204133"/>
            <a:ext cx="1020891" cy="955283"/>
            <a:chOff x="3145550" y="2696550"/>
            <a:chExt cx="446975" cy="418250"/>
          </a:xfrm>
        </p:grpSpPr>
        <p:sp>
          <p:nvSpPr>
            <p:cNvPr id="576" name="Google Shape;576;p23"/>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3"/>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3"/>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3"/>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3"/>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3"/>
          <p:cNvGrpSpPr/>
          <p:nvPr/>
        </p:nvGrpSpPr>
        <p:grpSpPr>
          <a:xfrm>
            <a:off x="7983137" y="2784883"/>
            <a:ext cx="1020891" cy="955283"/>
            <a:chOff x="3145550" y="2696550"/>
            <a:chExt cx="446975" cy="418250"/>
          </a:xfrm>
        </p:grpSpPr>
        <p:sp>
          <p:nvSpPr>
            <p:cNvPr id="584" name="Google Shape;584;p23"/>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3"/>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3"/>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3"/>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1" name="Google Shape;591;p23"/>
          <p:cNvSpPr/>
          <p:nvPr/>
        </p:nvSpPr>
        <p:spPr>
          <a:xfrm>
            <a:off x="-111000" y="429250"/>
            <a:ext cx="616250" cy="4825250"/>
          </a:xfrm>
          <a:custGeom>
            <a:avLst/>
            <a:gdLst/>
            <a:ahLst/>
            <a:cxnLst/>
            <a:rect l="l" t="t" r="r" b="b"/>
            <a:pathLst>
              <a:path w="24650" h="193010" extrusionOk="0">
                <a:moveTo>
                  <a:pt x="0" y="0"/>
                </a:moveTo>
                <a:cubicBezTo>
                  <a:pt x="11761" y="9409"/>
                  <a:pt x="20988" y="23664"/>
                  <a:pt x="23682" y="38483"/>
                </a:cubicBezTo>
                <a:cubicBezTo>
                  <a:pt x="27740" y="60809"/>
                  <a:pt x="17059" y="83398"/>
                  <a:pt x="14801" y="105978"/>
                </a:cubicBezTo>
                <a:cubicBezTo>
                  <a:pt x="11897" y="135015"/>
                  <a:pt x="11223" y="166909"/>
                  <a:pt x="24274" y="193010"/>
                </a:cubicBezTo>
              </a:path>
            </a:pathLst>
          </a:custGeom>
          <a:noFill/>
          <a:ln w="9525" cap="flat" cmpd="sng">
            <a:solidFill>
              <a:schemeClr val="accent2"/>
            </a:solidFill>
            <a:prstDash val="solid"/>
            <a:round/>
            <a:headEnd type="none" w="med" len="med"/>
            <a:tailEnd type="none" w="med" len="med"/>
          </a:ln>
        </p:spPr>
      </p:sp>
      <p:sp>
        <p:nvSpPr>
          <p:cNvPr id="592" name="Google Shape;592;p23"/>
          <p:cNvSpPr/>
          <p:nvPr/>
        </p:nvSpPr>
        <p:spPr>
          <a:xfrm>
            <a:off x="8540425" y="-111000"/>
            <a:ext cx="769675" cy="4462625"/>
          </a:xfrm>
          <a:custGeom>
            <a:avLst/>
            <a:gdLst/>
            <a:ahLst/>
            <a:cxnLst/>
            <a:rect l="l" t="t" r="r" b="b"/>
            <a:pathLst>
              <a:path w="30787" h="178505" extrusionOk="0">
                <a:moveTo>
                  <a:pt x="30787" y="178505"/>
                </a:moveTo>
                <a:cubicBezTo>
                  <a:pt x="24935" y="170980"/>
                  <a:pt x="18177" y="163941"/>
                  <a:pt x="13914" y="155415"/>
                </a:cubicBezTo>
                <a:cubicBezTo>
                  <a:pt x="8241" y="144068"/>
                  <a:pt x="9657" y="130190"/>
                  <a:pt x="10361" y="117523"/>
                </a:cubicBezTo>
                <a:cubicBezTo>
                  <a:pt x="11282" y="100944"/>
                  <a:pt x="17605" y="85089"/>
                  <a:pt x="20130" y="68678"/>
                </a:cubicBezTo>
                <a:cubicBezTo>
                  <a:pt x="22289" y="54644"/>
                  <a:pt x="19629" y="39898"/>
                  <a:pt x="15394" y="26346"/>
                </a:cubicBezTo>
                <a:cubicBezTo>
                  <a:pt x="12360" y="16638"/>
                  <a:pt x="8463" y="5642"/>
                  <a:pt x="0" y="0"/>
                </a:cubicBezTo>
              </a:path>
            </a:pathLst>
          </a:custGeom>
          <a:noFill/>
          <a:ln w="9525" cap="flat" cmpd="sng">
            <a:solidFill>
              <a:schemeClr val="accent2"/>
            </a:solidFill>
            <a:prstDash val="solid"/>
            <a:round/>
            <a:headEnd type="none" w="med" len="med"/>
            <a:tailEnd type="none" w="med" len="med"/>
          </a:ln>
        </p:spPr>
      </p:sp>
      <p:sp>
        <p:nvSpPr>
          <p:cNvPr id="593" name="Google Shape;593;p23"/>
          <p:cNvSpPr txBox="1">
            <a:spLocks noGrp="1"/>
          </p:cNvSpPr>
          <p:nvPr>
            <p:ph type="title" hasCustomPrompt="1"/>
          </p:nvPr>
        </p:nvSpPr>
        <p:spPr>
          <a:xfrm>
            <a:off x="2394150" y="722450"/>
            <a:ext cx="43557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94" name="Google Shape;594;p23"/>
          <p:cNvSpPr txBox="1">
            <a:spLocks noGrp="1"/>
          </p:cNvSpPr>
          <p:nvPr>
            <p:ph type="subTitle" idx="1"/>
          </p:nvPr>
        </p:nvSpPr>
        <p:spPr>
          <a:xfrm>
            <a:off x="2395800" y="1493365"/>
            <a:ext cx="4352400" cy="37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595" name="Google Shape;595;p23"/>
          <p:cNvSpPr txBox="1">
            <a:spLocks noGrp="1"/>
          </p:cNvSpPr>
          <p:nvPr>
            <p:ph type="title" idx="2" hasCustomPrompt="1"/>
          </p:nvPr>
        </p:nvSpPr>
        <p:spPr>
          <a:xfrm>
            <a:off x="2395800" y="2107656"/>
            <a:ext cx="43524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96" name="Google Shape;596;p23"/>
          <p:cNvSpPr txBox="1">
            <a:spLocks noGrp="1"/>
          </p:cNvSpPr>
          <p:nvPr>
            <p:ph type="subTitle" idx="3"/>
          </p:nvPr>
        </p:nvSpPr>
        <p:spPr>
          <a:xfrm>
            <a:off x="2395800" y="2858672"/>
            <a:ext cx="4352400" cy="37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597" name="Google Shape;597;p23"/>
          <p:cNvSpPr txBox="1">
            <a:spLocks noGrp="1"/>
          </p:cNvSpPr>
          <p:nvPr>
            <p:ph type="title" idx="4" hasCustomPrompt="1"/>
          </p:nvPr>
        </p:nvSpPr>
        <p:spPr>
          <a:xfrm>
            <a:off x="2395800" y="3472953"/>
            <a:ext cx="43524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98" name="Google Shape;598;p23"/>
          <p:cNvSpPr txBox="1">
            <a:spLocks noGrp="1"/>
          </p:cNvSpPr>
          <p:nvPr>
            <p:ph type="subTitle" idx="5"/>
          </p:nvPr>
        </p:nvSpPr>
        <p:spPr>
          <a:xfrm>
            <a:off x="2395800" y="4227199"/>
            <a:ext cx="4352400" cy="37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599"/>
        <p:cNvGrpSpPr/>
        <p:nvPr/>
      </p:nvGrpSpPr>
      <p:grpSpPr>
        <a:xfrm>
          <a:off x="0" y="0"/>
          <a:ext cx="0" cy="0"/>
          <a:chOff x="0" y="0"/>
          <a:chExt cx="0" cy="0"/>
        </a:xfrm>
      </p:grpSpPr>
      <p:sp>
        <p:nvSpPr>
          <p:cNvPr id="600" name="Google Shape;600;p24"/>
          <p:cNvSpPr/>
          <p:nvPr/>
        </p:nvSpPr>
        <p:spPr>
          <a:xfrm>
            <a:off x="6866819" y="-37050"/>
            <a:ext cx="2324088" cy="1788231"/>
          </a:xfrm>
          <a:custGeom>
            <a:avLst/>
            <a:gdLst/>
            <a:ahLst/>
            <a:cxnLst/>
            <a:rect l="l" t="t" r="r" b="b"/>
            <a:pathLst>
              <a:path w="33049" h="25429" extrusionOk="0">
                <a:moveTo>
                  <a:pt x="33049" y="1"/>
                </a:moveTo>
                <a:lnTo>
                  <a:pt x="1" y="118"/>
                </a:lnTo>
                <a:cubicBezTo>
                  <a:pt x="100" y="4452"/>
                  <a:pt x="4115" y="8608"/>
                  <a:pt x="9726" y="10179"/>
                </a:cubicBezTo>
                <a:cubicBezTo>
                  <a:pt x="12511" y="10961"/>
                  <a:pt x="15561" y="11137"/>
                  <a:pt x="18378" y="11856"/>
                </a:cubicBezTo>
                <a:cubicBezTo>
                  <a:pt x="21299" y="12600"/>
                  <a:pt x="23966" y="13963"/>
                  <a:pt x="25628" y="15846"/>
                </a:cubicBezTo>
                <a:cubicBezTo>
                  <a:pt x="28403" y="18992"/>
                  <a:pt x="28552" y="23584"/>
                  <a:pt x="33049" y="25428"/>
                </a:cubicBezTo>
                <a:lnTo>
                  <a:pt x="330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4"/>
          <p:cNvSpPr/>
          <p:nvPr/>
        </p:nvSpPr>
        <p:spPr>
          <a:xfrm>
            <a:off x="0" y="3598850"/>
            <a:ext cx="3840937" cy="1544633"/>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4"/>
          <p:cNvSpPr/>
          <p:nvPr/>
        </p:nvSpPr>
        <p:spPr>
          <a:xfrm rot="10800000">
            <a:off x="-57233" y="-37033"/>
            <a:ext cx="3979608" cy="1177058"/>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3" name="Google Shape;603;p24"/>
          <p:cNvGrpSpPr/>
          <p:nvPr/>
        </p:nvGrpSpPr>
        <p:grpSpPr>
          <a:xfrm>
            <a:off x="62705" y="173002"/>
            <a:ext cx="620893" cy="580991"/>
            <a:chOff x="3145550" y="2696550"/>
            <a:chExt cx="446975" cy="418250"/>
          </a:xfrm>
        </p:grpSpPr>
        <p:sp>
          <p:nvSpPr>
            <p:cNvPr id="604" name="Google Shape;604;p24"/>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4"/>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4"/>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4"/>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4"/>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4"/>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4"/>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4"/>
          <p:cNvGrpSpPr/>
          <p:nvPr/>
        </p:nvGrpSpPr>
        <p:grpSpPr>
          <a:xfrm>
            <a:off x="7161361" y="108809"/>
            <a:ext cx="847699" cy="356753"/>
            <a:chOff x="1958550" y="3085300"/>
            <a:chExt cx="579425" cy="243850"/>
          </a:xfrm>
        </p:grpSpPr>
        <p:sp>
          <p:nvSpPr>
            <p:cNvPr id="612" name="Google Shape;612;p24"/>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4"/>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4"/>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4"/>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4"/>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4"/>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 name="Google Shape;618;p24"/>
          <p:cNvGrpSpPr/>
          <p:nvPr/>
        </p:nvGrpSpPr>
        <p:grpSpPr>
          <a:xfrm rot="2700146">
            <a:off x="-54977" y="4005622"/>
            <a:ext cx="964757" cy="406016"/>
            <a:chOff x="1958550" y="3085300"/>
            <a:chExt cx="579425" cy="243850"/>
          </a:xfrm>
        </p:grpSpPr>
        <p:sp>
          <p:nvSpPr>
            <p:cNvPr id="619" name="Google Shape;619;p24"/>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4"/>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4"/>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4"/>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4"/>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4"/>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 name="Google Shape;625;p24"/>
          <p:cNvSpPr/>
          <p:nvPr/>
        </p:nvSpPr>
        <p:spPr>
          <a:xfrm>
            <a:off x="7467325" y="-125800"/>
            <a:ext cx="1813175" cy="1539325"/>
          </a:xfrm>
          <a:custGeom>
            <a:avLst/>
            <a:gdLst/>
            <a:ahLst/>
            <a:cxnLst/>
            <a:rect l="l" t="t" r="r" b="b"/>
            <a:pathLst>
              <a:path w="72527" h="61573" extrusionOk="0">
                <a:moveTo>
                  <a:pt x="72527" y="61573"/>
                </a:moveTo>
                <a:cubicBezTo>
                  <a:pt x="71679" y="54789"/>
                  <a:pt x="70256" y="47166"/>
                  <a:pt x="65422" y="42332"/>
                </a:cubicBezTo>
                <a:cubicBezTo>
                  <a:pt x="56870" y="33780"/>
                  <a:pt x="42999" y="33256"/>
                  <a:pt x="31675" y="29010"/>
                </a:cubicBezTo>
                <a:cubicBezTo>
                  <a:pt x="23452" y="25926"/>
                  <a:pt x="14499" y="23083"/>
                  <a:pt x="8289" y="16873"/>
                </a:cubicBezTo>
                <a:cubicBezTo>
                  <a:pt x="3858" y="12442"/>
                  <a:pt x="1982" y="5945"/>
                  <a:pt x="0" y="0"/>
                </a:cubicBezTo>
              </a:path>
            </a:pathLst>
          </a:custGeom>
          <a:noFill/>
          <a:ln w="9525" cap="flat" cmpd="sng">
            <a:solidFill>
              <a:schemeClr val="accent2"/>
            </a:solidFill>
            <a:prstDash val="solid"/>
            <a:round/>
            <a:headEnd type="none" w="med" len="med"/>
            <a:tailEnd type="none" w="med" len="med"/>
          </a:ln>
        </p:spPr>
      </p:sp>
      <p:sp>
        <p:nvSpPr>
          <p:cNvPr id="626" name="Google Shape;626;p24"/>
          <p:cNvSpPr/>
          <p:nvPr/>
        </p:nvSpPr>
        <p:spPr>
          <a:xfrm>
            <a:off x="-118400" y="-76750"/>
            <a:ext cx="3204500" cy="1080500"/>
          </a:xfrm>
          <a:custGeom>
            <a:avLst/>
            <a:gdLst/>
            <a:ahLst/>
            <a:cxnLst/>
            <a:rect l="l" t="t" r="r" b="b"/>
            <a:pathLst>
              <a:path w="128180" h="43220" extrusionOk="0">
                <a:moveTo>
                  <a:pt x="128180" y="0"/>
                </a:moveTo>
                <a:cubicBezTo>
                  <a:pt x="114428" y="17190"/>
                  <a:pt x="84917" y="8381"/>
                  <a:pt x="63054" y="10953"/>
                </a:cubicBezTo>
                <a:cubicBezTo>
                  <a:pt x="39606" y="13712"/>
                  <a:pt x="16695" y="26525"/>
                  <a:pt x="0" y="43220"/>
                </a:cubicBezTo>
              </a:path>
            </a:pathLst>
          </a:custGeom>
          <a:noFill/>
          <a:ln w="9525" cap="flat" cmpd="sng">
            <a:solidFill>
              <a:schemeClr val="accent2"/>
            </a:solidFill>
            <a:prstDash val="solid"/>
            <a:round/>
            <a:headEnd type="none" w="med" len="med"/>
            <a:tailEnd type="none" w="med" len="med"/>
          </a:ln>
        </p:spPr>
      </p:sp>
      <p:sp>
        <p:nvSpPr>
          <p:cNvPr id="627" name="Google Shape;627;p24"/>
          <p:cNvSpPr/>
          <p:nvPr/>
        </p:nvSpPr>
        <p:spPr>
          <a:xfrm>
            <a:off x="-118400" y="3833575"/>
            <a:ext cx="2094400" cy="1361725"/>
          </a:xfrm>
          <a:custGeom>
            <a:avLst/>
            <a:gdLst/>
            <a:ahLst/>
            <a:cxnLst/>
            <a:rect l="l" t="t" r="r" b="b"/>
            <a:pathLst>
              <a:path w="83776" h="54469" extrusionOk="0">
                <a:moveTo>
                  <a:pt x="0" y="0"/>
                </a:moveTo>
                <a:cubicBezTo>
                  <a:pt x="0" y="15689"/>
                  <a:pt x="9445" y="37073"/>
                  <a:pt x="24866" y="39964"/>
                </a:cubicBezTo>
                <a:cubicBezTo>
                  <a:pt x="37255" y="42287"/>
                  <a:pt x="49638" y="44788"/>
                  <a:pt x="62166" y="46180"/>
                </a:cubicBezTo>
                <a:cubicBezTo>
                  <a:pt x="69834" y="47032"/>
                  <a:pt x="81336" y="47150"/>
                  <a:pt x="83776" y="54469"/>
                </a:cubicBezTo>
              </a:path>
            </a:pathLst>
          </a:custGeom>
          <a:noFill/>
          <a:ln w="9525" cap="flat" cmpd="sng">
            <a:solidFill>
              <a:schemeClr val="accent2"/>
            </a:solidFill>
            <a:prstDash val="solid"/>
            <a:round/>
            <a:headEnd type="none" w="med" len="med"/>
            <a:tailEnd type="none" w="med" len="med"/>
          </a:ln>
        </p:spPr>
      </p:sp>
      <p:sp>
        <p:nvSpPr>
          <p:cNvPr id="628" name="Google Shape;628;p24"/>
          <p:cNvSpPr txBox="1">
            <a:spLocks noGrp="1"/>
          </p:cNvSpPr>
          <p:nvPr>
            <p:ph type="title" hasCustomPrompt="1"/>
          </p:nvPr>
        </p:nvSpPr>
        <p:spPr>
          <a:xfrm>
            <a:off x="4700500" y="180492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29" name="Google Shape;629;p24"/>
          <p:cNvSpPr txBox="1">
            <a:spLocks noGrp="1"/>
          </p:cNvSpPr>
          <p:nvPr>
            <p:ph type="subTitle" idx="1"/>
          </p:nvPr>
        </p:nvSpPr>
        <p:spPr>
          <a:xfrm>
            <a:off x="6185600" y="1966825"/>
            <a:ext cx="2147700" cy="43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30" name="Google Shape;630;p24"/>
          <p:cNvSpPr txBox="1">
            <a:spLocks noGrp="1"/>
          </p:cNvSpPr>
          <p:nvPr>
            <p:ph type="subTitle" idx="2"/>
          </p:nvPr>
        </p:nvSpPr>
        <p:spPr>
          <a:xfrm>
            <a:off x="6185600" y="1610950"/>
            <a:ext cx="2147700" cy="44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31" name="Google Shape;631;p24"/>
          <p:cNvSpPr txBox="1">
            <a:spLocks noGrp="1"/>
          </p:cNvSpPr>
          <p:nvPr>
            <p:ph type="title" idx="3" hasCustomPrompt="1"/>
          </p:nvPr>
        </p:nvSpPr>
        <p:spPr>
          <a:xfrm>
            <a:off x="4697475" y="281610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32" name="Google Shape;632;p24"/>
          <p:cNvSpPr txBox="1">
            <a:spLocks noGrp="1"/>
          </p:cNvSpPr>
          <p:nvPr>
            <p:ph type="subTitle" idx="4"/>
          </p:nvPr>
        </p:nvSpPr>
        <p:spPr>
          <a:xfrm>
            <a:off x="6185600" y="2977250"/>
            <a:ext cx="2147700" cy="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33" name="Google Shape;633;p24"/>
          <p:cNvSpPr txBox="1">
            <a:spLocks noGrp="1"/>
          </p:cNvSpPr>
          <p:nvPr>
            <p:ph type="subTitle" idx="5"/>
          </p:nvPr>
        </p:nvSpPr>
        <p:spPr>
          <a:xfrm>
            <a:off x="6185600" y="2621375"/>
            <a:ext cx="2147700" cy="44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34" name="Google Shape;634;p24"/>
          <p:cNvSpPr txBox="1">
            <a:spLocks noGrp="1"/>
          </p:cNvSpPr>
          <p:nvPr>
            <p:ph type="title" idx="6" hasCustomPrompt="1"/>
          </p:nvPr>
        </p:nvSpPr>
        <p:spPr>
          <a:xfrm>
            <a:off x="4697475" y="382727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35" name="Google Shape;635;p24"/>
          <p:cNvSpPr txBox="1">
            <a:spLocks noGrp="1"/>
          </p:cNvSpPr>
          <p:nvPr>
            <p:ph type="subTitle" idx="7"/>
          </p:nvPr>
        </p:nvSpPr>
        <p:spPr>
          <a:xfrm>
            <a:off x="6185600" y="3988425"/>
            <a:ext cx="2147700" cy="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36" name="Google Shape;636;p24"/>
          <p:cNvSpPr txBox="1">
            <a:spLocks noGrp="1"/>
          </p:cNvSpPr>
          <p:nvPr>
            <p:ph type="subTitle" idx="8"/>
          </p:nvPr>
        </p:nvSpPr>
        <p:spPr>
          <a:xfrm>
            <a:off x="6185600" y="3632550"/>
            <a:ext cx="2147700" cy="44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37" name="Google Shape;637;p24"/>
          <p:cNvSpPr txBox="1">
            <a:spLocks noGrp="1"/>
          </p:cNvSpPr>
          <p:nvPr>
            <p:ph type="title" idx="9"/>
          </p:nvPr>
        </p:nvSpPr>
        <p:spPr>
          <a:xfrm>
            <a:off x="720000" y="539500"/>
            <a:ext cx="7704000" cy="63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662"/>
        <p:cNvGrpSpPr/>
        <p:nvPr/>
      </p:nvGrpSpPr>
      <p:grpSpPr>
        <a:xfrm>
          <a:off x="0" y="0"/>
          <a:ext cx="0" cy="0"/>
          <a:chOff x="0" y="0"/>
          <a:chExt cx="0" cy="0"/>
        </a:xfrm>
      </p:grpSpPr>
      <p:sp>
        <p:nvSpPr>
          <p:cNvPr id="663" name="Google Shape;663;p26"/>
          <p:cNvSpPr txBox="1">
            <a:spLocks noGrp="1"/>
          </p:cNvSpPr>
          <p:nvPr>
            <p:ph type="title"/>
          </p:nvPr>
        </p:nvSpPr>
        <p:spPr>
          <a:xfrm>
            <a:off x="717725" y="539500"/>
            <a:ext cx="7708500" cy="6309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500"/>
              <a:buNone/>
              <a:defRPr>
                <a:latin typeface="Quicksand"/>
                <a:ea typeface="Quicksand"/>
                <a:cs typeface="Quicksand"/>
                <a:sym typeface="Quicksand"/>
              </a:defRPr>
            </a:lvl2pPr>
            <a:lvl3pPr lvl="2">
              <a:spcBef>
                <a:spcPts val="0"/>
              </a:spcBef>
              <a:spcAft>
                <a:spcPts val="0"/>
              </a:spcAft>
              <a:buSzPts val="3500"/>
              <a:buNone/>
              <a:defRPr>
                <a:latin typeface="Quicksand"/>
                <a:ea typeface="Quicksand"/>
                <a:cs typeface="Quicksand"/>
                <a:sym typeface="Quicksand"/>
              </a:defRPr>
            </a:lvl3pPr>
            <a:lvl4pPr lvl="3">
              <a:spcBef>
                <a:spcPts val="0"/>
              </a:spcBef>
              <a:spcAft>
                <a:spcPts val="0"/>
              </a:spcAft>
              <a:buSzPts val="3500"/>
              <a:buNone/>
              <a:defRPr>
                <a:latin typeface="Quicksand"/>
                <a:ea typeface="Quicksand"/>
                <a:cs typeface="Quicksand"/>
                <a:sym typeface="Quicksand"/>
              </a:defRPr>
            </a:lvl4pPr>
            <a:lvl5pPr lvl="4">
              <a:spcBef>
                <a:spcPts val="0"/>
              </a:spcBef>
              <a:spcAft>
                <a:spcPts val="0"/>
              </a:spcAft>
              <a:buSzPts val="3500"/>
              <a:buNone/>
              <a:defRPr>
                <a:latin typeface="Quicksand"/>
                <a:ea typeface="Quicksand"/>
                <a:cs typeface="Quicksand"/>
                <a:sym typeface="Quicksand"/>
              </a:defRPr>
            </a:lvl5pPr>
            <a:lvl6pPr lvl="5">
              <a:spcBef>
                <a:spcPts val="0"/>
              </a:spcBef>
              <a:spcAft>
                <a:spcPts val="0"/>
              </a:spcAft>
              <a:buSzPts val="3500"/>
              <a:buNone/>
              <a:defRPr>
                <a:latin typeface="Quicksand"/>
                <a:ea typeface="Quicksand"/>
                <a:cs typeface="Quicksand"/>
                <a:sym typeface="Quicksand"/>
              </a:defRPr>
            </a:lvl6pPr>
            <a:lvl7pPr lvl="6">
              <a:spcBef>
                <a:spcPts val="0"/>
              </a:spcBef>
              <a:spcAft>
                <a:spcPts val="0"/>
              </a:spcAft>
              <a:buSzPts val="3500"/>
              <a:buNone/>
              <a:defRPr>
                <a:latin typeface="Quicksand"/>
                <a:ea typeface="Quicksand"/>
                <a:cs typeface="Quicksand"/>
                <a:sym typeface="Quicksand"/>
              </a:defRPr>
            </a:lvl7pPr>
            <a:lvl8pPr lvl="7">
              <a:spcBef>
                <a:spcPts val="0"/>
              </a:spcBef>
              <a:spcAft>
                <a:spcPts val="0"/>
              </a:spcAft>
              <a:buSzPts val="3500"/>
              <a:buNone/>
              <a:defRPr>
                <a:latin typeface="Quicksand"/>
                <a:ea typeface="Quicksand"/>
                <a:cs typeface="Quicksand"/>
                <a:sym typeface="Quicksand"/>
              </a:defRPr>
            </a:lvl8pPr>
            <a:lvl9pPr lvl="8">
              <a:spcBef>
                <a:spcPts val="0"/>
              </a:spcBef>
              <a:spcAft>
                <a:spcPts val="0"/>
              </a:spcAft>
              <a:buSzPts val="3500"/>
              <a:buNone/>
              <a:defRPr>
                <a:latin typeface="Quicksand"/>
                <a:ea typeface="Quicksand"/>
                <a:cs typeface="Quicksand"/>
                <a:sym typeface="Quicksand"/>
              </a:defRPr>
            </a:lvl9pPr>
          </a:lstStyle>
          <a:p>
            <a:endParaRPr/>
          </a:p>
        </p:txBody>
      </p:sp>
      <p:sp>
        <p:nvSpPr>
          <p:cNvPr id="664" name="Google Shape;664;p26"/>
          <p:cNvSpPr/>
          <p:nvPr/>
        </p:nvSpPr>
        <p:spPr>
          <a:xfrm rot="10800000" flipH="1">
            <a:off x="7269800" y="-6"/>
            <a:ext cx="1874211" cy="997406"/>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a:off x="0" y="4103350"/>
            <a:ext cx="2586549" cy="1040138"/>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26"/>
          <p:cNvGrpSpPr/>
          <p:nvPr/>
        </p:nvGrpSpPr>
        <p:grpSpPr>
          <a:xfrm>
            <a:off x="8475238" y="208459"/>
            <a:ext cx="620357" cy="580489"/>
            <a:chOff x="3145550" y="2696550"/>
            <a:chExt cx="446975" cy="418250"/>
          </a:xfrm>
        </p:grpSpPr>
        <p:sp>
          <p:nvSpPr>
            <p:cNvPr id="667" name="Google Shape;667;p26"/>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6"/>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6"/>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6"/>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6"/>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6"/>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6"/>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26"/>
          <p:cNvGrpSpPr/>
          <p:nvPr/>
        </p:nvGrpSpPr>
        <p:grpSpPr>
          <a:xfrm rot="-2435481">
            <a:off x="895612" y="4775132"/>
            <a:ext cx="376900" cy="400210"/>
            <a:chOff x="2954500" y="3099175"/>
            <a:chExt cx="287125" cy="304850"/>
          </a:xfrm>
        </p:grpSpPr>
        <p:sp>
          <p:nvSpPr>
            <p:cNvPr id="675" name="Google Shape;675;p26"/>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6"/>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6"/>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 name="Google Shape;679;p26"/>
          <p:cNvSpPr/>
          <p:nvPr/>
        </p:nvSpPr>
        <p:spPr>
          <a:xfrm>
            <a:off x="7395150" y="-103025"/>
            <a:ext cx="1876400" cy="1000750"/>
          </a:xfrm>
          <a:custGeom>
            <a:avLst/>
            <a:gdLst/>
            <a:ahLst/>
            <a:cxnLst/>
            <a:rect l="l" t="t" r="r" b="b"/>
            <a:pathLst>
              <a:path w="75056" h="40030" extrusionOk="0">
                <a:moveTo>
                  <a:pt x="0" y="0"/>
                </a:moveTo>
                <a:cubicBezTo>
                  <a:pt x="8911" y="14856"/>
                  <a:pt x="34995" y="2746"/>
                  <a:pt x="51215" y="8830"/>
                </a:cubicBezTo>
                <a:cubicBezTo>
                  <a:pt x="63470" y="13427"/>
                  <a:pt x="61967" y="40030"/>
                  <a:pt x="75056" y="40030"/>
                </a:cubicBezTo>
              </a:path>
            </a:pathLst>
          </a:custGeom>
          <a:noFill/>
          <a:ln w="9525" cap="flat" cmpd="sng">
            <a:solidFill>
              <a:schemeClr val="accent2"/>
            </a:solidFill>
            <a:prstDash val="solid"/>
            <a:round/>
            <a:headEnd type="none" w="med" len="med"/>
            <a:tailEnd type="none" w="med" len="med"/>
          </a:ln>
        </p:spPr>
      </p:sp>
      <p:sp>
        <p:nvSpPr>
          <p:cNvPr id="680" name="Google Shape;680;p26"/>
          <p:cNvSpPr/>
          <p:nvPr/>
        </p:nvSpPr>
        <p:spPr>
          <a:xfrm>
            <a:off x="-88300" y="4613729"/>
            <a:ext cx="2266375" cy="669575"/>
          </a:xfrm>
          <a:custGeom>
            <a:avLst/>
            <a:gdLst/>
            <a:ahLst/>
            <a:cxnLst/>
            <a:rect l="l" t="t" r="r" b="b"/>
            <a:pathLst>
              <a:path w="90655" h="26783" extrusionOk="0">
                <a:moveTo>
                  <a:pt x="90655" y="26783"/>
                </a:moveTo>
                <a:cubicBezTo>
                  <a:pt x="86668" y="26214"/>
                  <a:pt x="84620" y="20675"/>
                  <a:pt x="80648" y="20014"/>
                </a:cubicBezTo>
                <a:cubicBezTo>
                  <a:pt x="70464" y="18319"/>
                  <a:pt x="59471" y="19496"/>
                  <a:pt x="50037" y="15304"/>
                </a:cubicBezTo>
                <a:cubicBezTo>
                  <a:pt x="40173" y="10921"/>
                  <a:pt x="31664" y="3206"/>
                  <a:pt x="21192" y="588"/>
                </a:cubicBezTo>
                <a:cubicBezTo>
                  <a:pt x="14333" y="-1127"/>
                  <a:pt x="7070" y="1471"/>
                  <a:pt x="0" y="1471"/>
                </a:cubicBezTo>
              </a:path>
            </a:pathLst>
          </a:custGeom>
          <a:noFill/>
          <a:ln w="9525" cap="flat" cmpd="sng">
            <a:solidFill>
              <a:schemeClr val="accent2"/>
            </a:solidFill>
            <a:prstDash val="solid"/>
            <a:round/>
            <a:headEnd type="none" w="med" len="med"/>
            <a:tailEnd type="none" w="med" len="med"/>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681"/>
        <p:cNvGrpSpPr/>
        <p:nvPr/>
      </p:nvGrpSpPr>
      <p:grpSpPr>
        <a:xfrm>
          <a:off x="0" y="0"/>
          <a:ext cx="0" cy="0"/>
          <a:chOff x="0" y="0"/>
          <a:chExt cx="0" cy="0"/>
        </a:xfrm>
      </p:grpSpPr>
      <p:sp>
        <p:nvSpPr>
          <p:cNvPr id="682" name="Google Shape;682;p27"/>
          <p:cNvSpPr/>
          <p:nvPr/>
        </p:nvSpPr>
        <p:spPr>
          <a:xfrm flipH="1">
            <a:off x="6059150" y="3902927"/>
            <a:ext cx="3084838" cy="1240568"/>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7"/>
          <p:cNvSpPr/>
          <p:nvPr/>
        </p:nvSpPr>
        <p:spPr>
          <a:xfrm>
            <a:off x="0" y="-25"/>
            <a:ext cx="1753987" cy="1308377"/>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4" name="Google Shape;684;p27"/>
          <p:cNvGrpSpPr/>
          <p:nvPr/>
        </p:nvGrpSpPr>
        <p:grpSpPr>
          <a:xfrm rot="8100000">
            <a:off x="7253839" y="4834233"/>
            <a:ext cx="452278" cy="377126"/>
            <a:chOff x="3153950" y="2696550"/>
            <a:chExt cx="438575" cy="365700"/>
          </a:xfrm>
        </p:grpSpPr>
        <p:sp>
          <p:nvSpPr>
            <p:cNvPr id="685" name="Google Shape;685;p27"/>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27"/>
          <p:cNvGrpSpPr/>
          <p:nvPr/>
        </p:nvGrpSpPr>
        <p:grpSpPr>
          <a:xfrm rot="6082635">
            <a:off x="704893" y="-81585"/>
            <a:ext cx="626727" cy="586450"/>
            <a:chOff x="3145550" y="2696550"/>
            <a:chExt cx="446975" cy="418250"/>
          </a:xfrm>
        </p:grpSpPr>
        <p:sp>
          <p:nvSpPr>
            <p:cNvPr id="690" name="Google Shape;690;p27"/>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7"/>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7"/>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7"/>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27"/>
          <p:cNvSpPr/>
          <p:nvPr/>
        </p:nvSpPr>
        <p:spPr>
          <a:xfrm>
            <a:off x="-331775" y="-87037"/>
            <a:ext cx="1947044" cy="1482409"/>
          </a:xfrm>
          <a:custGeom>
            <a:avLst/>
            <a:gdLst/>
            <a:ahLst/>
            <a:cxnLst/>
            <a:rect l="l" t="t" r="r" b="b"/>
            <a:pathLst>
              <a:path w="66880" h="50920" extrusionOk="0">
                <a:moveTo>
                  <a:pt x="66225" y="0"/>
                </a:moveTo>
                <a:cubicBezTo>
                  <a:pt x="72264" y="18077"/>
                  <a:pt x="32848" y="18411"/>
                  <a:pt x="16188" y="27668"/>
                </a:cubicBezTo>
                <a:cubicBezTo>
                  <a:pt x="7933" y="32255"/>
                  <a:pt x="0" y="41476"/>
                  <a:pt x="0" y="50920"/>
                </a:cubicBezTo>
              </a:path>
            </a:pathLst>
          </a:custGeom>
          <a:noFill/>
          <a:ln w="9525" cap="flat" cmpd="sng">
            <a:solidFill>
              <a:schemeClr val="accent2"/>
            </a:solidFill>
            <a:prstDash val="solid"/>
            <a:round/>
            <a:headEnd type="none" w="med" len="med"/>
            <a:tailEnd type="none" w="med" len="med"/>
          </a:ln>
        </p:spPr>
      </p:sp>
      <p:sp>
        <p:nvSpPr>
          <p:cNvPr id="698" name="Google Shape;698;p27"/>
          <p:cNvSpPr/>
          <p:nvPr/>
        </p:nvSpPr>
        <p:spPr>
          <a:xfrm>
            <a:off x="6541600" y="4245775"/>
            <a:ext cx="2744650" cy="1081075"/>
          </a:xfrm>
          <a:custGeom>
            <a:avLst/>
            <a:gdLst/>
            <a:ahLst/>
            <a:cxnLst/>
            <a:rect l="l" t="t" r="r" b="b"/>
            <a:pathLst>
              <a:path w="109786" h="43243" extrusionOk="0">
                <a:moveTo>
                  <a:pt x="0" y="40618"/>
                </a:moveTo>
                <a:cubicBezTo>
                  <a:pt x="15310" y="40618"/>
                  <a:pt x="31063" y="45511"/>
                  <a:pt x="45916" y="41796"/>
                </a:cubicBezTo>
                <a:cubicBezTo>
                  <a:pt x="60215" y="38220"/>
                  <a:pt x="67103" y="21112"/>
                  <a:pt x="79176" y="12657"/>
                </a:cubicBezTo>
                <a:cubicBezTo>
                  <a:pt x="85182" y="8451"/>
                  <a:pt x="92234" y="5851"/>
                  <a:pt x="99190" y="3532"/>
                </a:cubicBezTo>
                <a:cubicBezTo>
                  <a:pt x="102722" y="2355"/>
                  <a:pt x="107156" y="2635"/>
                  <a:pt x="109786" y="0"/>
                </a:cubicBezTo>
              </a:path>
            </a:pathLst>
          </a:custGeom>
          <a:noFill/>
          <a:ln w="9525" cap="flat" cmpd="sng">
            <a:solidFill>
              <a:schemeClr val="accent2"/>
            </a:solidFill>
            <a:prstDash val="solid"/>
            <a:round/>
            <a:headEnd type="none" w="med" len="med"/>
            <a:tailEnd type="none" w="med" len="med"/>
          </a:ln>
        </p:spPr>
      </p:sp>
      <p:sp>
        <p:nvSpPr>
          <p:cNvPr id="699" name="Google Shape;699;p27"/>
          <p:cNvSpPr txBox="1">
            <a:spLocks noGrp="1"/>
          </p:cNvSpPr>
          <p:nvPr>
            <p:ph type="title"/>
          </p:nvPr>
        </p:nvSpPr>
        <p:spPr>
          <a:xfrm>
            <a:off x="717725" y="539500"/>
            <a:ext cx="7708500" cy="63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atin typeface="Quicksand"/>
                <a:ea typeface="Quicksand"/>
                <a:cs typeface="Quicksand"/>
                <a:sym typeface="Quicksand"/>
              </a:defRPr>
            </a:lvl2pPr>
            <a:lvl3pPr lvl="2" rtl="0">
              <a:spcBef>
                <a:spcPts val="0"/>
              </a:spcBef>
              <a:spcAft>
                <a:spcPts val="0"/>
              </a:spcAft>
              <a:buSzPts val="3500"/>
              <a:buNone/>
              <a:defRPr>
                <a:latin typeface="Quicksand"/>
                <a:ea typeface="Quicksand"/>
                <a:cs typeface="Quicksand"/>
                <a:sym typeface="Quicksand"/>
              </a:defRPr>
            </a:lvl3pPr>
            <a:lvl4pPr lvl="3" rtl="0">
              <a:spcBef>
                <a:spcPts val="0"/>
              </a:spcBef>
              <a:spcAft>
                <a:spcPts val="0"/>
              </a:spcAft>
              <a:buSzPts val="3500"/>
              <a:buNone/>
              <a:defRPr>
                <a:latin typeface="Quicksand"/>
                <a:ea typeface="Quicksand"/>
                <a:cs typeface="Quicksand"/>
                <a:sym typeface="Quicksand"/>
              </a:defRPr>
            </a:lvl4pPr>
            <a:lvl5pPr lvl="4" rtl="0">
              <a:spcBef>
                <a:spcPts val="0"/>
              </a:spcBef>
              <a:spcAft>
                <a:spcPts val="0"/>
              </a:spcAft>
              <a:buSzPts val="3500"/>
              <a:buNone/>
              <a:defRPr>
                <a:latin typeface="Quicksand"/>
                <a:ea typeface="Quicksand"/>
                <a:cs typeface="Quicksand"/>
                <a:sym typeface="Quicksand"/>
              </a:defRPr>
            </a:lvl5pPr>
            <a:lvl6pPr lvl="5" rtl="0">
              <a:spcBef>
                <a:spcPts val="0"/>
              </a:spcBef>
              <a:spcAft>
                <a:spcPts val="0"/>
              </a:spcAft>
              <a:buSzPts val="3500"/>
              <a:buNone/>
              <a:defRPr>
                <a:latin typeface="Quicksand"/>
                <a:ea typeface="Quicksand"/>
                <a:cs typeface="Quicksand"/>
                <a:sym typeface="Quicksand"/>
              </a:defRPr>
            </a:lvl6pPr>
            <a:lvl7pPr lvl="6" rtl="0">
              <a:spcBef>
                <a:spcPts val="0"/>
              </a:spcBef>
              <a:spcAft>
                <a:spcPts val="0"/>
              </a:spcAft>
              <a:buSzPts val="3500"/>
              <a:buNone/>
              <a:defRPr>
                <a:latin typeface="Quicksand"/>
                <a:ea typeface="Quicksand"/>
                <a:cs typeface="Quicksand"/>
                <a:sym typeface="Quicksand"/>
              </a:defRPr>
            </a:lvl7pPr>
            <a:lvl8pPr lvl="7" rtl="0">
              <a:spcBef>
                <a:spcPts val="0"/>
              </a:spcBef>
              <a:spcAft>
                <a:spcPts val="0"/>
              </a:spcAft>
              <a:buSzPts val="3500"/>
              <a:buNone/>
              <a:defRPr>
                <a:latin typeface="Quicksand"/>
                <a:ea typeface="Quicksand"/>
                <a:cs typeface="Quicksand"/>
                <a:sym typeface="Quicksand"/>
              </a:defRPr>
            </a:lvl8pPr>
            <a:lvl9pPr lvl="8" rtl="0">
              <a:spcBef>
                <a:spcPts val="0"/>
              </a:spcBef>
              <a:spcAft>
                <a:spcPts val="0"/>
              </a:spcAft>
              <a:buSzPts val="3500"/>
              <a:buNone/>
              <a:defRPr>
                <a:latin typeface="Quicksand"/>
                <a:ea typeface="Quicksand"/>
                <a:cs typeface="Quicksand"/>
                <a:sym typeface="Quicksand"/>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CUSTOM_11_1_1">
    <p:spTree>
      <p:nvGrpSpPr>
        <p:cNvPr id="1" name="Shape 700"/>
        <p:cNvGrpSpPr/>
        <p:nvPr/>
      </p:nvGrpSpPr>
      <p:grpSpPr>
        <a:xfrm>
          <a:off x="0" y="0"/>
          <a:ext cx="0" cy="0"/>
          <a:chOff x="0" y="0"/>
          <a:chExt cx="0" cy="0"/>
        </a:xfrm>
      </p:grpSpPr>
      <p:sp>
        <p:nvSpPr>
          <p:cNvPr id="701" name="Google Shape;701;p28"/>
          <p:cNvSpPr/>
          <p:nvPr/>
        </p:nvSpPr>
        <p:spPr>
          <a:xfrm flipH="1">
            <a:off x="5715986" y="3764925"/>
            <a:ext cx="3428014" cy="1378576"/>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8"/>
          <p:cNvSpPr/>
          <p:nvPr/>
        </p:nvSpPr>
        <p:spPr>
          <a:xfrm flipH="1">
            <a:off x="-42968" y="-13500"/>
            <a:ext cx="1791669" cy="1378570"/>
          </a:xfrm>
          <a:custGeom>
            <a:avLst/>
            <a:gdLst/>
            <a:ahLst/>
            <a:cxnLst/>
            <a:rect l="l" t="t" r="r" b="b"/>
            <a:pathLst>
              <a:path w="33049" h="25429" extrusionOk="0">
                <a:moveTo>
                  <a:pt x="33049" y="1"/>
                </a:moveTo>
                <a:lnTo>
                  <a:pt x="1" y="118"/>
                </a:lnTo>
                <a:cubicBezTo>
                  <a:pt x="100" y="4452"/>
                  <a:pt x="4115" y="8608"/>
                  <a:pt x="9726" y="10179"/>
                </a:cubicBezTo>
                <a:cubicBezTo>
                  <a:pt x="12511" y="10961"/>
                  <a:pt x="15561" y="11137"/>
                  <a:pt x="18378" y="11856"/>
                </a:cubicBezTo>
                <a:cubicBezTo>
                  <a:pt x="21299" y="12600"/>
                  <a:pt x="23966" y="13963"/>
                  <a:pt x="25628" y="15846"/>
                </a:cubicBezTo>
                <a:cubicBezTo>
                  <a:pt x="28403" y="18992"/>
                  <a:pt x="28552" y="23584"/>
                  <a:pt x="33049" y="25428"/>
                </a:cubicBezTo>
                <a:lnTo>
                  <a:pt x="330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3" name="Google Shape;703;p28"/>
          <p:cNvGrpSpPr/>
          <p:nvPr/>
        </p:nvGrpSpPr>
        <p:grpSpPr>
          <a:xfrm rot="6949572">
            <a:off x="793449" y="-53451"/>
            <a:ext cx="528602" cy="494631"/>
            <a:chOff x="3145550" y="2696550"/>
            <a:chExt cx="446975" cy="418250"/>
          </a:xfrm>
        </p:grpSpPr>
        <p:sp>
          <p:nvSpPr>
            <p:cNvPr id="704" name="Google Shape;704;p28"/>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8"/>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28"/>
          <p:cNvGrpSpPr/>
          <p:nvPr/>
        </p:nvGrpSpPr>
        <p:grpSpPr>
          <a:xfrm rot="6949572">
            <a:off x="8504224" y="3930899"/>
            <a:ext cx="528602" cy="494631"/>
            <a:chOff x="3145550" y="2696550"/>
            <a:chExt cx="446975" cy="418250"/>
          </a:xfrm>
        </p:grpSpPr>
        <p:sp>
          <p:nvSpPr>
            <p:cNvPr id="712" name="Google Shape;712;p28"/>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8"/>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8"/>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8"/>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8"/>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8"/>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8"/>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9" name="Google Shape;719;p28"/>
          <p:cNvSpPr/>
          <p:nvPr/>
        </p:nvSpPr>
        <p:spPr>
          <a:xfrm>
            <a:off x="-147175" y="-80950"/>
            <a:ext cx="1155275" cy="1103775"/>
          </a:xfrm>
          <a:custGeom>
            <a:avLst/>
            <a:gdLst/>
            <a:ahLst/>
            <a:cxnLst/>
            <a:rect l="l" t="t" r="r" b="b"/>
            <a:pathLst>
              <a:path w="46211" h="44151" extrusionOk="0">
                <a:moveTo>
                  <a:pt x="46211" y="0"/>
                </a:moveTo>
                <a:cubicBezTo>
                  <a:pt x="39373" y="1142"/>
                  <a:pt x="32570" y="4517"/>
                  <a:pt x="27668" y="9419"/>
                </a:cubicBezTo>
                <a:cubicBezTo>
                  <a:pt x="21803" y="15284"/>
                  <a:pt x="20455" y="24382"/>
                  <a:pt x="16189" y="31494"/>
                </a:cubicBezTo>
                <a:cubicBezTo>
                  <a:pt x="12665" y="37368"/>
                  <a:pt x="5698" y="40350"/>
                  <a:pt x="0" y="44151"/>
                </a:cubicBezTo>
              </a:path>
            </a:pathLst>
          </a:custGeom>
          <a:noFill/>
          <a:ln w="9525" cap="flat" cmpd="sng">
            <a:solidFill>
              <a:schemeClr val="accent2"/>
            </a:solidFill>
            <a:prstDash val="solid"/>
            <a:round/>
            <a:headEnd type="none" w="med" len="med"/>
            <a:tailEnd type="none" w="med" len="med"/>
          </a:ln>
        </p:spPr>
      </p:sp>
      <p:sp>
        <p:nvSpPr>
          <p:cNvPr id="720" name="Google Shape;720;p28"/>
          <p:cNvSpPr/>
          <p:nvPr/>
        </p:nvSpPr>
        <p:spPr>
          <a:xfrm>
            <a:off x="6850650" y="4105975"/>
            <a:ext cx="2384100" cy="1111100"/>
          </a:xfrm>
          <a:custGeom>
            <a:avLst/>
            <a:gdLst/>
            <a:ahLst/>
            <a:cxnLst/>
            <a:rect l="l" t="t" r="r" b="b"/>
            <a:pathLst>
              <a:path w="95364" h="44444" extrusionOk="0">
                <a:moveTo>
                  <a:pt x="95364" y="0"/>
                </a:moveTo>
                <a:cubicBezTo>
                  <a:pt x="92019" y="8918"/>
                  <a:pt x="87344" y="18647"/>
                  <a:pt x="79176" y="23547"/>
                </a:cubicBezTo>
                <a:cubicBezTo>
                  <a:pt x="71318" y="28261"/>
                  <a:pt x="61397" y="28039"/>
                  <a:pt x="52391" y="29728"/>
                </a:cubicBezTo>
                <a:cubicBezTo>
                  <a:pt x="34562" y="33071"/>
                  <a:pt x="17211" y="38714"/>
                  <a:pt x="0" y="44444"/>
                </a:cubicBezTo>
              </a:path>
            </a:pathLst>
          </a:custGeom>
          <a:noFill/>
          <a:ln w="9525" cap="flat" cmpd="sng">
            <a:solidFill>
              <a:schemeClr val="accent2"/>
            </a:solidFill>
            <a:prstDash val="solid"/>
            <a:round/>
            <a:headEnd type="none" w="med" len="med"/>
            <a:tailEnd type="none" w="med" len="med"/>
          </a:ln>
        </p:spPr>
      </p:sp>
      <p:sp>
        <p:nvSpPr>
          <p:cNvPr id="721" name="Google Shape;721;p28"/>
          <p:cNvSpPr txBox="1">
            <a:spLocks noGrp="1"/>
          </p:cNvSpPr>
          <p:nvPr>
            <p:ph type="title"/>
          </p:nvPr>
        </p:nvSpPr>
        <p:spPr>
          <a:xfrm>
            <a:off x="717725" y="539500"/>
            <a:ext cx="7708500" cy="63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atin typeface="Quicksand"/>
                <a:ea typeface="Quicksand"/>
                <a:cs typeface="Quicksand"/>
                <a:sym typeface="Quicksand"/>
              </a:defRPr>
            </a:lvl2pPr>
            <a:lvl3pPr lvl="2" rtl="0">
              <a:spcBef>
                <a:spcPts val="0"/>
              </a:spcBef>
              <a:spcAft>
                <a:spcPts val="0"/>
              </a:spcAft>
              <a:buSzPts val="3500"/>
              <a:buNone/>
              <a:defRPr>
                <a:latin typeface="Quicksand"/>
                <a:ea typeface="Quicksand"/>
                <a:cs typeface="Quicksand"/>
                <a:sym typeface="Quicksand"/>
              </a:defRPr>
            </a:lvl3pPr>
            <a:lvl4pPr lvl="3" rtl="0">
              <a:spcBef>
                <a:spcPts val="0"/>
              </a:spcBef>
              <a:spcAft>
                <a:spcPts val="0"/>
              </a:spcAft>
              <a:buSzPts val="3500"/>
              <a:buNone/>
              <a:defRPr>
                <a:latin typeface="Quicksand"/>
                <a:ea typeface="Quicksand"/>
                <a:cs typeface="Quicksand"/>
                <a:sym typeface="Quicksand"/>
              </a:defRPr>
            </a:lvl4pPr>
            <a:lvl5pPr lvl="4" rtl="0">
              <a:spcBef>
                <a:spcPts val="0"/>
              </a:spcBef>
              <a:spcAft>
                <a:spcPts val="0"/>
              </a:spcAft>
              <a:buSzPts val="3500"/>
              <a:buNone/>
              <a:defRPr>
                <a:latin typeface="Quicksand"/>
                <a:ea typeface="Quicksand"/>
                <a:cs typeface="Quicksand"/>
                <a:sym typeface="Quicksand"/>
              </a:defRPr>
            </a:lvl5pPr>
            <a:lvl6pPr lvl="5" rtl="0">
              <a:spcBef>
                <a:spcPts val="0"/>
              </a:spcBef>
              <a:spcAft>
                <a:spcPts val="0"/>
              </a:spcAft>
              <a:buSzPts val="3500"/>
              <a:buNone/>
              <a:defRPr>
                <a:latin typeface="Quicksand"/>
                <a:ea typeface="Quicksand"/>
                <a:cs typeface="Quicksand"/>
                <a:sym typeface="Quicksand"/>
              </a:defRPr>
            </a:lvl6pPr>
            <a:lvl7pPr lvl="6" rtl="0">
              <a:spcBef>
                <a:spcPts val="0"/>
              </a:spcBef>
              <a:spcAft>
                <a:spcPts val="0"/>
              </a:spcAft>
              <a:buSzPts val="3500"/>
              <a:buNone/>
              <a:defRPr>
                <a:latin typeface="Quicksand"/>
                <a:ea typeface="Quicksand"/>
                <a:cs typeface="Quicksand"/>
                <a:sym typeface="Quicksand"/>
              </a:defRPr>
            </a:lvl7pPr>
            <a:lvl8pPr lvl="7" rtl="0">
              <a:spcBef>
                <a:spcPts val="0"/>
              </a:spcBef>
              <a:spcAft>
                <a:spcPts val="0"/>
              </a:spcAft>
              <a:buSzPts val="3500"/>
              <a:buNone/>
              <a:defRPr>
                <a:latin typeface="Quicksand"/>
                <a:ea typeface="Quicksand"/>
                <a:cs typeface="Quicksand"/>
                <a:sym typeface="Quicksand"/>
              </a:defRPr>
            </a:lvl8pPr>
            <a:lvl9pPr lvl="8" rtl="0">
              <a:spcBef>
                <a:spcPts val="0"/>
              </a:spcBef>
              <a:spcAft>
                <a:spcPts val="0"/>
              </a:spcAft>
              <a:buSzPts val="3500"/>
              <a:buNone/>
              <a:defRPr>
                <a:latin typeface="Quicksand"/>
                <a:ea typeface="Quicksand"/>
                <a:cs typeface="Quicksand"/>
                <a:sym typeface="Quicksand"/>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3"/>
          <p:cNvSpPr/>
          <p:nvPr/>
        </p:nvSpPr>
        <p:spPr>
          <a:xfrm rot="5400000">
            <a:off x="-1158322" y="1105003"/>
            <a:ext cx="3506775" cy="1252124"/>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7040100" y="-92150"/>
            <a:ext cx="2103926" cy="4549212"/>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9603" y="-92143"/>
            <a:ext cx="5059995" cy="1110889"/>
          </a:xfrm>
          <a:custGeom>
            <a:avLst/>
            <a:gdLst/>
            <a:ahLst/>
            <a:cxnLst/>
            <a:rect l="l" t="t" r="r" b="b"/>
            <a:pathLst>
              <a:path w="93289" h="20481" extrusionOk="0">
                <a:moveTo>
                  <a:pt x="1" y="0"/>
                </a:moveTo>
                <a:cubicBezTo>
                  <a:pt x="1100" y="3168"/>
                  <a:pt x="5654" y="7687"/>
                  <a:pt x="9433" y="8346"/>
                </a:cubicBezTo>
                <a:cubicBezTo>
                  <a:pt x="10872" y="8596"/>
                  <a:pt x="12329" y="8686"/>
                  <a:pt x="13795" y="8686"/>
                </a:cubicBezTo>
                <a:cubicBezTo>
                  <a:pt x="16177" y="8686"/>
                  <a:pt x="18581" y="8450"/>
                  <a:pt x="20962" y="8291"/>
                </a:cubicBezTo>
                <a:cubicBezTo>
                  <a:pt x="22141" y="8212"/>
                  <a:pt x="23338" y="8155"/>
                  <a:pt x="24531" y="8155"/>
                </a:cubicBezTo>
                <a:cubicBezTo>
                  <a:pt x="27228" y="8155"/>
                  <a:pt x="29906" y="8447"/>
                  <a:pt x="32318" y="9436"/>
                </a:cubicBezTo>
                <a:cubicBezTo>
                  <a:pt x="35660" y="10808"/>
                  <a:pt x="38102" y="13356"/>
                  <a:pt x="40991" y="15346"/>
                </a:cubicBezTo>
                <a:cubicBezTo>
                  <a:pt x="46129" y="18884"/>
                  <a:pt x="52599" y="20480"/>
                  <a:pt x="59199" y="20480"/>
                </a:cubicBezTo>
                <a:cubicBezTo>
                  <a:pt x="65230" y="20480"/>
                  <a:pt x="71369" y="19148"/>
                  <a:pt x="76701" y="16746"/>
                </a:cubicBezTo>
                <a:cubicBezTo>
                  <a:pt x="83409" y="13724"/>
                  <a:pt x="90682" y="6701"/>
                  <a:pt x="93288" y="604"/>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4084000" y="3723092"/>
            <a:ext cx="5060038" cy="1496619"/>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3"/>
          <p:cNvGrpSpPr/>
          <p:nvPr/>
        </p:nvGrpSpPr>
        <p:grpSpPr>
          <a:xfrm rot="-1996778">
            <a:off x="7712945" y="4404984"/>
            <a:ext cx="1372942" cy="577834"/>
            <a:chOff x="1958550" y="3085300"/>
            <a:chExt cx="579425" cy="243850"/>
          </a:xfrm>
        </p:grpSpPr>
        <p:sp>
          <p:nvSpPr>
            <p:cNvPr id="46" name="Google Shape;46;p3"/>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3"/>
          <p:cNvSpPr/>
          <p:nvPr/>
        </p:nvSpPr>
        <p:spPr>
          <a:xfrm>
            <a:off x="4255425" y="4845721"/>
            <a:ext cx="4092575" cy="475400"/>
          </a:xfrm>
          <a:custGeom>
            <a:avLst/>
            <a:gdLst/>
            <a:ahLst/>
            <a:cxnLst/>
            <a:rect l="l" t="t" r="r" b="b"/>
            <a:pathLst>
              <a:path w="163703" h="19016" extrusionOk="0">
                <a:moveTo>
                  <a:pt x="163703" y="19016"/>
                </a:moveTo>
                <a:cubicBezTo>
                  <a:pt x="134567" y="9304"/>
                  <a:pt x="104127" y="662"/>
                  <a:pt x="73415" y="662"/>
                </a:cubicBezTo>
                <a:cubicBezTo>
                  <a:pt x="65027" y="662"/>
                  <a:pt x="56425" y="-928"/>
                  <a:pt x="48252" y="958"/>
                </a:cubicBezTo>
                <a:cubicBezTo>
                  <a:pt x="36940" y="3568"/>
                  <a:pt x="25615" y="6999"/>
                  <a:pt x="15393" y="12503"/>
                </a:cubicBezTo>
                <a:cubicBezTo>
                  <a:pt x="10612" y="15077"/>
                  <a:pt x="5430" y="17832"/>
                  <a:pt x="0" y="17832"/>
                </a:cubicBezTo>
              </a:path>
            </a:pathLst>
          </a:custGeom>
          <a:noFill/>
          <a:ln w="9525" cap="flat" cmpd="sng">
            <a:solidFill>
              <a:schemeClr val="accent2"/>
            </a:solidFill>
            <a:prstDash val="solid"/>
            <a:round/>
            <a:headEnd type="none" w="med" len="med"/>
            <a:tailEnd type="none" w="med" len="med"/>
          </a:ln>
        </p:spPr>
      </p:sp>
      <p:grpSp>
        <p:nvGrpSpPr>
          <p:cNvPr id="53" name="Google Shape;53;p3"/>
          <p:cNvGrpSpPr/>
          <p:nvPr/>
        </p:nvGrpSpPr>
        <p:grpSpPr>
          <a:xfrm>
            <a:off x="8007953" y="357942"/>
            <a:ext cx="782921" cy="732607"/>
            <a:chOff x="3145550" y="2696550"/>
            <a:chExt cx="446975" cy="418250"/>
          </a:xfrm>
        </p:grpSpPr>
        <p:sp>
          <p:nvSpPr>
            <p:cNvPr id="54" name="Google Shape;54;p3"/>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3"/>
          <p:cNvGrpSpPr/>
          <p:nvPr/>
        </p:nvGrpSpPr>
        <p:grpSpPr>
          <a:xfrm rot="-248609">
            <a:off x="1837646" y="31618"/>
            <a:ext cx="901711" cy="732608"/>
            <a:chOff x="2763250" y="3099175"/>
            <a:chExt cx="568025" cy="461500"/>
          </a:xfrm>
        </p:grpSpPr>
        <p:sp>
          <p:nvSpPr>
            <p:cNvPr id="62" name="Google Shape;62;p3"/>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3"/>
          <p:cNvSpPr txBox="1">
            <a:spLocks noGrp="1"/>
          </p:cNvSpPr>
          <p:nvPr>
            <p:ph type="title"/>
          </p:nvPr>
        </p:nvSpPr>
        <p:spPr>
          <a:xfrm>
            <a:off x="2155650" y="1923775"/>
            <a:ext cx="4832700" cy="1739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3"/>
          <p:cNvSpPr txBox="1">
            <a:spLocks noGrp="1"/>
          </p:cNvSpPr>
          <p:nvPr>
            <p:ph type="title" idx="2" hasCustomPrompt="1"/>
          </p:nvPr>
        </p:nvSpPr>
        <p:spPr>
          <a:xfrm>
            <a:off x="4033400" y="897350"/>
            <a:ext cx="1073100" cy="945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1" name="Google Shape;71;p3"/>
          <p:cNvSpPr txBox="1">
            <a:spLocks noGrp="1"/>
          </p:cNvSpPr>
          <p:nvPr>
            <p:ph type="subTitle" idx="1"/>
          </p:nvPr>
        </p:nvSpPr>
        <p:spPr>
          <a:xfrm>
            <a:off x="2155650" y="3852050"/>
            <a:ext cx="4832700" cy="4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5">
  <p:cSld name="CUSTOM_11_1_1_1_1">
    <p:spTree>
      <p:nvGrpSpPr>
        <p:cNvPr id="1" name="Shape 744"/>
        <p:cNvGrpSpPr/>
        <p:nvPr/>
      </p:nvGrpSpPr>
      <p:grpSpPr>
        <a:xfrm>
          <a:off x="0" y="0"/>
          <a:ext cx="0" cy="0"/>
          <a:chOff x="0" y="0"/>
          <a:chExt cx="0" cy="0"/>
        </a:xfrm>
      </p:grpSpPr>
      <p:sp>
        <p:nvSpPr>
          <p:cNvPr id="745" name="Google Shape;745;p30"/>
          <p:cNvSpPr/>
          <p:nvPr/>
        </p:nvSpPr>
        <p:spPr>
          <a:xfrm>
            <a:off x="0" y="3963850"/>
            <a:ext cx="2252873" cy="1255849"/>
          </a:xfrm>
          <a:custGeom>
            <a:avLst/>
            <a:gdLst/>
            <a:ahLst/>
            <a:cxnLst/>
            <a:rect l="l" t="t" r="r" b="b"/>
            <a:pathLst>
              <a:path w="43260" h="24115" extrusionOk="0">
                <a:moveTo>
                  <a:pt x="0" y="0"/>
                </a:moveTo>
                <a:lnTo>
                  <a:pt x="0" y="23598"/>
                </a:lnTo>
                <a:lnTo>
                  <a:pt x="43259" y="24115"/>
                </a:lnTo>
                <a:cubicBezTo>
                  <a:pt x="42561" y="18745"/>
                  <a:pt x="37894" y="11560"/>
                  <a:pt x="32804" y="9709"/>
                </a:cubicBezTo>
                <a:cubicBezTo>
                  <a:pt x="30355" y="8817"/>
                  <a:pt x="27767" y="8592"/>
                  <a:pt x="25135" y="8592"/>
                </a:cubicBezTo>
                <a:cubicBezTo>
                  <a:pt x="22448" y="8592"/>
                  <a:pt x="19715" y="8827"/>
                  <a:pt x="17039" y="8827"/>
                </a:cubicBezTo>
                <a:cubicBezTo>
                  <a:pt x="14091" y="8827"/>
                  <a:pt x="11211" y="8542"/>
                  <a:pt x="8535" y="7346"/>
                </a:cubicBezTo>
                <a:cubicBezTo>
                  <a:pt x="5078" y="5800"/>
                  <a:pt x="2427" y="290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0"/>
          <p:cNvSpPr/>
          <p:nvPr/>
        </p:nvSpPr>
        <p:spPr>
          <a:xfrm>
            <a:off x="7881954" y="-52300"/>
            <a:ext cx="1312093" cy="2837073"/>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0"/>
          <p:cNvSpPr/>
          <p:nvPr/>
        </p:nvSpPr>
        <p:spPr>
          <a:xfrm rot="10800000">
            <a:off x="11" y="11"/>
            <a:ext cx="2170839" cy="1155264"/>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8" name="Google Shape;748;p30"/>
          <p:cNvGrpSpPr/>
          <p:nvPr/>
        </p:nvGrpSpPr>
        <p:grpSpPr>
          <a:xfrm>
            <a:off x="1159844" y="4512760"/>
            <a:ext cx="611060" cy="571790"/>
            <a:chOff x="3145550" y="2696550"/>
            <a:chExt cx="446975" cy="418250"/>
          </a:xfrm>
        </p:grpSpPr>
        <p:sp>
          <p:nvSpPr>
            <p:cNvPr id="749" name="Google Shape;749;p30"/>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0"/>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0"/>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0"/>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0"/>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0"/>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0"/>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30"/>
          <p:cNvGrpSpPr/>
          <p:nvPr/>
        </p:nvGrpSpPr>
        <p:grpSpPr>
          <a:xfrm rot="-3291621">
            <a:off x="157253" y="404744"/>
            <a:ext cx="611088" cy="571816"/>
            <a:chOff x="3145550" y="2696550"/>
            <a:chExt cx="446975" cy="418250"/>
          </a:xfrm>
        </p:grpSpPr>
        <p:sp>
          <p:nvSpPr>
            <p:cNvPr id="757" name="Google Shape;757;p30"/>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0"/>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0"/>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0"/>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0"/>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0"/>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0"/>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 name="Google Shape;764;p30"/>
          <p:cNvGrpSpPr/>
          <p:nvPr/>
        </p:nvGrpSpPr>
        <p:grpSpPr>
          <a:xfrm>
            <a:off x="8524651" y="1431082"/>
            <a:ext cx="707122" cy="775853"/>
            <a:chOff x="2580775" y="1984675"/>
            <a:chExt cx="409475" cy="449275"/>
          </a:xfrm>
        </p:grpSpPr>
        <p:sp>
          <p:nvSpPr>
            <p:cNvPr id="765" name="Google Shape;765;p30"/>
            <p:cNvSpPr/>
            <p:nvPr/>
          </p:nvSpPr>
          <p:spPr>
            <a:xfrm>
              <a:off x="2653200" y="2188150"/>
              <a:ext cx="90275" cy="79725"/>
            </a:xfrm>
            <a:custGeom>
              <a:avLst/>
              <a:gdLst/>
              <a:ahLst/>
              <a:cxnLst/>
              <a:rect l="l" t="t" r="r" b="b"/>
              <a:pathLst>
                <a:path w="3611" h="3189" extrusionOk="0">
                  <a:moveTo>
                    <a:pt x="631" y="0"/>
                  </a:moveTo>
                  <a:cubicBezTo>
                    <a:pt x="561" y="0"/>
                    <a:pt x="490" y="13"/>
                    <a:pt x="422" y="40"/>
                  </a:cubicBezTo>
                  <a:cubicBezTo>
                    <a:pt x="136" y="156"/>
                    <a:pt x="0" y="481"/>
                    <a:pt x="117" y="767"/>
                  </a:cubicBezTo>
                  <a:cubicBezTo>
                    <a:pt x="241" y="1074"/>
                    <a:pt x="413" y="1331"/>
                    <a:pt x="596" y="1572"/>
                  </a:cubicBezTo>
                  <a:cubicBezTo>
                    <a:pt x="782" y="1809"/>
                    <a:pt x="986" y="2028"/>
                    <a:pt x="1205" y="2230"/>
                  </a:cubicBezTo>
                  <a:cubicBezTo>
                    <a:pt x="1424" y="2433"/>
                    <a:pt x="1657" y="2616"/>
                    <a:pt x="1913" y="2777"/>
                  </a:cubicBezTo>
                  <a:cubicBezTo>
                    <a:pt x="2169" y="2936"/>
                    <a:pt x="2439" y="3079"/>
                    <a:pt x="2760" y="3167"/>
                  </a:cubicBezTo>
                  <a:cubicBezTo>
                    <a:pt x="2812" y="3181"/>
                    <a:pt x="2866" y="3188"/>
                    <a:pt x="2920" y="3188"/>
                  </a:cubicBezTo>
                  <a:cubicBezTo>
                    <a:pt x="2998" y="3188"/>
                    <a:pt x="3076" y="3173"/>
                    <a:pt x="3152" y="3142"/>
                  </a:cubicBezTo>
                  <a:cubicBezTo>
                    <a:pt x="3462" y="3014"/>
                    <a:pt x="3610" y="2660"/>
                    <a:pt x="3483" y="2349"/>
                  </a:cubicBezTo>
                  <a:cubicBezTo>
                    <a:pt x="3356" y="2043"/>
                    <a:pt x="3183" y="1791"/>
                    <a:pt x="2992" y="1557"/>
                  </a:cubicBezTo>
                  <a:cubicBezTo>
                    <a:pt x="2801" y="1324"/>
                    <a:pt x="2590" y="1112"/>
                    <a:pt x="2363" y="920"/>
                  </a:cubicBezTo>
                  <a:cubicBezTo>
                    <a:pt x="2137" y="728"/>
                    <a:pt x="1894" y="553"/>
                    <a:pt x="1635" y="398"/>
                  </a:cubicBezTo>
                  <a:cubicBezTo>
                    <a:pt x="1374" y="245"/>
                    <a:pt x="1098" y="106"/>
                    <a:pt x="778" y="20"/>
                  </a:cubicBezTo>
                  <a:cubicBezTo>
                    <a:pt x="731" y="7"/>
                    <a:pt x="681" y="0"/>
                    <a:pt x="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0"/>
            <p:cNvSpPr/>
            <p:nvPr/>
          </p:nvSpPr>
          <p:spPr>
            <a:xfrm>
              <a:off x="2611525" y="2346125"/>
              <a:ext cx="102950" cy="82275"/>
            </a:xfrm>
            <a:custGeom>
              <a:avLst/>
              <a:gdLst/>
              <a:ahLst/>
              <a:cxnLst/>
              <a:rect l="l" t="t" r="r" b="b"/>
              <a:pathLst>
                <a:path w="4118" h="3291" extrusionOk="0">
                  <a:moveTo>
                    <a:pt x="624" y="0"/>
                  </a:moveTo>
                  <a:cubicBezTo>
                    <a:pt x="535" y="0"/>
                    <a:pt x="445" y="21"/>
                    <a:pt x="363" y="66"/>
                  </a:cubicBezTo>
                  <a:cubicBezTo>
                    <a:pt x="98" y="210"/>
                    <a:pt x="1" y="542"/>
                    <a:pt x="145" y="808"/>
                  </a:cubicBezTo>
                  <a:cubicBezTo>
                    <a:pt x="319" y="1128"/>
                    <a:pt x="538" y="1390"/>
                    <a:pt x="767" y="1642"/>
                  </a:cubicBezTo>
                  <a:cubicBezTo>
                    <a:pt x="998" y="1888"/>
                    <a:pt x="1245" y="2113"/>
                    <a:pt x="1507" y="2321"/>
                  </a:cubicBezTo>
                  <a:cubicBezTo>
                    <a:pt x="1768" y="2528"/>
                    <a:pt x="2043" y="2717"/>
                    <a:pt x="2338" y="2880"/>
                  </a:cubicBezTo>
                  <a:cubicBezTo>
                    <a:pt x="2633" y="3042"/>
                    <a:pt x="2942" y="3186"/>
                    <a:pt x="3296" y="3273"/>
                  </a:cubicBezTo>
                  <a:cubicBezTo>
                    <a:pt x="3342" y="3285"/>
                    <a:pt x="3390" y="3290"/>
                    <a:pt x="3438" y="3290"/>
                  </a:cubicBezTo>
                  <a:cubicBezTo>
                    <a:pt x="3536" y="3290"/>
                    <a:pt x="3635" y="3267"/>
                    <a:pt x="3725" y="3216"/>
                  </a:cubicBezTo>
                  <a:cubicBezTo>
                    <a:pt x="4013" y="3058"/>
                    <a:pt x="4117" y="2696"/>
                    <a:pt x="3959" y="2408"/>
                  </a:cubicBezTo>
                  <a:cubicBezTo>
                    <a:pt x="3783" y="2089"/>
                    <a:pt x="3562" y="1829"/>
                    <a:pt x="3328" y="1586"/>
                  </a:cubicBezTo>
                  <a:cubicBezTo>
                    <a:pt x="3092" y="1345"/>
                    <a:pt x="2839" y="1129"/>
                    <a:pt x="2569" y="932"/>
                  </a:cubicBezTo>
                  <a:cubicBezTo>
                    <a:pt x="2302" y="736"/>
                    <a:pt x="2020" y="555"/>
                    <a:pt x="1721" y="396"/>
                  </a:cubicBezTo>
                  <a:cubicBezTo>
                    <a:pt x="1418" y="243"/>
                    <a:pt x="1107" y="99"/>
                    <a:pt x="753" y="15"/>
                  </a:cubicBezTo>
                  <a:cubicBezTo>
                    <a:pt x="711" y="5"/>
                    <a:pt x="667"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0"/>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0"/>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0"/>
            <p:cNvSpPr/>
            <p:nvPr/>
          </p:nvSpPr>
          <p:spPr>
            <a:xfrm>
              <a:off x="2580775" y="1984675"/>
              <a:ext cx="85025" cy="94225"/>
            </a:xfrm>
            <a:custGeom>
              <a:avLst/>
              <a:gdLst/>
              <a:ahLst/>
              <a:cxnLst/>
              <a:rect l="l" t="t" r="r" b="b"/>
              <a:pathLst>
                <a:path w="3401" h="3769" extrusionOk="0">
                  <a:moveTo>
                    <a:pt x="607" y="1"/>
                  </a:moveTo>
                  <a:cubicBezTo>
                    <a:pt x="562" y="1"/>
                    <a:pt x="517" y="6"/>
                    <a:pt x="471" y="17"/>
                  </a:cubicBezTo>
                  <a:cubicBezTo>
                    <a:pt x="178" y="92"/>
                    <a:pt x="0" y="392"/>
                    <a:pt x="75" y="686"/>
                  </a:cubicBezTo>
                  <a:cubicBezTo>
                    <a:pt x="163" y="1029"/>
                    <a:pt x="306" y="1326"/>
                    <a:pt x="462" y="1614"/>
                  </a:cubicBezTo>
                  <a:cubicBezTo>
                    <a:pt x="622" y="1898"/>
                    <a:pt x="802" y="2166"/>
                    <a:pt x="1000" y="2418"/>
                  </a:cubicBezTo>
                  <a:cubicBezTo>
                    <a:pt x="1199" y="2672"/>
                    <a:pt x="1415" y="2910"/>
                    <a:pt x="1655" y="3129"/>
                  </a:cubicBezTo>
                  <a:cubicBezTo>
                    <a:pt x="1896" y="3347"/>
                    <a:pt x="2155" y="3551"/>
                    <a:pt x="2471" y="3707"/>
                  </a:cubicBezTo>
                  <a:cubicBezTo>
                    <a:pt x="2553" y="3747"/>
                    <a:pt x="2644" y="3769"/>
                    <a:pt x="2738" y="3769"/>
                  </a:cubicBezTo>
                  <a:cubicBezTo>
                    <a:pt x="2788" y="3769"/>
                    <a:pt x="2838" y="3763"/>
                    <a:pt x="2889" y="3750"/>
                  </a:cubicBezTo>
                  <a:cubicBezTo>
                    <a:pt x="3209" y="3666"/>
                    <a:pt x="3401" y="3339"/>
                    <a:pt x="3317" y="3018"/>
                  </a:cubicBezTo>
                  <a:cubicBezTo>
                    <a:pt x="3228" y="2678"/>
                    <a:pt x="3082" y="2383"/>
                    <a:pt x="2919" y="2101"/>
                  </a:cubicBezTo>
                  <a:cubicBezTo>
                    <a:pt x="2754" y="1822"/>
                    <a:pt x="2565" y="1560"/>
                    <a:pt x="2358" y="1315"/>
                  </a:cubicBezTo>
                  <a:cubicBezTo>
                    <a:pt x="2150" y="1071"/>
                    <a:pt x="1925" y="838"/>
                    <a:pt x="1681" y="624"/>
                  </a:cubicBezTo>
                  <a:cubicBezTo>
                    <a:pt x="1430" y="414"/>
                    <a:pt x="1169" y="212"/>
                    <a:pt x="852" y="57"/>
                  </a:cubicBezTo>
                  <a:cubicBezTo>
                    <a:pt x="777" y="21"/>
                    <a:pt x="693" y="1"/>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30"/>
          <p:cNvSpPr/>
          <p:nvPr/>
        </p:nvSpPr>
        <p:spPr>
          <a:xfrm>
            <a:off x="8086850" y="-110375"/>
            <a:ext cx="1236200" cy="2332600"/>
          </a:xfrm>
          <a:custGeom>
            <a:avLst/>
            <a:gdLst/>
            <a:ahLst/>
            <a:cxnLst/>
            <a:rect l="l" t="t" r="r" b="b"/>
            <a:pathLst>
              <a:path w="49448" h="93304" extrusionOk="0">
                <a:moveTo>
                  <a:pt x="0" y="0"/>
                </a:moveTo>
                <a:cubicBezTo>
                  <a:pt x="9335" y="2335"/>
                  <a:pt x="14962" y="13325"/>
                  <a:pt x="18249" y="22369"/>
                </a:cubicBezTo>
                <a:cubicBezTo>
                  <a:pt x="27074" y="46646"/>
                  <a:pt x="27959" y="78970"/>
                  <a:pt x="49448" y="93304"/>
                </a:cubicBezTo>
              </a:path>
            </a:pathLst>
          </a:custGeom>
          <a:noFill/>
          <a:ln w="9525" cap="flat" cmpd="sng">
            <a:solidFill>
              <a:schemeClr val="accent2"/>
            </a:solidFill>
            <a:prstDash val="solid"/>
            <a:round/>
            <a:headEnd type="none" w="med" len="med"/>
            <a:tailEnd type="none" w="med" len="med"/>
          </a:ln>
        </p:spPr>
      </p:sp>
      <p:sp>
        <p:nvSpPr>
          <p:cNvPr id="771" name="Google Shape;771;p30"/>
          <p:cNvSpPr/>
          <p:nvPr/>
        </p:nvSpPr>
        <p:spPr>
          <a:xfrm>
            <a:off x="-44150" y="-147175"/>
            <a:ext cx="1685075" cy="772625"/>
          </a:xfrm>
          <a:custGeom>
            <a:avLst/>
            <a:gdLst/>
            <a:ahLst/>
            <a:cxnLst/>
            <a:rect l="l" t="t" r="r" b="b"/>
            <a:pathLst>
              <a:path w="67403" h="30905" extrusionOk="0">
                <a:moveTo>
                  <a:pt x="67403" y="0"/>
                </a:moveTo>
                <a:cubicBezTo>
                  <a:pt x="63189" y="8428"/>
                  <a:pt x="52643" y="13780"/>
                  <a:pt x="43267" y="14717"/>
                </a:cubicBezTo>
                <a:cubicBezTo>
                  <a:pt x="27945" y="16248"/>
                  <a:pt x="0" y="15506"/>
                  <a:pt x="0" y="30905"/>
                </a:cubicBezTo>
              </a:path>
            </a:pathLst>
          </a:custGeom>
          <a:noFill/>
          <a:ln w="9525" cap="flat" cmpd="sng">
            <a:solidFill>
              <a:schemeClr val="accent2"/>
            </a:solidFill>
            <a:prstDash val="solid"/>
            <a:round/>
            <a:headEnd type="none" w="med" len="med"/>
            <a:tailEnd type="none" w="med" len="med"/>
          </a:ln>
        </p:spPr>
      </p:sp>
      <p:sp>
        <p:nvSpPr>
          <p:cNvPr id="772" name="Google Shape;772;p30"/>
          <p:cNvSpPr/>
          <p:nvPr/>
        </p:nvSpPr>
        <p:spPr>
          <a:xfrm>
            <a:off x="-213400" y="4164825"/>
            <a:ext cx="1309800" cy="1052250"/>
          </a:xfrm>
          <a:custGeom>
            <a:avLst/>
            <a:gdLst/>
            <a:ahLst/>
            <a:cxnLst/>
            <a:rect l="l" t="t" r="r" b="b"/>
            <a:pathLst>
              <a:path w="52392" h="42090" extrusionOk="0">
                <a:moveTo>
                  <a:pt x="52392" y="42090"/>
                </a:moveTo>
                <a:cubicBezTo>
                  <a:pt x="52392" y="29445"/>
                  <a:pt x="35446" y="22433"/>
                  <a:pt x="24136" y="16778"/>
                </a:cubicBezTo>
                <a:cubicBezTo>
                  <a:pt x="15372" y="12396"/>
                  <a:pt x="0" y="9798"/>
                  <a:pt x="0" y="0"/>
                </a:cubicBezTo>
              </a:path>
            </a:pathLst>
          </a:custGeom>
          <a:noFill/>
          <a:ln w="9525" cap="flat" cmpd="sng">
            <a:solidFill>
              <a:schemeClr val="accent2"/>
            </a:solidFill>
            <a:prstDash val="solid"/>
            <a:round/>
            <a:headEnd type="none" w="med" len="med"/>
            <a:tailEnd type="none" w="med" len="med"/>
          </a:ln>
        </p:spPr>
      </p:sp>
      <p:sp>
        <p:nvSpPr>
          <p:cNvPr id="773" name="Google Shape;773;p30"/>
          <p:cNvSpPr txBox="1">
            <a:spLocks noGrp="1"/>
          </p:cNvSpPr>
          <p:nvPr>
            <p:ph type="title"/>
          </p:nvPr>
        </p:nvSpPr>
        <p:spPr>
          <a:xfrm>
            <a:off x="717725" y="539500"/>
            <a:ext cx="7708500" cy="63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atin typeface="Quicksand"/>
                <a:ea typeface="Quicksand"/>
                <a:cs typeface="Quicksand"/>
                <a:sym typeface="Quicksand"/>
              </a:defRPr>
            </a:lvl2pPr>
            <a:lvl3pPr lvl="2" rtl="0">
              <a:spcBef>
                <a:spcPts val="0"/>
              </a:spcBef>
              <a:spcAft>
                <a:spcPts val="0"/>
              </a:spcAft>
              <a:buSzPts val="3500"/>
              <a:buNone/>
              <a:defRPr>
                <a:latin typeface="Quicksand"/>
                <a:ea typeface="Quicksand"/>
                <a:cs typeface="Quicksand"/>
                <a:sym typeface="Quicksand"/>
              </a:defRPr>
            </a:lvl3pPr>
            <a:lvl4pPr lvl="3" rtl="0">
              <a:spcBef>
                <a:spcPts val="0"/>
              </a:spcBef>
              <a:spcAft>
                <a:spcPts val="0"/>
              </a:spcAft>
              <a:buSzPts val="3500"/>
              <a:buNone/>
              <a:defRPr>
                <a:latin typeface="Quicksand"/>
                <a:ea typeface="Quicksand"/>
                <a:cs typeface="Quicksand"/>
                <a:sym typeface="Quicksand"/>
              </a:defRPr>
            </a:lvl4pPr>
            <a:lvl5pPr lvl="4" rtl="0">
              <a:spcBef>
                <a:spcPts val="0"/>
              </a:spcBef>
              <a:spcAft>
                <a:spcPts val="0"/>
              </a:spcAft>
              <a:buSzPts val="3500"/>
              <a:buNone/>
              <a:defRPr>
                <a:latin typeface="Quicksand"/>
                <a:ea typeface="Quicksand"/>
                <a:cs typeface="Quicksand"/>
                <a:sym typeface="Quicksand"/>
              </a:defRPr>
            </a:lvl5pPr>
            <a:lvl6pPr lvl="5" rtl="0">
              <a:spcBef>
                <a:spcPts val="0"/>
              </a:spcBef>
              <a:spcAft>
                <a:spcPts val="0"/>
              </a:spcAft>
              <a:buSzPts val="3500"/>
              <a:buNone/>
              <a:defRPr>
                <a:latin typeface="Quicksand"/>
                <a:ea typeface="Quicksand"/>
                <a:cs typeface="Quicksand"/>
                <a:sym typeface="Quicksand"/>
              </a:defRPr>
            </a:lvl6pPr>
            <a:lvl7pPr lvl="6" rtl="0">
              <a:spcBef>
                <a:spcPts val="0"/>
              </a:spcBef>
              <a:spcAft>
                <a:spcPts val="0"/>
              </a:spcAft>
              <a:buSzPts val="3500"/>
              <a:buNone/>
              <a:defRPr>
                <a:latin typeface="Quicksand"/>
                <a:ea typeface="Quicksand"/>
                <a:cs typeface="Quicksand"/>
                <a:sym typeface="Quicksand"/>
              </a:defRPr>
            </a:lvl7pPr>
            <a:lvl8pPr lvl="7" rtl="0">
              <a:spcBef>
                <a:spcPts val="0"/>
              </a:spcBef>
              <a:spcAft>
                <a:spcPts val="0"/>
              </a:spcAft>
              <a:buSzPts val="3500"/>
              <a:buNone/>
              <a:defRPr>
                <a:latin typeface="Quicksand"/>
                <a:ea typeface="Quicksand"/>
                <a:cs typeface="Quicksand"/>
                <a:sym typeface="Quicksand"/>
              </a:defRPr>
            </a:lvl8pPr>
            <a:lvl9pPr lvl="8" rtl="0">
              <a:spcBef>
                <a:spcPts val="0"/>
              </a:spcBef>
              <a:spcAft>
                <a:spcPts val="0"/>
              </a:spcAft>
              <a:buSzPts val="3500"/>
              <a:buNone/>
              <a:defRPr>
                <a:latin typeface="Quicksand"/>
                <a:ea typeface="Quicksand"/>
                <a:cs typeface="Quicksand"/>
                <a:sym typeface="Quicksan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27"/>
        <p:cNvGrpSpPr/>
        <p:nvPr/>
      </p:nvGrpSpPr>
      <p:grpSpPr>
        <a:xfrm>
          <a:off x="0" y="0"/>
          <a:ext cx="0" cy="0"/>
          <a:chOff x="0" y="0"/>
          <a:chExt cx="0" cy="0"/>
        </a:xfrm>
      </p:grpSpPr>
      <p:sp>
        <p:nvSpPr>
          <p:cNvPr id="828" name="Google Shape;828;p33"/>
          <p:cNvSpPr/>
          <p:nvPr/>
        </p:nvSpPr>
        <p:spPr>
          <a:xfrm>
            <a:off x="0" y="0"/>
            <a:ext cx="1992700" cy="1486372"/>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33"/>
          <p:cNvGrpSpPr/>
          <p:nvPr/>
        </p:nvGrpSpPr>
        <p:grpSpPr>
          <a:xfrm>
            <a:off x="717713" y="183693"/>
            <a:ext cx="993077" cy="417935"/>
            <a:chOff x="1958550" y="3085300"/>
            <a:chExt cx="579425" cy="243850"/>
          </a:xfrm>
        </p:grpSpPr>
        <p:sp>
          <p:nvSpPr>
            <p:cNvPr id="830" name="Google Shape;830;p33"/>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3"/>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3"/>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6" name="Google Shape;836;p33"/>
          <p:cNvSpPr/>
          <p:nvPr/>
        </p:nvSpPr>
        <p:spPr>
          <a:xfrm>
            <a:off x="-80950" y="-88300"/>
            <a:ext cx="1221500" cy="1317150"/>
          </a:xfrm>
          <a:custGeom>
            <a:avLst/>
            <a:gdLst/>
            <a:ahLst/>
            <a:cxnLst/>
            <a:rect l="l" t="t" r="r" b="b"/>
            <a:pathLst>
              <a:path w="48860" h="52686" extrusionOk="0">
                <a:moveTo>
                  <a:pt x="48860" y="0"/>
                </a:moveTo>
                <a:cubicBezTo>
                  <a:pt x="43162" y="8542"/>
                  <a:pt x="26886" y="4995"/>
                  <a:pt x="21192" y="13539"/>
                </a:cubicBezTo>
                <a:cubicBezTo>
                  <a:pt x="17423" y="19193"/>
                  <a:pt x="17772" y="26756"/>
                  <a:pt x="15011" y="32965"/>
                </a:cubicBezTo>
                <a:cubicBezTo>
                  <a:pt x="11654" y="40514"/>
                  <a:pt x="6873" y="48102"/>
                  <a:pt x="0" y="52686"/>
                </a:cubicBezTo>
              </a:path>
            </a:pathLst>
          </a:custGeom>
          <a:noFill/>
          <a:ln w="9525" cap="flat" cmpd="sng">
            <a:solidFill>
              <a:schemeClr val="accent2"/>
            </a:solidFill>
            <a:prstDash val="solid"/>
            <a:round/>
            <a:headEnd type="none" w="med" len="med"/>
            <a:tailEnd type="none" w="med" len="med"/>
          </a:ln>
        </p:spPr>
      </p:sp>
      <p:sp>
        <p:nvSpPr>
          <p:cNvPr id="837" name="Google Shape;837;p33"/>
          <p:cNvSpPr/>
          <p:nvPr/>
        </p:nvSpPr>
        <p:spPr>
          <a:xfrm flipH="1">
            <a:off x="6059150" y="3902927"/>
            <a:ext cx="3084838" cy="1240568"/>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33"/>
          <p:cNvGrpSpPr/>
          <p:nvPr/>
        </p:nvGrpSpPr>
        <p:grpSpPr>
          <a:xfrm rot="8100000">
            <a:off x="7253839" y="4834233"/>
            <a:ext cx="452278" cy="377126"/>
            <a:chOff x="3153950" y="2696550"/>
            <a:chExt cx="438575" cy="365700"/>
          </a:xfrm>
        </p:grpSpPr>
        <p:sp>
          <p:nvSpPr>
            <p:cNvPr id="839" name="Google Shape;839;p33"/>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33"/>
          <p:cNvSpPr/>
          <p:nvPr/>
        </p:nvSpPr>
        <p:spPr>
          <a:xfrm>
            <a:off x="6541600" y="4245775"/>
            <a:ext cx="2744650" cy="1081075"/>
          </a:xfrm>
          <a:custGeom>
            <a:avLst/>
            <a:gdLst/>
            <a:ahLst/>
            <a:cxnLst/>
            <a:rect l="l" t="t" r="r" b="b"/>
            <a:pathLst>
              <a:path w="109786" h="43243" extrusionOk="0">
                <a:moveTo>
                  <a:pt x="0" y="40618"/>
                </a:moveTo>
                <a:cubicBezTo>
                  <a:pt x="15310" y="40618"/>
                  <a:pt x="31063" y="45511"/>
                  <a:pt x="45916" y="41796"/>
                </a:cubicBezTo>
                <a:cubicBezTo>
                  <a:pt x="60215" y="38220"/>
                  <a:pt x="67103" y="21112"/>
                  <a:pt x="79176" y="12657"/>
                </a:cubicBezTo>
                <a:cubicBezTo>
                  <a:pt x="85182" y="8451"/>
                  <a:pt x="92234" y="5851"/>
                  <a:pt x="99190" y="3532"/>
                </a:cubicBezTo>
                <a:cubicBezTo>
                  <a:pt x="102722" y="2355"/>
                  <a:pt x="107156" y="2635"/>
                  <a:pt x="109786" y="0"/>
                </a:cubicBezTo>
              </a:path>
            </a:pathLst>
          </a:custGeom>
          <a:noFill/>
          <a:ln w="9525" cap="flat" cmpd="sng">
            <a:solidFill>
              <a:schemeClr val="accent2"/>
            </a:solidFill>
            <a:prstDash val="solid"/>
            <a:round/>
            <a:headEnd type="none" w="med" len="med"/>
            <a:tailEnd type="none" w="med" len="med"/>
          </a:ln>
        </p:spPr>
      </p:sp>
      <p:sp>
        <p:nvSpPr>
          <p:cNvPr id="844" name="Google Shape;844;p33"/>
          <p:cNvSpPr/>
          <p:nvPr/>
        </p:nvSpPr>
        <p:spPr>
          <a:xfrm>
            <a:off x="0" y="4103350"/>
            <a:ext cx="2586549" cy="1040138"/>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5" name="Google Shape;845;p33"/>
          <p:cNvGrpSpPr/>
          <p:nvPr/>
        </p:nvGrpSpPr>
        <p:grpSpPr>
          <a:xfrm rot="-2435481">
            <a:off x="895612" y="4775132"/>
            <a:ext cx="376900" cy="400210"/>
            <a:chOff x="2954500" y="3099175"/>
            <a:chExt cx="287125" cy="304850"/>
          </a:xfrm>
        </p:grpSpPr>
        <p:sp>
          <p:nvSpPr>
            <p:cNvPr id="846" name="Google Shape;846;p33"/>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3"/>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3"/>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3"/>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33"/>
          <p:cNvSpPr/>
          <p:nvPr/>
        </p:nvSpPr>
        <p:spPr>
          <a:xfrm>
            <a:off x="-88300" y="4613729"/>
            <a:ext cx="2266375" cy="669575"/>
          </a:xfrm>
          <a:custGeom>
            <a:avLst/>
            <a:gdLst/>
            <a:ahLst/>
            <a:cxnLst/>
            <a:rect l="l" t="t" r="r" b="b"/>
            <a:pathLst>
              <a:path w="90655" h="26783" extrusionOk="0">
                <a:moveTo>
                  <a:pt x="90655" y="26783"/>
                </a:moveTo>
                <a:cubicBezTo>
                  <a:pt x="86668" y="26214"/>
                  <a:pt x="84620" y="20675"/>
                  <a:pt x="80648" y="20014"/>
                </a:cubicBezTo>
                <a:cubicBezTo>
                  <a:pt x="70464" y="18319"/>
                  <a:pt x="59471" y="19496"/>
                  <a:pt x="50037" y="15304"/>
                </a:cubicBezTo>
                <a:cubicBezTo>
                  <a:pt x="40173" y="10921"/>
                  <a:pt x="31664" y="3206"/>
                  <a:pt x="21192" y="588"/>
                </a:cubicBezTo>
                <a:cubicBezTo>
                  <a:pt x="14333" y="-1127"/>
                  <a:pt x="7070" y="1471"/>
                  <a:pt x="0" y="1471"/>
                </a:cubicBezTo>
              </a:path>
            </a:pathLst>
          </a:custGeom>
          <a:noFill/>
          <a:ln w="9525" cap="flat" cmpd="sng">
            <a:solidFill>
              <a:schemeClr val="accent2"/>
            </a:solidFill>
            <a:prstDash val="solid"/>
            <a:round/>
            <a:headEnd type="none" w="med" len="med"/>
            <a:tailEnd type="none" w="med" len="med"/>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51"/>
        <p:cNvGrpSpPr/>
        <p:nvPr/>
      </p:nvGrpSpPr>
      <p:grpSpPr>
        <a:xfrm>
          <a:off x="0" y="0"/>
          <a:ext cx="0" cy="0"/>
          <a:chOff x="0" y="0"/>
          <a:chExt cx="0" cy="0"/>
        </a:xfrm>
      </p:grpSpPr>
      <p:sp>
        <p:nvSpPr>
          <p:cNvPr id="852" name="Google Shape;852;p34"/>
          <p:cNvSpPr/>
          <p:nvPr/>
        </p:nvSpPr>
        <p:spPr>
          <a:xfrm rot="10800000">
            <a:off x="-3217" y="2512600"/>
            <a:ext cx="1432868" cy="2630899"/>
          </a:xfrm>
          <a:custGeom>
            <a:avLst/>
            <a:gdLst/>
            <a:ahLst/>
            <a:cxnLst/>
            <a:rect l="l" t="t" r="r" b="b"/>
            <a:pathLst>
              <a:path w="30459" h="55926" extrusionOk="0">
                <a:moveTo>
                  <a:pt x="374" y="1"/>
                </a:moveTo>
                <a:cubicBezTo>
                  <a:pt x="1" y="9422"/>
                  <a:pt x="4462" y="18906"/>
                  <a:pt x="11956" y="24626"/>
                </a:cubicBezTo>
                <a:cubicBezTo>
                  <a:pt x="16922" y="28418"/>
                  <a:pt x="23451" y="31053"/>
                  <a:pt x="25769" y="36855"/>
                </a:cubicBezTo>
                <a:cubicBezTo>
                  <a:pt x="27525" y="41250"/>
                  <a:pt x="26299" y="46323"/>
                  <a:pt x="27603" y="50872"/>
                </a:cubicBezTo>
                <a:cubicBezTo>
                  <a:pt x="28142" y="52754"/>
                  <a:pt x="29144" y="54480"/>
                  <a:pt x="30459" y="55925"/>
                </a:cubicBezTo>
                <a:lnTo>
                  <a:pt x="304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3" name="Google Shape;853;p34"/>
          <p:cNvGrpSpPr/>
          <p:nvPr/>
        </p:nvGrpSpPr>
        <p:grpSpPr>
          <a:xfrm rot="4252254">
            <a:off x="542344" y="4511771"/>
            <a:ext cx="874182" cy="367882"/>
            <a:chOff x="1958550" y="3085300"/>
            <a:chExt cx="579425" cy="243850"/>
          </a:xfrm>
        </p:grpSpPr>
        <p:sp>
          <p:nvSpPr>
            <p:cNvPr id="854" name="Google Shape;854;p34"/>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4"/>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4"/>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4"/>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4"/>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4"/>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 name="Google Shape;860;p34"/>
          <p:cNvSpPr/>
          <p:nvPr/>
        </p:nvSpPr>
        <p:spPr>
          <a:xfrm>
            <a:off x="-267401" y="2938075"/>
            <a:ext cx="1673525" cy="2466750"/>
          </a:xfrm>
          <a:custGeom>
            <a:avLst/>
            <a:gdLst/>
            <a:ahLst/>
            <a:cxnLst/>
            <a:rect l="l" t="t" r="r" b="b"/>
            <a:pathLst>
              <a:path w="66941" h="98670" extrusionOk="0">
                <a:moveTo>
                  <a:pt x="66941" y="97986"/>
                </a:moveTo>
                <a:cubicBezTo>
                  <a:pt x="56476" y="100079"/>
                  <a:pt x="42110" y="97265"/>
                  <a:pt x="36451" y="88217"/>
                </a:cubicBezTo>
                <a:cubicBezTo>
                  <a:pt x="30283" y="78355"/>
                  <a:pt x="34958" y="64508"/>
                  <a:pt x="30234" y="53878"/>
                </a:cubicBezTo>
                <a:cubicBezTo>
                  <a:pt x="24054" y="39973"/>
                  <a:pt x="9989" y="30824"/>
                  <a:pt x="2703" y="17466"/>
                </a:cubicBezTo>
                <a:cubicBezTo>
                  <a:pt x="-117" y="12296"/>
                  <a:pt x="39" y="5889"/>
                  <a:pt x="39" y="0"/>
                </a:cubicBezTo>
              </a:path>
            </a:pathLst>
          </a:custGeom>
          <a:noFill/>
          <a:ln w="9525" cap="flat" cmpd="sng">
            <a:solidFill>
              <a:schemeClr val="accent2"/>
            </a:solidFill>
            <a:prstDash val="solid"/>
            <a:round/>
            <a:headEnd type="none" w="med" len="med"/>
            <a:tailEnd type="none" w="med" len="med"/>
          </a:ln>
        </p:spPr>
      </p:sp>
      <p:sp>
        <p:nvSpPr>
          <p:cNvPr id="861" name="Google Shape;861;p34"/>
          <p:cNvSpPr/>
          <p:nvPr/>
        </p:nvSpPr>
        <p:spPr>
          <a:xfrm>
            <a:off x="6793850" y="-47875"/>
            <a:ext cx="2424524" cy="1974178"/>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34"/>
          <p:cNvGrpSpPr/>
          <p:nvPr/>
        </p:nvGrpSpPr>
        <p:grpSpPr>
          <a:xfrm rot="5684652">
            <a:off x="8448353" y="1044269"/>
            <a:ext cx="1049458" cy="255892"/>
            <a:chOff x="1958550" y="3085300"/>
            <a:chExt cx="579425" cy="141275"/>
          </a:xfrm>
        </p:grpSpPr>
        <p:sp>
          <p:nvSpPr>
            <p:cNvPr id="863" name="Google Shape;863;p34"/>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4"/>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4"/>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4"/>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4"/>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8" name="Google Shape;868;p34"/>
          <p:cNvSpPr/>
          <p:nvPr/>
        </p:nvSpPr>
        <p:spPr>
          <a:xfrm>
            <a:off x="7126900" y="-344625"/>
            <a:ext cx="2183200" cy="884125"/>
          </a:xfrm>
          <a:custGeom>
            <a:avLst/>
            <a:gdLst/>
            <a:ahLst/>
            <a:cxnLst/>
            <a:rect l="l" t="t" r="r" b="b"/>
            <a:pathLst>
              <a:path w="87328" h="35365" extrusionOk="0">
                <a:moveTo>
                  <a:pt x="0" y="0"/>
                </a:moveTo>
                <a:cubicBezTo>
                  <a:pt x="0" y="12987"/>
                  <a:pt x="6716" y="29676"/>
                  <a:pt x="18946" y="34043"/>
                </a:cubicBezTo>
                <a:cubicBezTo>
                  <a:pt x="31904" y="38670"/>
                  <a:pt x="46095" y="29368"/>
                  <a:pt x="59798" y="28123"/>
                </a:cubicBezTo>
                <a:cubicBezTo>
                  <a:pt x="65891" y="27569"/>
                  <a:pt x="72178" y="26500"/>
                  <a:pt x="78151" y="27827"/>
                </a:cubicBezTo>
                <a:cubicBezTo>
                  <a:pt x="81353" y="28539"/>
                  <a:pt x="84048" y="31379"/>
                  <a:pt x="87328" y="31379"/>
                </a:cubicBezTo>
              </a:path>
            </a:pathLst>
          </a:custGeom>
          <a:noFill/>
          <a:ln w="9525" cap="flat" cmpd="sng">
            <a:solidFill>
              <a:schemeClr val="accent2"/>
            </a:solidFill>
            <a:prstDash val="solid"/>
            <a:round/>
            <a:headEnd type="none" w="med" len="med"/>
            <a:tailEnd type="none" w="med" len="med"/>
          </a:ln>
        </p:spPr>
      </p:sp>
      <p:sp>
        <p:nvSpPr>
          <p:cNvPr id="869" name="Google Shape;869;p34"/>
          <p:cNvSpPr/>
          <p:nvPr/>
        </p:nvSpPr>
        <p:spPr>
          <a:xfrm rot="10800000">
            <a:off x="-23186" y="-23931"/>
            <a:ext cx="1874211" cy="997406"/>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0" name="Google Shape;870;p34"/>
          <p:cNvGrpSpPr/>
          <p:nvPr/>
        </p:nvGrpSpPr>
        <p:grpSpPr>
          <a:xfrm flipH="1">
            <a:off x="25231" y="184534"/>
            <a:ext cx="620357" cy="580489"/>
            <a:chOff x="3145550" y="2696550"/>
            <a:chExt cx="446975" cy="418250"/>
          </a:xfrm>
        </p:grpSpPr>
        <p:sp>
          <p:nvSpPr>
            <p:cNvPr id="871" name="Google Shape;871;p34"/>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4"/>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4"/>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4"/>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4"/>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4"/>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4"/>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8" name="Google Shape;878;p34"/>
          <p:cNvSpPr/>
          <p:nvPr/>
        </p:nvSpPr>
        <p:spPr>
          <a:xfrm flipH="1">
            <a:off x="-150725" y="-126950"/>
            <a:ext cx="1876400" cy="1000750"/>
          </a:xfrm>
          <a:custGeom>
            <a:avLst/>
            <a:gdLst/>
            <a:ahLst/>
            <a:cxnLst/>
            <a:rect l="l" t="t" r="r" b="b"/>
            <a:pathLst>
              <a:path w="75056" h="40030" extrusionOk="0">
                <a:moveTo>
                  <a:pt x="0" y="0"/>
                </a:moveTo>
                <a:cubicBezTo>
                  <a:pt x="8911" y="14856"/>
                  <a:pt x="34995" y="2746"/>
                  <a:pt x="51215" y="8830"/>
                </a:cubicBezTo>
                <a:cubicBezTo>
                  <a:pt x="63470" y="13427"/>
                  <a:pt x="61967" y="40030"/>
                  <a:pt x="75056" y="40030"/>
                </a:cubicBezTo>
              </a:path>
            </a:pathLst>
          </a:custGeom>
          <a:noFill/>
          <a:ln w="9525" cap="flat" cmpd="sng">
            <a:solidFill>
              <a:schemeClr val="accent2"/>
            </a:solidFill>
            <a:prstDash val="solid"/>
            <a:round/>
            <a:headEnd type="none" w="med" len="med"/>
            <a:tailEnd type="none" w="med" len="med"/>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1"/>
        <p:cNvGrpSpPr/>
        <p:nvPr/>
      </p:nvGrpSpPr>
      <p:grpSpPr>
        <a:xfrm>
          <a:off x="0" y="0"/>
          <a:ext cx="0" cy="0"/>
          <a:chOff x="0" y="0"/>
          <a:chExt cx="0" cy="0"/>
        </a:xfrm>
      </p:grpSpPr>
      <p:sp>
        <p:nvSpPr>
          <p:cNvPr id="152" name="Google Shape;152;p7"/>
          <p:cNvSpPr/>
          <p:nvPr/>
        </p:nvSpPr>
        <p:spPr>
          <a:xfrm>
            <a:off x="-76159" y="2915300"/>
            <a:ext cx="5648729" cy="2298314"/>
          </a:xfrm>
          <a:custGeom>
            <a:avLst/>
            <a:gdLst/>
            <a:ahLst/>
            <a:cxnLst/>
            <a:rect l="l" t="t" r="r" b="b"/>
            <a:pathLst>
              <a:path w="52439" h="21336" extrusionOk="0">
                <a:moveTo>
                  <a:pt x="0" y="0"/>
                </a:moveTo>
                <a:lnTo>
                  <a:pt x="65" y="21336"/>
                </a:lnTo>
                <a:lnTo>
                  <a:pt x="52438" y="21336"/>
                </a:lnTo>
                <a:cubicBezTo>
                  <a:pt x="50832" y="19428"/>
                  <a:pt x="48528" y="17879"/>
                  <a:pt x="45868" y="16922"/>
                </a:cubicBezTo>
                <a:cubicBezTo>
                  <a:pt x="41665" y="15408"/>
                  <a:pt x="36870" y="15406"/>
                  <a:pt x="32253" y="15140"/>
                </a:cubicBezTo>
                <a:cubicBezTo>
                  <a:pt x="27634" y="14874"/>
                  <a:pt x="22731" y="14206"/>
                  <a:pt x="19363" y="11733"/>
                </a:cubicBezTo>
                <a:cubicBezTo>
                  <a:pt x="17526" y="10383"/>
                  <a:pt x="16314" y="8611"/>
                  <a:pt x="14793" y="7044"/>
                </a:cubicBezTo>
                <a:cubicBezTo>
                  <a:pt x="11228" y="3367"/>
                  <a:pt x="5829" y="79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7911375" y="-74025"/>
            <a:ext cx="1284453" cy="2777307"/>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7"/>
          <p:cNvGrpSpPr/>
          <p:nvPr/>
        </p:nvGrpSpPr>
        <p:grpSpPr>
          <a:xfrm rot="4385623">
            <a:off x="8318417" y="1627910"/>
            <a:ext cx="975315" cy="410460"/>
            <a:chOff x="1958550" y="3085300"/>
            <a:chExt cx="579425" cy="243850"/>
          </a:xfrm>
        </p:grpSpPr>
        <p:sp>
          <p:nvSpPr>
            <p:cNvPr id="155" name="Google Shape;155;p7"/>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7"/>
          <p:cNvGrpSpPr/>
          <p:nvPr/>
        </p:nvGrpSpPr>
        <p:grpSpPr>
          <a:xfrm>
            <a:off x="141143" y="4188788"/>
            <a:ext cx="954292" cy="892964"/>
            <a:chOff x="3145550" y="2696550"/>
            <a:chExt cx="446975" cy="418250"/>
          </a:xfrm>
        </p:grpSpPr>
        <p:sp>
          <p:nvSpPr>
            <p:cNvPr id="162" name="Google Shape;162;p7"/>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7"/>
          <p:cNvSpPr/>
          <p:nvPr/>
        </p:nvSpPr>
        <p:spPr>
          <a:xfrm>
            <a:off x="-207225" y="3374725"/>
            <a:ext cx="5143500" cy="1825625"/>
          </a:xfrm>
          <a:custGeom>
            <a:avLst/>
            <a:gdLst/>
            <a:ahLst/>
            <a:cxnLst/>
            <a:rect l="l" t="t" r="r" b="b"/>
            <a:pathLst>
              <a:path w="205740" h="73025" extrusionOk="0">
                <a:moveTo>
                  <a:pt x="0" y="0"/>
                </a:moveTo>
                <a:cubicBezTo>
                  <a:pt x="21497" y="0"/>
                  <a:pt x="43118" y="12331"/>
                  <a:pt x="58318" y="27531"/>
                </a:cubicBezTo>
                <a:cubicBezTo>
                  <a:pt x="70415" y="39628"/>
                  <a:pt x="75307" y="60120"/>
                  <a:pt x="90881" y="67199"/>
                </a:cubicBezTo>
                <a:cubicBezTo>
                  <a:pt x="125736" y="83042"/>
                  <a:pt x="168197" y="60282"/>
                  <a:pt x="205740" y="67791"/>
                </a:cubicBezTo>
              </a:path>
            </a:pathLst>
          </a:custGeom>
          <a:noFill/>
          <a:ln w="9525" cap="flat" cmpd="sng">
            <a:solidFill>
              <a:schemeClr val="accent2"/>
            </a:solidFill>
            <a:prstDash val="solid"/>
            <a:round/>
            <a:headEnd type="none" w="med" len="med"/>
            <a:tailEnd type="none" w="med" len="med"/>
          </a:ln>
        </p:spPr>
      </p:sp>
      <p:sp>
        <p:nvSpPr>
          <p:cNvPr id="170" name="Google Shape;170;p7"/>
          <p:cNvSpPr/>
          <p:nvPr/>
        </p:nvSpPr>
        <p:spPr>
          <a:xfrm>
            <a:off x="8214800" y="-74000"/>
            <a:ext cx="1050900" cy="1864975"/>
          </a:xfrm>
          <a:custGeom>
            <a:avLst/>
            <a:gdLst/>
            <a:ahLst/>
            <a:cxnLst/>
            <a:rect l="l" t="t" r="r" b="b"/>
            <a:pathLst>
              <a:path w="42036" h="74599" extrusionOk="0">
                <a:moveTo>
                  <a:pt x="0" y="0"/>
                </a:moveTo>
                <a:cubicBezTo>
                  <a:pt x="1398" y="12581"/>
                  <a:pt x="10207" y="24010"/>
                  <a:pt x="19538" y="32563"/>
                </a:cubicBezTo>
                <a:cubicBezTo>
                  <a:pt x="26019" y="38504"/>
                  <a:pt x="33918" y="43528"/>
                  <a:pt x="38188" y="51213"/>
                </a:cubicBezTo>
                <a:cubicBezTo>
                  <a:pt x="42025" y="58119"/>
                  <a:pt x="42036" y="66699"/>
                  <a:pt x="42036" y="74599"/>
                </a:cubicBezTo>
              </a:path>
            </a:pathLst>
          </a:custGeom>
          <a:noFill/>
          <a:ln w="9525" cap="flat" cmpd="sng">
            <a:solidFill>
              <a:schemeClr val="accent2"/>
            </a:solidFill>
            <a:prstDash val="solid"/>
            <a:round/>
            <a:headEnd type="none" w="med" len="med"/>
            <a:tailEnd type="none" w="med" len="med"/>
          </a:ln>
        </p:spPr>
      </p:sp>
      <p:sp>
        <p:nvSpPr>
          <p:cNvPr id="171" name="Google Shape;171;p7"/>
          <p:cNvSpPr txBox="1">
            <a:spLocks noGrp="1"/>
          </p:cNvSpPr>
          <p:nvPr>
            <p:ph type="title"/>
          </p:nvPr>
        </p:nvSpPr>
        <p:spPr>
          <a:xfrm>
            <a:off x="716550" y="546137"/>
            <a:ext cx="7710900" cy="63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6"/>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7"/>
          <p:cNvSpPr txBox="1">
            <a:spLocks noGrp="1"/>
          </p:cNvSpPr>
          <p:nvPr>
            <p:ph type="subTitle" idx="1"/>
          </p:nvPr>
        </p:nvSpPr>
        <p:spPr>
          <a:xfrm>
            <a:off x="4151800" y="1697375"/>
            <a:ext cx="4105500" cy="209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5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3"/>
        <p:cNvGrpSpPr/>
        <p:nvPr/>
      </p:nvGrpSpPr>
      <p:grpSpPr>
        <a:xfrm>
          <a:off x="0" y="0"/>
          <a:ext cx="0" cy="0"/>
          <a:chOff x="0" y="0"/>
          <a:chExt cx="0" cy="0"/>
        </a:xfrm>
      </p:grpSpPr>
      <p:sp>
        <p:nvSpPr>
          <p:cNvPr id="174" name="Google Shape;174;p8"/>
          <p:cNvSpPr txBox="1">
            <a:spLocks noGrp="1"/>
          </p:cNvSpPr>
          <p:nvPr>
            <p:ph type="title"/>
          </p:nvPr>
        </p:nvSpPr>
        <p:spPr>
          <a:xfrm>
            <a:off x="1204650" y="1307100"/>
            <a:ext cx="6734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4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75" name="Google Shape;175;p8"/>
          <p:cNvSpPr/>
          <p:nvPr/>
        </p:nvSpPr>
        <p:spPr>
          <a:xfrm rot="10800000">
            <a:off x="3606106" y="-44245"/>
            <a:ext cx="5575120" cy="1990644"/>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39725" y="2830175"/>
            <a:ext cx="6633714" cy="2368624"/>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8"/>
          <p:cNvGrpSpPr/>
          <p:nvPr/>
        </p:nvGrpSpPr>
        <p:grpSpPr>
          <a:xfrm rot="7042405">
            <a:off x="8410639" y="1192538"/>
            <a:ext cx="626810" cy="476171"/>
            <a:chOff x="2040064" y="3058489"/>
            <a:chExt cx="356286" cy="270661"/>
          </a:xfrm>
        </p:grpSpPr>
        <p:sp>
          <p:nvSpPr>
            <p:cNvPr id="178" name="Google Shape;178;p8"/>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040064" y="3058489"/>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8"/>
          <p:cNvGrpSpPr/>
          <p:nvPr/>
        </p:nvGrpSpPr>
        <p:grpSpPr>
          <a:xfrm rot="9207917">
            <a:off x="3119267" y="4664879"/>
            <a:ext cx="793878" cy="648719"/>
            <a:chOff x="2580775" y="1984675"/>
            <a:chExt cx="587375" cy="479975"/>
          </a:xfrm>
        </p:grpSpPr>
        <p:sp>
          <p:nvSpPr>
            <p:cNvPr id="184" name="Google Shape;184;p8"/>
            <p:cNvSpPr/>
            <p:nvPr/>
          </p:nvSpPr>
          <p:spPr>
            <a:xfrm>
              <a:off x="2653200" y="2188150"/>
              <a:ext cx="90275" cy="79725"/>
            </a:xfrm>
            <a:custGeom>
              <a:avLst/>
              <a:gdLst/>
              <a:ahLst/>
              <a:cxnLst/>
              <a:rect l="l" t="t" r="r" b="b"/>
              <a:pathLst>
                <a:path w="3611" h="3189" extrusionOk="0">
                  <a:moveTo>
                    <a:pt x="631" y="0"/>
                  </a:moveTo>
                  <a:cubicBezTo>
                    <a:pt x="561" y="0"/>
                    <a:pt x="490" y="13"/>
                    <a:pt x="422" y="40"/>
                  </a:cubicBezTo>
                  <a:cubicBezTo>
                    <a:pt x="136" y="156"/>
                    <a:pt x="0" y="481"/>
                    <a:pt x="117" y="767"/>
                  </a:cubicBezTo>
                  <a:cubicBezTo>
                    <a:pt x="241" y="1074"/>
                    <a:pt x="413" y="1331"/>
                    <a:pt x="596" y="1572"/>
                  </a:cubicBezTo>
                  <a:cubicBezTo>
                    <a:pt x="782" y="1809"/>
                    <a:pt x="986" y="2028"/>
                    <a:pt x="1205" y="2230"/>
                  </a:cubicBezTo>
                  <a:cubicBezTo>
                    <a:pt x="1424" y="2433"/>
                    <a:pt x="1657" y="2616"/>
                    <a:pt x="1913" y="2777"/>
                  </a:cubicBezTo>
                  <a:cubicBezTo>
                    <a:pt x="2169" y="2936"/>
                    <a:pt x="2439" y="3079"/>
                    <a:pt x="2760" y="3167"/>
                  </a:cubicBezTo>
                  <a:cubicBezTo>
                    <a:pt x="2812" y="3181"/>
                    <a:pt x="2866" y="3188"/>
                    <a:pt x="2920" y="3188"/>
                  </a:cubicBezTo>
                  <a:cubicBezTo>
                    <a:pt x="2998" y="3188"/>
                    <a:pt x="3076" y="3173"/>
                    <a:pt x="3152" y="3142"/>
                  </a:cubicBezTo>
                  <a:cubicBezTo>
                    <a:pt x="3462" y="3014"/>
                    <a:pt x="3610" y="2660"/>
                    <a:pt x="3483" y="2349"/>
                  </a:cubicBezTo>
                  <a:cubicBezTo>
                    <a:pt x="3356" y="2043"/>
                    <a:pt x="3183" y="1791"/>
                    <a:pt x="2992" y="1557"/>
                  </a:cubicBezTo>
                  <a:cubicBezTo>
                    <a:pt x="2801" y="1324"/>
                    <a:pt x="2590" y="1112"/>
                    <a:pt x="2363" y="920"/>
                  </a:cubicBezTo>
                  <a:cubicBezTo>
                    <a:pt x="2137" y="728"/>
                    <a:pt x="1894" y="553"/>
                    <a:pt x="1635" y="398"/>
                  </a:cubicBezTo>
                  <a:cubicBezTo>
                    <a:pt x="1374" y="245"/>
                    <a:pt x="1098" y="106"/>
                    <a:pt x="778" y="20"/>
                  </a:cubicBezTo>
                  <a:cubicBezTo>
                    <a:pt x="731" y="7"/>
                    <a:pt x="681" y="0"/>
                    <a:pt x="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2580775" y="1984675"/>
              <a:ext cx="85025" cy="94225"/>
            </a:xfrm>
            <a:custGeom>
              <a:avLst/>
              <a:gdLst/>
              <a:ahLst/>
              <a:cxnLst/>
              <a:rect l="l" t="t" r="r" b="b"/>
              <a:pathLst>
                <a:path w="3401" h="3769" extrusionOk="0">
                  <a:moveTo>
                    <a:pt x="607" y="1"/>
                  </a:moveTo>
                  <a:cubicBezTo>
                    <a:pt x="562" y="1"/>
                    <a:pt x="517" y="6"/>
                    <a:pt x="471" y="17"/>
                  </a:cubicBezTo>
                  <a:cubicBezTo>
                    <a:pt x="178" y="92"/>
                    <a:pt x="0" y="392"/>
                    <a:pt x="75" y="686"/>
                  </a:cubicBezTo>
                  <a:cubicBezTo>
                    <a:pt x="163" y="1029"/>
                    <a:pt x="306" y="1326"/>
                    <a:pt x="462" y="1614"/>
                  </a:cubicBezTo>
                  <a:cubicBezTo>
                    <a:pt x="622" y="1898"/>
                    <a:pt x="802" y="2166"/>
                    <a:pt x="1000" y="2418"/>
                  </a:cubicBezTo>
                  <a:cubicBezTo>
                    <a:pt x="1199" y="2672"/>
                    <a:pt x="1415" y="2910"/>
                    <a:pt x="1655" y="3129"/>
                  </a:cubicBezTo>
                  <a:cubicBezTo>
                    <a:pt x="1896" y="3347"/>
                    <a:pt x="2155" y="3551"/>
                    <a:pt x="2471" y="3707"/>
                  </a:cubicBezTo>
                  <a:cubicBezTo>
                    <a:pt x="2553" y="3747"/>
                    <a:pt x="2644" y="3769"/>
                    <a:pt x="2738" y="3769"/>
                  </a:cubicBezTo>
                  <a:cubicBezTo>
                    <a:pt x="2788" y="3769"/>
                    <a:pt x="2838" y="3763"/>
                    <a:pt x="2889" y="3750"/>
                  </a:cubicBezTo>
                  <a:cubicBezTo>
                    <a:pt x="3209" y="3666"/>
                    <a:pt x="3401" y="3339"/>
                    <a:pt x="3317" y="3018"/>
                  </a:cubicBezTo>
                  <a:cubicBezTo>
                    <a:pt x="3228" y="2678"/>
                    <a:pt x="3082" y="2383"/>
                    <a:pt x="2919" y="2101"/>
                  </a:cubicBezTo>
                  <a:cubicBezTo>
                    <a:pt x="2754" y="1822"/>
                    <a:pt x="2565" y="1560"/>
                    <a:pt x="2358" y="1315"/>
                  </a:cubicBezTo>
                  <a:cubicBezTo>
                    <a:pt x="2150" y="1071"/>
                    <a:pt x="1925" y="838"/>
                    <a:pt x="1681" y="624"/>
                  </a:cubicBezTo>
                  <a:cubicBezTo>
                    <a:pt x="1430" y="414"/>
                    <a:pt x="1169" y="212"/>
                    <a:pt x="852" y="57"/>
                  </a:cubicBezTo>
                  <a:cubicBezTo>
                    <a:pt x="777" y="21"/>
                    <a:pt x="693" y="1"/>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3083950" y="2383900"/>
              <a:ext cx="84200" cy="80750"/>
            </a:xfrm>
            <a:custGeom>
              <a:avLst/>
              <a:gdLst/>
              <a:ahLst/>
              <a:cxnLst/>
              <a:rect l="l" t="t" r="r" b="b"/>
              <a:pathLst>
                <a:path w="3368" h="3230" extrusionOk="0">
                  <a:moveTo>
                    <a:pt x="631" y="1"/>
                  </a:moveTo>
                  <a:cubicBezTo>
                    <a:pt x="574" y="1"/>
                    <a:pt x="516" y="10"/>
                    <a:pt x="459" y="29"/>
                  </a:cubicBezTo>
                  <a:cubicBezTo>
                    <a:pt x="164" y="122"/>
                    <a:pt x="1" y="440"/>
                    <a:pt x="96" y="735"/>
                  </a:cubicBezTo>
                  <a:cubicBezTo>
                    <a:pt x="194" y="1040"/>
                    <a:pt x="341" y="1298"/>
                    <a:pt x="502" y="1544"/>
                  </a:cubicBezTo>
                  <a:cubicBezTo>
                    <a:pt x="665" y="1786"/>
                    <a:pt x="847" y="2008"/>
                    <a:pt x="1045" y="2215"/>
                  </a:cubicBezTo>
                  <a:cubicBezTo>
                    <a:pt x="1243" y="2423"/>
                    <a:pt x="1457" y="2613"/>
                    <a:pt x="1694" y="2782"/>
                  </a:cubicBezTo>
                  <a:cubicBezTo>
                    <a:pt x="1932" y="2949"/>
                    <a:pt x="2186" y="3100"/>
                    <a:pt x="2491" y="3200"/>
                  </a:cubicBezTo>
                  <a:cubicBezTo>
                    <a:pt x="2551" y="3219"/>
                    <a:pt x="2615" y="3230"/>
                    <a:pt x="2680" y="3230"/>
                  </a:cubicBezTo>
                  <a:cubicBezTo>
                    <a:pt x="2743" y="3230"/>
                    <a:pt x="2807" y="3220"/>
                    <a:pt x="2869" y="3200"/>
                  </a:cubicBezTo>
                  <a:cubicBezTo>
                    <a:pt x="3190" y="3095"/>
                    <a:pt x="3367" y="2750"/>
                    <a:pt x="3262" y="2428"/>
                  </a:cubicBezTo>
                  <a:cubicBezTo>
                    <a:pt x="3164" y="2123"/>
                    <a:pt x="3014" y="1868"/>
                    <a:pt x="2845" y="1631"/>
                  </a:cubicBezTo>
                  <a:cubicBezTo>
                    <a:pt x="2677" y="1393"/>
                    <a:pt x="2489" y="1177"/>
                    <a:pt x="2281" y="979"/>
                  </a:cubicBezTo>
                  <a:cubicBezTo>
                    <a:pt x="2074" y="780"/>
                    <a:pt x="1851" y="598"/>
                    <a:pt x="1610" y="435"/>
                  </a:cubicBezTo>
                  <a:cubicBezTo>
                    <a:pt x="1365" y="274"/>
                    <a:pt x="1108" y="127"/>
                    <a:pt x="802" y="28"/>
                  </a:cubicBezTo>
                  <a:cubicBezTo>
                    <a:pt x="747" y="10"/>
                    <a:pt x="689" y="1"/>
                    <a:pt x="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8"/>
          <p:cNvSpPr/>
          <p:nvPr/>
        </p:nvSpPr>
        <p:spPr>
          <a:xfrm>
            <a:off x="-407175" y="3877975"/>
            <a:ext cx="6534825" cy="1265525"/>
          </a:xfrm>
          <a:custGeom>
            <a:avLst/>
            <a:gdLst/>
            <a:ahLst/>
            <a:cxnLst/>
            <a:rect l="l" t="t" r="r" b="b"/>
            <a:pathLst>
              <a:path w="261393" h="50621" extrusionOk="0">
                <a:moveTo>
                  <a:pt x="261393" y="50621"/>
                </a:moveTo>
                <a:cubicBezTo>
                  <a:pt x="254566" y="41518"/>
                  <a:pt x="240983" y="39501"/>
                  <a:pt x="229718" y="37892"/>
                </a:cubicBezTo>
                <a:cubicBezTo>
                  <a:pt x="200828" y="33765"/>
                  <a:pt x="171101" y="38882"/>
                  <a:pt x="142390" y="44109"/>
                </a:cubicBezTo>
                <a:cubicBezTo>
                  <a:pt x="118439" y="48470"/>
                  <a:pt x="92743" y="43841"/>
                  <a:pt x="69863" y="35524"/>
                </a:cubicBezTo>
                <a:cubicBezTo>
                  <a:pt x="60050" y="31957"/>
                  <a:pt x="51878" y="24910"/>
                  <a:pt x="42924" y="19538"/>
                </a:cubicBezTo>
                <a:cubicBezTo>
                  <a:pt x="29444" y="11450"/>
                  <a:pt x="13080" y="8720"/>
                  <a:pt x="0" y="0"/>
                </a:cubicBezTo>
              </a:path>
            </a:pathLst>
          </a:custGeom>
          <a:noFill/>
          <a:ln w="9525" cap="flat" cmpd="sng">
            <a:solidFill>
              <a:schemeClr val="accent2"/>
            </a:solidFill>
            <a:prstDash val="solid"/>
            <a:round/>
            <a:headEnd type="none" w="med" len="med"/>
            <a:tailEnd type="none" w="med" len="med"/>
          </a:ln>
        </p:spPr>
      </p:sp>
      <p:sp>
        <p:nvSpPr>
          <p:cNvPr id="190" name="Google Shape;190;p8"/>
          <p:cNvSpPr/>
          <p:nvPr/>
        </p:nvSpPr>
        <p:spPr>
          <a:xfrm>
            <a:off x="4100000" y="-51800"/>
            <a:ext cx="5232300" cy="1206300"/>
          </a:xfrm>
          <a:custGeom>
            <a:avLst/>
            <a:gdLst/>
            <a:ahLst/>
            <a:cxnLst/>
            <a:rect l="l" t="t" r="r" b="b"/>
            <a:pathLst>
              <a:path w="209292" h="48252" extrusionOk="0">
                <a:moveTo>
                  <a:pt x="209292" y="48252"/>
                </a:moveTo>
                <a:cubicBezTo>
                  <a:pt x="205782" y="37722"/>
                  <a:pt x="194606" y="31051"/>
                  <a:pt x="185018" y="25458"/>
                </a:cubicBezTo>
                <a:cubicBezTo>
                  <a:pt x="176974" y="20766"/>
                  <a:pt x="168929" y="15414"/>
                  <a:pt x="159855" y="13321"/>
                </a:cubicBezTo>
                <a:cubicBezTo>
                  <a:pt x="145220" y="9945"/>
                  <a:pt x="129855" y="11786"/>
                  <a:pt x="114859" y="10953"/>
                </a:cubicBezTo>
                <a:cubicBezTo>
                  <a:pt x="90524" y="9601"/>
                  <a:pt x="65964" y="13645"/>
                  <a:pt x="41740" y="10953"/>
                </a:cubicBezTo>
                <a:cubicBezTo>
                  <a:pt x="30060" y="9655"/>
                  <a:pt x="18469" y="6913"/>
                  <a:pt x="7401" y="2960"/>
                </a:cubicBezTo>
                <a:cubicBezTo>
                  <a:pt x="4899" y="2066"/>
                  <a:pt x="2657" y="0"/>
                  <a:pt x="0" y="0"/>
                </a:cubicBezTo>
              </a:path>
            </a:pathLst>
          </a:custGeom>
          <a:noFill/>
          <a:ln w="9525" cap="flat" cmpd="sng">
            <a:solidFill>
              <a:schemeClr val="accent2"/>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1"/>
        <p:cNvGrpSpPr/>
        <p:nvPr/>
      </p:nvGrpSpPr>
      <p:grpSpPr>
        <a:xfrm>
          <a:off x="0" y="0"/>
          <a:ext cx="0" cy="0"/>
          <a:chOff x="0" y="0"/>
          <a:chExt cx="0" cy="0"/>
        </a:xfrm>
      </p:grpSpPr>
      <p:sp>
        <p:nvSpPr>
          <p:cNvPr id="192" name="Google Shape;192;p9"/>
          <p:cNvSpPr/>
          <p:nvPr/>
        </p:nvSpPr>
        <p:spPr>
          <a:xfrm>
            <a:off x="3359925" y="3585125"/>
            <a:ext cx="5784023" cy="1710754"/>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a:off x="-43475" y="-40950"/>
            <a:ext cx="4419097" cy="2897596"/>
          </a:xfrm>
          <a:custGeom>
            <a:avLst/>
            <a:gdLst/>
            <a:ahLst/>
            <a:cxnLst/>
            <a:rect l="l" t="t" r="r" b="b"/>
            <a:pathLst>
              <a:path w="47897" h="31406" extrusionOk="0">
                <a:moveTo>
                  <a:pt x="47897" y="0"/>
                </a:moveTo>
                <a:lnTo>
                  <a:pt x="1" y="244"/>
                </a:lnTo>
                <a:lnTo>
                  <a:pt x="1" y="31405"/>
                </a:lnTo>
                <a:cubicBezTo>
                  <a:pt x="3742" y="31122"/>
                  <a:pt x="8421" y="27653"/>
                  <a:pt x="10405" y="24467"/>
                </a:cubicBezTo>
                <a:cubicBezTo>
                  <a:pt x="12390" y="21281"/>
                  <a:pt x="13980" y="17701"/>
                  <a:pt x="16916" y="15363"/>
                </a:cubicBezTo>
                <a:cubicBezTo>
                  <a:pt x="19861" y="13016"/>
                  <a:pt x="23748" y="12262"/>
                  <a:pt x="27493" y="11863"/>
                </a:cubicBezTo>
                <a:cubicBezTo>
                  <a:pt x="31237" y="11463"/>
                  <a:pt x="35082" y="11329"/>
                  <a:pt x="38588" y="9957"/>
                </a:cubicBezTo>
                <a:cubicBezTo>
                  <a:pt x="42095" y="8584"/>
                  <a:pt x="47534" y="3747"/>
                  <a:pt x="47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9"/>
          <p:cNvGrpSpPr/>
          <p:nvPr/>
        </p:nvGrpSpPr>
        <p:grpSpPr>
          <a:xfrm>
            <a:off x="164248" y="175002"/>
            <a:ext cx="1097952" cy="462096"/>
            <a:chOff x="1958550" y="3085300"/>
            <a:chExt cx="579425" cy="243850"/>
          </a:xfrm>
        </p:grpSpPr>
        <p:sp>
          <p:nvSpPr>
            <p:cNvPr id="195" name="Google Shape;195;p9"/>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9"/>
          <p:cNvGrpSpPr/>
          <p:nvPr/>
        </p:nvGrpSpPr>
        <p:grpSpPr>
          <a:xfrm rot="-4722960">
            <a:off x="8217422" y="4137205"/>
            <a:ext cx="794024" cy="743004"/>
            <a:chOff x="3145550" y="2696550"/>
            <a:chExt cx="446975" cy="418250"/>
          </a:xfrm>
        </p:grpSpPr>
        <p:sp>
          <p:nvSpPr>
            <p:cNvPr id="202" name="Google Shape;202;p9"/>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9"/>
          <p:cNvSpPr/>
          <p:nvPr/>
        </p:nvSpPr>
        <p:spPr>
          <a:xfrm>
            <a:off x="-155425" y="-81400"/>
            <a:ext cx="3655975" cy="2035200"/>
          </a:xfrm>
          <a:custGeom>
            <a:avLst/>
            <a:gdLst/>
            <a:ahLst/>
            <a:cxnLst/>
            <a:rect l="l" t="t" r="r" b="b"/>
            <a:pathLst>
              <a:path w="146239" h="81408" extrusionOk="0">
                <a:moveTo>
                  <a:pt x="146239" y="0"/>
                </a:moveTo>
                <a:cubicBezTo>
                  <a:pt x="146239" y="16395"/>
                  <a:pt x="121934" y="25660"/>
                  <a:pt x="105683" y="27826"/>
                </a:cubicBezTo>
                <a:cubicBezTo>
                  <a:pt x="89274" y="30013"/>
                  <a:pt x="71951" y="27328"/>
                  <a:pt x="56246" y="32563"/>
                </a:cubicBezTo>
                <a:cubicBezTo>
                  <a:pt x="50508" y="34476"/>
                  <a:pt x="44537" y="36871"/>
                  <a:pt x="40260" y="41148"/>
                </a:cubicBezTo>
                <a:cubicBezTo>
                  <a:pt x="32384" y="49024"/>
                  <a:pt x="31015" y="61775"/>
                  <a:pt x="23683" y="70159"/>
                </a:cubicBezTo>
                <a:cubicBezTo>
                  <a:pt x="17929" y="76737"/>
                  <a:pt x="8740" y="81408"/>
                  <a:pt x="0" y="81408"/>
                </a:cubicBezTo>
              </a:path>
            </a:pathLst>
          </a:custGeom>
          <a:noFill/>
          <a:ln w="9525" cap="flat" cmpd="sng">
            <a:solidFill>
              <a:schemeClr val="accent2"/>
            </a:solidFill>
            <a:prstDash val="solid"/>
            <a:round/>
            <a:headEnd type="none" w="med" len="med"/>
            <a:tailEnd type="none" w="med" len="med"/>
          </a:ln>
        </p:spPr>
      </p:sp>
      <p:sp>
        <p:nvSpPr>
          <p:cNvPr id="210" name="Google Shape;210;p9"/>
          <p:cNvSpPr/>
          <p:nvPr/>
        </p:nvSpPr>
        <p:spPr>
          <a:xfrm>
            <a:off x="3929775" y="4869675"/>
            <a:ext cx="5409925" cy="525450"/>
          </a:xfrm>
          <a:custGeom>
            <a:avLst/>
            <a:gdLst/>
            <a:ahLst/>
            <a:cxnLst/>
            <a:rect l="l" t="t" r="r" b="b"/>
            <a:pathLst>
              <a:path w="216397" h="21018" extrusionOk="0">
                <a:moveTo>
                  <a:pt x="216397" y="0"/>
                </a:moveTo>
                <a:cubicBezTo>
                  <a:pt x="198635" y="17762"/>
                  <a:pt x="166882" y="11977"/>
                  <a:pt x="141798" y="10657"/>
                </a:cubicBezTo>
                <a:cubicBezTo>
                  <a:pt x="111813" y="9079"/>
                  <a:pt x="82045" y="150"/>
                  <a:pt x="52101" y="2368"/>
                </a:cubicBezTo>
                <a:cubicBezTo>
                  <a:pt x="41675" y="3140"/>
                  <a:pt x="32205" y="8847"/>
                  <a:pt x="22498" y="12729"/>
                </a:cubicBezTo>
                <a:cubicBezTo>
                  <a:pt x="15077" y="15697"/>
                  <a:pt x="6650" y="16585"/>
                  <a:pt x="0" y="21018"/>
                </a:cubicBezTo>
              </a:path>
            </a:pathLst>
          </a:custGeom>
          <a:noFill/>
          <a:ln w="9525" cap="flat" cmpd="sng">
            <a:solidFill>
              <a:schemeClr val="accent2"/>
            </a:solidFill>
            <a:prstDash val="solid"/>
            <a:round/>
            <a:headEnd type="none" w="med" len="med"/>
            <a:tailEnd type="none" w="med" len="med"/>
          </a:ln>
        </p:spPr>
      </p:sp>
      <p:sp>
        <p:nvSpPr>
          <p:cNvPr id="211" name="Google Shape;211;p9"/>
          <p:cNvSpPr txBox="1">
            <a:spLocks noGrp="1"/>
          </p:cNvSpPr>
          <p:nvPr>
            <p:ph type="title"/>
          </p:nvPr>
        </p:nvSpPr>
        <p:spPr>
          <a:xfrm>
            <a:off x="1267500" y="1189050"/>
            <a:ext cx="66090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100">
                <a:solidFill>
                  <a:schemeClr val="accent6"/>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12" name="Google Shape;212;p9"/>
          <p:cNvSpPr txBox="1">
            <a:spLocks noGrp="1"/>
          </p:cNvSpPr>
          <p:nvPr>
            <p:ph type="subTitle" idx="1"/>
          </p:nvPr>
        </p:nvSpPr>
        <p:spPr>
          <a:xfrm>
            <a:off x="1267500" y="3153450"/>
            <a:ext cx="66090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26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62"/>
        <p:cNvGrpSpPr/>
        <p:nvPr/>
      </p:nvGrpSpPr>
      <p:grpSpPr>
        <a:xfrm>
          <a:off x="0" y="0"/>
          <a:ext cx="0" cy="0"/>
          <a:chOff x="0" y="0"/>
          <a:chExt cx="0" cy="0"/>
        </a:xfrm>
      </p:grpSpPr>
      <p:sp>
        <p:nvSpPr>
          <p:cNvPr id="263" name="Google Shape;263;p13"/>
          <p:cNvSpPr/>
          <p:nvPr/>
        </p:nvSpPr>
        <p:spPr>
          <a:xfrm>
            <a:off x="6917200" y="0"/>
            <a:ext cx="2273915" cy="1851544"/>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37000" y="4215325"/>
            <a:ext cx="2765340" cy="987388"/>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rot="5400000">
            <a:off x="-1143087" y="1054273"/>
            <a:ext cx="3440744" cy="1228547"/>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7056579" y="4032624"/>
            <a:ext cx="2087458" cy="1110891"/>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148025" y="-96200"/>
            <a:ext cx="1154725" cy="2212800"/>
          </a:xfrm>
          <a:custGeom>
            <a:avLst/>
            <a:gdLst/>
            <a:ahLst/>
            <a:cxnLst/>
            <a:rect l="l" t="t" r="r" b="b"/>
            <a:pathLst>
              <a:path w="46189" h="88512" extrusionOk="0">
                <a:moveTo>
                  <a:pt x="44405" y="0"/>
                </a:moveTo>
                <a:cubicBezTo>
                  <a:pt x="47634" y="6457"/>
                  <a:pt x="46194" y="16804"/>
                  <a:pt x="40556" y="21314"/>
                </a:cubicBezTo>
                <a:cubicBezTo>
                  <a:pt x="34806" y="25914"/>
                  <a:pt x="25696" y="26841"/>
                  <a:pt x="21907" y="33155"/>
                </a:cubicBezTo>
                <a:cubicBezTo>
                  <a:pt x="17770" y="40050"/>
                  <a:pt x="18195" y="48809"/>
                  <a:pt x="15986" y="56541"/>
                </a:cubicBezTo>
                <a:cubicBezTo>
                  <a:pt x="13998" y="63500"/>
                  <a:pt x="10104" y="69795"/>
                  <a:pt x="6513" y="76079"/>
                </a:cubicBezTo>
                <a:cubicBezTo>
                  <a:pt x="4192" y="80141"/>
                  <a:pt x="3310" y="85206"/>
                  <a:pt x="0" y="88512"/>
                </a:cubicBezTo>
              </a:path>
            </a:pathLst>
          </a:custGeom>
          <a:noFill/>
          <a:ln w="9525" cap="flat" cmpd="sng">
            <a:solidFill>
              <a:schemeClr val="accent2"/>
            </a:solidFill>
            <a:prstDash val="solid"/>
            <a:round/>
            <a:headEnd type="none" w="med" len="med"/>
            <a:tailEnd type="none" w="med" len="med"/>
          </a:ln>
        </p:spPr>
      </p:sp>
      <p:sp>
        <p:nvSpPr>
          <p:cNvPr id="268" name="Google Shape;268;p13"/>
          <p:cNvSpPr/>
          <p:nvPr/>
        </p:nvSpPr>
        <p:spPr>
          <a:xfrm>
            <a:off x="7689350" y="4218400"/>
            <a:ext cx="1509750" cy="984300"/>
          </a:xfrm>
          <a:custGeom>
            <a:avLst/>
            <a:gdLst/>
            <a:ahLst/>
            <a:cxnLst/>
            <a:rect l="l" t="t" r="r" b="b"/>
            <a:pathLst>
              <a:path w="60390" h="39372" extrusionOk="0">
                <a:moveTo>
                  <a:pt x="60390" y="0"/>
                </a:moveTo>
                <a:cubicBezTo>
                  <a:pt x="51611" y="2194"/>
                  <a:pt x="41587" y="2792"/>
                  <a:pt x="34635" y="8585"/>
                </a:cubicBezTo>
                <a:cubicBezTo>
                  <a:pt x="28802" y="13445"/>
                  <a:pt x="29907" y="23972"/>
                  <a:pt x="23978" y="28715"/>
                </a:cubicBezTo>
                <a:cubicBezTo>
                  <a:pt x="17148" y="34179"/>
                  <a:pt x="6185" y="33187"/>
                  <a:pt x="0" y="39372"/>
                </a:cubicBezTo>
              </a:path>
            </a:pathLst>
          </a:custGeom>
          <a:noFill/>
          <a:ln w="9525" cap="flat" cmpd="sng">
            <a:solidFill>
              <a:schemeClr val="accent2"/>
            </a:solidFill>
            <a:prstDash val="solid"/>
            <a:round/>
            <a:headEnd type="none" w="med" len="med"/>
            <a:tailEnd type="none" w="med" len="med"/>
          </a:ln>
        </p:spPr>
      </p:sp>
      <p:grpSp>
        <p:nvGrpSpPr>
          <p:cNvPr id="269" name="Google Shape;269;p13"/>
          <p:cNvGrpSpPr/>
          <p:nvPr/>
        </p:nvGrpSpPr>
        <p:grpSpPr>
          <a:xfrm>
            <a:off x="7436687" y="141387"/>
            <a:ext cx="1154736" cy="485969"/>
            <a:chOff x="1958550" y="3085300"/>
            <a:chExt cx="579425" cy="243850"/>
          </a:xfrm>
        </p:grpSpPr>
        <p:sp>
          <p:nvSpPr>
            <p:cNvPr id="270" name="Google Shape;270;p13"/>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13"/>
          <p:cNvGrpSpPr/>
          <p:nvPr/>
        </p:nvGrpSpPr>
        <p:grpSpPr>
          <a:xfrm>
            <a:off x="4" y="4373882"/>
            <a:ext cx="947295" cy="769644"/>
            <a:chOff x="2763250" y="3099175"/>
            <a:chExt cx="568025" cy="461500"/>
          </a:xfrm>
        </p:grpSpPr>
        <p:sp>
          <p:nvSpPr>
            <p:cNvPr id="277" name="Google Shape;277;p13"/>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 name="Google Shape;284;p13"/>
          <p:cNvSpPr txBox="1">
            <a:spLocks noGrp="1"/>
          </p:cNvSpPr>
          <p:nvPr>
            <p:ph type="title"/>
          </p:nvPr>
        </p:nvSpPr>
        <p:spPr>
          <a:xfrm>
            <a:off x="720000" y="546199"/>
            <a:ext cx="7704000" cy="63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6"/>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13"/>
          <p:cNvSpPr txBox="1">
            <a:spLocks noGrp="1"/>
          </p:cNvSpPr>
          <p:nvPr>
            <p:ph type="subTitle" idx="1"/>
          </p:nvPr>
        </p:nvSpPr>
        <p:spPr>
          <a:xfrm>
            <a:off x="720600" y="3620925"/>
            <a:ext cx="2304300" cy="6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6" name="Google Shape;286;p13"/>
          <p:cNvSpPr txBox="1">
            <a:spLocks noGrp="1"/>
          </p:cNvSpPr>
          <p:nvPr>
            <p:ph type="subTitle" idx="2"/>
          </p:nvPr>
        </p:nvSpPr>
        <p:spPr>
          <a:xfrm>
            <a:off x="3419850" y="3620925"/>
            <a:ext cx="2304300" cy="6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7" name="Google Shape;287;p13"/>
          <p:cNvSpPr txBox="1">
            <a:spLocks noGrp="1"/>
          </p:cNvSpPr>
          <p:nvPr>
            <p:ph type="subTitle" idx="3"/>
          </p:nvPr>
        </p:nvSpPr>
        <p:spPr>
          <a:xfrm>
            <a:off x="6118545" y="3621525"/>
            <a:ext cx="2305500" cy="68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8" name="Google Shape;288;p13"/>
          <p:cNvSpPr txBox="1">
            <a:spLocks noGrp="1"/>
          </p:cNvSpPr>
          <p:nvPr>
            <p:ph type="title" idx="4" hasCustomPrompt="1"/>
          </p:nvPr>
        </p:nvSpPr>
        <p:spPr>
          <a:xfrm>
            <a:off x="1314250" y="1867425"/>
            <a:ext cx="1053900" cy="1048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9" name="Google Shape;289;p13"/>
          <p:cNvSpPr txBox="1">
            <a:spLocks noGrp="1"/>
          </p:cNvSpPr>
          <p:nvPr>
            <p:ph type="title" idx="5" hasCustomPrompt="1"/>
          </p:nvPr>
        </p:nvSpPr>
        <p:spPr>
          <a:xfrm>
            <a:off x="4052727" y="1897133"/>
            <a:ext cx="1051500" cy="1051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90" name="Google Shape;290;p13"/>
          <p:cNvSpPr txBox="1">
            <a:spLocks noGrp="1"/>
          </p:cNvSpPr>
          <p:nvPr>
            <p:ph type="title" idx="6" hasCustomPrompt="1"/>
          </p:nvPr>
        </p:nvSpPr>
        <p:spPr>
          <a:xfrm>
            <a:off x="6801652" y="1897133"/>
            <a:ext cx="1051500" cy="1051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7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91" name="Google Shape;291;p13"/>
          <p:cNvSpPr txBox="1">
            <a:spLocks noGrp="1"/>
          </p:cNvSpPr>
          <p:nvPr>
            <p:ph type="subTitle" idx="7"/>
          </p:nvPr>
        </p:nvSpPr>
        <p:spPr>
          <a:xfrm>
            <a:off x="720000" y="3166263"/>
            <a:ext cx="23055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2" name="Google Shape;292;p13"/>
          <p:cNvSpPr txBox="1">
            <a:spLocks noGrp="1"/>
          </p:cNvSpPr>
          <p:nvPr>
            <p:ph type="subTitle" idx="8"/>
          </p:nvPr>
        </p:nvSpPr>
        <p:spPr>
          <a:xfrm>
            <a:off x="3419250" y="3166263"/>
            <a:ext cx="23055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3" name="Google Shape;293;p13"/>
          <p:cNvSpPr txBox="1">
            <a:spLocks noGrp="1"/>
          </p:cNvSpPr>
          <p:nvPr>
            <p:ph type="subTitle" idx="9"/>
          </p:nvPr>
        </p:nvSpPr>
        <p:spPr>
          <a:xfrm>
            <a:off x="6118550" y="3166263"/>
            <a:ext cx="23055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accent6"/>
                </a:solidFill>
                <a:latin typeface="Short Stack"/>
                <a:ea typeface="Short Stack"/>
                <a:cs typeface="Short Stack"/>
                <a:sym typeface="Short St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94"/>
        <p:cNvGrpSpPr/>
        <p:nvPr/>
      </p:nvGrpSpPr>
      <p:grpSpPr>
        <a:xfrm>
          <a:off x="0" y="0"/>
          <a:ext cx="0" cy="0"/>
          <a:chOff x="0" y="0"/>
          <a:chExt cx="0" cy="0"/>
        </a:xfrm>
      </p:grpSpPr>
      <p:sp>
        <p:nvSpPr>
          <p:cNvPr id="295" name="Google Shape;295;p14"/>
          <p:cNvSpPr/>
          <p:nvPr/>
        </p:nvSpPr>
        <p:spPr>
          <a:xfrm>
            <a:off x="7237900" y="-30050"/>
            <a:ext cx="1906105" cy="4107261"/>
          </a:xfrm>
          <a:custGeom>
            <a:avLst/>
            <a:gdLst/>
            <a:ahLst/>
            <a:cxnLst/>
            <a:rect l="l" t="t" r="r" b="b"/>
            <a:pathLst>
              <a:path w="16015" h="34509" extrusionOk="0">
                <a:moveTo>
                  <a:pt x="211" y="1"/>
                </a:moveTo>
                <a:lnTo>
                  <a:pt x="211" y="1"/>
                </a:lnTo>
                <a:cubicBezTo>
                  <a:pt x="2417" y="640"/>
                  <a:pt x="3816" y="2959"/>
                  <a:pt x="4028" y="5246"/>
                </a:cubicBezTo>
                <a:cubicBezTo>
                  <a:pt x="4242" y="7534"/>
                  <a:pt x="3499" y="9798"/>
                  <a:pt x="2645" y="11931"/>
                </a:cubicBezTo>
                <a:cubicBezTo>
                  <a:pt x="1791" y="14065"/>
                  <a:pt x="808" y="16186"/>
                  <a:pt x="502" y="18463"/>
                </a:cubicBezTo>
                <a:cubicBezTo>
                  <a:pt x="0" y="22209"/>
                  <a:pt x="1478" y="26102"/>
                  <a:pt x="4128" y="28795"/>
                </a:cubicBezTo>
                <a:cubicBezTo>
                  <a:pt x="7254" y="31968"/>
                  <a:pt x="11690" y="33435"/>
                  <a:pt x="16014" y="34508"/>
                </a:cubicBezTo>
                <a:lnTo>
                  <a:pt x="16014" y="106"/>
                </a:lnTo>
                <a:lnTo>
                  <a:pt x="2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flipH="1">
            <a:off x="9" y="3438750"/>
            <a:ext cx="6021345" cy="1780947"/>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50875" y="-30050"/>
            <a:ext cx="2844244" cy="1864967"/>
          </a:xfrm>
          <a:custGeom>
            <a:avLst/>
            <a:gdLst/>
            <a:ahLst/>
            <a:cxnLst/>
            <a:rect l="l" t="t" r="r" b="b"/>
            <a:pathLst>
              <a:path w="47897" h="31406" extrusionOk="0">
                <a:moveTo>
                  <a:pt x="47897" y="0"/>
                </a:moveTo>
                <a:lnTo>
                  <a:pt x="1" y="244"/>
                </a:lnTo>
                <a:lnTo>
                  <a:pt x="1" y="31405"/>
                </a:lnTo>
                <a:cubicBezTo>
                  <a:pt x="3742" y="31122"/>
                  <a:pt x="8421" y="27653"/>
                  <a:pt x="10405" y="24467"/>
                </a:cubicBezTo>
                <a:cubicBezTo>
                  <a:pt x="12390" y="21281"/>
                  <a:pt x="13980" y="17701"/>
                  <a:pt x="16916" y="15363"/>
                </a:cubicBezTo>
                <a:cubicBezTo>
                  <a:pt x="19861" y="13016"/>
                  <a:pt x="23748" y="12262"/>
                  <a:pt x="27493" y="11863"/>
                </a:cubicBezTo>
                <a:cubicBezTo>
                  <a:pt x="31237" y="11463"/>
                  <a:pt x="35082" y="11329"/>
                  <a:pt x="38588" y="9957"/>
                </a:cubicBezTo>
                <a:cubicBezTo>
                  <a:pt x="42095" y="8584"/>
                  <a:pt x="47534" y="3747"/>
                  <a:pt x="47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14"/>
          <p:cNvGrpSpPr/>
          <p:nvPr/>
        </p:nvGrpSpPr>
        <p:grpSpPr>
          <a:xfrm rot="5400000">
            <a:off x="8068275" y="2332029"/>
            <a:ext cx="1139207" cy="479433"/>
            <a:chOff x="1958550" y="3085300"/>
            <a:chExt cx="579425" cy="243850"/>
          </a:xfrm>
        </p:grpSpPr>
        <p:sp>
          <p:nvSpPr>
            <p:cNvPr id="299" name="Google Shape;299;p14"/>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14"/>
          <p:cNvGrpSpPr/>
          <p:nvPr/>
        </p:nvGrpSpPr>
        <p:grpSpPr>
          <a:xfrm>
            <a:off x="148953" y="96155"/>
            <a:ext cx="694107" cy="649459"/>
            <a:chOff x="3145550" y="2696550"/>
            <a:chExt cx="446975" cy="418250"/>
          </a:xfrm>
        </p:grpSpPr>
        <p:sp>
          <p:nvSpPr>
            <p:cNvPr id="306" name="Google Shape;306;p14"/>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14"/>
          <p:cNvGrpSpPr/>
          <p:nvPr/>
        </p:nvGrpSpPr>
        <p:grpSpPr>
          <a:xfrm>
            <a:off x="3342567" y="4604012"/>
            <a:ext cx="1171945" cy="493211"/>
            <a:chOff x="1958550" y="3085300"/>
            <a:chExt cx="579425" cy="243850"/>
          </a:xfrm>
        </p:grpSpPr>
        <p:sp>
          <p:nvSpPr>
            <p:cNvPr id="314" name="Google Shape;314;p14"/>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14"/>
          <p:cNvSpPr/>
          <p:nvPr/>
        </p:nvSpPr>
        <p:spPr>
          <a:xfrm>
            <a:off x="-185025" y="-96200"/>
            <a:ext cx="2812275" cy="1679950"/>
          </a:xfrm>
          <a:custGeom>
            <a:avLst/>
            <a:gdLst/>
            <a:ahLst/>
            <a:cxnLst/>
            <a:rect l="l" t="t" r="r" b="b"/>
            <a:pathLst>
              <a:path w="112491" h="67198" extrusionOk="0">
                <a:moveTo>
                  <a:pt x="112491" y="0"/>
                </a:moveTo>
                <a:cubicBezTo>
                  <a:pt x="104592" y="5266"/>
                  <a:pt x="98669" y="13609"/>
                  <a:pt x="89993" y="17465"/>
                </a:cubicBezTo>
                <a:cubicBezTo>
                  <a:pt x="76056" y="23659"/>
                  <a:pt x="59574" y="21879"/>
                  <a:pt x="45293" y="27234"/>
                </a:cubicBezTo>
                <a:cubicBezTo>
                  <a:pt x="26440" y="34304"/>
                  <a:pt x="6367" y="48097"/>
                  <a:pt x="0" y="67198"/>
                </a:cubicBezTo>
              </a:path>
            </a:pathLst>
          </a:custGeom>
          <a:noFill/>
          <a:ln w="9525" cap="flat" cmpd="sng">
            <a:solidFill>
              <a:schemeClr val="accent2"/>
            </a:solidFill>
            <a:prstDash val="solid"/>
            <a:round/>
            <a:headEnd type="none" w="med" len="med"/>
            <a:tailEnd type="none" w="med" len="med"/>
          </a:ln>
        </p:spPr>
      </p:sp>
      <p:sp>
        <p:nvSpPr>
          <p:cNvPr id="321" name="Google Shape;321;p14"/>
          <p:cNvSpPr/>
          <p:nvPr/>
        </p:nvSpPr>
        <p:spPr>
          <a:xfrm>
            <a:off x="7774279" y="-30050"/>
            <a:ext cx="1369725" cy="3737350"/>
          </a:xfrm>
          <a:custGeom>
            <a:avLst/>
            <a:gdLst/>
            <a:ahLst/>
            <a:cxnLst/>
            <a:rect l="l" t="t" r="r" b="b"/>
            <a:pathLst>
              <a:path w="54789" h="149494" extrusionOk="0">
                <a:moveTo>
                  <a:pt x="3576" y="0"/>
                </a:moveTo>
                <a:cubicBezTo>
                  <a:pt x="635" y="8824"/>
                  <a:pt x="-1437" y="19003"/>
                  <a:pt x="1504" y="27827"/>
                </a:cubicBezTo>
                <a:cubicBezTo>
                  <a:pt x="6579" y="43057"/>
                  <a:pt x="16404" y="56931"/>
                  <a:pt x="18674" y="72823"/>
                </a:cubicBezTo>
                <a:cubicBezTo>
                  <a:pt x="19972" y="81912"/>
                  <a:pt x="21071" y="91297"/>
                  <a:pt x="19562" y="100354"/>
                </a:cubicBezTo>
                <a:cubicBezTo>
                  <a:pt x="18263" y="108150"/>
                  <a:pt x="15539" y="116660"/>
                  <a:pt x="18378" y="124036"/>
                </a:cubicBezTo>
                <a:cubicBezTo>
                  <a:pt x="23697" y="137857"/>
                  <a:pt x="39980" y="149494"/>
                  <a:pt x="54789" y="149494"/>
                </a:cubicBezTo>
              </a:path>
            </a:pathLst>
          </a:custGeom>
          <a:noFill/>
          <a:ln w="9525" cap="flat" cmpd="sng">
            <a:solidFill>
              <a:schemeClr val="accent2"/>
            </a:solidFill>
            <a:prstDash val="solid"/>
            <a:round/>
            <a:headEnd type="none" w="med" len="med"/>
            <a:tailEnd type="none" w="med" len="med"/>
          </a:ln>
        </p:spPr>
      </p:sp>
      <p:sp>
        <p:nvSpPr>
          <p:cNvPr id="322" name="Google Shape;322;p14"/>
          <p:cNvSpPr/>
          <p:nvPr/>
        </p:nvSpPr>
        <p:spPr>
          <a:xfrm>
            <a:off x="-155425" y="3951975"/>
            <a:ext cx="5572750" cy="1258125"/>
          </a:xfrm>
          <a:custGeom>
            <a:avLst/>
            <a:gdLst/>
            <a:ahLst/>
            <a:cxnLst/>
            <a:rect l="l" t="t" r="r" b="b"/>
            <a:pathLst>
              <a:path w="222910" h="50325" extrusionOk="0">
                <a:moveTo>
                  <a:pt x="0" y="0"/>
                </a:moveTo>
                <a:cubicBezTo>
                  <a:pt x="12328" y="1760"/>
                  <a:pt x="24090" y="6865"/>
                  <a:pt x="35228" y="12434"/>
                </a:cubicBezTo>
                <a:cubicBezTo>
                  <a:pt x="49169" y="19404"/>
                  <a:pt x="60406" y="31779"/>
                  <a:pt x="75192" y="36708"/>
                </a:cubicBezTo>
                <a:cubicBezTo>
                  <a:pt x="100478" y="45137"/>
                  <a:pt x="128543" y="37032"/>
                  <a:pt x="155119" y="39076"/>
                </a:cubicBezTo>
                <a:cubicBezTo>
                  <a:pt x="171733" y="40354"/>
                  <a:pt x="188061" y="44121"/>
                  <a:pt x="204556" y="46477"/>
                </a:cubicBezTo>
                <a:cubicBezTo>
                  <a:pt x="210744" y="47361"/>
                  <a:pt x="216659" y="50325"/>
                  <a:pt x="222910" y="50325"/>
                </a:cubicBezTo>
              </a:path>
            </a:pathLst>
          </a:custGeom>
          <a:noFill/>
          <a:ln w="9525" cap="flat" cmpd="sng">
            <a:solidFill>
              <a:schemeClr val="accent2"/>
            </a:solidFill>
            <a:prstDash val="solid"/>
            <a:round/>
            <a:headEnd type="none" w="med" len="med"/>
            <a:tailEnd type="none" w="med" len="med"/>
          </a:ln>
        </p:spPr>
      </p:sp>
      <p:sp>
        <p:nvSpPr>
          <p:cNvPr id="323" name="Google Shape;323;p14"/>
          <p:cNvSpPr txBox="1">
            <a:spLocks noGrp="1"/>
          </p:cNvSpPr>
          <p:nvPr>
            <p:ph type="title"/>
          </p:nvPr>
        </p:nvSpPr>
        <p:spPr>
          <a:xfrm>
            <a:off x="1239450" y="3511113"/>
            <a:ext cx="65928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1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24" name="Google Shape;324;p14"/>
          <p:cNvSpPr txBox="1">
            <a:spLocks noGrp="1"/>
          </p:cNvSpPr>
          <p:nvPr>
            <p:ph type="subTitle" idx="1"/>
          </p:nvPr>
        </p:nvSpPr>
        <p:spPr>
          <a:xfrm>
            <a:off x="1239450" y="1455888"/>
            <a:ext cx="65928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325"/>
        <p:cNvGrpSpPr/>
        <p:nvPr/>
      </p:nvGrpSpPr>
      <p:grpSpPr>
        <a:xfrm>
          <a:off x="0" y="0"/>
          <a:ext cx="0" cy="0"/>
          <a:chOff x="0" y="0"/>
          <a:chExt cx="0" cy="0"/>
        </a:xfrm>
      </p:grpSpPr>
      <p:sp>
        <p:nvSpPr>
          <p:cNvPr id="326" name="Google Shape;326;p15"/>
          <p:cNvSpPr/>
          <p:nvPr/>
        </p:nvSpPr>
        <p:spPr>
          <a:xfrm>
            <a:off x="3382125" y="2123425"/>
            <a:ext cx="5761917" cy="3066343"/>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flipH="1">
            <a:off x="-15" y="0"/>
            <a:ext cx="1406140" cy="2581824"/>
          </a:xfrm>
          <a:custGeom>
            <a:avLst/>
            <a:gdLst/>
            <a:ahLst/>
            <a:cxnLst/>
            <a:rect l="l" t="t" r="r" b="b"/>
            <a:pathLst>
              <a:path w="30459" h="55926" extrusionOk="0">
                <a:moveTo>
                  <a:pt x="374" y="1"/>
                </a:moveTo>
                <a:cubicBezTo>
                  <a:pt x="1" y="9422"/>
                  <a:pt x="4462" y="18906"/>
                  <a:pt x="11956" y="24626"/>
                </a:cubicBezTo>
                <a:cubicBezTo>
                  <a:pt x="16922" y="28418"/>
                  <a:pt x="23451" y="31053"/>
                  <a:pt x="25769" y="36855"/>
                </a:cubicBezTo>
                <a:cubicBezTo>
                  <a:pt x="27525" y="41250"/>
                  <a:pt x="26299" y="46323"/>
                  <a:pt x="27603" y="50872"/>
                </a:cubicBezTo>
                <a:cubicBezTo>
                  <a:pt x="28142" y="52754"/>
                  <a:pt x="29144" y="54480"/>
                  <a:pt x="30459" y="55925"/>
                </a:cubicBezTo>
                <a:lnTo>
                  <a:pt x="30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15"/>
          <p:cNvGrpSpPr/>
          <p:nvPr/>
        </p:nvGrpSpPr>
        <p:grpSpPr>
          <a:xfrm rot="-4827658">
            <a:off x="7772241" y="4005736"/>
            <a:ext cx="1020882" cy="955275"/>
            <a:chOff x="3145550" y="2696550"/>
            <a:chExt cx="446975" cy="418250"/>
          </a:xfrm>
        </p:grpSpPr>
        <p:sp>
          <p:nvSpPr>
            <p:cNvPr id="329" name="Google Shape;329;p15"/>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5"/>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15"/>
          <p:cNvSpPr/>
          <p:nvPr/>
        </p:nvSpPr>
        <p:spPr>
          <a:xfrm>
            <a:off x="4928875" y="1924175"/>
            <a:ext cx="4299825" cy="3300725"/>
          </a:xfrm>
          <a:custGeom>
            <a:avLst/>
            <a:gdLst/>
            <a:ahLst/>
            <a:cxnLst/>
            <a:rect l="l" t="t" r="r" b="b"/>
            <a:pathLst>
              <a:path w="171993" h="132029" extrusionOk="0">
                <a:moveTo>
                  <a:pt x="171993" y="0"/>
                </a:moveTo>
                <a:cubicBezTo>
                  <a:pt x="156587" y="15415"/>
                  <a:pt x="148410" y="38409"/>
                  <a:pt x="146238" y="60094"/>
                </a:cubicBezTo>
                <a:cubicBezTo>
                  <a:pt x="144473" y="77713"/>
                  <a:pt x="149482" y="100861"/>
                  <a:pt x="135877" y="112195"/>
                </a:cubicBezTo>
                <a:cubicBezTo>
                  <a:pt x="122837" y="123059"/>
                  <a:pt x="102821" y="121668"/>
                  <a:pt x="85849" y="121668"/>
                </a:cubicBezTo>
                <a:cubicBezTo>
                  <a:pt x="57025" y="121668"/>
                  <a:pt x="25783" y="119143"/>
                  <a:pt x="0" y="132029"/>
                </a:cubicBezTo>
              </a:path>
            </a:pathLst>
          </a:custGeom>
          <a:noFill/>
          <a:ln w="9525" cap="flat" cmpd="sng">
            <a:solidFill>
              <a:schemeClr val="accent2"/>
            </a:solidFill>
            <a:prstDash val="solid"/>
            <a:round/>
            <a:headEnd type="none" w="med" len="med"/>
            <a:tailEnd type="none" w="med" len="med"/>
          </a:ln>
        </p:spPr>
      </p:sp>
      <p:sp>
        <p:nvSpPr>
          <p:cNvPr id="337" name="Google Shape;337;p15"/>
          <p:cNvSpPr/>
          <p:nvPr/>
        </p:nvSpPr>
        <p:spPr>
          <a:xfrm>
            <a:off x="-177625" y="-103600"/>
            <a:ext cx="1110125" cy="2109200"/>
          </a:xfrm>
          <a:custGeom>
            <a:avLst/>
            <a:gdLst/>
            <a:ahLst/>
            <a:cxnLst/>
            <a:rect l="l" t="t" r="r" b="b"/>
            <a:pathLst>
              <a:path w="44405" h="84368" extrusionOk="0">
                <a:moveTo>
                  <a:pt x="44405" y="0"/>
                </a:moveTo>
                <a:cubicBezTo>
                  <a:pt x="42528" y="3755"/>
                  <a:pt x="39893" y="7379"/>
                  <a:pt x="39372" y="11545"/>
                </a:cubicBezTo>
                <a:cubicBezTo>
                  <a:pt x="38244" y="20572"/>
                  <a:pt x="42418" y="31065"/>
                  <a:pt x="37596" y="38779"/>
                </a:cubicBezTo>
                <a:cubicBezTo>
                  <a:pt x="31402" y="48689"/>
                  <a:pt x="16553" y="49757"/>
                  <a:pt x="8289" y="58021"/>
                </a:cubicBezTo>
                <a:cubicBezTo>
                  <a:pt x="1779" y="64531"/>
                  <a:pt x="2911" y="75634"/>
                  <a:pt x="0" y="84368"/>
                </a:cubicBezTo>
              </a:path>
            </a:pathLst>
          </a:custGeom>
          <a:noFill/>
          <a:ln w="9525" cap="flat" cmpd="sng">
            <a:solidFill>
              <a:schemeClr val="accent2"/>
            </a:solidFill>
            <a:prstDash val="solid"/>
            <a:round/>
            <a:headEnd type="none" w="med" len="med"/>
            <a:tailEnd type="none" w="med" len="med"/>
          </a:ln>
        </p:spPr>
      </p:sp>
      <p:sp>
        <p:nvSpPr>
          <p:cNvPr id="338" name="Google Shape;338;p15"/>
          <p:cNvSpPr txBox="1">
            <a:spLocks noGrp="1"/>
          </p:cNvSpPr>
          <p:nvPr>
            <p:ph type="title"/>
          </p:nvPr>
        </p:nvSpPr>
        <p:spPr>
          <a:xfrm>
            <a:off x="720000" y="1354375"/>
            <a:ext cx="3659400" cy="1632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9" name="Google Shape;339;p15"/>
          <p:cNvSpPr txBox="1">
            <a:spLocks noGrp="1"/>
          </p:cNvSpPr>
          <p:nvPr>
            <p:ph type="subTitle" idx="1"/>
          </p:nvPr>
        </p:nvSpPr>
        <p:spPr>
          <a:xfrm>
            <a:off x="720000" y="2986350"/>
            <a:ext cx="3659400" cy="8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0" name="Google Shape;340;p15"/>
          <p:cNvSpPr>
            <a:spLocks noGrp="1"/>
          </p:cNvSpPr>
          <p:nvPr>
            <p:ph type="pic" idx="2"/>
          </p:nvPr>
        </p:nvSpPr>
        <p:spPr>
          <a:xfrm>
            <a:off x="4536025" y="690350"/>
            <a:ext cx="3659400" cy="3762900"/>
          </a:xfrm>
          <a:prstGeom prst="teardrop">
            <a:avLst>
              <a:gd name="adj" fmla="val 100000"/>
            </a:avLst>
          </a:prstGeom>
          <a:noFill/>
          <a:ln w="76200" cap="flat" cmpd="sng">
            <a:solidFill>
              <a:schemeClr val="accent2"/>
            </a:solidFill>
            <a:prstDash val="solid"/>
            <a:round/>
            <a:headEnd type="none" w="sm" len="sm"/>
            <a:tailEnd type="none" w="sm" len="sm"/>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25" y="539500"/>
            <a:ext cx="7708500" cy="630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6"/>
              </a:buClr>
              <a:buSzPts val="3500"/>
              <a:buFont typeface="Short Stack"/>
              <a:buNone/>
              <a:defRPr sz="3500" b="1">
                <a:solidFill>
                  <a:schemeClr val="accent6"/>
                </a:solidFill>
                <a:latin typeface="Short Stack"/>
                <a:ea typeface="Short Stack"/>
                <a:cs typeface="Short Stack"/>
                <a:sym typeface="Short St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lt2"/>
                </a:solidFill>
                <a:latin typeface="Quicksand"/>
                <a:ea typeface="Quicksand"/>
                <a:cs typeface="Quicksand"/>
                <a:sym typeface="Quicksand"/>
              </a:defRPr>
            </a:lvl1pPr>
            <a:lvl2pPr marL="914400" lvl="1"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2pPr>
            <a:lvl3pPr marL="1371600" lvl="2"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3pPr>
            <a:lvl4pPr marL="1828800" lvl="3"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4pPr>
            <a:lvl5pPr marL="2286000" lvl="4"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5pPr>
            <a:lvl6pPr marL="2743200" lvl="5"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6pPr>
            <a:lvl7pPr marL="3200400" lvl="6"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7pPr>
            <a:lvl8pPr marL="3657600" lvl="7"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8pPr>
            <a:lvl9pPr marL="4114800" lvl="8" indent="-317500">
              <a:lnSpc>
                <a:spcPct val="100000"/>
              </a:lnSpc>
              <a:spcBef>
                <a:spcPts val="1600"/>
              </a:spcBef>
              <a:spcAft>
                <a:spcPts val="1600"/>
              </a:spcAft>
              <a:buClr>
                <a:schemeClr val="lt2"/>
              </a:buClr>
              <a:buSzPts val="1400"/>
              <a:buFont typeface="Quicksand"/>
              <a:buChar char="■"/>
              <a:defRPr>
                <a:solidFill>
                  <a:schemeClr val="lt2"/>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8" r:id="rId6"/>
    <p:sldLayoutId id="2147483659" r:id="rId7"/>
    <p:sldLayoutId id="2147483660" r:id="rId8"/>
    <p:sldLayoutId id="2147483661" r:id="rId9"/>
    <p:sldLayoutId id="2147483663" r:id="rId10"/>
    <p:sldLayoutId id="2147483664" r:id="rId11"/>
    <p:sldLayoutId id="2147483665" r:id="rId12"/>
    <p:sldLayoutId id="2147483666" r:id="rId13"/>
    <p:sldLayoutId id="2147483668" r:id="rId14"/>
    <p:sldLayoutId id="2147483669" r:id="rId15"/>
    <p:sldLayoutId id="2147483670" r:id="rId16"/>
    <p:sldLayoutId id="2147483672" r:id="rId17"/>
    <p:sldLayoutId id="2147483673" r:id="rId18"/>
    <p:sldLayoutId id="2147483674" r:id="rId19"/>
    <p:sldLayoutId id="2147483676" r:id="rId20"/>
    <p:sldLayoutId id="2147483679" r:id="rId21"/>
    <p:sldLayoutId id="214748368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9.jpeg"/><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24.gif"/><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38"/>
          <p:cNvSpPr/>
          <p:nvPr/>
        </p:nvSpPr>
        <p:spPr>
          <a:xfrm>
            <a:off x="1762650" y="1150524"/>
            <a:ext cx="5618700" cy="2827609"/>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5" name="Google Shape;915;p38"/>
          <p:cNvGrpSpPr/>
          <p:nvPr/>
        </p:nvGrpSpPr>
        <p:grpSpPr>
          <a:xfrm flipH="1">
            <a:off x="8015718" y="2141260"/>
            <a:ext cx="830099" cy="1876365"/>
            <a:chOff x="7912825" y="1180600"/>
            <a:chExt cx="1813632" cy="4099553"/>
          </a:xfrm>
        </p:grpSpPr>
        <p:sp>
          <p:nvSpPr>
            <p:cNvPr id="916" name="Google Shape;916;p38"/>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8"/>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8"/>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8"/>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8"/>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8"/>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8"/>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8"/>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8"/>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38"/>
          <p:cNvGrpSpPr/>
          <p:nvPr/>
        </p:nvGrpSpPr>
        <p:grpSpPr>
          <a:xfrm rot="-371937">
            <a:off x="7217789" y="3217886"/>
            <a:ext cx="2125987" cy="2123757"/>
            <a:chOff x="7499850" y="1492575"/>
            <a:chExt cx="2666275" cy="2663478"/>
          </a:xfrm>
        </p:grpSpPr>
        <p:sp>
          <p:nvSpPr>
            <p:cNvPr id="926" name="Google Shape;926;p38"/>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8"/>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8"/>
            <p:cNvGrpSpPr/>
            <p:nvPr/>
          </p:nvGrpSpPr>
          <p:grpSpPr>
            <a:xfrm>
              <a:off x="7794157" y="1937393"/>
              <a:ext cx="1899846" cy="2035054"/>
              <a:chOff x="7794157" y="1937393"/>
              <a:chExt cx="1899846" cy="2035054"/>
            </a:xfrm>
          </p:grpSpPr>
          <p:sp>
            <p:nvSpPr>
              <p:cNvPr id="929" name="Google Shape;929;p38"/>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8"/>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8"/>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8"/>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3" name="Google Shape;933;p38"/>
          <p:cNvGrpSpPr/>
          <p:nvPr/>
        </p:nvGrpSpPr>
        <p:grpSpPr>
          <a:xfrm rot="-7493092">
            <a:off x="6216151" y="-256947"/>
            <a:ext cx="1019212" cy="1592892"/>
            <a:chOff x="8477700" y="489350"/>
            <a:chExt cx="2528924" cy="3952371"/>
          </a:xfrm>
        </p:grpSpPr>
        <p:sp>
          <p:nvSpPr>
            <p:cNvPr id="934" name="Google Shape;934;p38"/>
            <p:cNvSpPr/>
            <p:nvPr/>
          </p:nvSpPr>
          <p:spPr>
            <a:xfrm>
              <a:off x="8477700" y="489350"/>
              <a:ext cx="2528924" cy="3952371"/>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5" name="Google Shape;935;p38"/>
            <p:cNvGrpSpPr/>
            <p:nvPr/>
          </p:nvGrpSpPr>
          <p:grpSpPr>
            <a:xfrm>
              <a:off x="8612482" y="623927"/>
              <a:ext cx="2250458" cy="3502897"/>
              <a:chOff x="8612482" y="623927"/>
              <a:chExt cx="2250458" cy="3502897"/>
            </a:xfrm>
          </p:grpSpPr>
          <p:sp>
            <p:nvSpPr>
              <p:cNvPr id="936" name="Google Shape;936;p38"/>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8"/>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8"/>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8"/>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 name="Google Shape;940;p38"/>
            <p:cNvSpPr/>
            <p:nvPr/>
          </p:nvSpPr>
          <p:spPr>
            <a:xfrm>
              <a:off x="8990936" y="1088756"/>
              <a:ext cx="1881316" cy="3219105"/>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38"/>
          <p:cNvGrpSpPr/>
          <p:nvPr/>
        </p:nvGrpSpPr>
        <p:grpSpPr>
          <a:xfrm rot="4960257" flipH="1">
            <a:off x="126786" y="2925124"/>
            <a:ext cx="942826" cy="1269855"/>
            <a:chOff x="7659825" y="719561"/>
            <a:chExt cx="3076061" cy="4143027"/>
          </a:xfrm>
        </p:grpSpPr>
        <p:sp>
          <p:nvSpPr>
            <p:cNvPr id="942" name="Google Shape;942;p38"/>
            <p:cNvSpPr/>
            <p:nvPr/>
          </p:nvSpPr>
          <p:spPr>
            <a:xfrm>
              <a:off x="7659825" y="719561"/>
              <a:ext cx="3076061" cy="4143027"/>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38"/>
            <p:cNvGrpSpPr/>
            <p:nvPr/>
          </p:nvGrpSpPr>
          <p:grpSpPr>
            <a:xfrm>
              <a:off x="7788026" y="846127"/>
              <a:ext cx="2804944" cy="3890375"/>
              <a:chOff x="7788026" y="846127"/>
              <a:chExt cx="2804944" cy="3890375"/>
            </a:xfrm>
          </p:grpSpPr>
          <p:sp>
            <p:nvSpPr>
              <p:cNvPr id="944" name="Google Shape;944;p38"/>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8"/>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8"/>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8"/>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8"/>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8"/>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8"/>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8"/>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8"/>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3" name="Google Shape;953;p38"/>
          <p:cNvGrpSpPr/>
          <p:nvPr/>
        </p:nvGrpSpPr>
        <p:grpSpPr>
          <a:xfrm rot="437489">
            <a:off x="2553877" y="4159929"/>
            <a:ext cx="1252076" cy="1250763"/>
            <a:chOff x="7499850" y="1492575"/>
            <a:chExt cx="2666275" cy="2663478"/>
          </a:xfrm>
        </p:grpSpPr>
        <p:sp>
          <p:nvSpPr>
            <p:cNvPr id="954" name="Google Shape;954;p38"/>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8"/>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6" name="Google Shape;956;p38"/>
            <p:cNvGrpSpPr/>
            <p:nvPr/>
          </p:nvGrpSpPr>
          <p:grpSpPr>
            <a:xfrm>
              <a:off x="7794157" y="1937393"/>
              <a:ext cx="1899846" cy="2035054"/>
              <a:chOff x="7794157" y="1937393"/>
              <a:chExt cx="1899846" cy="2035054"/>
            </a:xfrm>
          </p:grpSpPr>
          <p:sp>
            <p:nvSpPr>
              <p:cNvPr id="957" name="Google Shape;957;p38"/>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8"/>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8"/>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8"/>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 name="Google Shape;476;p38">
            <a:extLst>
              <a:ext uri="{FF2B5EF4-FFF2-40B4-BE49-F238E27FC236}">
                <a16:creationId xmlns:a16="http://schemas.microsoft.com/office/drawing/2014/main" id="{37CEFF62-8540-4B96-8A74-4BE122DB52B9}"/>
              </a:ext>
            </a:extLst>
          </p:cNvPr>
          <p:cNvSpPr txBox="1">
            <a:spLocks/>
          </p:cNvSpPr>
          <p:nvPr/>
        </p:nvSpPr>
        <p:spPr>
          <a:xfrm rot="-640">
            <a:off x="1452699" y="1026750"/>
            <a:ext cx="6055155" cy="145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Hammersmith One"/>
              <a:buNone/>
              <a:defRPr sz="4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50000"/>
              </a:lnSpc>
              <a:spcBef>
                <a:spcPts val="0"/>
              </a:spcBef>
              <a:spcAft>
                <a:spcPts val="0"/>
              </a:spcAft>
              <a:buClr>
                <a:srgbClr val="222124"/>
              </a:buClr>
              <a:buSzPts val="5200"/>
              <a:buFont typeface="Hammersmith One"/>
              <a:buNone/>
              <a:tabLst/>
              <a:defRPr/>
            </a:pPr>
            <a:r>
              <a:rPr kumimoji="0" lang="en-US" sz="4000" b="1" i="0" u="none" strike="noStrike" kern="0" cap="none" spc="0" normalizeH="0" baseline="0" noProof="0" dirty="0">
                <a:ln>
                  <a:noFill/>
                </a:ln>
                <a:solidFill>
                  <a:srgbClr val="993825"/>
                </a:solidFill>
                <a:effectLst/>
                <a:uLnTx/>
                <a:uFillTx/>
                <a:latin typeface="Arial"/>
                <a:cs typeface="Hammersmith One"/>
                <a:sym typeface="Hammersmith One"/>
              </a:rPr>
              <a:t>CHÀO ĐÓN CÁC EM </a:t>
            </a:r>
            <a:br>
              <a:rPr kumimoji="0" lang="en-US" sz="4000" b="1" i="0" u="none" strike="noStrike" kern="0" cap="none" spc="0" normalizeH="0" baseline="0" noProof="0" dirty="0">
                <a:ln>
                  <a:noFill/>
                </a:ln>
                <a:solidFill>
                  <a:srgbClr val="993825"/>
                </a:solidFill>
                <a:effectLst/>
                <a:uLnTx/>
                <a:uFillTx/>
                <a:latin typeface="Arial"/>
                <a:cs typeface="Hammersmith One"/>
                <a:sym typeface="Hammersmith One"/>
              </a:rPr>
            </a:br>
            <a:r>
              <a:rPr kumimoji="0" lang="en-US" sz="4000" b="1" i="0" u="none" strike="noStrike" kern="0" cap="none" spc="0" normalizeH="0" baseline="0" noProof="0" dirty="0">
                <a:ln>
                  <a:noFill/>
                </a:ln>
                <a:solidFill>
                  <a:srgbClr val="993825"/>
                </a:solidFill>
                <a:effectLst/>
                <a:uLnTx/>
                <a:uFillTx/>
                <a:latin typeface="Arial"/>
                <a:cs typeface="Hammersmith One"/>
                <a:sym typeface="Hammersmith One"/>
              </a:rPr>
              <a:t>ĐẾN VỚI BUỔI HỌC HÔM NAY!</a:t>
            </a: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6"/>
        <p:cNvGrpSpPr/>
        <p:nvPr/>
      </p:nvGrpSpPr>
      <p:grpSpPr>
        <a:xfrm>
          <a:off x="0" y="0"/>
          <a:ext cx="0" cy="0"/>
          <a:chOff x="0" y="0"/>
          <a:chExt cx="0" cy="0"/>
        </a:xfrm>
      </p:grpSpPr>
      <p:grpSp>
        <p:nvGrpSpPr>
          <p:cNvPr id="2646" name="Google Shape;2646;p54"/>
          <p:cNvGrpSpPr/>
          <p:nvPr/>
        </p:nvGrpSpPr>
        <p:grpSpPr>
          <a:xfrm>
            <a:off x="-365626" y="2746347"/>
            <a:ext cx="1607383" cy="1598127"/>
            <a:chOff x="-365626" y="2375831"/>
            <a:chExt cx="2319381" cy="1968644"/>
          </a:xfrm>
        </p:grpSpPr>
        <p:sp>
          <p:nvSpPr>
            <p:cNvPr id="2647" name="Google Shape;2647;p54"/>
            <p:cNvSpPr/>
            <p:nvPr/>
          </p:nvSpPr>
          <p:spPr>
            <a:xfrm rot="3925612">
              <a:off x="162828" y="2373615"/>
              <a:ext cx="1262472" cy="1973075"/>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8" name="Google Shape;2648;p54"/>
            <p:cNvGrpSpPr/>
            <p:nvPr/>
          </p:nvGrpSpPr>
          <p:grpSpPr>
            <a:xfrm rot="3925612">
              <a:off x="272343" y="2465069"/>
              <a:ext cx="1123458" cy="1748692"/>
              <a:chOff x="8612482" y="623927"/>
              <a:chExt cx="2250458" cy="3502897"/>
            </a:xfrm>
          </p:grpSpPr>
          <p:sp>
            <p:nvSpPr>
              <p:cNvPr id="2649" name="Google Shape;2649;p54"/>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54"/>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54"/>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54"/>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53" name="Google Shape;2653;p54"/>
            <p:cNvSpPr/>
            <p:nvPr/>
          </p:nvSpPr>
          <p:spPr>
            <a:xfrm rot="3925612">
              <a:off x="258122" y="2690969"/>
              <a:ext cx="939178" cy="1607019"/>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4" name="Google Shape;2654;p54"/>
          <p:cNvGrpSpPr/>
          <p:nvPr/>
        </p:nvGrpSpPr>
        <p:grpSpPr>
          <a:xfrm>
            <a:off x="7417995" y="1140574"/>
            <a:ext cx="2025554" cy="1428928"/>
            <a:chOff x="7417995" y="1140574"/>
            <a:chExt cx="2025554" cy="1428928"/>
          </a:xfrm>
        </p:grpSpPr>
        <p:sp>
          <p:nvSpPr>
            <p:cNvPr id="2655" name="Google Shape;2655;p54"/>
            <p:cNvSpPr/>
            <p:nvPr/>
          </p:nvSpPr>
          <p:spPr>
            <a:xfrm rot="-4144405">
              <a:off x="8020489" y="927630"/>
              <a:ext cx="820566" cy="1854817"/>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6" name="Google Shape;2656;p54"/>
            <p:cNvSpPr/>
            <p:nvPr/>
          </p:nvSpPr>
          <p:spPr>
            <a:xfrm rot="-4144405">
              <a:off x="7698319" y="1402671"/>
              <a:ext cx="206897" cy="419084"/>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7" name="Google Shape;2657;p54"/>
            <p:cNvSpPr/>
            <p:nvPr/>
          </p:nvSpPr>
          <p:spPr>
            <a:xfrm rot="-4144405">
              <a:off x="8004949" y="1446238"/>
              <a:ext cx="315103" cy="330043"/>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54"/>
            <p:cNvSpPr/>
            <p:nvPr/>
          </p:nvSpPr>
          <p:spPr>
            <a:xfrm rot="-4144405">
              <a:off x="7819267" y="1770557"/>
              <a:ext cx="273012" cy="314538"/>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54"/>
            <p:cNvSpPr/>
            <p:nvPr/>
          </p:nvSpPr>
          <p:spPr>
            <a:xfrm rot="-4144405">
              <a:off x="8107574" y="1807140"/>
              <a:ext cx="303424" cy="337696"/>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54"/>
            <p:cNvSpPr/>
            <p:nvPr/>
          </p:nvSpPr>
          <p:spPr>
            <a:xfrm rot="-4144405">
              <a:off x="8329926" y="1504351"/>
              <a:ext cx="255976" cy="358559"/>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54"/>
            <p:cNvSpPr/>
            <p:nvPr/>
          </p:nvSpPr>
          <p:spPr>
            <a:xfrm rot="-4144405">
              <a:off x="8503616" y="1854431"/>
              <a:ext cx="297368" cy="308715"/>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54"/>
            <p:cNvSpPr/>
            <p:nvPr/>
          </p:nvSpPr>
          <p:spPr>
            <a:xfrm rot="-4144405">
              <a:off x="8674283" y="1514313"/>
              <a:ext cx="194619" cy="366145"/>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54"/>
            <p:cNvSpPr/>
            <p:nvPr/>
          </p:nvSpPr>
          <p:spPr>
            <a:xfrm rot="-4144405">
              <a:off x="8174831" y="1033278"/>
              <a:ext cx="658223" cy="1634112"/>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64" name="Google Shape;2664;p54"/>
          <p:cNvGrpSpPr/>
          <p:nvPr/>
        </p:nvGrpSpPr>
        <p:grpSpPr>
          <a:xfrm>
            <a:off x="7719300" y="156142"/>
            <a:ext cx="1597233" cy="1717917"/>
            <a:chOff x="7719300" y="156142"/>
            <a:chExt cx="1597233" cy="1717917"/>
          </a:xfrm>
        </p:grpSpPr>
        <p:sp>
          <p:nvSpPr>
            <p:cNvPr id="2665" name="Google Shape;2665;p54"/>
            <p:cNvSpPr/>
            <p:nvPr/>
          </p:nvSpPr>
          <p:spPr>
            <a:xfrm rot="-1505609">
              <a:off x="7957291" y="329160"/>
              <a:ext cx="1121251" cy="1371880"/>
            </a:xfrm>
            <a:custGeom>
              <a:avLst/>
              <a:gdLst/>
              <a:ahLst/>
              <a:cxnLst/>
              <a:rect l="l" t="t" r="r" b="b"/>
              <a:pathLst>
                <a:path w="37472" h="45848" extrusionOk="0">
                  <a:moveTo>
                    <a:pt x="8765" y="1"/>
                  </a:moveTo>
                  <a:cubicBezTo>
                    <a:pt x="8109" y="1"/>
                    <a:pt x="7513" y="229"/>
                    <a:pt x="7042" y="659"/>
                  </a:cubicBezTo>
                  <a:cubicBezTo>
                    <a:pt x="6312" y="1326"/>
                    <a:pt x="6141" y="2208"/>
                    <a:pt x="6005" y="2917"/>
                  </a:cubicBezTo>
                  <a:cubicBezTo>
                    <a:pt x="5973" y="3078"/>
                    <a:pt x="5908" y="3420"/>
                    <a:pt x="5846" y="3583"/>
                  </a:cubicBezTo>
                  <a:cubicBezTo>
                    <a:pt x="5687" y="3551"/>
                    <a:pt x="5421" y="3443"/>
                    <a:pt x="5216" y="3360"/>
                  </a:cubicBezTo>
                  <a:cubicBezTo>
                    <a:pt x="4780" y="3184"/>
                    <a:pt x="4236" y="2965"/>
                    <a:pt x="3632" y="2922"/>
                  </a:cubicBezTo>
                  <a:cubicBezTo>
                    <a:pt x="3563" y="2916"/>
                    <a:pt x="3493" y="2913"/>
                    <a:pt x="3424" y="2913"/>
                  </a:cubicBezTo>
                  <a:cubicBezTo>
                    <a:pt x="2527" y="2913"/>
                    <a:pt x="1681" y="3318"/>
                    <a:pt x="1043" y="4053"/>
                  </a:cubicBezTo>
                  <a:cubicBezTo>
                    <a:pt x="672" y="4481"/>
                    <a:pt x="385" y="5006"/>
                    <a:pt x="217" y="5573"/>
                  </a:cubicBezTo>
                  <a:cubicBezTo>
                    <a:pt x="48" y="6140"/>
                    <a:pt x="1" y="6733"/>
                    <a:pt x="80" y="7288"/>
                  </a:cubicBezTo>
                  <a:cubicBezTo>
                    <a:pt x="195" y="8099"/>
                    <a:pt x="512" y="8886"/>
                    <a:pt x="1051" y="9700"/>
                  </a:cubicBezTo>
                  <a:cubicBezTo>
                    <a:pt x="1155" y="9856"/>
                    <a:pt x="1268" y="10015"/>
                    <a:pt x="1391" y="10179"/>
                  </a:cubicBezTo>
                  <a:cubicBezTo>
                    <a:pt x="1172" y="10396"/>
                    <a:pt x="978" y="10647"/>
                    <a:pt x="812" y="10929"/>
                  </a:cubicBezTo>
                  <a:cubicBezTo>
                    <a:pt x="483" y="11489"/>
                    <a:pt x="287" y="12143"/>
                    <a:pt x="245" y="12820"/>
                  </a:cubicBezTo>
                  <a:cubicBezTo>
                    <a:pt x="201" y="13529"/>
                    <a:pt x="331" y="14220"/>
                    <a:pt x="621" y="14819"/>
                  </a:cubicBezTo>
                  <a:cubicBezTo>
                    <a:pt x="1035" y="15679"/>
                    <a:pt x="1714" y="16428"/>
                    <a:pt x="2636" y="17042"/>
                  </a:cubicBezTo>
                  <a:cubicBezTo>
                    <a:pt x="3298" y="17483"/>
                    <a:pt x="4075" y="17857"/>
                    <a:pt x="5080" y="18220"/>
                  </a:cubicBezTo>
                  <a:cubicBezTo>
                    <a:pt x="5451" y="18353"/>
                    <a:pt x="5832" y="18500"/>
                    <a:pt x="6118" y="18673"/>
                  </a:cubicBezTo>
                  <a:cubicBezTo>
                    <a:pt x="6357" y="18820"/>
                    <a:pt x="6434" y="18931"/>
                    <a:pt x="6441" y="18973"/>
                  </a:cubicBezTo>
                  <a:cubicBezTo>
                    <a:pt x="6460" y="19077"/>
                    <a:pt x="6377" y="19356"/>
                    <a:pt x="6310" y="19582"/>
                  </a:cubicBezTo>
                  <a:cubicBezTo>
                    <a:pt x="6231" y="19852"/>
                    <a:pt x="6142" y="20154"/>
                    <a:pt x="6097" y="20498"/>
                  </a:cubicBezTo>
                  <a:cubicBezTo>
                    <a:pt x="5978" y="21397"/>
                    <a:pt x="6203" y="22311"/>
                    <a:pt x="6746" y="23137"/>
                  </a:cubicBezTo>
                  <a:cubicBezTo>
                    <a:pt x="7206" y="23836"/>
                    <a:pt x="7880" y="24438"/>
                    <a:pt x="8646" y="24830"/>
                  </a:cubicBezTo>
                  <a:cubicBezTo>
                    <a:pt x="9456" y="25246"/>
                    <a:pt x="10311" y="25445"/>
                    <a:pt x="11065" y="25553"/>
                  </a:cubicBezTo>
                  <a:cubicBezTo>
                    <a:pt x="11019" y="25949"/>
                    <a:pt x="11029" y="26354"/>
                    <a:pt x="11094" y="26755"/>
                  </a:cubicBezTo>
                  <a:cubicBezTo>
                    <a:pt x="11287" y="27909"/>
                    <a:pt x="11924" y="28911"/>
                    <a:pt x="12845" y="29502"/>
                  </a:cubicBezTo>
                  <a:cubicBezTo>
                    <a:pt x="13810" y="30124"/>
                    <a:pt x="14871" y="30245"/>
                    <a:pt x="15810" y="30351"/>
                  </a:cubicBezTo>
                  <a:cubicBezTo>
                    <a:pt x="16119" y="30387"/>
                    <a:pt x="16409" y="30419"/>
                    <a:pt x="16681" y="30467"/>
                  </a:cubicBezTo>
                  <a:cubicBezTo>
                    <a:pt x="17448" y="30604"/>
                    <a:pt x="18032" y="31020"/>
                    <a:pt x="18041" y="31300"/>
                  </a:cubicBezTo>
                  <a:cubicBezTo>
                    <a:pt x="18044" y="31358"/>
                    <a:pt x="18030" y="31474"/>
                    <a:pt x="18018" y="31576"/>
                  </a:cubicBezTo>
                  <a:cubicBezTo>
                    <a:pt x="17987" y="31839"/>
                    <a:pt x="17948" y="32168"/>
                    <a:pt x="18006" y="32548"/>
                  </a:cubicBezTo>
                  <a:cubicBezTo>
                    <a:pt x="18110" y="33235"/>
                    <a:pt x="18483" y="33835"/>
                    <a:pt x="19087" y="34284"/>
                  </a:cubicBezTo>
                  <a:cubicBezTo>
                    <a:pt x="19577" y="34648"/>
                    <a:pt x="20205" y="34895"/>
                    <a:pt x="20854" y="34980"/>
                  </a:cubicBezTo>
                  <a:cubicBezTo>
                    <a:pt x="21265" y="35034"/>
                    <a:pt x="21645" y="35036"/>
                    <a:pt x="22014" y="35037"/>
                  </a:cubicBezTo>
                  <a:cubicBezTo>
                    <a:pt x="22396" y="35040"/>
                    <a:pt x="22758" y="35042"/>
                    <a:pt x="23045" y="35110"/>
                  </a:cubicBezTo>
                  <a:cubicBezTo>
                    <a:pt x="23629" y="35250"/>
                    <a:pt x="24402" y="35975"/>
                    <a:pt x="25085" y="36615"/>
                  </a:cubicBezTo>
                  <a:cubicBezTo>
                    <a:pt x="25620" y="37116"/>
                    <a:pt x="26175" y="37636"/>
                    <a:pt x="26784" y="38051"/>
                  </a:cubicBezTo>
                  <a:cubicBezTo>
                    <a:pt x="27598" y="38606"/>
                    <a:pt x="28375" y="38875"/>
                    <a:pt x="29160" y="38875"/>
                  </a:cubicBezTo>
                  <a:cubicBezTo>
                    <a:pt x="29668" y="38875"/>
                    <a:pt x="30168" y="38760"/>
                    <a:pt x="30653" y="38532"/>
                  </a:cubicBezTo>
                  <a:cubicBezTo>
                    <a:pt x="31755" y="40213"/>
                    <a:pt x="32845" y="41936"/>
                    <a:pt x="33289" y="42646"/>
                  </a:cubicBezTo>
                  <a:cubicBezTo>
                    <a:pt x="33307" y="42673"/>
                    <a:pt x="33401" y="42828"/>
                    <a:pt x="33950" y="43726"/>
                  </a:cubicBezTo>
                  <a:cubicBezTo>
                    <a:pt x="34316" y="44322"/>
                    <a:pt x="34816" y="45142"/>
                    <a:pt x="34836" y="45175"/>
                  </a:cubicBezTo>
                  <a:lnTo>
                    <a:pt x="34838" y="45180"/>
                  </a:lnTo>
                  <a:cubicBezTo>
                    <a:pt x="35090" y="45591"/>
                    <a:pt x="35546" y="45847"/>
                    <a:pt x="36029" y="45847"/>
                  </a:cubicBezTo>
                  <a:cubicBezTo>
                    <a:pt x="36281" y="45847"/>
                    <a:pt x="36530" y="45779"/>
                    <a:pt x="36747" y="45649"/>
                  </a:cubicBezTo>
                  <a:cubicBezTo>
                    <a:pt x="37067" y="45457"/>
                    <a:pt x="37293" y="45152"/>
                    <a:pt x="37383" y="44792"/>
                  </a:cubicBezTo>
                  <a:cubicBezTo>
                    <a:pt x="37471" y="44432"/>
                    <a:pt x="37418" y="44059"/>
                    <a:pt x="37229" y="43742"/>
                  </a:cubicBezTo>
                  <a:cubicBezTo>
                    <a:pt x="35891" y="41468"/>
                    <a:pt x="34081" y="38555"/>
                    <a:pt x="32658" y="36385"/>
                  </a:cubicBezTo>
                  <a:cubicBezTo>
                    <a:pt x="33006" y="35587"/>
                    <a:pt x="33267" y="34593"/>
                    <a:pt x="33403" y="33541"/>
                  </a:cubicBezTo>
                  <a:cubicBezTo>
                    <a:pt x="33523" y="32626"/>
                    <a:pt x="33638" y="30889"/>
                    <a:pt x="33077" y="29530"/>
                  </a:cubicBezTo>
                  <a:cubicBezTo>
                    <a:pt x="32851" y="28982"/>
                    <a:pt x="32534" y="28542"/>
                    <a:pt x="32136" y="28224"/>
                  </a:cubicBezTo>
                  <a:cubicBezTo>
                    <a:pt x="31821" y="27972"/>
                    <a:pt x="31460" y="27800"/>
                    <a:pt x="31070" y="27714"/>
                  </a:cubicBezTo>
                  <a:cubicBezTo>
                    <a:pt x="30813" y="27657"/>
                    <a:pt x="30582" y="27649"/>
                    <a:pt x="30409" y="27649"/>
                  </a:cubicBezTo>
                  <a:cubicBezTo>
                    <a:pt x="30348" y="27649"/>
                    <a:pt x="30290" y="27652"/>
                    <a:pt x="30238" y="27652"/>
                  </a:cubicBezTo>
                  <a:lnTo>
                    <a:pt x="30235" y="27652"/>
                  </a:lnTo>
                  <a:cubicBezTo>
                    <a:pt x="30219" y="27544"/>
                    <a:pt x="30205" y="27384"/>
                    <a:pt x="30211" y="27147"/>
                  </a:cubicBezTo>
                  <a:cubicBezTo>
                    <a:pt x="30222" y="26735"/>
                    <a:pt x="30431" y="26014"/>
                    <a:pt x="30615" y="25379"/>
                  </a:cubicBezTo>
                  <a:cubicBezTo>
                    <a:pt x="30819" y="24679"/>
                    <a:pt x="31011" y="24017"/>
                    <a:pt x="31087" y="23384"/>
                  </a:cubicBezTo>
                  <a:cubicBezTo>
                    <a:pt x="31187" y="22573"/>
                    <a:pt x="31070" y="21938"/>
                    <a:pt x="30728" y="21443"/>
                  </a:cubicBezTo>
                  <a:cubicBezTo>
                    <a:pt x="30377" y="20934"/>
                    <a:pt x="29811" y="20622"/>
                    <a:pt x="29137" y="20566"/>
                  </a:cubicBezTo>
                  <a:cubicBezTo>
                    <a:pt x="29101" y="20563"/>
                    <a:pt x="29064" y="20562"/>
                    <a:pt x="29029" y="20562"/>
                  </a:cubicBezTo>
                  <a:cubicBezTo>
                    <a:pt x="29009" y="20562"/>
                    <a:pt x="28988" y="20562"/>
                    <a:pt x="28969" y="20563"/>
                  </a:cubicBezTo>
                  <a:cubicBezTo>
                    <a:pt x="28886" y="20567"/>
                    <a:pt x="28801" y="20571"/>
                    <a:pt x="28713" y="20577"/>
                  </a:cubicBezTo>
                  <a:cubicBezTo>
                    <a:pt x="28471" y="20589"/>
                    <a:pt x="28221" y="20603"/>
                    <a:pt x="27978" y="20603"/>
                  </a:cubicBezTo>
                  <a:cubicBezTo>
                    <a:pt x="27355" y="20603"/>
                    <a:pt x="26957" y="20510"/>
                    <a:pt x="26763" y="20322"/>
                  </a:cubicBezTo>
                  <a:cubicBezTo>
                    <a:pt x="26257" y="19833"/>
                    <a:pt x="25952" y="19020"/>
                    <a:pt x="25928" y="18093"/>
                  </a:cubicBezTo>
                  <a:cubicBezTo>
                    <a:pt x="25919" y="17754"/>
                    <a:pt x="25942" y="17395"/>
                    <a:pt x="25967" y="17016"/>
                  </a:cubicBezTo>
                  <a:cubicBezTo>
                    <a:pt x="26007" y="16407"/>
                    <a:pt x="26049" y="15778"/>
                    <a:pt x="25968" y="15102"/>
                  </a:cubicBezTo>
                  <a:cubicBezTo>
                    <a:pt x="25887" y="14411"/>
                    <a:pt x="25648" y="13726"/>
                    <a:pt x="25295" y="13179"/>
                  </a:cubicBezTo>
                  <a:cubicBezTo>
                    <a:pt x="24842" y="12474"/>
                    <a:pt x="24216" y="11988"/>
                    <a:pt x="23482" y="11773"/>
                  </a:cubicBezTo>
                  <a:cubicBezTo>
                    <a:pt x="23193" y="11688"/>
                    <a:pt x="22889" y="11646"/>
                    <a:pt x="22576" y="11646"/>
                  </a:cubicBezTo>
                  <a:cubicBezTo>
                    <a:pt x="21770" y="11646"/>
                    <a:pt x="21041" y="11924"/>
                    <a:pt x="20399" y="12170"/>
                  </a:cubicBezTo>
                  <a:cubicBezTo>
                    <a:pt x="19964" y="12337"/>
                    <a:pt x="19515" y="12508"/>
                    <a:pt x="19224" y="12508"/>
                  </a:cubicBezTo>
                  <a:cubicBezTo>
                    <a:pt x="19142" y="12508"/>
                    <a:pt x="19097" y="12495"/>
                    <a:pt x="19056" y="12475"/>
                  </a:cubicBezTo>
                  <a:cubicBezTo>
                    <a:pt x="19013" y="12454"/>
                    <a:pt x="18883" y="12390"/>
                    <a:pt x="18790" y="11967"/>
                  </a:cubicBezTo>
                  <a:cubicBezTo>
                    <a:pt x="18690" y="11510"/>
                    <a:pt x="18703" y="10919"/>
                    <a:pt x="18730" y="10399"/>
                  </a:cubicBezTo>
                  <a:cubicBezTo>
                    <a:pt x="18757" y="9885"/>
                    <a:pt x="18749" y="8886"/>
                    <a:pt x="18398" y="7962"/>
                  </a:cubicBezTo>
                  <a:cubicBezTo>
                    <a:pt x="18216" y="7480"/>
                    <a:pt x="17961" y="7075"/>
                    <a:pt x="17642" y="6754"/>
                  </a:cubicBezTo>
                  <a:cubicBezTo>
                    <a:pt x="17239" y="6350"/>
                    <a:pt x="16753" y="6094"/>
                    <a:pt x="16193" y="5994"/>
                  </a:cubicBezTo>
                  <a:cubicBezTo>
                    <a:pt x="16034" y="5964"/>
                    <a:pt x="15870" y="5951"/>
                    <a:pt x="15704" y="5951"/>
                  </a:cubicBezTo>
                  <a:cubicBezTo>
                    <a:pt x="15077" y="5951"/>
                    <a:pt x="14529" y="6157"/>
                    <a:pt x="14091" y="6324"/>
                  </a:cubicBezTo>
                  <a:cubicBezTo>
                    <a:pt x="13820" y="6425"/>
                    <a:pt x="13542" y="6530"/>
                    <a:pt x="13381" y="6530"/>
                  </a:cubicBezTo>
                  <a:lnTo>
                    <a:pt x="13367" y="6530"/>
                  </a:lnTo>
                  <a:cubicBezTo>
                    <a:pt x="13230" y="6524"/>
                    <a:pt x="13090" y="6389"/>
                    <a:pt x="13000" y="6277"/>
                  </a:cubicBezTo>
                  <a:cubicBezTo>
                    <a:pt x="12811" y="6046"/>
                    <a:pt x="12649" y="5694"/>
                    <a:pt x="12569" y="5336"/>
                  </a:cubicBezTo>
                  <a:cubicBezTo>
                    <a:pt x="12504" y="5040"/>
                    <a:pt x="12459" y="4719"/>
                    <a:pt x="12413" y="4377"/>
                  </a:cubicBezTo>
                  <a:cubicBezTo>
                    <a:pt x="12306" y="3599"/>
                    <a:pt x="12187" y="2717"/>
                    <a:pt x="11748" y="1878"/>
                  </a:cubicBezTo>
                  <a:cubicBezTo>
                    <a:pt x="11475" y="1358"/>
                    <a:pt x="11040" y="885"/>
                    <a:pt x="10522" y="549"/>
                  </a:cubicBezTo>
                  <a:cubicBezTo>
                    <a:pt x="9970" y="190"/>
                    <a:pt x="9360" y="1"/>
                    <a:pt x="8765"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54"/>
            <p:cNvSpPr/>
            <p:nvPr/>
          </p:nvSpPr>
          <p:spPr>
            <a:xfrm rot="-1505609">
              <a:off x="7951025" y="398937"/>
              <a:ext cx="957156" cy="1084745"/>
            </a:xfrm>
            <a:custGeom>
              <a:avLst/>
              <a:gdLst/>
              <a:ahLst/>
              <a:cxnLst/>
              <a:rect l="l" t="t" r="r" b="b"/>
              <a:pathLst>
                <a:path w="31988" h="36252" extrusionOk="0">
                  <a:moveTo>
                    <a:pt x="7650" y="0"/>
                  </a:moveTo>
                  <a:cubicBezTo>
                    <a:pt x="7345" y="0"/>
                    <a:pt x="7053" y="96"/>
                    <a:pt x="6813" y="316"/>
                  </a:cubicBezTo>
                  <a:cubicBezTo>
                    <a:pt x="5939" y="1115"/>
                    <a:pt x="6415" y="2886"/>
                    <a:pt x="5375" y="3453"/>
                  </a:cubicBezTo>
                  <a:cubicBezTo>
                    <a:pt x="5191" y="3553"/>
                    <a:pt x="5003" y="3593"/>
                    <a:pt x="4810" y="3593"/>
                  </a:cubicBezTo>
                  <a:cubicBezTo>
                    <a:pt x="4056" y="3593"/>
                    <a:pt x="3243" y="2975"/>
                    <a:pt x="2425" y="2918"/>
                  </a:cubicBezTo>
                  <a:cubicBezTo>
                    <a:pt x="2386" y="2916"/>
                    <a:pt x="2348" y="2914"/>
                    <a:pt x="2309" y="2914"/>
                  </a:cubicBezTo>
                  <a:cubicBezTo>
                    <a:pt x="1000" y="2914"/>
                    <a:pt x="75" y="4470"/>
                    <a:pt x="263" y="5791"/>
                  </a:cubicBezTo>
                  <a:cubicBezTo>
                    <a:pt x="456" y="7151"/>
                    <a:pt x="1419" y="8258"/>
                    <a:pt x="2341" y="9277"/>
                  </a:cubicBezTo>
                  <a:cubicBezTo>
                    <a:pt x="763" y="9373"/>
                    <a:pt x="0" y="11512"/>
                    <a:pt x="687" y="12936"/>
                  </a:cubicBezTo>
                  <a:cubicBezTo>
                    <a:pt x="1374" y="14360"/>
                    <a:pt x="2921" y="15137"/>
                    <a:pt x="4408" y="15672"/>
                  </a:cubicBezTo>
                  <a:cubicBezTo>
                    <a:pt x="5341" y="16009"/>
                    <a:pt x="6448" y="16459"/>
                    <a:pt x="6618" y="17434"/>
                  </a:cubicBezTo>
                  <a:cubicBezTo>
                    <a:pt x="6732" y="18080"/>
                    <a:pt x="6367" y="18707"/>
                    <a:pt x="6282" y="19356"/>
                  </a:cubicBezTo>
                  <a:cubicBezTo>
                    <a:pt x="6119" y="20595"/>
                    <a:pt x="7017" y="21779"/>
                    <a:pt x="8130" y="22348"/>
                  </a:cubicBezTo>
                  <a:cubicBezTo>
                    <a:pt x="9242" y="22919"/>
                    <a:pt x="10530" y="23010"/>
                    <a:pt x="11777" y="23090"/>
                  </a:cubicBezTo>
                  <a:cubicBezTo>
                    <a:pt x="10833" y="24281"/>
                    <a:pt x="11161" y="26262"/>
                    <a:pt x="12440" y="27085"/>
                  </a:cubicBezTo>
                  <a:cubicBezTo>
                    <a:pt x="13414" y="27711"/>
                    <a:pt x="14657" y="27659"/>
                    <a:pt x="15797" y="27863"/>
                  </a:cubicBezTo>
                  <a:cubicBezTo>
                    <a:pt x="16938" y="28066"/>
                    <a:pt x="18198" y="28785"/>
                    <a:pt x="18239" y="29942"/>
                  </a:cubicBezTo>
                  <a:cubicBezTo>
                    <a:pt x="18252" y="30310"/>
                    <a:pt x="18134" y="30677"/>
                    <a:pt x="18190" y="31041"/>
                  </a:cubicBezTo>
                  <a:cubicBezTo>
                    <a:pt x="18304" y="31811"/>
                    <a:pt x="19138" y="32267"/>
                    <a:pt x="19909" y="32367"/>
                  </a:cubicBezTo>
                  <a:cubicBezTo>
                    <a:pt x="20680" y="32468"/>
                    <a:pt x="21476" y="32341"/>
                    <a:pt x="22234" y="32522"/>
                  </a:cubicBezTo>
                  <a:cubicBezTo>
                    <a:pt x="24249" y="33004"/>
                    <a:pt x="25936" y="36251"/>
                    <a:pt x="28044" y="36251"/>
                  </a:cubicBezTo>
                  <a:cubicBezTo>
                    <a:pt x="28545" y="36251"/>
                    <a:pt x="29070" y="36067"/>
                    <a:pt x="29629" y="35619"/>
                  </a:cubicBezTo>
                  <a:cubicBezTo>
                    <a:pt x="31049" y="34479"/>
                    <a:pt x="31988" y="28191"/>
                    <a:pt x="29673" y="27683"/>
                  </a:cubicBezTo>
                  <a:cubicBezTo>
                    <a:pt x="29549" y="27656"/>
                    <a:pt x="29422" y="27650"/>
                    <a:pt x="29294" y="27650"/>
                  </a:cubicBezTo>
                  <a:cubicBezTo>
                    <a:pt x="29197" y="27650"/>
                    <a:pt x="29099" y="27653"/>
                    <a:pt x="29002" y="27653"/>
                  </a:cubicBezTo>
                  <a:cubicBezTo>
                    <a:pt x="28822" y="27653"/>
                    <a:pt x="28644" y="27641"/>
                    <a:pt x="28478" y="27573"/>
                  </a:cubicBezTo>
                  <a:cubicBezTo>
                    <a:pt x="27851" y="27316"/>
                    <a:pt x="27769" y="26477"/>
                    <a:pt x="27786" y="25802"/>
                  </a:cubicBezTo>
                  <a:cubicBezTo>
                    <a:pt x="27829" y="24055"/>
                    <a:pt x="29725" y="20711"/>
                    <a:pt x="27914" y="20562"/>
                  </a:cubicBezTo>
                  <a:lnTo>
                    <a:pt x="27914" y="20562"/>
                  </a:lnTo>
                  <a:cubicBezTo>
                    <a:pt x="27595" y="20576"/>
                    <a:pt x="27235" y="20601"/>
                    <a:pt x="26865" y="20601"/>
                  </a:cubicBezTo>
                  <a:cubicBezTo>
                    <a:pt x="26098" y="20601"/>
                    <a:pt x="25292" y="20492"/>
                    <a:pt x="24734" y="19951"/>
                  </a:cubicBezTo>
                  <a:cubicBezTo>
                    <a:pt x="23907" y="19149"/>
                    <a:pt x="23533" y="17966"/>
                    <a:pt x="23501" y="16814"/>
                  </a:cubicBezTo>
                  <a:cubicBezTo>
                    <a:pt x="23475" y="15856"/>
                    <a:pt x="23663" y="14895"/>
                    <a:pt x="23550" y="13944"/>
                  </a:cubicBezTo>
                  <a:cubicBezTo>
                    <a:pt x="23437" y="12991"/>
                    <a:pt x="22917" y="11990"/>
                    <a:pt x="21997" y="11719"/>
                  </a:cubicBezTo>
                  <a:cubicBezTo>
                    <a:pt x="21820" y="11667"/>
                    <a:pt x="21641" y="11645"/>
                    <a:pt x="21461" y="11645"/>
                  </a:cubicBezTo>
                  <a:cubicBezTo>
                    <a:pt x="20345" y="11645"/>
                    <a:pt x="19184" y="12507"/>
                    <a:pt x="18110" y="12507"/>
                  </a:cubicBezTo>
                  <a:cubicBezTo>
                    <a:pt x="17854" y="12507"/>
                    <a:pt x="17603" y="12459"/>
                    <a:pt x="17359" y="12338"/>
                  </a:cubicBezTo>
                  <a:cubicBezTo>
                    <a:pt x="16253" y="11790"/>
                    <a:pt x="16243" y="10250"/>
                    <a:pt x="16306" y="9018"/>
                  </a:cubicBezTo>
                  <a:cubicBezTo>
                    <a:pt x="16369" y="7784"/>
                    <a:pt x="16065" y="6189"/>
                    <a:pt x="14850" y="5973"/>
                  </a:cubicBezTo>
                  <a:cubicBezTo>
                    <a:pt x="14763" y="5957"/>
                    <a:pt x="14678" y="5950"/>
                    <a:pt x="14592" y="5950"/>
                  </a:cubicBezTo>
                  <a:cubicBezTo>
                    <a:pt x="13811" y="5950"/>
                    <a:pt x="13066" y="6531"/>
                    <a:pt x="12268" y="6531"/>
                  </a:cubicBezTo>
                  <a:cubicBezTo>
                    <a:pt x="12244" y="6531"/>
                    <a:pt x="12219" y="6530"/>
                    <a:pt x="12195" y="6529"/>
                  </a:cubicBezTo>
                  <a:cubicBezTo>
                    <a:pt x="11119" y="6481"/>
                    <a:pt x="10410" y="5360"/>
                    <a:pt x="10175" y="4310"/>
                  </a:cubicBezTo>
                  <a:cubicBezTo>
                    <a:pt x="9941" y="3260"/>
                    <a:pt x="9970" y="2127"/>
                    <a:pt x="9471" y="1174"/>
                  </a:cubicBezTo>
                  <a:cubicBezTo>
                    <a:pt x="9123" y="509"/>
                    <a:pt x="8353" y="0"/>
                    <a:pt x="765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54"/>
            <p:cNvSpPr/>
            <p:nvPr/>
          </p:nvSpPr>
          <p:spPr>
            <a:xfrm rot="-1505609">
              <a:off x="8091292" y="422421"/>
              <a:ext cx="958892" cy="1218618"/>
            </a:xfrm>
            <a:custGeom>
              <a:avLst/>
              <a:gdLst/>
              <a:ahLst/>
              <a:cxnLst/>
              <a:rect l="l" t="t" r="r" b="b"/>
              <a:pathLst>
                <a:path w="32046" h="40726" extrusionOk="0">
                  <a:moveTo>
                    <a:pt x="5208" y="0"/>
                  </a:moveTo>
                  <a:cubicBezTo>
                    <a:pt x="5172" y="0"/>
                    <a:pt x="5136" y="24"/>
                    <a:pt x="5132" y="70"/>
                  </a:cubicBezTo>
                  <a:cubicBezTo>
                    <a:pt x="5022" y="1655"/>
                    <a:pt x="4984" y="3283"/>
                    <a:pt x="4952" y="4872"/>
                  </a:cubicBezTo>
                  <a:cubicBezTo>
                    <a:pt x="4948" y="5132"/>
                    <a:pt x="4937" y="5822"/>
                    <a:pt x="4937" y="6073"/>
                  </a:cubicBezTo>
                  <a:cubicBezTo>
                    <a:pt x="4935" y="6156"/>
                    <a:pt x="4935" y="6240"/>
                    <a:pt x="4934" y="6323"/>
                  </a:cubicBezTo>
                  <a:cubicBezTo>
                    <a:pt x="3978" y="5415"/>
                    <a:pt x="2979" y="4477"/>
                    <a:pt x="2142" y="3705"/>
                  </a:cubicBezTo>
                  <a:cubicBezTo>
                    <a:pt x="2127" y="3691"/>
                    <a:pt x="2109" y="3685"/>
                    <a:pt x="2091" y="3685"/>
                  </a:cubicBezTo>
                  <a:cubicBezTo>
                    <a:pt x="2070" y="3685"/>
                    <a:pt x="2050" y="3693"/>
                    <a:pt x="2035" y="3709"/>
                  </a:cubicBezTo>
                  <a:cubicBezTo>
                    <a:pt x="2006" y="3739"/>
                    <a:pt x="2007" y="3789"/>
                    <a:pt x="2039" y="3816"/>
                  </a:cubicBezTo>
                  <a:cubicBezTo>
                    <a:pt x="3415" y="5106"/>
                    <a:pt x="5262" y="6886"/>
                    <a:pt x="6591" y="8204"/>
                  </a:cubicBezTo>
                  <a:cubicBezTo>
                    <a:pt x="7091" y="8705"/>
                    <a:pt x="7607" y="9228"/>
                    <a:pt x="8125" y="9760"/>
                  </a:cubicBezTo>
                  <a:cubicBezTo>
                    <a:pt x="8096" y="9755"/>
                    <a:pt x="8068" y="9748"/>
                    <a:pt x="8037" y="9743"/>
                  </a:cubicBezTo>
                  <a:cubicBezTo>
                    <a:pt x="5425" y="9260"/>
                    <a:pt x="2753" y="9008"/>
                    <a:pt x="95" y="9008"/>
                  </a:cubicBezTo>
                  <a:cubicBezTo>
                    <a:pt x="90" y="9008"/>
                    <a:pt x="84" y="9008"/>
                    <a:pt x="79" y="9008"/>
                  </a:cubicBezTo>
                  <a:cubicBezTo>
                    <a:pt x="39" y="9008"/>
                    <a:pt x="5" y="9039"/>
                    <a:pt x="2" y="9080"/>
                  </a:cubicBezTo>
                  <a:cubicBezTo>
                    <a:pt x="0" y="9122"/>
                    <a:pt x="33" y="9157"/>
                    <a:pt x="75" y="9160"/>
                  </a:cubicBezTo>
                  <a:cubicBezTo>
                    <a:pt x="1489" y="9240"/>
                    <a:pt x="2904" y="9341"/>
                    <a:pt x="4314" y="9485"/>
                  </a:cubicBezTo>
                  <a:cubicBezTo>
                    <a:pt x="5525" y="9606"/>
                    <a:pt x="6802" y="9766"/>
                    <a:pt x="8006" y="9934"/>
                  </a:cubicBezTo>
                  <a:cubicBezTo>
                    <a:pt x="8117" y="9952"/>
                    <a:pt x="8230" y="9968"/>
                    <a:pt x="8342" y="9984"/>
                  </a:cubicBezTo>
                  <a:cubicBezTo>
                    <a:pt x="9156" y="10819"/>
                    <a:pt x="9970" y="11666"/>
                    <a:pt x="10731" y="12475"/>
                  </a:cubicBezTo>
                  <a:cubicBezTo>
                    <a:pt x="11359" y="13148"/>
                    <a:pt x="12244" y="14123"/>
                    <a:pt x="12872" y="14800"/>
                  </a:cubicBezTo>
                  <a:cubicBezTo>
                    <a:pt x="13228" y="15204"/>
                    <a:pt x="13672" y="15704"/>
                    <a:pt x="14103" y="16189"/>
                  </a:cubicBezTo>
                  <a:cubicBezTo>
                    <a:pt x="13741" y="16163"/>
                    <a:pt x="13378" y="16144"/>
                    <a:pt x="13016" y="16123"/>
                  </a:cubicBezTo>
                  <a:cubicBezTo>
                    <a:pt x="11788" y="16064"/>
                    <a:pt x="10556" y="16033"/>
                    <a:pt x="9324" y="16033"/>
                  </a:cubicBezTo>
                  <a:cubicBezTo>
                    <a:pt x="7959" y="16033"/>
                    <a:pt x="6593" y="16071"/>
                    <a:pt x="5233" y="16150"/>
                  </a:cubicBezTo>
                  <a:cubicBezTo>
                    <a:pt x="5131" y="16161"/>
                    <a:pt x="5147" y="16301"/>
                    <a:pt x="5238" y="16302"/>
                  </a:cubicBezTo>
                  <a:lnTo>
                    <a:pt x="7460" y="16294"/>
                  </a:lnTo>
                  <a:cubicBezTo>
                    <a:pt x="7573" y="16294"/>
                    <a:pt x="7687" y="16294"/>
                    <a:pt x="7801" y="16294"/>
                  </a:cubicBezTo>
                  <a:cubicBezTo>
                    <a:pt x="9152" y="16294"/>
                    <a:pt x="10556" y="16305"/>
                    <a:pt x="11900" y="16323"/>
                  </a:cubicBezTo>
                  <a:lnTo>
                    <a:pt x="14121" y="16357"/>
                  </a:lnTo>
                  <a:cubicBezTo>
                    <a:pt x="14156" y="16357"/>
                    <a:pt x="14190" y="16334"/>
                    <a:pt x="14201" y="16299"/>
                  </a:cubicBezTo>
                  <a:cubicBezTo>
                    <a:pt x="14475" y="16609"/>
                    <a:pt x="14738" y="16908"/>
                    <a:pt x="14964" y="17170"/>
                  </a:cubicBezTo>
                  <a:cubicBezTo>
                    <a:pt x="16355" y="18782"/>
                    <a:pt x="17774" y="20493"/>
                    <a:pt x="19126" y="22188"/>
                  </a:cubicBezTo>
                  <a:cubicBezTo>
                    <a:pt x="16204" y="22220"/>
                    <a:pt x="13234" y="22330"/>
                    <a:pt x="10320" y="22504"/>
                  </a:cubicBezTo>
                  <a:cubicBezTo>
                    <a:pt x="10217" y="22515"/>
                    <a:pt x="10232" y="22654"/>
                    <a:pt x="10325" y="22656"/>
                  </a:cubicBezTo>
                  <a:cubicBezTo>
                    <a:pt x="12155" y="22642"/>
                    <a:pt x="14066" y="22586"/>
                    <a:pt x="15897" y="22517"/>
                  </a:cubicBezTo>
                  <a:cubicBezTo>
                    <a:pt x="16966" y="22474"/>
                    <a:pt x="18168" y="22421"/>
                    <a:pt x="19238" y="22353"/>
                  </a:cubicBezTo>
                  <a:cubicBezTo>
                    <a:pt x="19243" y="22353"/>
                    <a:pt x="19248" y="22352"/>
                    <a:pt x="19254" y="22351"/>
                  </a:cubicBezTo>
                  <a:cubicBezTo>
                    <a:pt x="19557" y="22733"/>
                    <a:pt x="19858" y="23114"/>
                    <a:pt x="20153" y="23493"/>
                  </a:cubicBezTo>
                  <a:cubicBezTo>
                    <a:pt x="20418" y="23823"/>
                    <a:pt x="20798" y="24331"/>
                    <a:pt x="21059" y="24673"/>
                  </a:cubicBezTo>
                  <a:cubicBezTo>
                    <a:pt x="21574" y="25346"/>
                    <a:pt x="22353" y="26374"/>
                    <a:pt x="22841" y="27054"/>
                  </a:cubicBezTo>
                  <a:cubicBezTo>
                    <a:pt x="22971" y="27231"/>
                    <a:pt x="23102" y="27410"/>
                    <a:pt x="23233" y="27590"/>
                  </a:cubicBezTo>
                  <a:cubicBezTo>
                    <a:pt x="23167" y="27580"/>
                    <a:pt x="23101" y="27569"/>
                    <a:pt x="23035" y="27561"/>
                  </a:cubicBezTo>
                  <a:cubicBezTo>
                    <a:pt x="22135" y="27434"/>
                    <a:pt x="21226" y="27378"/>
                    <a:pt x="20316" y="27378"/>
                  </a:cubicBezTo>
                  <a:cubicBezTo>
                    <a:pt x="19204" y="27378"/>
                    <a:pt x="18090" y="27461"/>
                    <a:pt x="16991" y="27596"/>
                  </a:cubicBezTo>
                  <a:cubicBezTo>
                    <a:pt x="16893" y="27611"/>
                    <a:pt x="16912" y="27747"/>
                    <a:pt x="17001" y="27747"/>
                  </a:cubicBezTo>
                  <a:cubicBezTo>
                    <a:pt x="17002" y="27747"/>
                    <a:pt x="17004" y="27747"/>
                    <a:pt x="17005" y="27747"/>
                  </a:cubicBezTo>
                  <a:cubicBezTo>
                    <a:pt x="17541" y="27722"/>
                    <a:pt x="18076" y="27699"/>
                    <a:pt x="18611" y="27677"/>
                  </a:cubicBezTo>
                  <a:cubicBezTo>
                    <a:pt x="19167" y="27657"/>
                    <a:pt x="19731" y="27645"/>
                    <a:pt x="20294" y="27645"/>
                  </a:cubicBezTo>
                  <a:cubicBezTo>
                    <a:pt x="20669" y="27645"/>
                    <a:pt x="21044" y="27650"/>
                    <a:pt x="21415" y="27662"/>
                  </a:cubicBezTo>
                  <a:cubicBezTo>
                    <a:pt x="21916" y="27677"/>
                    <a:pt x="22514" y="27713"/>
                    <a:pt x="23014" y="27752"/>
                  </a:cubicBezTo>
                  <a:cubicBezTo>
                    <a:pt x="23135" y="27764"/>
                    <a:pt x="23254" y="27774"/>
                    <a:pt x="23375" y="27784"/>
                  </a:cubicBezTo>
                  <a:cubicBezTo>
                    <a:pt x="24352" y="29131"/>
                    <a:pt x="25367" y="30573"/>
                    <a:pt x="26271" y="31912"/>
                  </a:cubicBezTo>
                  <a:cubicBezTo>
                    <a:pt x="27491" y="33681"/>
                    <a:pt x="29176" y="36316"/>
                    <a:pt x="30327" y="38146"/>
                  </a:cubicBezTo>
                  <a:cubicBezTo>
                    <a:pt x="30327" y="38146"/>
                    <a:pt x="31880" y="40686"/>
                    <a:pt x="31880" y="40686"/>
                  </a:cubicBezTo>
                  <a:cubicBezTo>
                    <a:pt x="31880" y="40686"/>
                    <a:pt x="31880" y="40686"/>
                    <a:pt x="31880" y="40686"/>
                  </a:cubicBezTo>
                  <a:lnTo>
                    <a:pt x="31880" y="40686"/>
                  </a:lnTo>
                  <a:cubicBezTo>
                    <a:pt x="31896" y="40711"/>
                    <a:pt x="31923" y="40725"/>
                    <a:pt x="31951" y="40725"/>
                  </a:cubicBezTo>
                  <a:cubicBezTo>
                    <a:pt x="31966" y="40725"/>
                    <a:pt x="31980" y="40721"/>
                    <a:pt x="31993" y="40713"/>
                  </a:cubicBezTo>
                  <a:cubicBezTo>
                    <a:pt x="32034" y="40687"/>
                    <a:pt x="32046" y="40635"/>
                    <a:pt x="32021" y="40597"/>
                  </a:cubicBezTo>
                  <a:cubicBezTo>
                    <a:pt x="30679" y="38312"/>
                    <a:pt x="28759" y="35224"/>
                    <a:pt x="27299" y="33012"/>
                  </a:cubicBezTo>
                  <a:cubicBezTo>
                    <a:pt x="26810" y="32287"/>
                    <a:pt x="26128" y="31260"/>
                    <a:pt x="25635" y="30541"/>
                  </a:cubicBezTo>
                  <a:cubicBezTo>
                    <a:pt x="25132" y="29826"/>
                    <a:pt x="24432" y="28807"/>
                    <a:pt x="23924" y="28103"/>
                  </a:cubicBezTo>
                  <a:cubicBezTo>
                    <a:pt x="23635" y="27705"/>
                    <a:pt x="23197" y="27102"/>
                    <a:pt x="22818" y="26584"/>
                  </a:cubicBezTo>
                  <a:cubicBezTo>
                    <a:pt x="22821" y="26453"/>
                    <a:pt x="22822" y="26322"/>
                    <a:pt x="22822" y="26190"/>
                  </a:cubicBezTo>
                  <a:cubicBezTo>
                    <a:pt x="22850" y="24035"/>
                    <a:pt x="22999" y="21871"/>
                    <a:pt x="23275" y="19736"/>
                  </a:cubicBezTo>
                  <a:cubicBezTo>
                    <a:pt x="23281" y="19680"/>
                    <a:pt x="23241" y="19651"/>
                    <a:pt x="23201" y="19651"/>
                  </a:cubicBezTo>
                  <a:cubicBezTo>
                    <a:pt x="23167" y="19651"/>
                    <a:pt x="23134" y="19671"/>
                    <a:pt x="23125" y="19711"/>
                  </a:cubicBezTo>
                  <a:cubicBezTo>
                    <a:pt x="23011" y="20278"/>
                    <a:pt x="22918" y="20850"/>
                    <a:pt x="22846" y="21425"/>
                  </a:cubicBezTo>
                  <a:cubicBezTo>
                    <a:pt x="22645" y="22998"/>
                    <a:pt x="22563" y="24607"/>
                    <a:pt x="22629" y="26193"/>
                  </a:cubicBezTo>
                  <a:cubicBezTo>
                    <a:pt x="22632" y="26241"/>
                    <a:pt x="22634" y="26287"/>
                    <a:pt x="22636" y="26334"/>
                  </a:cubicBezTo>
                  <a:cubicBezTo>
                    <a:pt x="22546" y="26212"/>
                    <a:pt x="22463" y="26098"/>
                    <a:pt x="22390" y="25997"/>
                  </a:cubicBezTo>
                  <a:cubicBezTo>
                    <a:pt x="21981" y="25452"/>
                    <a:pt x="21225" y="24459"/>
                    <a:pt x="20818" y="23918"/>
                  </a:cubicBezTo>
                  <a:cubicBezTo>
                    <a:pt x="19893" y="22715"/>
                    <a:pt x="18931" y="21507"/>
                    <a:pt x="17950" y="20312"/>
                  </a:cubicBezTo>
                  <a:cubicBezTo>
                    <a:pt x="18078" y="17407"/>
                    <a:pt x="18252" y="14246"/>
                    <a:pt x="18453" y="11350"/>
                  </a:cubicBezTo>
                  <a:cubicBezTo>
                    <a:pt x="18454" y="11296"/>
                    <a:pt x="18417" y="11270"/>
                    <a:pt x="18378" y="11270"/>
                  </a:cubicBezTo>
                  <a:cubicBezTo>
                    <a:pt x="18343" y="11270"/>
                    <a:pt x="18308" y="11292"/>
                    <a:pt x="18302" y="11335"/>
                  </a:cubicBezTo>
                  <a:cubicBezTo>
                    <a:pt x="18256" y="11709"/>
                    <a:pt x="18217" y="12085"/>
                    <a:pt x="18176" y="12460"/>
                  </a:cubicBezTo>
                  <a:cubicBezTo>
                    <a:pt x="17987" y="14338"/>
                    <a:pt x="17861" y="16224"/>
                    <a:pt x="17808" y="18110"/>
                  </a:cubicBezTo>
                  <a:cubicBezTo>
                    <a:pt x="17792" y="18754"/>
                    <a:pt x="17778" y="19450"/>
                    <a:pt x="17779" y="20105"/>
                  </a:cubicBezTo>
                  <a:cubicBezTo>
                    <a:pt x="16834" y="18957"/>
                    <a:pt x="15872" y="17822"/>
                    <a:pt x="14914" y="16722"/>
                  </a:cubicBezTo>
                  <a:cubicBezTo>
                    <a:pt x="14349" y="16091"/>
                    <a:pt x="13497" y="15118"/>
                    <a:pt x="12932" y="14497"/>
                  </a:cubicBezTo>
                  <a:cubicBezTo>
                    <a:pt x="12452" y="13980"/>
                    <a:pt x="11855" y="13326"/>
                    <a:pt x="11304" y="12736"/>
                  </a:cubicBezTo>
                  <a:cubicBezTo>
                    <a:pt x="11333" y="12723"/>
                    <a:pt x="11354" y="12695"/>
                    <a:pt x="11355" y="12660"/>
                  </a:cubicBezTo>
                  <a:cubicBezTo>
                    <a:pt x="11365" y="12327"/>
                    <a:pt x="11409" y="10691"/>
                    <a:pt x="11419" y="10390"/>
                  </a:cubicBezTo>
                  <a:cubicBezTo>
                    <a:pt x="11469" y="8807"/>
                    <a:pt x="11575" y="6997"/>
                    <a:pt x="11676" y="5404"/>
                  </a:cubicBezTo>
                  <a:cubicBezTo>
                    <a:pt x="11677" y="5351"/>
                    <a:pt x="11639" y="5324"/>
                    <a:pt x="11601" y="5324"/>
                  </a:cubicBezTo>
                  <a:cubicBezTo>
                    <a:pt x="11566" y="5324"/>
                    <a:pt x="11531" y="5346"/>
                    <a:pt x="11524" y="5390"/>
                  </a:cubicBezTo>
                  <a:cubicBezTo>
                    <a:pt x="11444" y="5990"/>
                    <a:pt x="11378" y="6594"/>
                    <a:pt x="11326" y="7200"/>
                  </a:cubicBezTo>
                  <a:cubicBezTo>
                    <a:pt x="11197" y="8708"/>
                    <a:pt x="11140" y="10238"/>
                    <a:pt x="11161" y="11750"/>
                  </a:cubicBezTo>
                  <a:cubicBezTo>
                    <a:pt x="11167" y="12037"/>
                    <a:pt x="11172" y="12323"/>
                    <a:pt x="11186" y="12609"/>
                  </a:cubicBezTo>
                  <a:cubicBezTo>
                    <a:pt x="10998" y="12408"/>
                    <a:pt x="10815" y="12217"/>
                    <a:pt x="10647" y="12042"/>
                  </a:cubicBezTo>
                  <a:cubicBezTo>
                    <a:pt x="10006" y="11366"/>
                    <a:pt x="9317" y="10656"/>
                    <a:pt x="8623" y="9952"/>
                  </a:cubicBezTo>
                  <a:cubicBezTo>
                    <a:pt x="8624" y="9949"/>
                    <a:pt x="8625" y="9945"/>
                    <a:pt x="8625" y="9943"/>
                  </a:cubicBezTo>
                  <a:cubicBezTo>
                    <a:pt x="8635" y="9898"/>
                    <a:pt x="8605" y="9853"/>
                    <a:pt x="8561" y="9845"/>
                  </a:cubicBezTo>
                  <a:cubicBezTo>
                    <a:pt x="8542" y="9842"/>
                    <a:pt x="8525" y="9839"/>
                    <a:pt x="8508" y="9835"/>
                  </a:cubicBezTo>
                  <a:cubicBezTo>
                    <a:pt x="7907" y="9227"/>
                    <a:pt x="7307" y="8626"/>
                    <a:pt x="6736" y="8057"/>
                  </a:cubicBezTo>
                  <a:cubicBezTo>
                    <a:pt x="6242" y="7576"/>
                    <a:pt x="5682" y="7035"/>
                    <a:pt x="5099" y="6481"/>
                  </a:cubicBezTo>
                  <a:cubicBezTo>
                    <a:pt x="5263" y="4355"/>
                    <a:pt x="5291" y="2206"/>
                    <a:pt x="5284" y="75"/>
                  </a:cubicBezTo>
                  <a:cubicBezTo>
                    <a:pt x="5282" y="25"/>
                    <a:pt x="5245" y="0"/>
                    <a:pt x="5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68" name="Google Shape;2668;p54"/>
          <p:cNvGrpSpPr/>
          <p:nvPr/>
        </p:nvGrpSpPr>
        <p:grpSpPr>
          <a:xfrm>
            <a:off x="8049916" y="3834209"/>
            <a:ext cx="1136052" cy="1162776"/>
            <a:chOff x="8049916" y="3834209"/>
            <a:chExt cx="1136052" cy="1162776"/>
          </a:xfrm>
        </p:grpSpPr>
        <p:sp>
          <p:nvSpPr>
            <p:cNvPr id="2669" name="Google Shape;2669;p54"/>
            <p:cNvSpPr/>
            <p:nvPr/>
          </p:nvSpPr>
          <p:spPr>
            <a:xfrm rot="1263655">
              <a:off x="8184958" y="3959327"/>
              <a:ext cx="865969" cy="912540"/>
            </a:xfrm>
            <a:custGeom>
              <a:avLst/>
              <a:gdLst/>
              <a:ahLst/>
              <a:cxnLst/>
              <a:rect l="l" t="t" r="r" b="b"/>
              <a:pathLst>
                <a:path w="24694" h="26022" extrusionOk="0">
                  <a:moveTo>
                    <a:pt x="18128" y="1"/>
                  </a:moveTo>
                  <a:cubicBezTo>
                    <a:pt x="17549" y="1"/>
                    <a:pt x="17035" y="347"/>
                    <a:pt x="16819" y="884"/>
                  </a:cubicBezTo>
                  <a:cubicBezTo>
                    <a:pt x="16387" y="1946"/>
                    <a:pt x="15704" y="2902"/>
                    <a:pt x="14944" y="3871"/>
                  </a:cubicBezTo>
                  <a:cubicBezTo>
                    <a:pt x="14868" y="3767"/>
                    <a:pt x="14790" y="3665"/>
                    <a:pt x="14709" y="3563"/>
                  </a:cubicBezTo>
                  <a:cubicBezTo>
                    <a:pt x="14186" y="2912"/>
                    <a:pt x="13563" y="2338"/>
                    <a:pt x="12859" y="1856"/>
                  </a:cubicBezTo>
                  <a:cubicBezTo>
                    <a:pt x="12160" y="1376"/>
                    <a:pt x="11400" y="1001"/>
                    <a:pt x="10604" y="743"/>
                  </a:cubicBezTo>
                  <a:cubicBezTo>
                    <a:pt x="9780" y="478"/>
                    <a:pt x="8936" y="342"/>
                    <a:pt x="8098" y="342"/>
                  </a:cubicBezTo>
                  <a:cubicBezTo>
                    <a:pt x="7809" y="342"/>
                    <a:pt x="7517" y="359"/>
                    <a:pt x="7232" y="390"/>
                  </a:cubicBezTo>
                  <a:cubicBezTo>
                    <a:pt x="6113" y="517"/>
                    <a:pt x="5154" y="866"/>
                    <a:pt x="4385" y="1423"/>
                  </a:cubicBezTo>
                  <a:cubicBezTo>
                    <a:pt x="3548" y="2028"/>
                    <a:pt x="2986" y="2848"/>
                    <a:pt x="2591" y="3494"/>
                  </a:cubicBezTo>
                  <a:cubicBezTo>
                    <a:pt x="822" y="6388"/>
                    <a:pt x="1" y="9844"/>
                    <a:pt x="278" y="13225"/>
                  </a:cubicBezTo>
                  <a:cubicBezTo>
                    <a:pt x="414" y="14890"/>
                    <a:pt x="832" y="16585"/>
                    <a:pt x="1235" y="18224"/>
                  </a:cubicBezTo>
                  <a:cubicBezTo>
                    <a:pt x="1767" y="20381"/>
                    <a:pt x="2315" y="22610"/>
                    <a:pt x="2152" y="24600"/>
                  </a:cubicBezTo>
                  <a:cubicBezTo>
                    <a:pt x="2112" y="25094"/>
                    <a:pt x="2348" y="25563"/>
                    <a:pt x="2770" y="25824"/>
                  </a:cubicBezTo>
                  <a:cubicBezTo>
                    <a:pt x="2977" y="25953"/>
                    <a:pt x="3217" y="26022"/>
                    <a:pt x="3462" y="26022"/>
                  </a:cubicBezTo>
                  <a:cubicBezTo>
                    <a:pt x="3700" y="26022"/>
                    <a:pt x="3934" y="25955"/>
                    <a:pt x="4139" y="25833"/>
                  </a:cubicBezTo>
                  <a:cubicBezTo>
                    <a:pt x="4449" y="25646"/>
                    <a:pt x="4723" y="25363"/>
                    <a:pt x="4987" y="25092"/>
                  </a:cubicBezTo>
                  <a:cubicBezTo>
                    <a:pt x="5178" y="24896"/>
                    <a:pt x="5306" y="24770"/>
                    <a:pt x="5370" y="24717"/>
                  </a:cubicBezTo>
                  <a:cubicBezTo>
                    <a:pt x="7279" y="23893"/>
                    <a:pt x="9446" y="23513"/>
                    <a:pt x="11544" y="23147"/>
                  </a:cubicBezTo>
                  <a:cubicBezTo>
                    <a:pt x="12170" y="23039"/>
                    <a:pt x="12817" y="22924"/>
                    <a:pt x="13457" y="22800"/>
                  </a:cubicBezTo>
                  <a:cubicBezTo>
                    <a:pt x="13607" y="22772"/>
                    <a:pt x="13757" y="22741"/>
                    <a:pt x="13906" y="22710"/>
                  </a:cubicBezTo>
                  <a:cubicBezTo>
                    <a:pt x="13983" y="22706"/>
                    <a:pt x="14060" y="22695"/>
                    <a:pt x="14133" y="22679"/>
                  </a:cubicBezTo>
                  <a:cubicBezTo>
                    <a:pt x="14206" y="22664"/>
                    <a:pt x="14275" y="22643"/>
                    <a:pt x="14343" y="22616"/>
                  </a:cubicBezTo>
                  <a:cubicBezTo>
                    <a:pt x="15857" y="22285"/>
                    <a:pt x="17136" y="21891"/>
                    <a:pt x="18251" y="21414"/>
                  </a:cubicBezTo>
                  <a:cubicBezTo>
                    <a:pt x="19733" y="20781"/>
                    <a:pt x="20946" y="20003"/>
                    <a:pt x="21957" y="19034"/>
                  </a:cubicBezTo>
                  <a:cubicBezTo>
                    <a:pt x="22569" y="18447"/>
                    <a:pt x="23099" y="17763"/>
                    <a:pt x="23528" y="17002"/>
                  </a:cubicBezTo>
                  <a:cubicBezTo>
                    <a:pt x="23959" y="16240"/>
                    <a:pt x="24271" y="15434"/>
                    <a:pt x="24455" y="14607"/>
                  </a:cubicBezTo>
                  <a:cubicBezTo>
                    <a:pt x="24648" y="13727"/>
                    <a:pt x="24693" y="12861"/>
                    <a:pt x="24584" y="12028"/>
                  </a:cubicBezTo>
                  <a:cubicBezTo>
                    <a:pt x="24464" y="11117"/>
                    <a:pt x="24166" y="10273"/>
                    <a:pt x="23696" y="9521"/>
                  </a:cubicBezTo>
                  <a:cubicBezTo>
                    <a:pt x="23087" y="8545"/>
                    <a:pt x="22170" y="7684"/>
                    <a:pt x="20972" y="6963"/>
                  </a:cubicBezTo>
                  <a:cubicBezTo>
                    <a:pt x="19970" y="6360"/>
                    <a:pt x="19103" y="5940"/>
                    <a:pt x="18242" y="5638"/>
                  </a:cubicBezTo>
                  <a:cubicBezTo>
                    <a:pt x="17964" y="5541"/>
                    <a:pt x="17691" y="5457"/>
                    <a:pt x="17421" y="5386"/>
                  </a:cubicBezTo>
                  <a:cubicBezTo>
                    <a:pt x="18226" y="4313"/>
                    <a:pt x="18956" y="3205"/>
                    <a:pt x="19448" y="1917"/>
                  </a:cubicBezTo>
                  <a:lnTo>
                    <a:pt x="19451" y="1906"/>
                  </a:lnTo>
                  <a:cubicBezTo>
                    <a:pt x="19580" y="1562"/>
                    <a:pt x="19570" y="1187"/>
                    <a:pt x="19423" y="848"/>
                  </a:cubicBezTo>
                  <a:cubicBezTo>
                    <a:pt x="19274" y="506"/>
                    <a:pt x="19001" y="241"/>
                    <a:pt x="18653" y="102"/>
                  </a:cubicBezTo>
                  <a:cubicBezTo>
                    <a:pt x="18485" y="34"/>
                    <a:pt x="18308" y="1"/>
                    <a:pt x="1812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54"/>
            <p:cNvSpPr/>
            <p:nvPr/>
          </p:nvSpPr>
          <p:spPr>
            <a:xfrm rot="1263655">
              <a:off x="8228558" y="4021605"/>
              <a:ext cx="798954" cy="808458"/>
            </a:xfrm>
            <a:custGeom>
              <a:avLst/>
              <a:gdLst/>
              <a:ahLst/>
              <a:cxnLst/>
              <a:rect l="l" t="t" r="r" b="b"/>
              <a:pathLst>
                <a:path w="22783" h="23054" extrusionOk="0">
                  <a:moveTo>
                    <a:pt x="6766" y="0"/>
                  </a:moveTo>
                  <a:cubicBezTo>
                    <a:pt x="6528" y="0"/>
                    <a:pt x="6289" y="14"/>
                    <a:pt x="6051" y="41"/>
                  </a:cubicBezTo>
                  <a:cubicBezTo>
                    <a:pt x="5259" y="132"/>
                    <a:pt x="4469" y="365"/>
                    <a:pt x="3823" y="833"/>
                  </a:cubicBezTo>
                  <a:cubicBezTo>
                    <a:pt x="3217" y="1270"/>
                    <a:pt x="2769" y="1888"/>
                    <a:pt x="2380" y="2526"/>
                  </a:cubicBezTo>
                  <a:cubicBezTo>
                    <a:pt x="756" y="5183"/>
                    <a:pt x="1" y="8363"/>
                    <a:pt x="254" y="11464"/>
                  </a:cubicBezTo>
                  <a:cubicBezTo>
                    <a:pt x="563" y="15229"/>
                    <a:pt x="2437" y="19289"/>
                    <a:pt x="2129" y="23054"/>
                  </a:cubicBezTo>
                  <a:cubicBezTo>
                    <a:pt x="2494" y="22833"/>
                    <a:pt x="3068" y="22055"/>
                    <a:pt x="3457" y="21885"/>
                  </a:cubicBezTo>
                  <a:cubicBezTo>
                    <a:pt x="6107" y="20724"/>
                    <a:pt x="9034" y="20410"/>
                    <a:pt x="11874" y="19857"/>
                  </a:cubicBezTo>
                  <a:cubicBezTo>
                    <a:pt x="14713" y="19304"/>
                    <a:pt x="17626" y="18434"/>
                    <a:pt x="19715" y="16433"/>
                  </a:cubicBezTo>
                  <a:cubicBezTo>
                    <a:pt x="21804" y="14432"/>
                    <a:pt x="22782" y="11019"/>
                    <a:pt x="21251" y="8563"/>
                  </a:cubicBezTo>
                  <a:cubicBezTo>
                    <a:pt x="20694" y="7671"/>
                    <a:pt x="19864" y="6977"/>
                    <a:pt x="18964" y="6436"/>
                  </a:cubicBezTo>
                  <a:cubicBezTo>
                    <a:pt x="17328" y="5449"/>
                    <a:pt x="15689" y="4751"/>
                    <a:pt x="13809" y="4751"/>
                  </a:cubicBezTo>
                  <a:cubicBezTo>
                    <a:pt x="13698" y="4751"/>
                    <a:pt x="13587" y="4753"/>
                    <a:pt x="13475" y="4758"/>
                  </a:cubicBezTo>
                  <a:cubicBezTo>
                    <a:pt x="12539" y="1980"/>
                    <a:pt x="9681" y="0"/>
                    <a:pt x="67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71" name="Google Shape;2671;p54"/>
            <p:cNvGrpSpPr/>
            <p:nvPr/>
          </p:nvGrpSpPr>
          <p:grpSpPr>
            <a:xfrm rot="1263655">
              <a:off x="8256872" y="4001458"/>
              <a:ext cx="704515" cy="805933"/>
              <a:chOff x="8296960" y="1262435"/>
              <a:chExt cx="2357306" cy="2696650"/>
            </a:xfrm>
          </p:grpSpPr>
          <p:sp>
            <p:nvSpPr>
              <p:cNvPr id="2672" name="Google Shape;2672;p54"/>
              <p:cNvSpPr/>
              <p:nvPr/>
            </p:nvSpPr>
            <p:spPr>
              <a:xfrm>
                <a:off x="8296960" y="1262435"/>
                <a:ext cx="1925508" cy="2696650"/>
              </a:xfrm>
              <a:custGeom>
                <a:avLst/>
                <a:gdLst/>
                <a:ahLst/>
                <a:cxnLst/>
                <a:rect l="l" t="t" r="r" b="b"/>
                <a:pathLst>
                  <a:path w="16410" h="22982" extrusionOk="0">
                    <a:moveTo>
                      <a:pt x="16173" y="1"/>
                    </a:moveTo>
                    <a:cubicBezTo>
                      <a:pt x="16134" y="1"/>
                      <a:pt x="16097" y="25"/>
                      <a:pt x="16082" y="64"/>
                    </a:cubicBezTo>
                    <a:cubicBezTo>
                      <a:pt x="15236" y="2150"/>
                      <a:pt x="13610" y="3776"/>
                      <a:pt x="12276" y="5600"/>
                    </a:cubicBezTo>
                    <a:cubicBezTo>
                      <a:pt x="12171" y="5751"/>
                      <a:pt x="12067" y="5900"/>
                      <a:pt x="11964" y="6052"/>
                    </a:cubicBezTo>
                    <a:cubicBezTo>
                      <a:pt x="10016" y="6623"/>
                      <a:pt x="8062" y="7164"/>
                      <a:pt x="6077" y="7575"/>
                    </a:cubicBezTo>
                    <a:cubicBezTo>
                      <a:pt x="4098" y="8027"/>
                      <a:pt x="2093" y="8348"/>
                      <a:pt x="82" y="8634"/>
                    </a:cubicBezTo>
                    <a:cubicBezTo>
                      <a:pt x="35" y="8641"/>
                      <a:pt x="1" y="8684"/>
                      <a:pt x="6" y="8733"/>
                    </a:cubicBezTo>
                    <a:cubicBezTo>
                      <a:pt x="9" y="8780"/>
                      <a:pt x="49" y="8815"/>
                      <a:pt x="96" y="8815"/>
                    </a:cubicBezTo>
                    <a:cubicBezTo>
                      <a:pt x="98" y="8815"/>
                      <a:pt x="101" y="8815"/>
                      <a:pt x="103" y="8815"/>
                    </a:cubicBezTo>
                    <a:cubicBezTo>
                      <a:pt x="2134" y="8639"/>
                      <a:pt x="4146" y="8293"/>
                      <a:pt x="6143" y="7884"/>
                    </a:cubicBezTo>
                    <a:cubicBezTo>
                      <a:pt x="8043" y="7454"/>
                      <a:pt x="9932" y="6963"/>
                      <a:pt x="11773" y="6329"/>
                    </a:cubicBezTo>
                    <a:lnTo>
                      <a:pt x="11773" y="6329"/>
                    </a:lnTo>
                    <a:cubicBezTo>
                      <a:pt x="11115" y="7292"/>
                      <a:pt x="10474" y="8263"/>
                      <a:pt x="9837" y="9234"/>
                    </a:cubicBezTo>
                    <a:cubicBezTo>
                      <a:pt x="8252" y="9968"/>
                      <a:pt x="6668" y="10705"/>
                      <a:pt x="5048" y="11355"/>
                    </a:cubicBezTo>
                    <a:cubicBezTo>
                      <a:pt x="3425" y="12052"/>
                      <a:pt x="1762" y="12657"/>
                      <a:pt x="101" y="13265"/>
                    </a:cubicBezTo>
                    <a:cubicBezTo>
                      <a:pt x="56" y="13281"/>
                      <a:pt x="32" y="13330"/>
                      <a:pt x="45" y="13377"/>
                    </a:cubicBezTo>
                    <a:cubicBezTo>
                      <a:pt x="57" y="13416"/>
                      <a:pt x="93" y="13442"/>
                      <a:pt x="132" y="13442"/>
                    </a:cubicBezTo>
                    <a:cubicBezTo>
                      <a:pt x="141" y="13442"/>
                      <a:pt x="149" y="13441"/>
                      <a:pt x="158" y="13439"/>
                    </a:cubicBezTo>
                    <a:cubicBezTo>
                      <a:pt x="1860" y="12934"/>
                      <a:pt x="3520" y="12304"/>
                      <a:pt x="5169" y="11648"/>
                    </a:cubicBezTo>
                    <a:cubicBezTo>
                      <a:pt x="6670" y="11008"/>
                      <a:pt x="8162" y="10343"/>
                      <a:pt x="9606" y="9586"/>
                    </a:cubicBezTo>
                    <a:lnTo>
                      <a:pt x="9606" y="9586"/>
                    </a:lnTo>
                    <a:cubicBezTo>
                      <a:pt x="9244" y="10137"/>
                      <a:pt x="8883" y="10689"/>
                      <a:pt x="8520" y="11240"/>
                    </a:cubicBezTo>
                    <a:cubicBezTo>
                      <a:pt x="8059" y="11953"/>
                      <a:pt x="7595" y="12664"/>
                      <a:pt x="7133" y="13377"/>
                    </a:cubicBezTo>
                    <a:cubicBezTo>
                      <a:pt x="7127" y="13379"/>
                      <a:pt x="7122" y="13382"/>
                      <a:pt x="7116" y="13384"/>
                    </a:cubicBezTo>
                    <a:cubicBezTo>
                      <a:pt x="6095" y="14007"/>
                      <a:pt x="5064" y="14607"/>
                      <a:pt x="3997" y="15140"/>
                    </a:cubicBezTo>
                    <a:cubicBezTo>
                      <a:pt x="2936" y="15684"/>
                      <a:pt x="1841" y="16162"/>
                      <a:pt x="734" y="16614"/>
                    </a:cubicBezTo>
                    <a:cubicBezTo>
                      <a:pt x="691" y="16633"/>
                      <a:pt x="667" y="16680"/>
                      <a:pt x="681" y="16726"/>
                    </a:cubicBezTo>
                    <a:cubicBezTo>
                      <a:pt x="693" y="16765"/>
                      <a:pt x="729" y="16790"/>
                      <a:pt x="768" y="16790"/>
                    </a:cubicBezTo>
                    <a:cubicBezTo>
                      <a:pt x="777" y="16790"/>
                      <a:pt x="787" y="16789"/>
                      <a:pt x="796" y="16786"/>
                    </a:cubicBezTo>
                    <a:cubicBezTo>
                      <a:pt x="1947" y="16430"/>
                      <a:pt x="3060" y="15959"/>
                      <a:pt x="4141" y="15424"/>
                    </a:cubicBezTo>
                    <a:cubicBezTo>
                      <a:pt x="5075" y="14948"/>
                      <a:pt x="5984" y="14424"/>
                      <a:pt x="6843" y="13825"/>
                    </a:cubicBezTo>
                    <a:lnTo>
                      <a:pt x="6843" y="13825"/>
                    </a:lnTo>
                    <a:cubicBezTo>
                      <a:pt x="6173" y="14856"/>
                      <a:pt x="5505" y="15888"/>
                      <a:pt x="4848" y="16927"/>
                    </a:cubicBezTo>
                    <a:cubicBezTo>
                      <a:pt x="4714" y="17137"/>
                      <a:pt x="4582" y="17348"/>
                      <a:pt x="4451" y="17559"/>
                    </a:cubicBezTo>
                    <a:cubicBezTo>
                      <a:pt x="3436" y="18184"/>
                      <a:pt x="2383" y="18712"/>
                      <a:pt x="1266" y="19133"/>
                    </a:cubicBezTo>
                    <a:cubicBezTo>
                      <a:pt x="1224" y="19149"/>
                      <a:pt x="1199" y="19194"/>
                      <a:pt x="1209" y="19238"/>
                    </a:cubicBezTo>
                    <a:cubicBezTo>
                      <a:pt x="1219" y="19282"/>
                      <a:pt x="1256" y="19310"/>
                      <a:pt x="1298" y="19310"/>
                    </a:cubicBezTo>
                    <a:cubicBezTo>
                      <a:pt x="1305" y="19310"/>
                      <a:pt x="1312" y="19309"/>
                      <a:pt x="1319" y="19308"/>
                    </a:cubicBezTo>
                    <a:cubicBezTo>
                      <a:pt x="2333" y="19085"/>
                      <a:pt x="3309" y="18653"/>
                      <a:pt x="4152" y="18045"/>
                    </a:cubicBezTo>
                    <a:lnTo>
                      <a:pt x="4152" y="18045"/>
                    </a:lnTo>
                    <a:cubicBezTo>
                      <a:pt x="3205" y="19600"/>
                      <a:pt x="2314" y="21193"/>
                      <a:pt x="1556" y="22853"/>
                    </a:cubicBezTo>
                    <a:cubicBezTo>
                      <a:pt x="1535" y="22898"/>
                      <a:pt x="1555" y="22951"/>
                      <a:pt x="1599" y="22972"/>
                    </a:cubicBezTo>
                    <a:cubicBezTo>
                      <a:pt x="1612" y="22979"/>
                      <a:pt x="1626" y="22982"/>
                      <a:pt x="1639" y="22982"/>
                    </a:cubicBezTo>
                    <a:cubicBezTo>
                      <a:pt x="1673" y="22982"/>
                      <a:pt x="1705" y="22963"/>
                      <a:pt x="1721" y="22930"/>
                    </a:cubicBezTo>
                    <a:cubicBezTo>
                      <a:pt x="2617" y="21082"/>
                      <a:pt x="3664" y="19313"/>
                      <a:pt x="4760" y="17575"/>
                    </a:cubicBezTo>
                    <a:lnTo>
                      <a:pt x="4760" y="17575"/>
                    </a:lnTo>
                    <a:cubicBezTo>
                      <a:pt x="4729" y="18140"/>
                      <a:pt x="4741" y="18706"/>
                      <a:pt x="4763" y="19271"/>
                    </a:cubicBezTo>
                    <a:cubicBezTo>
                      <a:pt x="4803" y="19958"/>
                      <a:pt x="4860" y="20645"/>
                      <a:pt x="4981" y="21322"/>
                    </a:cubicBezTo>
                    <a:cubicBezTo>
                      <a:pt x="4989" y="21365"/>
                      <a:pt x="5025" y="21398"/>
                      <a:pt x="5069" y="21398"/>
                    </a:cubicBezTo>
                    <a:cubicBezTo>
                      <a:pt x="5071" y="21398"/>
                      <a:pt x="5073" y="21398"/>
                      <a:pt x="5075" y="21398"/>
                    </a:cubicBezTo>
                    <a:cubicBezTo>
                      <a:pt x="5124" y="21397"/>
                      <a:pt x="5164" y="21354"/>
                      <a:pt x="5163" y="21303"/>
                    </a:cubicBezTo>
                    <a:lnTo>
                      <a:pt x="5080" y="19257"/>
                    </a:lnTo>
                    <a:cubicBezTo>
                      <a:pt x="5044" y="18578"/>
                      <a:pt x="5029" y="17900"/>
                      <a:pt x="4982" y="17221"/>
                    </a:cubicBezTo>
                    <a:cubicBezTo>
                      <a:pt x="5014" y="17172"/>
                      <a:pt x="5045" y="17122"/>
                      <a:pt x="5076" y="17074"/>
                    </a:cubicBezTo>
                    <a:cubicBezTo>
                      <a:pt x="5762" y="16008"/>
                      <a:pt x="6458" y="14948"/>
                      <a:pt x="7156" y="13888"/>
                    </a:cubicBezTo>
                    <a:cubicBezTo>
                      <a:pt x="7177" y="16139"/>
                      <a:pt x="7503" y="18391"/>
                      <a:pt x="8106" y="20557"/>
                    </a:cubicBezTo>
                    <a:cubicBezTo>
                      <a:pt x="8118" y="20596"/>
                      <a:pt x="8154" y="20623"/>
                      <a:pt x="8193" y="20623"/>
                    </a:cubicBezTo>
                    <a:cubicBezTo>
                      <a:pt x="8199" y="20623"/>
                      <a:pt x="8205" y="20622"/>
                      <a:pt x="8211" y="20621"/>
                    </a:cubicBezTo>
                    <a:cubicBezTo>
                      <a:pt x="8261" y="20612"/>
                      <a:pt x="8293" y="20563"/>
                      <a:pt x="8283" y="20515"/>
                    </a:cubicBezTo>
                    <a:cubicBezTo>
                      <a:pt x="8065" y="19362"/>
                      <a:pt x="7854" y="18212"/>
                      <a:pt x="7707" y="17052"/>
                    </a:cubicBezTo>
                    <a:cubicBezTo>
                      <a:pt x="7547" y="15902"/>
                      <a:pt x="7450" y="14744"/>
                      <a:pt x="7356" y="13586"/>
                    </a:cubicBezTo>
                    <a:cubicBezTo>
                      <a:pt x="7834" y="12862"/>
                      <a:pt x="8312" y="12138"/>
                      <a:pt x="8788" y="11414"/>
                    </a:cubicBezTo>
                    <a:cubicBezTo>
                      <a:pt x="9126" y="10898"/>
                      <a:pt x="9462" y="10379"/>
                      <a:pt x="9798" y="9860"/>
                    </a:cubicBezTo>
                    <a:cubicBezTo>
                      <a:pt x="9987" y="11508"/>
                      <a:pt x="10270" y="13144"/>
                      <a:pt x="10567" y="14776"/>
                    </a:cubicBezTo>
                    <a:cubicBezTo>
                      <a:pt x="10929" y="16534"/>
                      <a:pt x="11305" y="18289"/>
                      <a:pt x="11796" y="20016"/>
                    </a:cubicBezTo>
                    <a:cubicBezTo>
                      <a:pt x="11807" y="20055"/>
                      <a:pt x="11843" y="20082"/>
                      <a:pt x="11883" y="20082"/>
                    </a:cubicBezTo>
                    <a:cubicBezTo>
                      <a:pt x="11890" y="20082"/>
                      <a:pt x="11896" y="20081"/>
                      <a:pt x="11903" y="20080"/>
                    </a:cubicBezTo>
                    <a:cubicBezTo>
                      <a:pt x="11951" y="20069"/>
                      <a:pt x="11983" y="20021"/>
                      <a:pt x="11972" y="19973"/>
                    </a:cubicBezTo>
                    <a:cubicBezTo>
                      <a:pt x="11592" y="18223"/>
                      <a:pt x="11193" y="16479"/>
                      <a:pt x="10878" y="14717"/>
                    </a:cubicBezTo>
                    <a:cubicBezTo>
                      <a:pt x="10531" y="13015"/>
                      <a:pt x="10262" y="11299"/>
                      <a:pt x="9977" y="9586"/>
                    </a:cubicBezTo>
                    <a:cubicBezTo>
                      <a:pt x="10672" y="8515"/>
                      <a:pt x="11366" y="7443"/>
                      <a:pt x="12079" y="6389"/>
                    </a:cubicBezTo>
                    <a:cubicBezTo>
                      <a:pt x="12631" y="8407"/>
                      <a:pt x="13282" y="10395"/>
                      <a:pt x="13945" y="12379"/>
                    </a:cubicBezTo>
                    <a:cubicBezTo>
                      <a:pt x="14663" y="14397"/>
                      <a:pt x="15391" y="16416"/>
                      <a:pt x="16223" y="18392"/>
                    </a:cubicBezTo>
                    <a:cubicBezTo>
                      <a:pt x="16237" y="18427"/>
                      <a:pt x="16272" y="18448"/>
                      <a:pt x="16308" y="18448"/>
                    </a:cubicBezTo>
                    <a:cubicBezTo>
                      <a:pt x="16318" y="18448"/>
                      <a:pt x="16329" y="18447"/>
                      <a:pt x="16338" y="18443"/>
                    </a:cubicBezTo>
                    <a:cubicBezTo>
                      <a:pt x="16386" y="18426"/>
                      <a:pt x="16410" y="18373"/>
                      <a:pt x="16393" y="18326"/>
                    </a:cubicBezTo>
                    <a:cubicBezTo>
                      <a:pt x="15662" y="16312"/>
                      <a:pt x="14915" y="14307"/>
                      <a:pt x="14241" y="12276"/>
                    </a:cubicBezTo>
                    <a:cubicBezTo>
                      <a:pt x="13529" y="10258"/>
                      <a:pt x="12889" y="8216"/>
                      <a:pt x="12226" y="6182"/>
                    </a:cubicBezTo>
                    <a:cubicBezTo>
                      <a:pt x="12224" y="6179"/>
                      <a:pt x="12224" y="6177"/>
                      <a:pt x="12223" y="6173"/>
                    </a:cubicBezTo>
                    <a:cubicBezTo>
                      <a:pt x="12317" y="6037"/>
                      <a:pt x="12410" y="5900"/>
                      <a:pt x="12503" y="5765"/>
                    </a:cubicBezTo>
                    <a:cubicBezTo>
                      <a:pt x="13814" y="3961"/>
                      <a:pt x="15443" y="2294"/>
                      <a:pt x="16267" y="135"/>
                    </a:cubicBezTo>
                    <a:cubicBezTo>
                      <a:pt x="16286" y="86"/>
                      <a:pt x="16262" y="28"/>
                      <a:pt x="16210" y="8"/>
                    </a:cubicBezTo>
                    <a:cubicBezTo>
                      <a:pt x="16198" y="3"/>
                      <a:pt x="16186" y="1"/>
                      <a:pt x="161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3" name="Google Shape;2673;p54"/>
              <p:cNvSpPr/>
              <p:nvPr/>
            </p:nvSpPr>
            <p:spPr>
              <a:xfrm>
                <a:off x="9956812" y="1875991"/>
                <a:ext cx="697454" cy="1200363"/>
              </a:xfrm>
              <a:custGeom>
                <a:avLst/>
                <a:gdLst/>
                <a:ahLst/>
                <a:cxnLst/>
                <a:rect l="l" t="t" r="r" b="b"/>
                <a:pathLst>
                  <a:path w="5944" h="10230" extrusionOk="0">
                    <a:moveTo>
                      <a:pt x="114" y="1"/>
                    </a:moveTo>
                    <a:cubicBezTo>
                      <a:pt x="99" y="1"/>
                      <a:pt x="82" y="5"/>
                      <a:pt x="68" y="13"/>
                    </a:cubicBezTo>
                    <a:cubicBezTo>
                      <a:pt x="19" y="39"/>
                      <a:pt x="0" y="98"/>
                      <a:pt x="27" y="146"/>
                    </a:cubicBezTo>
                    <a:cubicBezTo>
                      <a:pt x="934" y="1847"/>
                      <a:pt x="1900" y="3515"/>
                      <a:pt x="2839" y="5197"/>
                    </a:cubicBezTo>
                    <a:cubicBezTo>
                      <a:pt x="3815" y="6860"/>
                      <a:pt x="4758" y="8540"/>
                      <a:pt x="5761" y="10185"/>
                    </a:cubicBezTo>
                    <a:cubicBezTo>
                      <a:pt x="5778" y="10213"/>
                      <a:pt x="5808" y="10229"/>
                      <a:pt x="5839" y="10229"/>
                    </a:cubicBezTo>
                    <a:cubicBezTo>
                      <a:pt x="5853" y="10229"/>
                      <a:pt x="5868" y="10226"/>
                      <a:pt x="5882" y="10218"/>
                    </a:cubicBezTo>
                    <a:cubicBezTo>
                      <a:pt x="5926" y="10195"/>
                      <a:pt x="5943" y="10139"/>
                      <a:pt x="5919" y="10095"/>
                    </a:cubicBezTo>
                    <a:lnTo>
                      <a:pt x="5917" y="10091"/>
                    </a:lnTo>
                    <a:cubicBezTo>
                      <a:pt x="5010" y="8389"/>
                      <a:pt x="4047" y="6723"/>
                      <a:pt x="3113" y="5040"/>
                    </a:cubicBezTo>
                    <a:cubicBezTo>
                      <a:pt x="2143" y="3376"/>
                      <a:pt x="1203" y="1699"/>
                      <a:pt x="202" y="52"/>
                    </a:cubicBezTo>
                    <a:lnTo>
                      <a:pt x="199" y="48"/>
                    </a:lnTo>
                    <a:cubicBezTo>
                      <a:pt x="180" y="18"/>
                      <a:pt x="148" y="1"/>
                      <a:pt x="1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4" name="Google Shape;2674;p54"/>
              <p:cNvSpPr/>
              <p:nvPr/>
            </p:nvSpPr>
            <p:spPr>
              <a:xfrm>
                <a:off x="8520370" y="1580536"/>
                <a:ext cx="1244951" cy="226227"/>
              </a:xfrm>
              <a:custGeom>
                <a:avLst/>
                <a:gdLst/>
                <a:ahLst/>
                <a:cxnLst/>
                <a:rect l="l" t="t" r="r" b="b"/>
                <a:pathLst>
                  <a:path w="10610" h="1928" extrusionOk="0">
                    <a:moveTo>
                      <a:pt x="101" y="0"/>
                    </a:moveTo>
                    <a:cubicBezTo>
                      <a:pt x="62" y="0"/>
                      <a:pt x="25" y="26"/>
                      <a:pt x="13" y="65"/>
                    </a:cubicBezTo>
                    <a:cubicBezTo>
                      <a:pt x="1" y="114"/>
                      <a:pt x="29" y="164"/>
                      <a:pt x="76" y="179"/>
                    </a:cubicBezTo>
                    <a:cubicBezTo>
                      <a:pt x="915" y="437"/>
                      <a:pt x="1746" y="752"/>
                      <a:pt x="2618" y="949"/>
                    </a:cubicBezTo>
                    <a:cubicBezTo>
                      <a:pt x="3479" y="1152"/>
                      <a:pt x="4343" y="1346"/>
                      <a:pt x="5215" y="1508"/>
                    </a:cubicBezTo>
                    <a:cubicBezTo>
                      <a:pt x="6644" y="1748"/>
                      <a:pt x="8094" y="1928"/>
                      <a:pt x="9547" y="1928"/>
                    </a:cubicBezTo>
                    <a:cubicBezTo>
                      <a:pt x="9870" y="1928"/>
                      <a:pt x="10194" y="1919"/>
                      <a:pt x="10517" y="1900"/>
                    </a:cubicBezTo>
                    <a:cubicBezTo>
                      <a:pt x="10569" y="1896"/>
                      <a:pt x="10609" y="1853"/>
                      <a:pt x="10609" y="1800"/>
                    </a:cubicBezTo>
                    <a:cubicBezTo>
                      <a:pt x="10609" y="1744"/>
                      <a:pt x="10565" y="1700"/>
                      <a:pt x="10509" y="1700"/>
                    </a:cubicBezTo>
                    <a:cubicBezTo>
                      <a:pt x="8752" y="1695"/>
                      <a:pt x="6999" y="1525"/>
                      <a:pt x="5270" y="1193"/>
                    </a:cubicBezTo>
                    <a:cubicBezTo>
                      <a:pt x="4402" y="1047"/>
                      <a:pt x="3539" y="869"/>
                      <a:pt x="2677" y="680"/>
                    </a:cubicBezTo>
                    <a:cubicBezTo>
                      <a:pt x="1822" y="495"/>
                      <a:pt x="986" y="213"/>
                      <a:pt x="122" y="3"/>
                    </a:cubicBezTo>
                    <a:cubicBezTo>
                      <a:pt x="115" y="1"/>
                      <a:pt x="108" y="0"/>
                      <a:pt x="1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675" name="Google Shape;2675;p54"/>
          <p:cNvGrpSpPr/>
          <p:nvPr/>
        </p:nvGrpSpPr>
        <p:grpSpPr>
          <a:xfrm>
            <a:off x="311400" y="4014501"/>
            <a:ext cx="1183181" cy="1330991"/>
            <a:chOff x="411481" y="3834205"/>
            <a:chExt cx="1399248" cy="1454686"/>
          </a:xfrm>
        </p:grpSpPr>
        <p:sp>
          <p:nvSpPr>
            <p:cNvPr id="2676" name="Google Shape;2676;p54"/>
            <p:cNvSpPr/>
            <p:nvPr/>
          </p:nvSpPr>
          <p:spPr>
            <a:xfrm rot="1633524">
              <a:off x="613409" y="3999646"/>
              <a:ext cx="995393" cy="1123803"/>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54"/>
            <p:cNvSpPr/>
            <p:nvPr/>
          </p:nvSpPr>
          <p:spPr>
            <a:xfrm rot="1633524">
              <a:off x="675620" y="4047891"/>
              <a:ext cx="905415" cy="965834"/>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78" name="Google Shape;2678;p54"/>
            <p:cNvGrpSpPr/>
            <p:nvPr/>
          </p:nvGrpSpPr>
          <p:grpSpPr>
            <a:xfrm rot="1633524">
              <a:off x="662214" y="4048251"/>
              <a:ext cx="895907" cy="1031257"/>
              <a:chOff x="9134617" y="876490"/>
              <a:chExt cx="2285947" cy="2631299"/>
            </a:xfrm>
          </p:grpSpPr>
          <p:sp>
            <p:nvSpPr>
              <p:cNvPr id="2679" name="Google Shape;2679;p54"/>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54"/>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54"/>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2" name="Google Shape;2682;p54"/>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3" name="Google Shape;2683;p54"/>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54"/>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54"/>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54"/>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7" name="Google Shape;2687;p54"/>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54"/>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9" name="Google Shape;2689;p54"/>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0" name="Google Shape;2690;p54"/>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1" name="Google Shape;2691;p54"/>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2" name="Google Shape;2692;p54"/>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3" name="Google Shape;2693;p54"/>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4" name="Google Shape;2694;p54"/>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5" name="Google Shape;2695;p54"/>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6" name="Google Shape;2696;p54"/>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7" name="Google Shape;2697;p54"/>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698" name="Google Shape;2698;p54"/>
          <p:cNvGrpSpPr/>
          <p:nvPr/>
        </p:nvGrpSpPr>
        <p:grpSpPr>
          <a:xfrm>
            <a:off x="274527" y="-565173"/>
            <a:ext cx="1536197" cy="1796856"/>
            <a:chOff x="274527" y="-565173"/>
            <a:chExt cx="1536197" cy="1796856"/>
          </a:xfrm>
        </p:grpSpPr>
        <p:sp>
          <p:nvSpPr>
            <p:cNvPr id="2699" name="Google Shape;2699;p54"/>
            <p:cNvSpPr/>
            <p:nvPr/>
          </p:nvSpPr>
          <p:spPr>
            <a:xfrm rot="9773084">
              <a:off x="474543" y="-431873"/>
              <a:ext cx="1136165" cy="1530256"/>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00" name="Google Shape;2700;p54"/>
            <p:cNvGrpSpPr/>
            <p:nvPr/>
          </p:nvGrpSpPr>
          <p:grpSpPr>
            <a:xfrm rot="9773084">
              <a:off x="527183" y="-386098"/>
              <a:ext cx="1036026" cy="1436938"/>
              <a:chOff x="7788026" y="846127"/>
              <a:chExt cx="2804944" cy="3890375"/>
            </a:xfrm>
          </p:grpSpPr>
          <p:sp>
            <p:nvSpPr>
              <p:cNvPr id="2701" name="Google Shape;2701;p54"/>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2" name="Google Shape;2702;p54"/>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3" name="Google Shape;2703;p54"/>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4" name="Google Shape;2704;p54"/>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5" name="Google Shape;2705;p54"/>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6" name="Google Shape;2706;p54"/>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7" name="Google Shape;2707;p54"/>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8" name="Google Shape;2708;p54"/>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9" name="Google Shape;2709;p54"/>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90" name="Title 2">
            <a:extLst>
              <a:ext uri="{FF2B5EF4-FFF2-40B4-BE49-F238E27FC236}">
                <a16:creationId xmlns:a16="http://schemas.microsoft.com/office/drawing/2014/main" id="{E4639C15-B883-4F72-8D91-EC6414F3D51F}"/>
              </a:ext>
            </a:extLst>
          </p:cNvPr>
          <p:cNvSpPr txBox="1">
            <a:spLocks/>
          </p:cNvSpPr>
          <p:nvPr/>
        </p:nvSpPr>
        <p:spPr>
          <a:xfrm>
            <a:off x="2206906" y="-20368"/>
            <a:ext cx="4535355" cy="163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Short Stack"/>
              <a:buNone/>
              <a:defRPr sz="4500" b="1" i="0" u="none" strike="noStrike" cap="none">
                <a:solidFill>
                  <a:schemeClr val="accent6"/>
                </a:solidFill>
                <a:latin typeface="Short Stack"/>
                <a:ea typeface="Short Stack"/>
                <a:cs typeface="Short Stack"/>
                <a:sym typeface="Short Stack"/>
              </a:defRPr>
            </a:lvl1pPr>
            <a:lvl2pPr marR="0" lvl="1"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9pPr>
          </a:lstStyle>
          <a:p>
            <a:pPr>
              <a:lnSpc>
                <a:spcPct val="150000"/>
              </a:lnSpc>
            </a:pPr>
            <a:r>
              <a:rPr lang="en-US" sz="3200" dirty="0">
                <a:solidFill>
                  <a:srgbClr val="52617F"/>
                </a:solidFill>
                <a:latin typeface="+mj-lt"/>
              </a:rPr>
              <a:t>Nhiệm vụ 3 </a:t>
            </a:r>
            <a:br>
              <a:rPr lang="en-US" sz="3200" dirty="0">
                <a:latin typeface="+mj-lt"/>
              </a:rPr>
            </a:br>
            <a:r>
              <a:rPr lang="en-US" sz="2800" dirty="0">
                <a:latin typeface="+mj-lt"/>
              </a:rPr>
              <a:t>Hoàn thiện sản phẩm </a:t>
            </a:r>
            <a:endParaRPr lang="en-US" sz="3200" dirty="0">
              <a:latin typeface="+mj-lt"/>
            </a:endParaRPr>
          </a:p>
        </p:txBody>
      </p:sp>
      <p:grpSp>
        <p:nvGrpSpPr>
          <p:cNvPr id="107" name="Group 106">
            <a:extLst>
              <a:ext uri="{FF2B5EF4-FFF2-40B4-BE49-F238E27FC236}">
                <a16:creationId xmlns:a16="http://schemas.microsoft.com/office/drawing/2014/main" id="{07F4A5FA-C46F-4D3F-80A5-FBC70D0A5BE0}"/>
              </a:ext>
            </a:extLst>
          </p:cNvPr>
          <p:cNvGrpSpPr/>
          <p:nvPr/>
        </p:nvGrpSpPr>
        <p:grpSpPr>
          <a:xfrm>
            <a:off x="1572701" y="1693428"/>
            <a:ext cx="835882" cy="686435"/>
            <a:chOff x="6281725" y="1574831"/>
            <a:chExt cx="835882" cy="686435"/>
          </a:xfrm>
        </p:grpSpPr>
        <p:sp>
          <p:nvSpPr>
            <p:cNvPr id="108" name="Google Shape;3613;p68">
              <a:extLst>
                <a:ext uri="{FF2B5EF4-FFF2-40B4-BE49-F238E27FC236}">
                  <a16:creationId xmlns:a16="http://schemas.microsoft.com/office/drawing/2014/main" id="{E5135174-35B2-4953-90F3-BF32885875B6}"/>
                </a:ext>
              </a:extLst>
            </p:cNvPr>
            <p:cNvSpPr/>
            <p:nvPr/>
          </p:nvSpPr>
          <p:spPr>
            <a:xfrm>
              <a:off x="6281725" y="1668643"/>
              <a:ext cx="718351" cy="592623"/>
            </a:xfrm>
            <a:custGeom>
              <a:avLst/>
              <a:gdLst/>
              <a:ahLst/>
              <a:cxnLst/>
              <a:rect l="l" t="t" r="r" b="b"/>
              <a:pathLst>
                <a:path w="2176822" h="1795827" extrusionOk="0">
                  <a:moveTo>
                    <a:pt x="492698" y="1376074"/>
                  </a:moveTo>
                  <a:cubicBezTo>
                    <a:pt x="478239" y="1330086"/>
                    <a:pt x="498947" y="1280526"/>
                    <a:pt x="524741" y="1239807"/>
                  </a:cubicBezTo>
                  <a:cubicBezTo>
                    <a:pt x="586950" y="1141134"/>
                    <a:pt x="681826" y="1063356"/>
                    <a:pt x="790804" y="1021744"/>
                  </a:cubicBezTo>
                  <a:cubicBezTo>
                    <a:pt x="654782" y="1055320"/>
                    <a:pt x="477079" y="1092646"/>
                    <a:pt x="340343" y="1054159"/>
                  </a:cubicBezTo>
                  <a:cubicBezTo>
                    <a:pt x="314460" y="1046836"/>
                    <a:pt x="286434" y="1035853"/>
                    <a:pt x="274832" y="1011653"/>
                  </a:cubicBezTo>
                  <a:cubicBezTo>
                    <a:pt x="252608" y="965308"/>
                    <a:pt x="305178" y="919588"/>
                    <a:pt x="350161" y="894763"/>
                  </a:cubicBezTo>
                  <a:cubicBezTo>
                    <a:pt x="398626" y="868064"/>
                    <a:pt x="447090" y="841275"/>
                    <a:pt x="495555" y="814575"/>
                  </a:cubicBezTo>
                  <a:cubicBezTo>
                    <a:pt x="350072" y="788411"/>
                    <a:pt x="185132" y="748674"/>
                    <a:pt x="115871" y="618032"/>
                  </a:cubicBezTo>
                  <a:cubicBezTo>
                    <a:pt x="108195" y="603566"/>
                    <a:pt x="101859" y="586779"/>
                    <a:pt x="106321" y="570973"/>
                  </a:cubicBezTo>
                  <a:cubicBezTo>
                    <a:pt x="111140" y="553739"/>
                    <a:pt x="127385" y="542488"/>
                    <a:pt x="143272" y="534272"/>
                  </a:cubicBezTo>
                  <a:cubicBezTo>
                    <a:pt x="217531" y="495874"/>
                    <a:pt x="309908" y="496499"/>
                    <a:pt x="384881" y="532933"/>
                  </a:cubicBezTo>
                  <a:cubicBezTo>
                    <a:pt x="243593" y="447476"/>
                    <a:pt x="103822" y="349785"/>
                    <a:pt x="27778" y="204588"/>
                  </a:cubicBezTo>
                  <a:cubicBezTo>
                    <a:pt x="10642" y="171816"/>
                    <a:pt x="-3193" y="135472"/>
                    <a:pt x="645" y="98682"/>
                  </a:cubicBezTo>
                  <a:cubicBezTo>
                    <a:pt x="4483" y="61892"/>
                    <a:pt x="30367" y="25369"/>
                    <a:pt x="66871" y="19743"/>
                  </a:cubicBezTo>
                  <a:cubicBezTo>
                    <a:pt x="89720" y="16261"/>
                    <a:pt x="112569" y="24833"/>
                    <a:pt x="133900" y="33763"/>
                  </a:cubicBezTo>
                  <a:cubicBezTo>
                    <a:pt x="320440" y="111630"/>
                    <a:pt x="492342" y="224412"/>
                    <a:pt x="638181" y="364430"/>
                  </a:cubicBezTo>
                  <a:cubicBezTo>
                    <a:pt x="566957" y="282723"/>
                    <a:pt x="517332" y="182353"/>
                    <a:pt x="495644" y="76179"/>
                  </a:cubicBezTo>
                  <a:cubicBezTo>
                    <a:pt x="492253" y="59570"/>
                    <a:pt x="489664" y="41621"/>
                    <a:pt x="496626" y="26173"/>
                  </a:cubicBezTo>
                  <a:cubicBezTo>
                    <a:pt x="518226" y="-21869"/>
                    <a:pt x="591234" y="4563"/>
                    <a:pt x="631041" y="38942"/>
                  </a:cubicBezTo>
                  <a:cubicBezTo>
                    <a:pt x="767956" y="157171"/>
                    <a:pt x="885413" y="297993"/>
                    <a:pt x="977255" y="453994"/>
                  </a:cubicBezTo>
                  <a:cubicBezTo>
                    <a:pt x="935752" y="364072"/>
                    <a:pt x="904157" y="269596"/>
                    <a:pt x="883271" y="172888"/>
                  </a:cubicBezTo>
                  <a:cubicBezTo>
                    <a:pt x="873364" y="126989"/>
                    <a:pt x="869526" y="70375"/>
                    <a:pt x="906923" y="41978"/>
                  </a:cubicBezTo>
                  <a:cubicBezTo>
                    <a:pt x="962706" y="-348"/>
                    <a:pt x="1028307" y="52783"/>
                    <a:pt x="1067758" y="91806"/>
                  </a:cubicBezTo>
                  <a:cubicBezTo>
                    <a:pt x="1206636" y="229234"/>
                    <a:pt x="1308028" y="401309"/>
                    <a:pt x="1378984" y="583385"/>
                  </a:cubicBezTo>
                  <a:cubicBezTo>
                    <a:pt x="1352118" y="511412"/>
                    <a:pt x="1324808" y="436581"/>
                    <a:pt x="1331234" y="360054"/>
                  </a:cubicBezTo>
                  <a:cubicBezTo>
                    <a:pt x="1337659" y="283527"/>
                    <a:pt x="1388088" y="204945"/>
                    <a:pt x="1463774" y="192354"/>
                  </a:cubicBezTo>
                  <a:cubicBezTo>
                    <a:pt x="1540621" y="179585"/>
                    <a:pt x="1611756" y="236467"/>
                    <a:pt x="1658525" y="298707"/>
                  </a:cubicBezTo>
                  <a:cubicBezTo>
                    <a:pt x="1786693" y="469442"/>
                    <a:pt x="1813201" y="693399"/>
                    <a:pt x="1835425" y="905837"/>
                  </a:cubicBezTo>
                  <a:cubicBezTo>
                    <a:pt x="1833373" y="851276"/>
                    <a:pt x="1835693" y="796537"/>
                    <a:pt x="1842477" y="742423"/>
                  </a:cubicBezTo>
                  <a:cubicBezTo>
                    <a:pt x="1845600" y="717420"/>
                    <a:pt x="1850331" y="691167"/>
                    <a:pt x="1866485" y="671879"/>
                  </a:cubicBezTo>
                  <a:cubicBezTo>
                    <a:pt x="1897277" y="635088"/>
                    <a:pt x="1958773" y="639910"/>
                    <a:pt x="1996171" y="669914"/>
                  </a:cubicBezTo>
                  <a:cubicBezTo>
                    <a:pt x="2033567" y="699918"/>
                    <a:pt x="2052133" y="747067"/>
                    <a:pt x="2066858" y="792697"/>
                  </a:cubicBezTo>
                  <a:cubicBezTo>
                    <a:pt x="2109969" y="934411"/>
                    <a:pt x="2135584" y="1078626"/>
                    <a:pt x="2148794" y="1226055"/>
                  </a:cubicBezTo>
                  <a:cubicBezTo>
                    <a:pt x="2160753" y="1359286"/>
                    <a:pt x="2182800" y="1501089"/>
                    <a:pt x="2175302" y="1633427"/>
                  </a:cubicBezTo>
                  <a:cubicBezTo>
                    <a:pt x="2174767" y="1642268"/>
                    <a:pt x="2174052" y="1651733"/>
                    <a:pt x="2168518" y="1658609"/>
                  </a:cubicBezTo>
                  <a:cubicBezTo>
                    <a:pt x="2163074" y="1665396"/>
                    <a:pt x="2154149" y="1668253"/>
                    <a:pt x="2145670" y="1670664"/>
                  </a:cubicBezTo>
                  <a:cubicBezTo>
                    <a:pt x="2038655" y="1701739"/>
                    <a:pt x="1931551" y="1732815"/>
                    <a:pt x="1823466" y="1759872"/>
                  </a:cubicBezTo>
                  <a:cubicBezTo>
                    <a:pt x="1720735" y="1785589"/>
                    <a:pt x="1613720" y="1807735"/>
                    <a:pt x="1509561" y="1788625"/>
                  </a:cubicBezTo>
                  <a:cubicBezTo>
                    <a:pt x="1482428" y="1783625"/>
                    <a:pt x="1453689" y="1774427"/>
                    <a:pt x="1437623" y="1751925"/>
                  </a:cubicBezTo>
                  <a:cubicBezTo>
                    <a:pt x="1410490" y="1713705"/>
                    <a:pt x="1433696" y="1660484"/>
                    <a:pt x="1462257" y="1623337"/>
                  </a:cubicBezTo>
                  <a:cubicBezTo>
                    <a:pt x="1474842" y="1606995"/>
                    <a:pt x="1488408" y="1591458"/>
                    <a:pt x="1502867" y="1576724"/>
                  </a:cubicBezTo>
                  <a:cubicBezTo>
                    <a:pt x="1441461" y="1626105"/>
                    <a:pt x="1377289" y="1671736"/>
                    <a:pt x="1305529" y="1703704"/>
                  </a:cubicBezTo>
                  <a:cubicBezTo>
                    <a:pt x="1203422" y="1749156"/>
                    <a:pt x="1082127" y="1763979"/>
                    <a:pt x="980646" y="1717099"/>
                  </a:cubicBezTo>
                  <a:cubicBezTo>
                    <a:pt x="946463" y="1701293"/>
                    <a:pt x="914332" y="1677540"/>
                    <a:pt x="895409" y="1645482"/>
                  </a:cubicBezTo>
                  <a:cubicBezTo>
                    <a:pt x="892285" y="1640125"/>
                    <a:pt x="889430" y="1634588"/>
                    <a:pt x="887109" y="1628694"/>
                  </a:cubicBezTo>
                  <a:cubicBezTo>
                    <a:pt x="865599" y="1575831"/>
                    <a:pt x="883360" y="1513412"/>
                    <a:pt x="917722" y="1467782"/>
                  </a:cubicBezTo>
                  <a:cubicBezTo>
                    <a:pt x="934235" y="1445815"/>
                    <a:pt x="954138" y="1426973"/>
                    <a:pt x="975559" y="1409828"/>
                  </a:cubicBezTo>
                  <a:cubicBezTo>
                    <a:pt x="948158" y="1424919"/>
                    <a:pt x="920043" y="1438403"/>
                    <a:pt x="890858" y="1449744"/>
                  </a:cubicBezTo>
                  <a:cubicBezTo>
                    <a:pt x="796963" y="1486177"/>
                    <a:pt x="690573" y="1498500"/>
                    <a:pt x="595518" y="1465460"/>
                  </a:cubicBezTo>
                  <a:cubicBezTo>
                    <a:pt x="551159" y="1450011"/>
                    <a:pt x="506890" y="1421079"/>
                    <a:pt x="492698" y="137607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109" name="Google Shape;3615;p68">
              <a:extLst>
                <a:ext uri="{FF2B5EF4-FFF2-40B4-BE49-F238E27FC236}">
                  <a16:creationId xmlns:a16="http://schemas.microsoft.com/office/drawing/2014/main" id="{1924F105-F1AE-4447-AE06-A1012FC0953C}"/>
                </a:ext>
              </a:extLst>
            </p:cNvPr>
            <p:cNvGrpSpPr/>
            <p:nvPr/>
          </p:nvGrpSpPr>
          <p:grpSpPr>
            <a:xfrm>
              <a:off x="6498840" y="1574831"/>
              <a:ext cx="618767" cy="593525"/>
              <a:chOff x="5097294" y="5553314"/>
              <a:chExt cx="1770434" cy="1698213"/>
            </a:xfrm>
          </p:grpSpPr>
          <p:sp>
            <p:nvSpPr>
              <p:cNvPr id="110" name="Google Shape;3616;p68">
                <a:extLst>
                  <a:ext uri="{FF2B5EF4-FFF2-40B4-BE49-F238E27FC236}">
                    <a16:creationId xmlns:a16="http://schemas.microsoft.com/office/drawing/2014/main" id="{14360F35-2918-4658-BA41-EB6FC061F262}"/>
                  </a:ext>
                </a:extLst>
              </p:cNvPr>
              <p:cNvSpPr/>
              <p:nvPr/>
            </p:nvSpPr>
            <p:spPr>
              <a:xfrm>
                <a:off x="5097294" y="6734818"/>
                <a:ext cx="1770434" cy="516709"/>
              </a:xfrm>
              <a:custGeom>
                <a:avLst/>
                <a:gdLst/>
                <a:ahLst/>
                <a:cxnLst/>
                <a:rect l="l" t="t" r="r" b="b"/>
                <a:pathLst>
                  <a:path w="1770434" h="516709" extrusionOk="0">
                    <a:moveTo>
                      <a:pt x="1733711" y="349390"/>
                    </a:moveTo>
                    <a:lnTo>
                      <a:pt x="1620708" y="349390"/>
                    </a:lnTo>
                    <a:cubicBezTo>
                      <a:pt x="1626254" y="347436"/>
                      <a:pt x="1631704" y="345309"/>
                      <a:pt x="1637039" y="343010"/>
                    </a:cubicBezTo>
                    <a:cubicBezTo>
                      <a:pt x="1681373" y="323888"/>
                      <a:pt x="1716785" y="293728"/>
                      <a:pt x="1739438" y="255788"/>
                    </a:cubicBezTo>
                    <a:cubicBezTo>
                      <a:pt x="1745212" y="246117"/>
                      <a:pt x="1746668" y="234384"/>
                      <a:pt x="1743425" y="223599"/>
                    </a:cubicBezTo>
                    <a:cubicBezTo>
                      <a:pt x="1740191" y="212841"/>
                      <a:pt x="1732536" y="203875"/>
                      <a:pt x="1722415" y="199003"/>
                    </a:cubicBezTo>
                    <a:lnTo>
                      <a:pt x="1653430" y="165794"/>
                    </a:lnTo>
                    <a:cubicBezTo>
                      <a:pt x="1635950" y="157370"/>
                      <a:pt x="1614885" y="162799"/>
                      <a:pt x="1603342" y="178702"/>
                    </a:cubicBezTo>
                    <a:cubicBezTo>
                      <a:pt x="1586209" y="202309"/>
                      <a:pt x="1545447" y="211579"/>
                      <a:pt x="1514039" y="208533"/>
                    </a:cubicBezTo>
                    <a:cubicBezTo>
                      <a:pt x="1400994" y="197502"/>
                      <a:pt x="1280124" y="77822"/>
                      <a:pt x="1118278" y="92549"/>
                    </a:cubicBezTo>
                    <a:cubicBezTo>
                      <a:pt x="1080366" y="95975"/>
                      <a:pt x="1025261" y="108815"/>
                      <a:pt x="967518" y="148805"/>
                    </a:cubicBezTo>
                    <a:cubicBezTo>
                      <a:pt x="997854" y="108012"/>
                      <a:pt x="1037824" y="78458"/>
                      <a:pt x="1084470" y="64028"/>
                    </a:cubicBezTo>
                    <a:cubicBezTo>
                      <a:pt x="1258021" y="10358"/>
                      <a:pt x="1470145" y="159770"/>
                      <a:pt x="1652230" y="58129"/>
                    </a:cubicBezTo>
                    <a:cubicBezTo>
                      <a:pt x="1664737" y="51148"/>
                      <a:pt x="1669215" y="35348"/>
                      <a:pt x="1662237" y="22841"/>
                    </a:cubicBezTo>
                    <a:cubicBezTo>
                      <a:pt x="1655256" y="10338"/>
                      <a:pt x="1639450" y="5860"/>
                      <a:pt x="1626953" y="12838"/>
                    </a:cubicBezTo>
                    <a:cubicBezTo>
                      <a:pt x="1467773" y="101691"/>
                      <a:pt x="1257254" y="-43699"/>
                      <a:pt x="1069149" y="14477"/>
                    </a:cubicBezTo>
                    <a:cubicBezTo>
                      <a:pt x="986695" y="39979"/>
                      <a:pt x="921670" y="103005"/>
                      <a:pt x="885224" y="189421"/>
                    </a:cubicBezTo>
                    <a:cubicBezTo>
                      <a:pt x="848778" y="103005"/>
                      <a:pt x="783752" y="39979"/>
                      <a:pt x="701296" y="14477"/>
                    </a:cubicBezTo>
                    <a:cubicBezTo>
                      <a:pt x="604109" y="-15583"/>
                      <a:pt x="504266" y="7530"/>
                      <a:pt x="405751" y="26565"/>
                    </a:cubicBezTo>
                    <a:cubicBezTo>
                      <a:pt x="314051" y="44287"/>
                      <a:pt x="218808" y="54885"/>
                      <a:pt x="143488" y="12841"/>
                    </a:cubicBezTo>
                    <a:cubicBezTo>
                      <a:pt x="130981" y="5860"/>
                      <a:pt x="115182" y="10341"/>
                      <a:pt x="108200" y="22845"/>
                    </a:cubicBezTo>
                    <a:cubicBezTo>
                      <a:pt x="101219" y="35352"/>
                      <a:pt x="105697" y="51151"/>
                      <a:pt x="118204" y="58132"/>
                    </a:cubicBezTo>
                    <a:cubicBezTo>
                      <a:pt x="208061" y="108289"/>
                      <a:pt x="314238" y="97079"/>
                      <a:pt x="415589" y="77493"/>
                    </a:cubicBezTo>
                    <a:cubicBezTo>
                      <a:pt x="504280" y="60352"/>
                      <a:pt x="600824" y="37693"/>
                      <a:pt x="685967" y="64032"/>
                    </a:cubicBezTo>
                    <a:cubicBezTo>
                      <a:pt x="732614" y="78458"/>
                      <a:pt x="772587" y="108016"/>
                      <a:pt x="802923" y="148808"/>
                    </a:cubicBezTo>
                    <a:cubicBezTo>
                      <a:pt x="745169" y="108811"/>
                      <a:pt x="690047" y="95975"/>
                      <a:pt x="652142" y="92556"/>
                    </a:cubicBezTo>
                    <a:cubicBezTo>
                      <a:pt x="562140" y="84347"/>
                      <a:pt x="480638" y="118725"/>
                      <a:pt x="400260" y="157501"/>
                    </a:cubicBezTo>
                    <a:cubicBezTo>
                      <a:pt x="350069" y="181423"/>
                      <a:pt x="302665" y="204020"/>
                      <a:pt x="256374" y="208533"/>
                    </a:cubicBezTo>
                    <a:cubicBezTo>
                      <a:pt x="224952" y="211579"/>
                      <a:pt x="184191" y="202312"/>
                      <a:pt x="167061" y="178705"/>
                    </a:cubicBezTo>
                    <a:cubicBezTo>
                      <a:pt x="155522" y="162802"/>
                      <a:pt x="134453" y="157377"/>
                      <a:pt x="116966" y="165797"/>
                    </a:cubicBezTo>
                    <a:lnTo>
                      <a:pt x="48013" y="199006"/>
                    </a:lnTo>
                    <a:cubicBezTo>
                      <a:pt x="37898" y="203879"/>
                      <a:pt x="30239" y="212841"/>
                      <a:pt x="27009" y="223602"/>
                    </a:cubicBezTo>
                    <a:cubicBezTo>
                      <a:pt x="23769" y="234384"/>
                      <a:pt x="25225" y="246113"/>
                      <a:pt x="31000" y="255788"/>
                    </a:cubicBezTo>
                    <a:cubicBezTo>
                      <a:pt x="53652" y="293721"/>
                      <a:pt x="89047" y="323877"/>
                      <a:pt x="133360" y="343006"/>
                    </a:cubicBezTo>
                    <a:cubicBezTo>
                      <a:pt x="138696" y="345309"/>
                      <a:pt x="144149" y="347436"/>
                      <a:pt x="149695" y="349390"/>
                    </a:cubicBezTo>
                    <a:lnTo>
                      <a:pt x="36726" y="349390"/>
                    </a:lnTo>
                    <a:cubicBezTo>
                      <a:pt x="16477" y="349390"/>
                      <a:pt x="0" y="365863"/>
                      <a:pt x="0" y="386112"/>
                    </a:cubicBezTo>
                    <a:lnTo>
                      <a:pt x="0" y="479983"/>
                    </a:lnTo>
                    <a:cubicBezTo>
                      <a:pt x="0" y="500233"/>
                      <a:pt x="16477" y="516709"/>
                      <a:pt x="36726" y="516709"/>
                    </a:cubicBezTo>
                    <a:lnTo>
                      <a:pt x="274113" y="516709"/>
                    </a:lnTo>
                    <a:cubicBezTo>
                      <a:pt x="288436" y="516709"/>
                      <a:pt x="300047" y="505098"/>
                      <a:pt x="300047" y="490775"/>
                    </a:cubicBezTo>
                    <a:cubicBezTo>
                      <a:pt x="300047" y="476453"/>
                      <a:pt x="288436" y="464841"/>
                      <a:pt x="274113" y="464841"/>
                    </a:cubicBezTo>
                    <a:lnTo>
                      <a:pt x="51868" y="464841"/>
                    </a:lnTo>
                    <a:lnTo>
                      <a:pt x="51868" y="401258"/>
                    </a:lnTo>
                    <a:lnTo>
                      <a:pt x="859276" y="401258"/>
                    </a:lnTo>
                    <a:lnTo>
                      <a:pt x="859276" y="464841"/>
                    </a:lnTo>
                    <a:lnTo>
                      <a:pt x="395135" y="464841"/>
                    </a:lnTo>
                    <a:cubicBezTo>
                      <a:pt x="380813" y="464841"/>
                      <a:pt x="369201" y="476453"/>
                      <a:pt x="369201" y="490775"/>
                    </a:cubicBezTo>
                    <a:cubicBezTo>
                      <a:pt x="369201" y="505098"/>
                      <a:pt x="380813" y="516709"/>
                      <a:pt x="395135" y="516709"/>
                    </a:cubicBezTo>
                    <a:lnTo>
                      <a:pt x="1733711" y="516709"/>
                    </a:lnTo>
                    <a:cubicBezTo>
                      <a:pt x="1753957" y="516709"/>
                      <a:pt x="1770434" y="500233"/>
                      <a:pt x="1770434" y="479983"/>
                    </a:cubicBezTo>
                    <a:lnTo>
                      <a:pt x="1770434" y="386112"/>
                    </a:lnTo>
                    <a:cubicBezTo>
                      <a:pt x="1770434" y="365863"/>
                      <a:pt x="1753957" y="349390"/>
                      <a:pt x="1733711" y="349390"/>
                    </a:cubicBezTo>
                    <a:close/>
                    <a:moveTo>
                      <a:pt x="977010" y="206545"/>
                    </a:moveTo>
                    <a:cubicBezTo>
                      <a:pt x="1032830" y="160883"/>
                      <a:pt x="1087181" y="147446"/>
                      <a:pt x="1122970" y="144209"/>
                    </a:cubicBezTo>
                    <a:cubicBezTo>
                      <a:pt x="1194818" y="137653"/>
                      <a:pt x="1264557" y="164953"/>
                      <a:pt x="1329188" y="195438"/>
                    </a:cubicBezTo>
                    <a:cubicBezTo>
                      <a:pt x="1387183" y="222759"/>
                      <a:pt x="1446220" y="254035"/>
                      <a:pt x="1509022" y="260159"/>
                    </a:cubicBezTo>
                    <a:cubicBezTo>
                      <a:pt x="1552318" y="264364"/>
                      <a:pt x="1607831" y="252278"/>
                      <a:pt x="1639367" y="216590"/>
                    </a:cubicBezTo>
                    <a:lnTo>
                      <a:pt x="1687836" y="239923"/>
                    </a:lnTo>
                    <a:cubicBezTo>
                      <a:pt x="1670778" y="263475"/>
                      <a:pt x="1646352" y="282507"/>
                      <a:pt x="1616496" y="295384"/>
                    </a:cubicBezTo>
                    <a:cubicBezTo>
                      <a:pt x="1582450" y="310077"/>
                      <a:pt x="1542463" y="316097"/>
                      <a:pt x="1503928" y="312338"/>
                    </a:cubicBezTo>
                    <a:cubicBezTo>
                      <a:pt x="1431610" y="305302"/>
                      <a:pt x="1368587" y="271753"/>
                      <a:pt x="1306781" y="242870"/>
                    </a:cubicBezTo>
                    <a:cubicBezTo>
                      <a:pt x="1252893" y="217430"/>
                      <a:pt x="1190181" y="190777"/>
                      <a:pt x="1127725" y="196430"/>
                    </a:cubicBezTo>
                    <a:cubicBezTo>
                      <a:pt x="1099208" y="199027"/>
                      <a:pt x="1055670" y="209933"/>
                      <a:pt x="1010216" y="247140"/>
                    </a:cubicBezTo>
                    <a:cubicBezTo>
                      <a:pt x="979074" y="272600"/>
                      <a:pt x="951238" y="306941"/>
                      <a:pt x="927320" y="349372"/>
                    </a:cubicBezTo>
                    <a:lnTo>
                      <a:pt x="911144" y="349372"/>
                    </a:lnTo>
                    <a:lnTo>
                      <a:pt x="911144" y="284153"/>
                    </a:lnTo>
                    <a:cubicBezTo>
                      <a:pt x="911687" y="281138"/>
                      <a:pt x="912247" y="278136"/>
                      <a:pt x="912856" y="275163"/>
                    </a:cubicBezTo>
                    <a:cubicBezTo>
                      <a:pt x="932438" y="248458"/>
                      <a:pt x="953974" y="225383"/>
                      <a:pt x="977010" y="206545"/>
                    </a:cubicBezTo>
                    <a:close/>
                    <a:moveTo>
                      <a:pt x="1426258" y="349390"/>
                    </a:moveTo>
                    <a:lnTo>
                      <a:pt x="988110" y="349390"/>
                    </a:lnTo>
                    <a:cubicBezTo>
                      <a:pt x="1004870" y="324279"/>
                      <a:pt x="1023259" y="303472"/>
                      <a:pt x="1043055" y="287290"/>
                    </a:cubicBezTo>
                    <a:cubicBezTo>
                      <a:pt x="1078346" y="258402"/>
                      <a:pt x="1111134" y="250027"/>
                      <a:pt x="1132417" y="248088"/>
                    </a:cubicBezTo>
                    <a:cubicBezTo>
                      <a:pt x="1191170" y="242755"/>
                      <a:pt x="1254996" y="276159"/>
                      <a:pt x="1302742" y="298362"/>
                    </a:cubicBezTo>
                    <a:cubicBezTo>
                      <a:pt x="1342335" y="316771"/>
                      <a:pt x="1382463" y="336340"/>
                      <a:pt x="1426258" y="349390"/>
                    </a:cubicBezTo>
                    <a:close/>
                    <a:moveTo>
                      <a:pt x="82595" y="239920"/>
                    </a:moveTo>
                    <a:lnTo>
                      <a:pt x="131033" y="216590"/>
                    </a:lnTo>
                    <a:cubicBezTo>
                      <a:pt x="162576" y="252282"/>
                      <a:pt x="218075" y="264353"/>
                      <a:pt x="261391" y="260156"/>
                    </a:cubicBezTo>
                    <a:cubicBezTo>
                      <a:pt x="324076" y="254042"/>
                      <a:pt x="382680" y="223018"/>
                      <a:pt x="441260" y="195428"/>
                    </a:cubicBezTo>
                    <a:cubicBezTo>
                      <a:pt x="505850" y="164950"/>
                      <a:pt x="575536" y="137643"/>
                      <a:pt x="647446" y="144209"/>
                    </a:cubicBezTo>
                    <a:cubicBezTo>
                      <a:pt x="734236" y="152048"/>
                      <a:pt x="806153" y="204971"/>
                      <a:pt x="857578" y="275184"/>
                    </a:cubicBezTo>
                    <a:cubicBezTo>
                      <a:pt x="858180" y="278126"/>
                      <a:pt x="858737" y="281096"/>
                      <a:pt x="859273" y="284081"/>
                    </a:cubicBezTo>
                    <a:lnTo>
                      <a:pt x="859273" y="349386"/>
                    </a:lnTo>
                    <a:lnTo>
                      <a:pt x="843062" y="349386"/>
                    </a:lnTo>
                    <a:cubicBezTo>
                      <a:pt x="819210" y="307027"/>
                      <a:pt x="791398" y="272663"/>
                      <a:pt x="760222" y="247144"/>
                    </a:cubicBezTo>
                    <a:cubicBezTo>
                      <a:pt x="714716" y="209930"/>
                      <a:pt x="671181" y="199024"/>
                      <a:pt x="642664" y="196430"/>
                    </a:cubicBezTo>
                    <a:cubicBezTo>
                      <a:pt x="567203" y="189563"/>
                      <a:pt x="492495" y="229667"/>
                      <a:pt x="445316" y="251545"/>
                    </a:cubicBezTo>
                    <a:cubicBezTo>
                      <a:pt x="388863" y="277725"/>
                      <a:pt x="331078" y="306052"/>
                      <a:pt x="266464" y="312338"/>
                    </a:cubicBezTo>
                    <a:cubicBezTo>
                      <a:pt x="227916" y="316094"/>
                      <a:pt x="187943" y="310070"/>
                      <a:pt x="153903" y="295384"/>
                    </a:cubicBezTo>
                    <a:cubicBezTo>
                      <a:pt x="124069" y="282504"/>
                      <a:pt x="99649" y="263468"/>
                      <a:pt x="82595" y="239920"/>
                    </a:cubicBezTo>
                    <a:close/>
                    <a:moveTo>
                      <a:pt x="467581" y="298393"/>
                    </a:moveTo>
                    <a:cubicBezTo>
                      <a:pt x="510864" y="278264"/>
                      <a:pt x="577732" y="242617"/>
                      <a:pt x="637972" y="248088"/>
                    </a:cubicBezTo>
                    <a:cubicBezTo>
                      <a:pt x="659259" y="250024"/>
                      <a:pt x="692053" y="258399"/>
                      <a:pt x="727375" y="287290"/>
                    </a:cubicBezTo>
                    <a:cubicBezTo>
                      <a:pt x="747189" y="303507"/>
                      <a:pt x="765571" y="324313"/>
                      <a:pt x="782304" y="349390"/>
                    </a:cubicBezTo>
                    <a:lnTo>
                      <a:pt x="344145" y="349390"/>
                    </a:lnTo>
                    <a:cubicBezTo>
                      <a:pt x="387933" y="336343"/>
                      <a:pt x="428040" y="316782"/>
                      <a:pt x="467581" y="298393"/>
                    </a:cubicBezTo>
                    <a:close/>
                    <a:moveTo>
                      <a:pt x="1718566" y="464841"/>
                    </a:moveTo>
                    <a:lnTo>
                      <a:pt x="911144" y="464841"/>
                    </a:lnTo>
                    <a:lnTo>
                      <a:pt x="911144" y="401258"/>
                    </a:lnTo>
                    <a:lnTo>
                      <a:pt x="1718566" y="401258"/>
                    </a:lnTo>
                    <a:close/>
                  </a:path>
                </a:pathLst>
              </a:custGeom>
              <a:solidFill>
                <a:srgbClr val="24598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11" name="Google Shape;3617;p68">
                <a:extLst>
                  <a:ext uri="{FF2B5EF4-FFF2-40B4-BE49-F238E27FC236}">
                    <a16:creationId xmlns:a16="http://schemas.microsoft.com/office/drawing/2014/main" id="{A4416BD0-02DB-48F3-B7E9-0D4AB6B68988}"/>
                  </a:ext>
                </a:extLst>
              </p:cNvPr>
              <p:cNvSpPr/>
              <p:nvPr/>
            </p:nvSpPr>
            <p:spPr>
              <a:xfrm>
                <a:off x="5710421" y="5553314"/>
                <a:ext cx="956973" cy="1094350"/>
              </a:xfrm>
              <a:custGeom>
                <a:avLst/>
                <a:gdLst/>
                <a:ahLst/>
                <a:cxnLst/>
                <a:rect l="l" t="t" r="r" b="b"/>
                <a:pathLst>
                  <a:path w="956973" h="1094350" extrusionOk="0">
                    <a:moveTo>
                      <a:pt x="24273" y="1078334"/>
                    </a:moveTo>
                    <a:cubicBezTo>
                      <a:pt x="36929" y="1088953"/>
                      <a:pt x="52137" y="1094351"/>
                      <a:pt x="67486" y="1094351"/>
                    </a:cubicBezTo>
                    <a:cubicBezTo>
                      <a:pt x="79731" y="1094351"/>
                      <a:pt x="92065" y="1090917"/>
                      <a:pt x="103258" y="1083960"/>
                    </a:cubicBezTo>
                    <a:cubicBezTo>
                      <a:pt x="414554" y="890540"/>
                      <a:pt x="399505" y="900599"/>
                      <a:pt x="403385" y="895972"/>
                    </a:cubicBezTo>
                    <a:lnTo>
                      <a:pt x="916441" y="284536"/>
                    </a:lnTo>
                    <a:cubicBezTo>
                      <a:pt x="946178" y="249096"/>
                      <a:pt x="960332" y="204199"/>
                      <a:pt x="956300" y="158113"/>
                    </a:cubicBezTo>
                    <a:cubicBezTo>
                      <a:pt x="952268" y="112026"/>
                      <a:pt x="930532" y="70269"/>
                      <a:pt x="895095" y="40535"/>
                    </a:cubicBezTo>
                    <a:cubicBezTo>
                      <a:pt x="859652" y="10797"/>
                      <a:pt x="814755" y="-3353"/>
                      <a:pt x="768668" y="672"/>
                    </a:cubicBezTo>
                    <a:cubicBezTo>
                      <a:pt x="722582" y="4704"/>
                      <a:pt x="680828" y="26440"/>
                      <a:pt x="651090" y="61880"/>
                    </a:cubicBezTo>
                    <a:lnTo>
                      <a:pt x="534169" y="201219"/>
                    </a:lnTo>
                    <a:cubicBezTo>
                      <a:pt x="524960" y="212191"/>
                      <a:pt x="526392" y="228546"/>
                      <a:pt x="537364" y="237755"/>
                    </a:cubicBezTo>
                    <a:cubicBezTo>
                      <a:pt x="548336" y="246963"/>
                      <a:pt x="564691" y="245531"/>
                      <a:pt x="573900" y="234560"/>
                    </a:cubicBezTo>
                    <a:lnTo>
                      <a:pt x="631733" y="165637"/>
                    </a:lnTo>
                    <a:lnTo>
                      <a:pt x="817618" y="321615"/>
                    </a:lnTo>
                    <a:lnTo>
                      <a:pt x="380324" y="842766"/>
                    </a:lnTo>
                    <a:lnTo>
                      <a:pt x="194436" y="686791"/>
                    </a:lnTo>
                    <a:lnTo>
                      <a:pt x="494728" y="328915"/>
                    </a:lnTo>
                    <a:cubicBezTo>
                      <a:pt x="503937" y="317943"/>
                      <a:pt x="502505" y="301584"/>
                      <a:pt x="491533" y="292379"/>
                    </a:cubicBezTo>
                    <a:cubicBezTo>
                      <a:pt x="480561" y="283170"/>
                      <a:pt x="464202" y="284602"/>
                      <a:pt x="454997" y="295574"/>
                    </a:cubicBezTo>
                    <a:cubicBezTo>
                      <a:pt x="117346" y="698116"/>
                      <a:pt x="136322" y="674180"/>
                      <a:pt x="133864" y="680266"/>
                    </a:cubicBezTo>
                    <a:lnTo>
                      <a:pt x="5020" y="1001528"/>
                    </a:lnTo>
                    <a:cubicBezTo>
                      <a:pt x="-6038" y="1029097"/>
                      <a:pt x="1521" y="1059243"/>
                      <a:pt x="24273" y="1078334"/>
                    </a:cubicBezTo>
                    <a:close/>
                    <a:moveTo>
                      <a:pt x="168650" y="732861"/>
                    </a:moveTo>
                    <a:lnTo>
                      <a:pt x="339435" y="876166"/>
                    </a:lnTo>
                    <a:lnTo>
                      <a:pt x="226041" y="946620"/>
                    </a:lnTo>
                    <a:lnTo>
                      <a:pt x="118960" y="856770"/>
                    </a:lnTo>
                    <a:close/>
                    <a:moveTo>
                      <a:pt x="665077" y="125906"/>
                    </a:moveTo>
                    <a:lnTo>
                      <a:pt x="690825" y="95221"/>
                    </a:lnTo>
                    <a:cubicBezTo>
                      <a:pt x="711655" y="70397"/>
                      <a:pt x="740905" y="55168"/>
                      <a:pt x="773191" y="52343"/>
                    </a:cubicBezTo>
                    <a:cubicBezTo>
                      <a:pt x="805453" y="49515"/>
                      <a:pt x="836927" y="59432"/>
                      <a:pt x="861751" y="80269"/>
                    </a:cubicBezTo>
                    <a:cubicBezTo>
                      <a:pt x="886578" y="101099"/>
                      <a:pt x="901803" y="130349"/>
                      <a:pt x="904629" y="162636"/>
                    </a:cubicBezTo>
                    <a:cubicBezTo>
                      <a:pt x="907450" y="194918"/>
                      <a:pt x="897537" y="226371"/>
                      <a:pt x="876706" y="251199"/>
                    </a:cubicBezTo>
                    <a:lnTo>
                      <a:pt x="850959" y="281884"/>
                    </a:lnTo>
                    <a:close/>
                    <a:moveTo>
                      <a:pt x="53160" y="1020833"/>
                    </a:moveTo>
                    <a:lnTo>
                      <a:pt x="98642" y="907425"/>
                    </a:lnTo>
                    <a:lnTo>
                      <a:pt x="179677" y="975420"/>
                    </a:lnTo>
                    <a:lnTo>
                      <a:pt x="75889" y="1039903"/>
                    </a:lnTo>
                    <a:cubicBezTo>
                      <a:pt x="67220" y="1045284"/>
                      <a:pt x="60221" y="1040785"/>
                      <a:pt x="57614" y="1038603"/>
                    </a:cubicBezTo>
                    <a:cubicBezTo>
                      <a:pt x="55010" y="1036418"/>
                      <a:pt x="49360" y="1030311"/>
                      <a:pt x="53160" y="1020833"/>
                    </a:cubicBezTo>
                    <a:close/>
                  </a:path>
                </a:pathLst>
              </a:custGeom>
              <a:solidFill>
                <a:srgbClr val="24598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sp>
        <p:nvSpPr>
          <p:cNvPr id="112" name="TextBox 111">
            <a:extLst>
              <a:ext uri="{FF2B5EF4-FFF2-40B4-BE49-F238E27FC236}">
                <a16:creationId xmlns:a16="http://schemas.microsoft.com/office/drawing/2014/main" id="{B119718C-2EB1-4BE7-A4EA-39F9EEE7298F}"/>
              </a:ext>
            </a:extLst>
          </p:cNvPr>
          <p:cNvSpPr txBox="1"/>
          <p:nvPr/>
        </p:nvSpPr>
        <p:spPr>
          <a:xfrm>
            <a:off x="2613819" y="1754413"/>
            <a:ext cx="4339433" cy="549867"/>
          </a:xfrm>
          <a:prstGeom prst="roundRect">
            <a:avLst/>
          </a:prstGeom>
          <a:solidFill>
            <a:srgbClr val="FFFFFF"/>
          </a:solidFill>
          <a:ln w="19050">
            <a:solidFill>
              <a:srgbClr val="EDB091">
                <a:lumMod val="75000"/>
              </a:srgbClr>
            </a:solidFill>
            <a:prstDash val="lgDash"/>
          </a:ln>
        </p:spPr>
        <p:txBody>
          <a:bodyPr wrap="square">
            <a:spAutoFit/>
          </a:bodyPr>
          <a:lstStyle/>
          <a:p>
            <a:pPr marL="0" marR="0" lvl="0" indent="0" algn="just" defTabSz="914400" eaLnBrk="1" fontAlgn="auto" latinLnBrk="0" hangingPunct="1">
              <a:lnSpc>
                <a:spcPct val="150000"/>
              </a:lnSpc>
              <a:spcBef>
                <a:spcPts val="0"/>
              </a:spcBef>
              <a:spcAft>
                <a:spcPts val="600"/>
              </a:spcAft>
              <a:buClrTx/>
              <a:buSzTx/>
              <a:buFontTx/>
              <a:buNone/>
              <a:tabLst/>
              <a:defRPr/>
            </a:pPr>
            <a:r>
              <a:rPr kumimoji="0" lang="en-US" sz="2000" i="0" u="none" strike="noStrike" kern="0" cap="none" spc="0" normalizeH="0" baseline="0" noProof="0" dirty="0">
                <a:ln>
                  <a:noFill/>
                </a:ln>
                <a:solidFill>
                  <a:sysClr val="windowText" lastClr="000000"/>
                </a:solidFill>
                <a:effectLst/>
                <a:uLnTx/>
                <a:uFillTx/>
                <a:ea typeface="Calibri" panose="020F0502020204030204" pitchFamily="34" charset="0"/>
                <a:cs typeface="Times New Roman" panose="02020603050405020304" pitchFamily="18" charset="0"/>
              </a:rPr>
              <a:t>Viết</a:t>
            </a:r>
            <a:r>
              <a:rPr kumimoji="0" lang="en-US" sz="2000" i="0" u="none" strike="noStrike" kern="0" cap="none" spc="0" normalizeH="0" noProof="0" dirty="0">
                <a:ln>
                  <a:noFill/>
                </a:ln>
                <a:solidFill>
                  <a:sysClr val="windowText" lastClr="000000"/>
                </a:solidFill>
                <a:effectLst/>
                <a:uLnTx/>
                <a:uFillTx/>
                <a:ea typeface="Calibri" panose="020F0502020204030204" pitchFamily="34" charset="0"/>
                <a:cs typeface="Times New Roman" panose="02020603050405020304" pitchFamily="18" charset="0"/>
              </a:rPr>
              <a:t> bài thuyết trình cho sản phẩm </a:t>
            </a:r>
            <a:endParaRPr kumimoji="0" lang="en-US" sz="2000" i="0" u="none" strike="noStrike" kern="0" cap="none" spc="0" normalizeH="0" baseline="0" noProof="0" dirty="0">
              <a:ln>
                <a:noFill/>
              </a:ln>
              <a:solidFill>
                <a:sysClr val="windowText" lastClr="000000"/>
              </a:solidFill>
              <a:effectLst/>
              <a:uLnTx/>
              <a:uFillTx/>
              <a:ea typeface="Calibri" panose="020F0502020204030204" pitchFamily="34" charset="0"/>
              <a:cs typeface="Times New Roman" panose="02020603050405020304" pitchFamily="18" charset="0"/>
            </a:endParaRPr>
          </a:p>
        </p:txBody>
      </p:sp>
      <p:sp>
        <p:nvSpPr>
          <p:cNvPr id="113" name="TextBox 112">
            <a:extLst>
              <a:ext uri="{FF2B5EF4-FFF2-40B4-BE49-F238E27FC236}">
                <a16:creationId xmlns:a16="http://schemas.microsoft.com/office/drawing/2014/main" id="{459CB458-B6EA-4203-9D83-F38C770740FC}"/>
              </a:ext>
            </a:extLst>
          </p:cNvPr>
          <p:cNvSpPr txBox="1"/>
          <p:nvPr/>
        </p:nvSpPr>
        <p:spPr>
          <a:xfrm>
            <a:off x="2552220" y="2671014"/>
            <a:ext cx="5260839" cy="2082202"/>
          </a:xfrm>
          <a:prstGeom prst="roundRect">
            <a:avLst/>
          </a:prstGeom>
          <a:solidFill>
            <a:srgbClr val="FFFFFF"/>
          </a:solidFill>
          <a:ln w="19050">
            <a:solidFill>
              <a:srgbClr val="EDB091">
                <a:lumMod val="75000"/>
              </a:srgbClr>
            </a:solidFill>
            <a:prstDash val="lgDash"/>
          </a:ln>
        </p:spPr>
        <p:txBody>
          <a:bodyPr wrap="square">
            <a:spAutoFit/>
          </a:bodyPr>
          <a:lstStyle/>
          <a:p>
            <a:pPr lvl="0" algn="just">
              <a:lnSpc>
                <a:spcPct val="150000"/>
              </a:lnSpc>
              <a:buClrTx/>
            </a:pPr>
            <a:r>
              <a:rPr kumimoji="0" lang="en-US" sz="2000" b="0" i="0" u="none" strike="noStrike" kern="0" cap="none" spc="0" normalizeH="0" baseline="0" noProof="0" dirty="0">
                <a:ln>
                  <a:noFill/>
                </a:ln>
                <a:solidFill>
                  <a:sysClr val="windowText" lastClr="000000"/>
                </a:solidFill>
                <a:effectLst/>
                <a:uLnTx/>
                <a:uFillTx/>
                <a:latin typeface="+mj-lt"/>
                <a:ea typeface="Calibri" panose="020F0502020204030204" pitchFamily="34" charset="0"/>
                <a:cs typeface="Times New Roman" panose="02020603050405020304" pitchFamily="18" charset="0"/>
              </a:rPr>
              <a:t>Chia</a:t>
            </a:r>
            <a:r>
              <a:rPr kumimoji="0" lang="en-US" sz="2000" b="0" i="0" u="none" strike="noStrike" kern="0" cap="none" spc="0" normalizeH="0" noProof="0" dirty="0">
                <a:ln>
                  <a:noFill/>
                </a:ln>
                <a:solidFill>
                  <a:sysClr val="windowText" lastClr="000000"/>
                </a:solidFill>
                <a:effectLst/>
                <a:uLnTx/>
                <a:uFillTx/>
                <a:latin typeface="+mj-lt"/>
                <a:ea typeface="Calibri" panose="020F0502020204030204" pitchFamily="34" charset="0"/>
                <a:cs typeface="Times New Roman" panose="02020603050405020304" pitchFamily="18" charset="0"/>
              </a:rPr>
              <a:t> sẻ hiểu biết và cảm xúc về cảnh quan thiên nhiên được giới thiệu để trình bày trong triển lãm</a:t>
            </a:r>
            <a:r>
              <a:rPr lang="en-US" sz="2000" dirty="0">
                <a:solidFill>
                  <a:sysClr val="windowText" lastClr="000000"/>
                </a:solidFill>
                <a:latin typeface="+mj-lt"/>
                <a:ea typeface="Calibri" panose="020F0502020204030204" pitchFamily="34" charset="0"/>
                <a:cs typeface="Times New Roman" panose="02020603050405020304" pitchFamily="18" charset="0"/>
              </a:rPr>
              <a:t> </a:t>
            </a:r>
            <a:r>
              <a:rPr lang="vi-VN" sz="2000" dirty="0">
                <a:solidFill>
                  <a:sysClr val="windowText" lastClr="000000"/>
                </a:solidFill>
                <a:latin typeface="+mn-lt"/>
                <a:ea typeface="Calibri" panose="020F0502020204030204" pitchFamily="34" charset="0"/>
                <a:cs typeface="Times New Roman" panose="02020603050405020304" pitchFamily="18" charset="0"/>
              </a:rPr>
              <a:t>(trực tiếp hoặc bài trình chiếu PPT kết hợp phương tiện…)</a:t>
            </a:r>
            <a:endParaRPr kumimoji="0" lang="en-US" sz="2000" b="0" i="0" u="none" strike="noStrike" kern="0" cap="none" spc="0" normalizeH="0" baseline="0" noProof="0" dirty="0">
              <a:ln>
                <a:noFill/>
              </a:ln>
              <a:solidFill>
                <a:sysClr val="windowText" lastClr="000000"/>
              </a:solidFill>
              <a:effectLst/>
              <a:uLnTx/>
              <a:uFillTx/>
              <a:latin typeface="+mn-lt"/>
            </a:endParaRPr>
          </a:p>
        </p:txBody>
      </p:sp>
      <p:grpSp>
        <p:nvGrpSpPr>
          <p:cNvPr id="114" name="Group 113">
            <a:extLst>
              <a:ext uri="{FF2B5EF4-FFF2-40B4-BE49-F238E27FC236}">
                <a16:creationId xmlns:a16="http://schemas.microsoft.com/office/drawing/2014/main" id="{728553A7-EA81-4F31-9299-94E0235E91D2}"/>
              </a:ext>
            </a:extLst>
          </p:cNvPr>
          <p:cNvGrpSpPr/>
          <p:nvPr/>
        </p:nvGrpSpPr>
        <p:grpSpPr>
          <a:xfrm>
            <a:off x="1466038" y="3092287"/>
            <a:ext cx="948040" cy="1016073"/>
            <a:chOff x="3072427" y="3363590"/>
            <a:chExt cx="1050246" cy="1190764"/>
          </a:xfrm>
        </p:grpSpPr>
        <p:sp>
          <p:nvSpPr>
            <p:cNvPr id="115" name="Google Shape;3607;p68">
              <a:extLst>
                <a:ext uri="{FF2B5EF4-FFF2-40B4-BE49-F238E27FC236}">
                  <a16:creationId xmlns:a16="http://schemas.microsoft.com/office/drawing/2014/main" id="{88D1035F-3E7D-4ABA-A60C-7E82837FE229}"/>
                </a:ext>
              </a:extLst>
            </p:cNvPr>
            <p:cNvSpPr/>
            <p:nvPr/>
          </p:nvSpPr>
          <p:spPr>
            <a:xfrm>
              <a:off x="3072427" y="3869139"/>
              <a:ext cx="878172" cy="685215"/>
            </a:xfrm>
            <a:custGeom>
              <a:avLst/>
              <a:gdLst/>
              <a:ahLst/>
              <a:cxnLst/>
              <a:rect l="l" t="t" r="r" b="b"/>
              <a:pathLst>
                <a:path w="1369363" h="1068478" extrusionOk="0">
                  <a:moveTo>
                    <a:pt x="1183486" y="1067739"/>
                  </a:moveTo>
                  <a:cubicBezTo>
                    <a:pt x="1066029" y="1076580"/>
                    <a:pt x="955533" y="1004964"/>
                    <a:pt x="899571" y="914685"/>
                  </a:cubicBezTo>
                  <a:cubicBezTo>
                    <a:pt x="866547" y="861464"/>
                    <a:pt x="838790" y="794044"/>
                    <a:pt x="771493" y="779310"/>
                  </a:cubicBezTo>
                  <a:cubicBezTo>
                    <a:pt x="720887" y="768148"/>
                    <a:pt x="669744" y="793151"/>
                    <a:pt x="617888" y="798152"/>
                  </a:cubicBezTo>
                  <a:cubicBezTo>
                    <a:pt x="569423" y="802796"/>
                    <a:pt x="520959" y="786722"/>
                    <a:pt x="484365" y="758772"/>
                  </a:cubicBezTo>
                  <a:lnTo>
                    <a:pt x="484722" y="759308"/>
                  </a:lnTo>
                  <a:cubicBezTo>
                    <a:pt x="408411" y="729483"/>
                    <a:pt x="322549" y="725911"/>
                    <a:pt x="240436" y="711981"/>
                  </a:cubicBezTo>
                  <a:cubicBezTo>
                    <a:pt x="158323" y="698050"/>
                    <a:pt x="72372" y="669118"/>
                    <a:pt x="28638" y="606968"/>
                  </a:cubicBezTo>
                  <a:cubicBezTo>
                    <a:pt x="-47138" y="499365"/>
                    <a:pt x="41133" y="362294"/>
                    <a:pt x="134582" y="265853"/>
                  </a:cubicBezTo>
                  <a:cubicBezTo>
                    <a:pt x="151450" y="248440"/>
                    <a:pt x="169658" y="230581"/>
                    <a:pt x="194292" y="222812"/>
                  </a:cubicBezTo>
                  <a:cubicBezTo>
                    <a:pt x="253556" y="204149"/>
                    <a:pt x="311482" y="251119"/>
                    <a:pt x="372709" y="263978"/>
                  </a:cubicBezTo>
                  <a:cubicBezTo>
                    <a:pt x="494183" y="289428"/>
                    <a:pt x="590755" y="182450"/>
                    <a:pt x="683400" y="109405"/>
                  </a:cubicBezTo>
                  <a:cubicBezTo>
                    <a:pt x="784702" y="29485"/>
                    <a:pt x="926793" y="-19986"/>
                    <a:pt x="1059781" y="7786"/>
                  </a:cubicBezTo>
                  <a:cubicBezTo>
                    <a:pt x="1170545" y="30913"/>
                    <a:pt x="1262029" y="105923"/>
                    <a:pt x="1308798" y="196291"/>
                  </a:cubicBezTo>
                  <a:cubicBezTo>
                    <a:pt x="1355567" y="286749"/>
                    <a:pt x="1360743" y="390780"/>
                    <a:pt x="1337983" y="487935"/>
                  </a:cubicBezTo>
                  <a:cubicBezTo>
                    <a:pt x="1315224" y="585268"/>
                    <a:pt x="1266313" y="689031"/>
                    <a:pt x="1314332" y="779132"/>
                  </a:cubicBezTo>
                  <a:cubicBezTo>
                    <a:pt x="1327541" y="803867"/>
                    <a:pt x="1347444" y="825656"/>
                    <a:pt x="1359048" y="851016"/>
                  </a:cubicBezTo>
                  <a:cubicBezTo>
                    <a:pt x="1402692" y="946296"/>
                    <a:pt x="1300944" y="1058810"/>
                    <a:pt x="1183486" y="1067739"/>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24598B"/>
                </a:solidFill>
                <a:effectLst/>
                <a:uLnTx/>
                <a:uFillTx/>
                <a:latin typeface="Calibri"/>
                <a:ea typeface="Calibri"/>
                <a:cs typeface="Calibri"/>
                <a:sym typeface="Calibri"/>
              </a:endParaRPr>
            </a:p>
          </p:txBody>
        </p:sp>
        <p:grpSp>
          <p:nvGrpSpPr>
            <p:cNvPr id="116" name="Google Shape;15528;p92">
              <a:extLst>
                <a:ext uri="{FF2B5EF4-FFF2-40B4-BE49-F238E27FC236}">
                  <a16:creationId xmlns:a16="http://schemas.microsoft.com/office/drawing/2014/main" id="{81A3F043-2D2B-4904-B853-831CBDB9396F}"/>
                </a:ext>
              </a:extLst>
            </p:cNvPr>
            <p:cNvGrpSpPr/>
            <p:nvPr/>
          </p:nvGrpSpPr>
          <p:grpSpPr>
            <a:xfrm>
              <a:off x="3365048" y="3363590"/>
              <a:ext cx="757625" cy="734654"/>
              <a:chOff x="2753373" y="2902523"/>
              <a:chExt cx="347552" cy="325557"/>
            </a:xfrm>
          </p:grpSpPr>
          <p:sp>
            <p:nvSpPr>
              <p:cNvPr id="117" name="Google Shape;15529;p92">
                <a:extLst>
                  <a:ext uri="{FF2B5EF4-FFF2-40B4-BE49-F238E27FC236}">
                    <a16:creationId xmlns:a16="http://schemas.microsoft.com/office/drawing/2014/main" id="{3D446D60-0B5F-4570-8818-99A7AAA46CF5}"/>
                  </a:ext>
                </a:extLst>
              </p:cNvPr>
              <p:cNvSpPr/>
              <p:nvPr/>
            </p:nvSpPr>
            <p:spPr>
              <a:xfrm>
                <a:off x="2807962" y="3018575"/>
                <a:ext cx="86418" cy="29506"/>
              </a:xfrm>
              <a:custGeom>
                <a:avLst/>
                <a:gdLst/>
                <a:ahLst/>
                <a:cxnLst/>
                <a:rect l="l" t="t" r="r" b="b"/>
                <a:pathLst>
                  <a:path w="2715" h="927" extrusionOk="0">
                    <a:moveTo>
                      <a:pt x="1070" y="0"/>
                    </a:moveTo>
                    <a:cubicBezTo>
                      <a:pt x="752" y="0"/>
                      <a:pt x="464" y="31"/>
                      <a:pt x="274" y="57"/>
                    </a:cubicBezTo>
                    <a:cubicBezTo>
                      <a:pt x="107" y="93"/>
                      <a:pt x="0" y="224"/>
                      <a:pt x="0" y="390"/>
                    </a:cubicBezTo>
                    <a:lnTo>
                      <a:pt x="0" y="759"/>
                    </a:lnTo>
                    <a:cubicBezTo>
                      <a:pt x="0" y="843"/>
                      <a:pt x="72" y="926"/>
                      <a:pt x="155" y="926"/>
                    </a:cubicBezTo>
                    <a:cubicBezTo>
                      <a:pt x="250" y="926"/>
                      <a:pt x="322" y="843"/>
                      <a:pt x="322" y="759"/>
                    </a:cubicBezTo>
                    <a:lnTo>
                      <a:pt x="322" y="390"/>
                    </a:lnTo>
                    <a:cubicBezTo>
                      <a:pt x="322" y="390"/>
                      <a:pt x="322" y="367"/>
                      <a:pt x="334" y="367"/>
                    </a:cubicBezTo>
                    <a:cubicBezTo>
                      <a:pt x="493" y="349"/>
                      <a:pt x="758" y="318"/>
                      <a:pt x="1059" y="318"/>
                    </a:cubicBezTo>
                    <a:cubicBezTo>
                      <a:pt x="1163" y="318"/>
                      <a:pt x="1271" y="322"/>
                      <a:pt x="1381" y="331"/>
                    </a:cubicBezTo>
                    <a:cubicBezTo>
                      <a:pt x="1870" y="355"/>
                      <a:pt x="2239" y="486"/>
                      <a:pt x="2453" y="700"/>
                    </a:cubicBezTo>
                    <a:cubicBezTo>
                      <a:pt x="2483" y="730"/>
                      <a:pt x="2524" y="745"/>
                      <a:pt x="2566" y="745"/>
                    </a:cubicBezTo>
                    <a:cubicBezTo>
                      <a:pt x="2608" y="745"/>
                      <a:pt x="2649" y="730"/>
                      <a:pt x="2679" y="700"/>
                    </a:cubicBezTo>
                    <a:cubicBezTo>
                      <a:pt x="2715" y="640"/>
                      <a:pt x="2715" y="533"/>
                      <a:pt x="2655" y="474"/>
                    </a:cubicBezTo>
                    <a:cubicBezTo>
                      <a:pt x="2276" y="95"/>
                      <a:pt x="1627" y="0"/>
                      <a:pt x="1070" y="0"/>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5530;p92">
                <a:extLst>
                  <a:ext uri="{FF2B5EF4-FFF2-40B4-BE49-F238E27FC236}">
                    <a16:creationId xmlns:a16="http://schemas.microsoft.com/office/drawing/2014/main" id="{F70AED6A-D11D-4D2B-90E6-6F2680ED964A}"/>
                  </a:ext>
                </a:extLst>
              </p:cNvPr>
              <p:cNvSpPr/>
              <p:nvPr/>
            </p:nvSpPr>
            <p:spPr>
              <a:xfrm>
                <a:off x="2753373" y="2973376"/>
                <a:ext cx="195213" cy="254704"/>
              </a:xfrm>
              <a:custGeom>
                <a:avLst/>
                <a:gdLst/>
                <a:ahLst/>
                <a:cxnLst/>
                <a:rect l="l" t="t" r="r" b="b"/>
                <a:pathLst>
                  <a:path w="6133" h="8002" extrusionOk="0">
                    <a:moveTo>
                      <a:pt x="4787" y="298"/>
                    </a:moveTo>
                    <a:lnTo>
                      <a:pt x="4787" y="1846"/>
                    </a:lnTo>
                    <a:cubicBezTo>
                      <a:pt x="4787" y="2084"/>
                      <a:pt x="4751" y="2310"/>
                      <a:pt x="4644" y="2513"/>
                    </a:cubicBezTo>
                    <a:cubicBezTo>
                      <a:pt x="4632" y="2537"/>
                      <a:pt x="4632" y="2560"/>
                      <a:pt x="4632" y="2596"/>
                    </a:cubicBezTo>
                    <a:lnTo>
                      <a:pt x="4632" y="3037"/>
                    </a:lnTo>
                    <a:cubicBezTo>
                      <a:pt x="4632" y="3465"/>
                      <a:pt x="4442" y="3870"/>
                      <a:pt x="4132" y="4168"/>
                    </a:cubicBezTo>
                    <a:cubicBezTo>
                      <a:pt x="3852" y="4437"/>
                      <a:pt x="3484" y="4590"/>
                      <a:pt x="3099" y="4590"/>
                    </a:cubicBezTo>
                    <a:cubicBezTo>
                      <a:pt x="3059" y="4590"/>
                      <a:pt x="3018" y="4588"/>
                      <a:pt x="2977" y="4584"/>
                    </a:cubicBezTo>
                    <a:cubicBezTo>
                      <a:pt x="2156" y="4525"/>
                      <a:pt x="1513" y="3811"/>
                      <a:pt x="1513" y="2977"/>
                    </a:cubicBezTo>
                    <a:lnTo>
                      <a:pt x="1513" y="2572"/>
                    </a:lnTo>
                    <a:cubicBezTo>
                      <a:pt x="1513" y="2549"/>
                      <a:pt x="1513" y="2537"/>
                      <a:pt x="1501" y="2501"/>
                    </a:cubicBezTo>
                    <a:cubicBezTo>
                      <a:pt x="1394" y="2298"/>
                      <a:pt x="1358" y="2072"/>
                      <a:pt x="1358" y="1834"/>
                    </a:cubicBezTo>
                    <a:lnTo>
                      <a:pt x="1358" y="1513"/>
                    </a:lnTo>
                    <a:cubicBezTo>
                      <a:pt x="1358" y="834"/>
                      <a:pt x="1894" y="298"/>
                      <a:pt x="2561" y="298"/>
                    </a:cubicBezTo>
                    <a:close/>
                    <a:moveTo>
                      <a:pt x="3930" y="4680"/>
                    </a:moveTo>
                    <a:lnTo>
                      <a:pt x="3930" y="4977"/>
                    </a:lnTo>
                    <a:lnTo>
                      <a:pt x="3061" y="5573"/>
                    </a:lnTo>
                    <a:lnTo>
                      <a:pt x="2203" y="4977"/>
                    </a:lnTo>
                    <a:lnTo>
                      <a:pt x="2203" y="4680"/>
                    </a:lnTo>
                    <a:cubicBezTo>
                      <a:pt x="2430" y="4799"/>
                      <a:pt x="2680" y="4870"/>
                      <a:pt x="2942" y="4882"/>
                    </a:cubicBezTo>
                    <a:lnTo>
                      <a:pt x="3061" y="4882"/>
                    </a:lnTo>
                    <a:cubicBezTo>
                      <a:pt x="3358" y="4882"/>
                      <a:pt x="3656" y="4811"/>
                      <a:pt x="3930" y="4680"/>
                    </a:cubicBezTo>
                    <a:close/>
                    <a:moveTo>
                      <a:pt x="2084" y="5275"/>
                    </a:moveTo>
                    <a:lnTo>
                      <a:pt x="2846" y="5787"/>
                    </a:lnTo>
                    <a:lnTo>
                      <a:pt x="2430" y="6180"/>
                    </a:lnTo>
                    <a:lnTo>
                      <a:pt x="2406" y="6180"/>
                    </a:lnTo>
                    <a:lnTo>
                      <a:pt x="1918" y="5442"/>
                    </a:lnTo>
                    <a:lnTo>
                      <a:pt x="2084" y="5275"/>
                    </a:lnTo>
                    <a:close/>
                    <a:moveTo>
                      <a:pt x="4073" y="5251"/>
                    </a:moveTo>
                    <a:lnTo>
                      <a:pt x="4239" y="5418"/>
                    </a:lnTo>
                    <a:lnTo>
                      <a:pt x="3739" y="6180"/>
                    </a:lnTo>
                    <a:lnTo>
                      <a:pt x="3716" y="6180"/>
                    </a:lnTo>
                    <a:lnTo>
                      <a:pt x="3311" y="5775"/>
                    </a:lnTo>
                    <a:lnTo>
                      <a:pt x="4073" y="5251"/>
                    </a:lnTo>
                    <a:close/>
                    <a:moveTo>
                      <a:pt x="2549" y="1"/>
                    </a:moveTo>
                    <a:cubicBezTo>
                      <a:pt x="1715" y="1"/>
                      <a:pt x="1025" y="691"/>
                      <a:pt x="1025" y="1525"/>
                    </a:cubicBezTo>
                    <a:lnTo>
                      <a:pt x="1025" y="1870"/>
                    </a:lnTo>
                    <a:cubicBezTo>
                      <a:pt x="1025" y="2132"/>
                      <a:pt x="1084" y="2406"/>
                      <a:pt x="1191" y="2644"/>
                    </a:cubicBezTo>
                    <a:lnTo>
                      <a:pt x="1191" y="3001"/>
                    </a:lnTo>
                    <a:cubicBezTo>
                      <a:pt x="1191" y="3596"/>
                      <a:pt x="1453" y="4132"/>
                      <a:pt x="1870" y="4489"/>
                    </a:cubicBezTo>
                    <a:lnTo>
                      <a:pt x="1870" y="5025"/>
                    </a:lnTo>
                    <a:lnTo>
                      <a:pt x="1572" y="5335"/>
                    </a:lnTo>
                    <a:cubicBezTo>
                      <a:pt x="1549" y="5358"/>
                      <a:pt x="1537" y="5406"/>
                      <a:pt x="1537" y="5454"/>
                    </a:cubicBezTo>
                    <a:lnTo>
                      <a:pt x="548" y="5811"/>
                    </a:lnTo>
                    <a:cubicBezTo>
                      <a:pt x="227" y="5930"/>
                      <a:pt x="1" y="6239"/>
                      <a:pt x="1" y="6597"/>
                    </a:cubicBezTo>
                    <a:lnTo>
                      <a:pt x="1" y="7823"/>
                    </a:lnTo>
                    <a:cubicBezTo>
                      <a:pt x="1" y="7906"/>
                      <a:pt x="72" y="7978"/>
                      <a:pt x="167" y="7978"/>
                    </a:cubicBezTo>
                    <a:cubicBezTo>
                      <a:pt x="251" y="7978"/>
                      <a:pt x="322" y="7906"/>
                      <a:pt x="322" y="7823"/>
                    </a:cubicBezTo>
                    <a:lnTo>
                      <a:pt x="322" y="6597"/>
                    </a:lnTo>
                    <a:cubicBezTo>
                      <a:pt x="322" y="6370"/>
                      <a:pt x="465" y="6180"/>
                      <a:pt x="668" y="6108"/>
                    </a:cubicBezTo>
                    <a:lnTo>
                      <a:pt x="1691" y="5739"/>
                    </a:lnTo>
                    <a:lnTo>
                      <a:pt x="2120" y="6370"/>
                    </a:lnTo>
                    <a:cubicBezTo>
                      <a:pt x="2180" y="6466"/>
                      <a:pt x="2275" y="6501"/>
                      <a:pt x="2358" y="6525"/>
                    </a:cubicBezTo>
                    <a:lnTo>
                      <a:pt x="2394" y="6525"/>
                    </a:lnTo>
                    <a:cubicBezTo>
                      <a:pt x="2489" y="6525"/>
                      <a:pt x="2561" y="6489"/>
                      <a:pt x="2632" y="6430"/>
                    </a:cubicBezTo>
                    <a:lnTo>
                      <a:pt x="2906" y="6168"/>
                    </a:lnTo>
                    <a:lnTo>
                      <a:pt x="2906" y="7835"/>
                    </a:lnTo>
                    <a:cubicBezTo>
                      <a:pt x="2906" y="7918"/>
                      <a:pt x="2977" y="8002"/>
                      <a:pt x="3061" y="8002"/>
                    </a:cubicBezTo>
                    <a:cubicBezTo>
                      <a:pt x="3156" y="8002"/>
                      <a:pt x="3227" y="7918"/>
                      <a:pt x="3227" y="7835"/>
                    </a:cubicBezTo>
                    <a:lnTo>
                      <a:pt x="3227" y="6168"/>
                    </a:lnTo>
                    <a:lnTo>
                      <a:pt x="3501" y="6430"/>
                    </a:lnTo>
                    <a:cubicBezTo>
                      <a:pt x="3549" y="6489"/>
                      <a:pt x="3644" y="6525"/>
                      <a:pt x="3739" y="6525"/>
                    </a:cubicBezTo>
                    <a:lnTo>
                      <a:pt x="3763" y="6525"/>
                    </a:lnTo>
                    <a:cubicBezTo>
                      <a:pt x="3870" y="6501"/>
                      <a:pt x="3954" y="6466"/>
                      <a:pt x="4001" y="6370"/>
                    </a:cubicBezTo>
                    <a:lnTo>
                      <a:pt x="4430" y="5739"/>
                    </a:lnTo>
                    <a:lnTo>
                      <a:pt x="5466" y="6108"/>
                    </a:lnTo>
                    <a:cubicBezTo>
                      <a:pt x="5668" y="6180"/>
                      <a:pt x="5799" y="6370"/>
                      <a:pt x="5799" y="6597"/>
                    </a:cubicBezTo>
                    <a:lnTo>
                      <a:pt x="5799" y="7823"/>
                    </a:lnTo>
                    <a:cubicBezTo>
                      <a:pt x="5799" y="7906"/>
                      <a:pt x="5882" y="7978"/>
                      <a:pt x="5966" y="7978"/>
                    </a:cubicBezTo>
                    <a:cubicBezTo>
                      <a:pt x="6061" y="7978"/>
                      <a:pt x="6133" y="7906"/>
                      <a:pt x="6133" y="7823"/>
                    </a:cubicBezTo>
                    <a:lnTo>
                      <a:pt x="6133" y="6597"/>
                    </a:lnTo>
                    <a:cubicBezTo>
                      <a:pt x="6121" y="6228"/>
                      <a:pt x="5894" y="5918"/>
                      <a:pt x="5561" y="5787"/>
                    </a:cubicBezTo>
                    <a:lnTo>
                      <a:pt x="4585" y="5442"/>
                    </a:lnTo>
                    <a:cubicBezTo>
                      <a:pt x="4585" y="5394"/>
                      <a:pt x="4561" y="5346"/>
                      <a:pt x="4537" y="5323"/>
                    </a:cubicBezTo>
                    <a:lnTo>
                      <a:pt x="4239" y="5001"/>
                    </a:lnTo>
                    <a:lnTo>
                      <a:pt x="4239" y="4489"/>
                    </a:lnTo>
                    <a:cubicBezTo>
                      <a:pt x="4275" y="4454"/>
                      <a:pt x="4299" y="4430"/>
                      <a:pt x="4335" y="4406"/>
                    </a:cubicBezTo>
                    <a:cubicBezTo>
                      <a:pt x="4704" y="4049"/>
                      <a:pt x="4930" y="3561"/>
                      <a:pt x="4930" y="3060"/>
                    </a:cubicBezTo>
                    <a:lnTo>
                      <a:pt x="4930" y="2644"/>
                    </a:lnTo>
                    <a:cubicBezTo>
                      <a:pt x="5037" y="2382"/>
                      <a:pt x="5085" y="2132"/>
                      <a:pt x="5085" y="1870"/>
                    </a:cubicBezTo>
                    <a:lnTo>
                      <a:pt x="5085" y="167"/>
                    </a:lnTo>
                    <a:cubicBezTo>
                      <a:pt x="5085" y="84"/>
                      <a:pt x="5013" y="1"/>
                      <a:pt x="4930" y="1"/>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5531;p92">
                <a:extLst>
                  <a:ext uri="{FF2B5EF4-FFF2-40B4-BE49-F238E27FC236}">
                    <a16:creationId xmlns:a16="http://schemas.microsoft.com/office/drawing/2014/main" id="{B8B86253-12D0-462E-AA6C-2C94BDB4D375}"/>
                  </a:ext>
                </a:extLst>
              </p:cNvPr>
              <p:cNvSpPr/>
              <p:nvPr/>
            </p:nvSpPr>
            <p:spPr>
              <a:xfrm>
                <a:off x="2905361" y="3195072"/>
                <a:ext cx="10631" cy="32244"/>
              </a:xfrm>
              <a:custGeom>
                <a:avLst/>
                <a:gdLst/>
                <a:ahLst/>
                <a:cxnLst/>
                <a:rect l="l" t="t" r="r" b="b"/>
                <a:pathLst>
                  <a:path w="334" h="1013" extrusionOk="0">
                    <a:moveTo>
                      <a:pt x="167" y="1"/>
                    </a:moveTo>
                    <a:cubicBezTo>
                      <a:pt x="72" y="1"/>
                      <a:pt x="0" y="84"/>
                      <a:pt x="0" y="167"/>
                    </a:cubicBezTo>
                    <a:lnTo>
                      <a:pt x="0" y="858"/>
                    </a:lnTo>
                    <a:cubicBezTo>
                      <a:pt x="0" y="941"/>
                      <a:pt x="72" y="1013"/>
                      <a:pt x="167" y="1013"/>
                    </a:cubicBezTo>
                    <a:cubicBezTo>
                      <a:pt x="250" y="1013"/>
                      <a:pt x="334" y="941"/>
                      <a:pt x="334" y="858"/>
                    </a:cubicBezTo>
                    <a:lnTo>
                      <a:pt x="334" y="167"/>
                    </a:lnTo>
                    <a:cubicBezTo>
                      <a:pt x="334" y="60"/>
                      <a:pt x="250" y="1"/>
                      <a:pt x="167" y="1"/>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5532;p92">
                <a:extLst>
                  <a:ext uri="{FF2B5EF4-FFF2-40B4-BE49-F238E27FC236}">
                    <a16:creationId xmlns:a16="http://schemas.microsoft.com/office/drawing/2014/main" id="{58B6132F-79D9-4A22-8E77-368F7C458AB9}"/>
                  </a:ext>
                </a:extLst>
              </p:cNvPr>
              <p:cNvSpPr/>
              <p:nvPr/>
            </p:nvSpPr>
            <p:spPr>
              <a:xfrm>
                <a:off x="2939069" y="2934735"/>
                <a:ext cx="161856" cy="169049"/>
              </a:xfrm>
              <a:custGeom>
                <a:avLst/>
                <a:gdLst/>
                <a:ahLst/>
                <a:cxnLst/>
                <a:rect l="l" t="t" r="r" b="b"/>
                <a:pathLst>
                  <a:path w="5085" h="5311" extrusionOk="0">
                    <a:moveTo>
                      <a:pt x="668" y="0"/>
                    </a:moveTo>
                    <a:cubicBezTo>
                      <a:pt x="299" y="0"/>
                      <a:pt x="1" y="298"/>
                      <a:pt x="1" y="667"/>
                    </a:cubicBezTo>
                    <a:lnTo>
                      <a:pt x="1" y="3393"/>
                    </a:lnTo>
                    <a:cubicBezTo>
                      <a:pt x="1" y="3763"/>
                      <a:pt x="299" y="4060"/>
                      <a:pt x="668" y="4060"/>
                    </a:cubicBezTo>
                    <a:lnTo>
                      <a:pt x="977" y="4060"/>
                    </a:lnTo>
                    <a:lnTo>
                      <a:pt x="739" y="5001"/>
                    </a:lnTo>
                    <a:cubicBezTo>
                      <a:pt x="715" y="5108"/>
                      <a:pt x="763" y="5203"/>
                      <a:pt x="846" y="5263"/>
                    </a:cubicBezTo>
                    <a:cubicBezTo>
                      <a:pt x="894" y="5298"/>
                      <a:pt x="941" y="5310"/>
                      <a:pt x="977" y="5310"/>
                    </a:cubicBezTo>
                    <a:cubicBezTo>
                      <a:pt x="1025" y="5310"/>
                      <a:pt x="1084" y="5298"/>
                      <a:pt x="1132" y="5263"/>
                    </a:cubicBezTo>
                    <a:lnTo>
                      <a:pt x="2763" y="4072"/>
                    </a:lnTo>
                    <a:lnTo>
                      <a:pt x="4418" y="4072"/>
                    </a:lnTo>
                    <a:cubicBezTo>
                      <a:pt x="4787" y="4072"/>
                      <a:pt x="5085" y="3774"/>
                      <a:pt x="5085" y="3405"/>
                    </a:cubicBezTo>
                    <a:lnTo>
                      <a:pt x="5085" y="679"/>
                    </a:lnTo>
                    <a:cubicBezTo>
                      <a:pt x="5061" y="298"/>
                      <a:pt x="4751" y="0"/>
                      <a:pt x="4394" y="0"/>
                    </a:cubicBezTo>
                    <a:lnTo>
                      <a:pt x="3537" y="0"/>
                    </a:lnTo>
                    <a:cubicBezTo>
                      <a:pt x="3454" y="0"/>
                      <a:pt x="3370" y="72"/>
                      <a:pt x="3370" y="167"/>
                    </a:cubicBezTo>
                    <a:cubicBezTo>
                      <a:pt x="3370" y="250"/>
                      <a:pt x="3454" y="322"/>
                      <a:pt x="3537" y="322"/>
                    </a:cubicBezTo>
                    <a:lnTo>
                      <a:pt x="4394" y="322"/>
                    </a:lnTo>
                    <a:cubicBezTo>
                      <a:pt x="4585" y="322"/>
                      <a:pt x="4751" y="488"/>
                      <a:pt x="4751" y="679"/>
                    </a:cubicBezTo>
                    <a:lnTo>
                      <a:pt x="4751" y="3405"/>
                    </a:lnTo>
                    <a:cubicBezTo>
                      <a:pt x="4751" y="3596"/>
                      <a:pt x="4585" y="3763"/>
                      <a:pt x="4394" y="3763"/>
                    </a:cubicBezTo>
                    <a:lnTo>
                      <a:pt x="2692" y="3763"/>
                    </a:lnTo>
                    <a:cubicBezTo>
                      <a:pt x="2668" y="3763"/>
                      <a:pt x="2632" y="3774"/>
                      <a:pt x="2608" y="3798"/>
                    </a:cubicBezTo>
                    <a:lnTo>
                      <a:pt x="1084" y="4894"/>
                    </a:lnTo>
                    <a:lnTo>
                      <a:pt x="1322" y="3953"/>
                    </a:lnTo>
                    <a:cubicBezTo>
                      <a:pt x="1334" y="3917"/>
                      <a:pt x="1322" y="3858"/>
                      <a:pt x="1287" y="3822"/>
                    </a:cubicBezTo>
                    <a:cubicBezTo>
                      <a:pt x="1263" y="3774"/>
                      <a:pt x="1215" y="3763"/>
                      <a:pt x="1180" y="3763"/>
                    </a:cubicBezTo>
                    <a:lnTo>
                      <a:pt x="668" y="3763"/>
                    </a:lnTo>
                    <a:cubicBezTo>
                      <a:pt x="477" y="3763"/>
                      <a:pt x="310" y="3596"/>
                      <a:pt x="310" y="3405"/>
                    </a:cubicBezTo>
                    <a:lnTo>
                      <a:pt x="310" y="679"/>
                    </a:lnTo>
                    <a:cubicBezTo>
                      <a:pt x="310" y="488"/>
                      <a:pt x="477" y="322"/>
                      <a:pt x="668" y="322"/>
                    </a:cubicBezTo>
                    <a:lnTo>
                      <a:pt x="1513" y="322"/>
                    </a:lnTo>
                    <a:cubicBezTo>
                      <a:pt x="1608" y="322"/>
                      <a:pt x="1680" y="250"/>
                      <a:pt x="1680" y="167"/>
                    </a:cubicBezTo>
                    <a:cubicBezTo>
                      <a:pt x="1680" y="72"/>
                      <a:pt x="1608" y="0"/>
                      <a:pt x="1513" y="0"/>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5533;p92">
                <a:extLst>
                  <a:ext uri="{FF2B5EF4-FFF2-40B4-BE49-F238E27FC236}">
                    <a16:creationId xmlns:a16="http://schemas.microsoft.com/office/drawing/2014/main" id="{846556EC-2DEF-431F-96D9-E704079CCCD0}"/>
                  </a:ext>
                </a:extLst>
              </p:cNvPr>
              <p:cNvSpPr/>
              <p:nvPr/>
            </p:nvSpPr>
            <p:spPr>
              <a:xfrm>
                <a:off x="3002379" y="2902523"/>
                <a:ext cx="32244" cy="96668"/>
              </a:xfrm>
              <a:custGeom>
                <a:avLst/>
                <a:gdLst/>
                <a:ahLst/>
                <a:cxnLst/>
                <a:rect l="l" t="t" r="r" b="b"/>
                <a:pathLst>
                  <a:path w="1013" h="3037" extrusionOk="0">
                    <a:moveTo>
                      <a:pt x="691" y="310"/>
                    </a:moveTo>
                    <a:lnTo>
                      <a:pt x="536" y="2727"/>
                    </a:lnTo>
                    <a:lnTo>
                      <a:pt x="500" y="2727"/>
                    </a:lnTo>
                    <a:lnTo>
                      <a:pt x="345" y="310"/>
                    </a:lnTo>
                    <a:close/>
                    <a:moveTo>
                      <a:pt x="167" y="0"/>
                    </a:moveTo>
                    <a:cubicBezTo>
                      <a:pt x="119" y="0"/>
                      <a:pt x="84" y="12"/>
                      <a:pt x="48" y="48"/>
                    </a:cubicBezTo>
                    <a:cubicBezTo>
                      <a:pt x="24" y="72"/>
                      <a:pt x="0" y="119"/>
                      <a:pt x="0" y="167"/>
                    </a:cubicBezTo>
                    <a:lnTo>
                      <a:pt x="167" y="2881"/>
                    </a:lnTo>
                    <a:cubicBezTo>
                      <a:pt x="167" y="2977"/>
                      <a:pt x="238" y="3036"/>
                      <a:pt x="334" y="3036"/>
                    </a:cubicBezTo>
                    <a:lnTo>
                      <a:pt x="679" y="3036"/>
                    </a:lnTo>
                    <a:cubicBezTo>
                      <a:pt x="762" y="3036"/>
                      <a:pt x="822" y="2977"/>
                      <a:pt x="834" y="2881"/>
                    </a:cubicBezTo>
                    <a:lnTo>
                      <a:pt x="1000" y="167"/>
                    </a:lnTo>
                    <a:cubicBezTo>
                      <a:pt x="1012" y="119"/>
                      <a:pt x="1000" y="72"/>
                      <a:pt x="977" y="48"/>
                    </a:cubicBezTo>
                    <a:cubicBezTo>
                      <a:pt x="941" y="12"/>
                      <a:pt x="893" y="0"/>
                      <a:pt x="857" y="0"/>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5534;p92">
                <a:extLst>
                  <a:ext uri="{FF2B5EF4-FFF2-40B4-BE49-F238E27FC236}">
                    <a16:creationId xmlns:a16="http://schemas.microsoft.com/office/drawing/2014/main" id="{14D43C6D-58A7-4751-AAEB-9FDA307BD479}"/>
                  </a:ext>
                </a:extLst>
              </p:cNvPr>
              <p:cNvSpPr/>
              <p:nvPr/>
            </p:nvSpPr>
            <p:spPr>
              <a:xfrm>
                <a:off x="3003143" y="3005206"/>
                <a:ext cx="32244" cy="32244"/>
              </a:xfrm>
              <a:custGeom>
                <a:avLst/>
                <a:gdLst/>
                <a:ahLst/>
                <a:cxnLst/>
                <a:rect l="l" t="t" r="r" b="b"/>
                <a:pathLst>
                  <a:path w="1013" h="1013" extrusionOk="0">
                    <a:moveTo>
                      <a:pt x="500" y="322"/>
                    </a:moveTo>
                    <a:cubicBezTo>
                      <a:pt x="607" y="322"/>
                      <a:pt x="679" y="406"/>
                      <a:pt x="679" y="513"/>
                    </a:cubicBezTo>
                    <a:cubicBezTo>
                      <a:pt x="679" y="608"/>
                      <a:pt x="595" y="691"/>
                      <a:pt x="500" y="691"/>
                    </a:cubicBezTo>
                    <a:cubicBezTo>
                      <a:pt x="393" y="691"/>
                      <a:pt x="321" y="608"/>
                      <a:pt x="321" y="513"/>
                    </a:cubicBezTo>
                    <a:cubicBezTo>
                      <a:pt x="321" y="406"/>
                      <a:pt x="393" y="322"/>
                      <a:pt x="500" y="322"/>
                    </a:cubicBezTo>
                    <a:close/>
                    <a:moveTo>
                      <a:pt x="500" y="1"/>
                    </a:moveTo>
                    <a:cubicBezTo>
                      <a:pt x="214" y="1"/>
                      <a:pt x="0" y="227"/>
                      <a:pt x="0" y="513"/>
                    </a:cubicBezTo>
                    <a:cubicBezTo>
                      <a:pt x="0" y="787"/>
                      <a:pt x="214" y="1013"/>
                      <a:pt x="500" y="1013"/>
                    </a:cubicBezTo>
                    <a:cubicBezTo>
                      <a:pt x="786" y="1013"/>
                      <a:pt x="1012" y="787"/>
                      <a:pt x="1012" y="513"/>
                    </a:cubicBezTo>
                    <a:cubicBezTo>
                      <a:pt x="988" y="227"/>
                      <a:pt x="762" y="1"/>
                      <a:pt x="500" y="1"/>
                    </a:cubicBezTo>
                    <a:close/>
                  </a:path>
                </a:pathLst>
              </a:custGeom>
              <a:solidFill>
                <a:srgbClr val="657E93"/>
              </a:solidFill>
              <a:ln>
                <a:solidFill>
                  <a:srgbClr val="24598B"/>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28294114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inVertic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randombar(horizontal)">
                                      <p:cBhvr>
                                        <p:cTn id="12" dur="500"/>
                                        <p:tgtEl>
                                          <p:spTgt spid="10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randombar(horizontal)">
                                      <p:cBhvr>
                                        <p:cTn id="15" dur="500"/>
                                        <p:tgtEl>
                                          <p:spTgt spid="1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4"/>
                                        </p:tgtEl>
                                        <p:attrNameLst>
                                          <p:attrName>style.visibility</p:attrName>
                                        </p:attrNameLst>
                                      </p:cBhvr>
                                      <p:to>
                                        <p:strVal val="visible"/>
                                      </p:to>
                                    </p:set>
                                    <p:anim calcmode="lin" valueType="num">
                                      <p:cBhvr>
                                        <p:cTn id="20" dur="500" fill="hold"/>
                                        <p:tgtEl>
                                          <p:spTgt spid="114"/>
                                        </p:tgtEl>
                                        <p:attrNameLst>
                                          <p:attrName>ppt_w</p:attrName>
                                        </p:attrNameLst>
                                      </p:cBhvr>
                                      <p:tavLst>
                                        <p:tav tm="0">
                                          <p:val>
                                            <p:fltVal val="0"/>
                                          </p:val>
                                        </p:tav>
                                        <p:tav tm="100000">
                                          <p:val>
                                            <p:strVal val="#ppt_w"/>
                                          </p:val>
                                        </p:tav>
                                      </p:tavLst>
                                    </p:anim>
                                    <p:anim calcmode="lin" valueType="num">
                                      <p:cBhvr>
                                        <p:cTn id="21" dur="500" fill="hold"/>
                                        <p:tgtEl>
                                          <p:spTgt spid="114"/>
                                        </p:tgtEl>
                                        <p:attrNameLst>
                                          <p:attrName>ppt_h</p:attrName>
                                        </p:attrNameLst>
                                      </p:cBhvr>
                                      <p:tavLst>
                                        <p:tav tm="0">
                                          <p:val>
                                            <p:fltVal val="0"/>
                                          </p:val>
                                        </p:tav>
                                        <p:tav tm="100000">
                                          <p:val>
                                            <p:strVal val="#ppt_h"/>
                                          </p:val>
                                        </p:tav>
                                      </p:tavLst>
                                    </p:anim>
                                    <p:animEffect transition="in" filter="fade">
                                      <p:cBhvr>
                                        <p:cTn id="22" dur="500"/>
                                        <p:tgtEl>
                                          <p:spTgt spid="11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p:cTn id="25" dur="500" fill="hold"/>
                                        <p:tgtEl>
                                          <p:spTgt spid="113"/>
                                        </p:tgtEl>
                                        <p:attrNameLst>
                                          <p:attrName>ppt_w</p:attrName>
                                        </p:attrNameLst>
                                      </p:cBhvr>
                                      <p:tavLst>
                                        <p:tav tm="0">
                                          <p:val>
                                            <p:fltVal val="0"/>
                                          </p:val>
                                        </p:tav>
                                        <p:tav tm="100000">
                                          <p:val>
                                            <p:strVal val="#ppt_w"/>
                                          </p:val>
                                        </p:tav>
                                      </p:tavLst>
                                    </p:anim>
                                    <p:anim calcmode="lin" valueType="num">
                                      <p:cBhvr>
                                        <p:cTn id="26" dur="500" fill="hold"/>
                                        <p:tgtEl>
                                          <p:spTgt spid="113"/>
                                        </p:tgtEl>
                                        <p:attrNameLst>
                                          <p:attrName>ppt_h</p:attrName>
                                        </p:attrNameLst>
                                      </p:cBhvr>
                                      <p:tavLst>
                                        <p:tav tm="0">
                                          <p:val>
                                            <p:fltVal val="0"/>
                                          </p:val>
                                        </p:tav>
                                        <p:tav tm="100000">
                                          <p:val>
                                            <p:strVal val="#ppt_h"/>
                                          </p:val>
                                        </p:tav>
                                      </p:tavLst>
                                    </p:anim>
                                    <p:animEffect transition="in" filter="fade">
                                      <p:cBhvr>
                                        <p:cTn id="2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112" grpId="0" animBg="1"/>
      <p:bldP spid="1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grpSp>
        <p:nvGrpSpPr>
          <p:cNvPr id="2069" name="Google Shape;2069;p49"/>
          <p:cNvGrpSpPr/>
          <p:nvPr/>
        </p:nvGrpSpPr>
        <p:grpSpPr>
          <a:xfrm rot="-446774">
            <a:off x="-59251" y="-18771"/>
            <a:ext cx="1445293" cy="1650276"/>
            <a:chOff x="-362" y="-54812"/>
            <a:chExt cx="1445245" cy="1650221"/>
          </a:xfrm>
        </p:grpSpPr>
        <p:sp>
          <p:nvSpPr>
            <p:cNvPr id="2070" name="Google Shape;2070;p49"/>
            <p:cNvSpPr/>
            <p:nvPr/>
          </p:nvSpPr>
          <p:spPr>
            <a:xfrm rot="-1693293">
              <a:off x="276246" y="73237"/>
              <a:ext cx="892029" cy="1394122"/>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71" name="Google Shape;2071;p49"/>
            <p:cNvGrpSpPr/>
            <p:nvPr/>
          </p:nvGrpSpPr>
          <p:grpSpPr>
            <a:xfrm rot="-1693293">
              <a:off x="308936" y="125229"/>
              <a:ext cx="793806" cy="1235579"/>
              <a:chOff x="8612482" y="623927"/>
              <a:chExt cx="2250458" cy="3502897"/>
            </a:xfrm>
          </p:grpSpPr>
          <p:sp>
            <p:nvSpPr>
              <p:cNvPr id="2072" name="Google Shape;2072;p49"/>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2073;p49"/>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2074;p49"/>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2075;p49"/>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76" name="Google Shape;2076;p49"/>
            <p:cNvSpPr/>
            <p:nvPr/>
          </p:nvSpPr>
          <p:spPr>
            <a:xfrm rot="-1693293">
              <a:off x="488164" y="243308"/>
              <a:ext cx="663598" cy="1135477"/>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77" name="Google Shape;2077;p49"/>
          <p:cNvGrpSpPr/>
          <p:nvPr/>
        </p:nvGrpSpPr>
        <p:grpSpPr>
          <a:xfrm rot="-437436">
            <a:off x="354440" y="1233592"/>
            <a:ext cx="1157724" cy="1067283"/>
            <a:chOff x="206512" y="1226995"/>
            <a:chExt cx="1157742" cy="1067300"/>
          </a:xfrm>
        </p:grpSpPr>
        <p:sp>
          <p:nvSpPr>
            <p:cNvPr id="2078" name="Google Shape;2078;p49"/>
            <p:cNvSpPr/>
            <p:nvPr/>
          </p:nvSpPr>
          <p:spPr>
            <a:xfrm rot="1279075">
              <a:off x="316073" y="1370945"/>
              <a:ext cx="938619" cy="779400"/>
            </a:xfrm>
            <a:custGeom>
              <a:avLst/>
              <a:gdLst/>
              <a:ahLst/>
              <a:cxnLst/>
              <a:rect l="l" t="t" r="r" b="b"/>
              <a:pathLst>
                <a:path w="34239" h="28431" extrusionOk="0">
                  <a:moveTo>
                    <a:pt x="18801" y="1"/>
                  </a:moveTo>
                  <a:cubicBezTo>
                    <a:pt x="18581" y="1"/>
                    <a:pt x="18359" y="6"/>
                    <a:pt x="18142" y="18"/>
                  </a:cubicBezTo>
                  <a:cubicBezTo>
                    <a:pt x="17460" y="53"/>
                    <a:pt x="16882" y="160"/>
                    <a:pt x="16370" y="342"/>
                  </a:cubicBezTo>
                  <a:cubicBezTo>
                    <a:pt x="15622" y="608"/>
                    <a:pt x="15038" y="1035"/>
                    <a:pt x="14634" y="1611"/>
                  </a:cubicBezTo>
                  <a:cubicBezTo>
                    <a:pt x="14198" y="2233"/>
                    <a:pt x="14004" y="2992"/>
                    <a:pt x="14072" y="3809"/>
                  </a:cubicBezTo>
                  <a:cubicBezTo>
                    <a:pt x="14100" y="4151"/>
                    <a:pt x="14177" y="4497"/>
                    <a:pt x="14295" y="4830"/>
                  </a:cubicBezTo>
                  <a:cubicBezTo>
                    <a:pt x="13883" y="4802"/>
                    <a:pt x="13468" y="4786"/>
                    <a:pt x="13051" y="4786"/>
                  </a:cubicBezTo>
                  <a:cubicBezTo>
                    <a:pt x="12468" y="4786"/>
                    <a:pt x="11879" y="4815"/>
                    <a:pt x="11297" y="4872"/>
                  </a:cubicBezTo>
                  <a:cubicBezTo>
                    <a:pt x="10350" y="4967"/>
                    <a:pt x="9127" y="5170"/>
                    <a:pt x="8078" y="5907"/>
                  </a:cubicBezTo>
                  <a:cubicBezTo>
                    <a:pt x="7519" y="6300"/>
                    <a:pt x="7051" y="6850"/>
                    <a:pt x="6760" y="7455"/>
                  </a:cubicBezTo>
                  <a:cubicBezTo>
                    <a:pt x="6418" y="8164"/>
                    <a:pt x="6324" y="8916"/>
                    <a:pt x="6487" y="9631"/>
                  </a:cubicBezTo>
                  <a:cubicBezTo>
                    <a:pt x="6529" y="9817"/>
                    <a:pt x="6588" y="9998"/>
                    <a:pt x="6663" y="10174"/>
                  </a:cubicBezTo>
                  <a:cubicBezTo>
                    <a:pt x="6060" y="10262"/>
                    <a:pt x="5425" y="10386"/>
                    <a:pt x="4743" y="10545"/>
                  </a:cubicBezTo>
                  <a:cubicBezTo>
                    <a:pt x="3842" y="10757"/>
                    <a:pt x="3090" y="11085"/>
                    <a:pt x="2510" y="11519"/>
                  </a:cubicBezTo>
                  <a:cubicBezTo>
                    <a:pt x="1888" y="11983"/>
                    <a:pt x="1469" y="12562"/>
                    <a:pt x="1261" y="13238"/>
                  </a:cubicBezTo>
                  <a:cubicBezTo>
                    <a:pt x="1042" y="13961"/>
                    <a:pt x="1093" y="14738"/>
                    <a:pt x="1409" y="15489"/>
                  </a:cubicBezTo>
                  <a:cubicBezTo>
                    <a:pt x="1646" y="16050"/>
                    <a:pt x="2030" y="16576"/>
                    <a:pt x="2501" y="16991"/>
                  </a:cubicBezTo>
                  <a:cubicBezTo>
                    <a:pt x="2269" y="17109"/>
                    <a:pt x="2059" y="17233"/>
                    <a:pt x="1864" y="17364"/>
                  </a:cubicBezTo>
                  <a:cubicBezTo>
                    <a:pt x="1147" y="17846"/>
                    <a:pt x="638" y="18442"/>
                    <a:pt x="349" y="19136"/>
                  </a:cubicBezTo>
                  <a:cubicBezTo>
                    <a:pt x="3" y="19969"/>
                    <a:pt x="1" y="20929"/>
                    <a:pt x="345" y="21840"/>
                  </a:cubicBezTo>
                  <a:cubicBezTo>
                    <a:pt x="651" y="22652"/>
                    <a:pt x="1208" y="23373"/>
                    <a:pt x="1914" y="23873"/>
                  </a:cubicBezTo>
                  <a:cubicBezTo>
                    <a:pt x="2886" y="24561"/>
                    <a:pt x="4131" y="24911"/>
                    <a:pt x="5610" y="24911"/>
                  </a:cubicBezTo>
                  <a:cubicBezTo>
                    <a:pt x="5806" y="24911"/>
                    <a:pt x="6009" y="24904"/>
                    <a:pt x="6213" y="24892"/>
                  </a:cubicBezTo>
                  <a:cubicBezTo>
                    <a:pt x="6534" y="24873"/>
                    <a:pt x="6854" y="24841"/>
                    <a:pt x="7172" y="24796"/>
                  </a:cubicBezTo>
                  <a:lnTo>
                    <a:pt x="7172" y="24796"/>
                  </a:lnTo>
                  <a:cubicBezTo>
                    <a:pt x="7085" y="25178"/>
                    <a:pt x="7046" y="25525"/>
                    <a:pt x="7053" y="25847"/>
                  </a:cubicBezTo>
                  <a:cubicBezTo>
                    <a:pt x="7066" y="26496"/>
                    <a:pt x="7259" y="27050"/>
                    <a:pt x="7628" y="27502"/>
                  </a:cubicBezTo>
                  <a:cubicBezTo>
                    <a:pt x="8111" y="28092"/>
                    <a:pt x="8866" y="28430"/>
                    <a:pt x="9701" y="28430"/>
                  </a:cubicBezTo>
                  <a:cubicBezTo>
                    <a:pt x="9855" y="28430"/>
                    <a:pt x="10009" y="28419"/>
                    <a:pt x="10162" y="28395"/>
                  </a:cubicBezTo>
                  <a:cubicBezTo>
                    <a:pt x="10882" y="28284"/>
                    <a:pt x="11465" y="27961"/>
                    <a:pt x="11988" y="27627"/>
                  </a:cubicBezTo>
                  <a:cubicBezTo>
                    <a:pt x="12986" y="26990"/>
                    <a:pt x="13905" y="26237"/>
                    <a:pt x="14731" y="25384"/>
                  </a:cubicBezTo>
                  <a:cubicBezTo>
                    <a:pt x="14841" y="25573"/>
                    <a:pt x="14986" y="25753"/>
                    <a:pt x="15176" y="25914"/>
                  </a:cubicBezTo>
                  <a:cubicBezTo>
                    <a:pt x="15579" y="26252"/>
                    <a:pt x="16094" y="26423"/>
                    <a:pt x="16704" y="26423"/>
                  </a:cubicBezTo>
                  <a:cubicBezTo>
                    <a:pt x="16784" y="26423"/>
                    <a:pt x="16868" y="26420"/>
                    <a:pt x="16953" y="26414"/>
                  </a:cubicBezTo>
                  <a:cubicBezTo>
                    <a:pt x="18030" y="26338"/>
                    <a:pt x="19054" y="25895"/>
                    <a:pt x="19997" y="25096"/>
                  </a:cubicBezTo>
                  <a:cubicBezTo>
                    <a:pt x="20703" y="24498"/>
                    <a:pt x="21356" y="23707"/>
                    <a:pt x="21935" y="22743"/>
                  </a:cubicBezTo>
                  <a:cubicBezTo>
                    <a:pt x="22175" y="22344"/>
                    <a:pt x="22399" y="21931"/>
                    <a:pt x="22607" y="21510"/>
                  </a:cubicBezTo>
                  <a:cubicBezTo>
                    <a:pt x="22809" y="21728"/>
                    <a:pt x="23040" y="21922"/>
                    <a:pt x="23292" y="22083"/>
                  </a:cubicBezTo>
                  <a:cubicBezTo>
                    <a:pt x="23809" y="22414"/>
                    <a:pt x="24379" y="22589"/>
                    <a:pt x="24941" y="22589"/>
                  </a:cubicBezTo>
                  <a:cubicBezTo>
                    <a:pt x="25262" y="22589"/>
                    <a:pt x="25576" y="22533"/>
                    <a:pt x="25875" y="22421"/>
                  </a:cubicBezTo>
                  <a:cubicBezTo>
                    <a:pt x="26330" y="22250"/>
                    <a:pt x="26674" y="21985"/>
                    <a:pt x="26950" y="21747"/>
                  </a:cubicBezTo>
                  <a:cubicBezTo>
                    <a:pt x="27927" y="20907"/>
                    <a:pt x="28723" y="19829"/>
                    <a:pt x="29318" y="18546"/>
                  </a:cubicBezTo>
                  <a:cubicBezTo>
                    <a:pt x="29840" y="17414"/>
                    <a:pt x="30191" y="16159"/>
                    <a:pt x="30363" y="14813"/>
                  </a:cubicBezTo>
                  <a:cubicBezTo>
                    <a:pt x="30676" y="12343"/>
                    <a:pt x="30389" y="9918"/>
                    <a:pt x="30111" y="7573"/>
                  </a:cubicBezTo>
                  <a:cubicBezTo>
                    <a:pt x="30092" y="7423"/>
                    <a:pt x="30064" y="7250"/>
                    <a:pt x="30028" y="7073"/>
                  </a:cubicBezTo>
                  <a:cubicBezTo>
                    <a:pt x="30265" y="6887"/>
                    <a:pt x="30497" y="6701"/>
                    <a:pt x="30721" y="6521"/>
                  </a:cubicBezTo>
                  <a:cubicBezTo>
                    <a:pt x="31248" y="6096"/>
                    <a:pt x="31856" y="5577"/>
                    <a:pt x="32434" y="5063"/>
                  </a:cubicBezTo>
                  <a:cubicBezTo>
                    <a:pt x="32439" y="5057"/>
                    <a:pt x="32444" y="5054"/>
                    <a:pt x="32450" y="5049"/>
                  </a:cubicBezTo>
                  <a:cubicBezTo>
                    <a:pt x="32503" y="4998"/>
                    <a:pt x="32568" y="4941"/>
                    <a:pt x="32634" y="4879"/>
                  </a:cubicBezTo>
                  <a:cubicBezTo>
                    <a:pt x="32854" y="4678"/>
                    <a:pt x="33102" y="4452"/>
                    <a:pt x="33278" y="4280"/>
                  </a:cubicBezTo>
                  <a:lnTo>
                    <a:pt x="33667" y="3906"/>
                  </a:lnTo>
                  <a:cubicBezTo>
                    <a:pt x="34217" y="3373"/>
                    <a:pt x="34238" y="2487"/>
                    <a:pt x="33713" y="1930"/>
                  </a:cubicBezTo>
                  <a:cubicBezTo>
                    <a:pt x="33448" y="1651"/>
                    <a:pt x="33078" y="1490"/>
                    <a:pt x="32692" y="1490"/>
                  </a:cubicBezTo>
                  <a:cubicBezTo>
                    <a:pt x="32329" y="1490"/>
                    <a:pt x="31985" y="1629"/>
                    <a:pt x="31723" y="1881"/>
                  </a:cubicBezTo>
                  <a:cubicBezTo>
                    <a:pt x="30815" y="2742"/>
                    <a:pt x="29827" y="3591"/>
                    <a:pt x="28711" y="4467"/>
                  </a:cubicBezTo>
                  <a:cubicBezTo>
                    <a:pt x="27588" y="3200"/>
                    <a:pt x="26189" y="2138"/>
                    <a:pt x="24629" y="1373"/>
                  </a:cubicBezTo>
                  <a:cubicBezTo>
                    <a:pt x="22798" y="475"/>
                    <a:pt x="20783" y="1"/>
                    <a:pt x="18801"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2079;p49"/>
            <p:cNvSpPr/>
            <p:nvPr/>
          </p:nvSpPr>
          <p:spPr>
            <a:xfrm rot="1279075">
              <a:off x="349695" y="1387993"/>
              <a:ext cx="774575" cy="707412"/>
            </a:xfrm>
            <a:custGeom>
              <a:avLst/>
              <a:gdLst/>
              <a:ahLst/>
              <a:cxnLst/>
              <a:rect l="l" t="t" r="r" b="b"/>
              <a:pathLst>
                <a:path w="28255" h="25805" extrusionOk="0">
                  <a:moveTo>
                    <a:pt x="17706" y="1"/>
                  </a:moveTo>
                  <a:cubicBezTo>
                    <a:pt x="17509" y="1"/>
                    <a:pt x="17312" y="6"/>
                    <a:pt x="17115" y="17"/>
                  </a:cubicBezTo>
                  <a:cubicBezTo>
                    <a:pt x="16181" y="67"/>
                    <a:pt x="15150" y="288"/>
                    <a:pt x="14611" y="1054"/>
                  </a:cubicBezTo>
                  <a:cubicBezTo>
                    <a:pt x="14065" y="1832"/>
                    <a:pt x="14233" y="2941"/>
                    <a:pt x="14759" y="3732"/>
                  </a:cubicBezTo>
                  <a:cubicBezTo>
                    <a:pt x="15287" y="4522"/>
                    <a:pt x="16101" y="5068"/>
                    <a:pt x="16892" y="5592"/>
                  </a:cubicBezTo>
                  <a:cubicBezTo>
                    <a:pt x="15321" y="5045"/>
                    <a:pt x="13632" y="4788"/>
                    <a:pt x="11955" y="4788"/>
                  </a:cubicBezTo>
                  <a:cubicBezTo>
                    <a:pt x="11411" y="4788"/>
                    <a:pt x="10868" y="4815"/>
                    <a:pt x="10331" y="4868"/>
                  </a:cubicBezTo>
                  <a:cubicBezTo>
                    <a:pt x="9421" y="4958"/>
                    <a:pt x="8486" y="5144"/>
                    <a:pt x="7737" y="5670"/>
                  </a:cubicBezTo>
                  <a:cubicBezTo>
                    <a:pt x="6987" y="6197"/>
                    <a:pt x="6469" y="7137"/>
                    <a:pt x="6671" y="8030"/>
                  </a:cubicBezTo>
                  <a:cubicBezTo>
                    <a:pt x="6816" y="8668"/>
                    <a:pt x="7300" y="9185"/>
                    <a:pt x="7862" y="9520"/>
                  </a:cubicBezTo>
                  <a:cubicBezTo>
                    <a:pt x="8424" y="9853"/>
                    <a:pt x="9064" y="10029"/>
                    <a:pt x="9694" y="10202"/>
                  </a:cubicBezTo>
                  <a:cubicBezTo>
                    <a:pt x="9061" y="10064"/>
                    <a:pt x="8408" y="10005"/>
                    <a:pt x="7748" y="10005"/>
                  </a:cubicBezTo>
                  <a:cubicBezTo>
                    <a:pt x="6470" y="10005"/>
                    <a:pt x="5167" y="10225"/>
                    <a:pt x="3945" y="10511"/>
                  </a:cubicBezTo>
                  <a:cubicBezTo>
                    <a:pt x="2890" y="10759"/>
                    <a:pt x="1735" y="11273"/>
                    <a:pt x="1419" y="12309"/>
                  </a:cubicBezTo>
                  <a:cubicBezTo>
                    <a:pt x="1145" y="13211"/>
                    <a:pt x="1644" y="14203"/>
                    <a:pt x="2383" y="14787"/>
                  </a:cubicBezTo>
                  <a:cubicBezTo>
                    <a:pt x="3122" y="15371"/>
                    <a:pt x="4057" y="15637"/>
                    <a:pt x="4964" y="15889"/>
                  </a:cubicBezTo>
                  <a:cubicBezTo>
                    <a:pt x="4287" y="16062"/>
                    <a:pt x="3646" y="16194"/>
                    <a:pt x="2988" y="16430"/>
                  </a:cubicBezTo>
                  <a:cubicBezTo>
                    <a:pt x="1966" y="16796"/>
                    <a:pt x="879" y="17326"/>
                    <a:pt x="463" y="18329"/>
                  </a:cubicBezTo>
                  <a:cubicBezTo>
                    <a:pt x="0" y="19442"/>
                    <a:pt x="590" y="20792"/>
                    <a:pt x="1575" y="21489"/>
                  </a:cubicBezTo>
                  <a:cubicBezTo>
                    <a:pt x="2418" y="22087"/>
                    <a:pt x="3473" y="22286"/>
                    <a:pt x="4515" y="22286"/>
                  </a:cubicBezTo>
                  <a:cubicBezTo>
                    <a:pt x="4689" y="22286"/>
                    <a:pt x="4864" y="22280"/>
                    <a:pt x="5037" y="22270"/>
                  </a:cubicBezTo>
                  <a:cubicBezTo>
                    <a:pt x="6041" y="22209"/>
                    <a:pt x="7037" y="22007"/>
                    <a:pt x="7985" y="21668"/>
                  </a:cubicBezTo>
                  <a:lnTo>
                    <a:pt x="7985" y="21668"/>
                  </a:lnTo>
                  <a:cubicBezTo>
                    <a:pt x="7726" y="22233"/>
                    <a:pt x="7567" y="22971"/>
                    <a:pt x="7404" y="23572"/>
                  </a:cubicBezTo>
                  <a:cubicBezTo>
                    <a:pt x="7242" y="24172"/>
                    <a:pt x="7150" y="24877"/>
                    <a:pt x="7544" y="25358"/>
                  </a:cubicBezTo>
                  <a:cubicBezTo>
                    <a:pt x="7795" y="25664"/>
                    <a:pt x="8199" y="25804"/>
                    <a:pt x="8600" y="25804"/>
                  </a:cubicBezTo>
                  <a:cubicBezTo>
                    <a:pt x="8688" y="25804"/>
                    <a:pt x="8776" y="25798"/>
                    <a:pt x="8862" y="25784"/>
                  </a:cubicBezTo>
                  <a:cubicBezTo>
                    <a:pt x="9340" y="25711"/>
                    <a:pt x="9774" y="25468"/>
                    <a:pt x="10182" y="25208"/>
                  </a:cubicBezTo>
                  <a:cubicBezTo>
                    <a:pt x="11850" y="24143"/>
                    <a:pt x="13288" y="22714"/>
                    <a:pt x="14364" y="21053"/>
                  </a:cubicBezTo>
                  <a:lnTo>
                    <a:pt x="14364" y="21053"/>
                  </a:lnTo>
                  <a:cubicBezTo>
                    <a:pt x="14706" y="21713"/>
                    <a:pt x="14349" y="23115"/>
                    <a:pt x="14919" y="23593"/>
                  </a:cubicBezTo>
                  <a:cubicBezTo>
                    <a:pt x="15105" y="23749"/>
                    <a:pt x="15354" y="23796"/>
                    <a:pt x="15601" y="23796"/>
                  </a:cubicBezTo>
                  <a:cubicBezTo>
                    <a:pt x="15655" y="23796"/>
                    <a:pt x="15709" y="23793"/>
                    <a:pt x="15761" y="23790"/>
                  </a:cubicBezTo>
                  <a:cubicBezTo>
                    <a:pt x="17484" y="23669"/>
                    <a:pt x="18818" y="22233"/>
                    <a:pt x="19710" y="20752"/>
                  </a:cubicBezTo>
                  <a:cubicBezTo>
                    <a:pt x="20660" y="19171"/>
                    <a:pt x="21328" y="17420"/>
                    <a:pt x="21673" y="15608"/>
                  </a:cubicBezTo>
                  <a:cubicBezTo>
                    <a:pt x="21686" y="16483"/>
                    <a:pt x="21728" y="18081"/>
                    <a:pt x="22145" y="18851"/>
                  </a:cubicBezTo>
                  <a:cubicBezTo>
                    <a:pt x="22482" y="19474"/>
                    <a:pt x="23161" y="19962"/>
                    <a:pt x="23842" y="19962"/>
                  </a:cubicBezTo>
                  <a:cubicBezTo>
                    <a:pt x="24001" y="19962"/>
                    <a:pt x="24161" y="19935"/>
                    <a:pt x="24316" y="19877"/>
                  </a:cubicBezTo>
                  <a:cubicBezTo>
                    <a:pt x="24570" y="19783"/>
                    <a:pt x="24789" y="19616"/>
                    <a:pt x="24995" y="19439"/>
                  </a:cubicBezTo>
                  <a:cubicBezTo>
                    <a:pt x="26749" y="17929"/>
                    <a:pt x="27670" y="15630"/>
                    <a:pt x="27962" y="13334"/>
                  </a:cubicBezTo>
                  <a:cubicBezTo>
                    <a:pt x="28254" y="11038"/>
                    <a:pt x="27981" y="8712"/>
                    <a:pt x="27709" y="6415"/>
                  </a:cubicBezTo>
                  <a:cubicBezTo>
                    <a:pt x="27651" y="5934"/>
                    <a:pt x="27435" y="5025"/>
                    <a:pt x="27141" y="4640"/>
                  </a:cubicBezTo>
                  <a:cubicBezTo>
                    <a:pt x="24933" y="1757"/>
                    <a:pt x="21333" y="1"/>
                    <a:pt x="1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80" name="Google Shape;2080;p49"/>
            <p:cNvGrpSpPr/>
            <p:nvPr/>
          </p:nvGrpSpPr>
          <p:grpSpPr>
            <a:xfrm rot="1279075">
              <a:off x="383496" y="1441639"/>
              <a:ext cx="825866" cy="673473"/>
              <a:chOff x="8796200" y="1215589"/>
              <a:chExt cx="2886899" cy="2354194"/>
            </a:xfrm>
          </p:grpSpPr>
          <p:sp>
            <p:nvSpPr>
              <p:cNvPr id="2081" name="Google Shape;2081;p49"/>
              <p:cNvSpPr/>
              <p:nvPr/>
            </p:nvSpPr>
            <p:spPr>
              <a:xfrm>
                <a:off x="8796200" y="1215589"/>
                <a:ext cx="2886899" cy="2354194"/>
              </a:xfrm>
              <a:custGeom>
                <a:avLst/>
                <a:gdLst/>
                <a:ahLst/>
                <a:cxnLst/>
                <a:rect l="l" t="t" r="r" b="b"/>
                <a:pathLst>
                  <a:path w="30126" h="24567" extrusionOk="0">
                    <a:moveTo>
                      <a:pt x="13269" y="1"/>
                    </a:moveTo>
                    <a:cubicBezTo>
                      <a:pt x="13238" y="1"/>
                      <a:pt x="13209" y="18"/>
                      <a:pt x="13196" y="47"/>
                    </a:cubicBezTo>
                    <a:cubicBezTo>
                      <a:pt x="13176" y="88"/>
                      <a:pt x="13194" y="136"/>
                      <a:pt x="13235" y="155"/>
                    </a:cubicBezTo>
                    <a:cubicBezTo>
                      <a:pt x="15360" y="1149"/>
                      <a:pt x="18006" y="2371"/>
                      <a:pt x="20146" y="3355"/>
                    </a:cubicBezTo>
                    <a:cubicBezTo>
                      <a:pt x="20971" y="3733"/>
                      <a:pt x="23067" y="4692"/>
                      <a:pt x="24093" y="5161"/>
                    </a:cubicBezTo>
                    <a:cubicBezTo>
                      <a:pt x="23774" y="5385"/>
                      <a:pt x="23453" y="5607"/>
                      <a:pt x="23132" y="5828"/>
                    </a:cubicBezTo>
                    <a:cubicBezTo>
                      <a:pt x="21332" y="7031"/>
                      <a:pt x="19535" y="8243"/>
                      <a:pt x="17720" y="9431"/>
                    </a:cubicBezTo>
                    <a:cubicBezTo>
                      <a:pt x="14092" y="7872"/>
                      <a:pt x="10136" y="6171"/>
                      <a:pt x="6503" y="4651"/>
                    </a:cubicBezTo>
                    <a:cubicBezTo>
                      <a:pt x="6493" y="4647"/>
                      <a:pt x="6482" y="4645"/>
                      <a:pt x="6472" y="4645"/>
                    </a:cubicBezTo>
                    <a:cubicBezTo>
                      <a:pt x="6441" y="4645"/>
                      <a:pt x="6411" y="4663"/>
                      <a:pt x="6398" y="4693"/>
                    </a:cubicBezTo>
                    <a:cubicBezTo>
                      <a:pt x="6380" y="4734"/>
                      <a:pt x="6398" y="4783"/>
                      <a:pt x="6439" y="4800"/>
                    </a:cubicBezTo>
                    <a:cubicBezTo>
                      <a:pt x="9982" y="6378"/>
                      <a:pt x="13859" y="8066"/>
                      <a:pt x="17436" y="9618"/>
                    </a:cubicBezTo>
                    <a:cubicBezTo>
                      <a:pt x="15467" y="10903"/>
                      <a:pt x="13477" y="12158"/>
                      <a:pt x="11448" y="13342"/>
                    </a:cubicBezTo>
                    <a:cubicBezTo>
                      <a:pt x="7777" y="12635"/>
                      <a:pt x="3772" y="11866"/>
                      <a:pt x="105" y="11200"/>
                    </a:cubicBezTo>
                    <a:cubicBezTo>
                      <a:pt x="99" y="11199"/>
                      <a:pt x="94" y="11199"/>
                      <a:pt x="89" y="11199"/>
                    </a:cubicBezTo>
                    <a:cubicBezTo>
                      <a:pt x="52" y="11199"/>
                      <a:pt x="18" y="11225"/>
                      <a:pt x="10" y="11263"/>
                    </a:cubicBezTo>
                    <a:cubicBezTo>
                      <a:pt x="1" y="11307"/>
                      <a:pt x="30" y="11349"/>
                      <a:pt x="73" y="11359"/>
                    </a:cubicBezTo>
                    <a:cubicBezTo>
                      <a:pt x="3620" y="12092"/>
                      <a:pt x="7493" y="12855"/>
                      <a:pt x="11075" y="13557"/>
                    </a:cubicBezTo>
                    <a:cubicBezTo>
                      <a:pt x="9547" y="14437"/>
                      <a:pt x="7995" y="15277"/>
                      <a:pt x="6411" y="16057"/>
                    </a:cubicBezTo>
                    <a:cubicBezTo>
                      <a:pt x="4459" y="17024"/>
                      <a:pt x="2467" y="17916"/>
                      <a:pt x="448" y="18735"/>
                    </a:cubicBezTo>
                    <a:cubicBezTo>
                      <a:pt x="408" y="18752"/>
                      <a:pt x="387" y="18798"/>
                      <a:pt x="403" y="18840"/>
                    </a:cubicBezTo>
                    <a:cubicBezTo>
                      <a:pt x="415" y="18872"/>
                      <a:pt x="445" y="18892"/>
                      <a:pt x="477" y="18892"/>
                    </a:cubicBezTo>
                    <a:cubicBezTo>
                      <a:pt x="487" y="18892"/>
                      <a:pt x="498" y="18890"/>
                      <a:pt x="508" y="18885"/>
                    </a:cubicBezTo>
                    <a:cubicBezTo>
                      <a:pt x="2543" y="18096"/>
                      <a:pt x="4550" y="17225"/>
                      <a:pt x="6514" y="16269"/>
                    </a:cubicBezTo>
                    <a:cubicBezTo>
                      <a:pt x="8103" y="15506"/>
                      <a:pt x="9654" y="14679"/>
                      <a:pt x="11181" y="13806"/>
                    </a:cubicBezTo>
                    <a:lnTo>
                      <a:pt x="11181" y="13806"/>
                    </a:lnTo>
                    <a:cubicBezTo>
                      <a:pt x="10513" y="15369"/>
                      <a:pt x="9610" y="17486"/>
                      <a:pt x="8996" y="18931"/>
                    </a:cubicBezTo>
                    <a:cubicBezTo>
                      <a:pt x="8462" y="20190"/>
                      <a:pt x="7482" y="22516"/>
                      <a:pt x="6967" y="23753"/>
                    </a:cubicBezTo>
                    <a:lnTo>
                      <a:pt x="6681" y="24444"/>
                    </a:lnTo>
                    <a:cubicBezTo>
                      <a:pt x="6663" y="24488"/>
                      <a:pt x="6682" y="24539"/>
                      <a:pt x="6727" y="24559"/>
                    </a:cubicBezTo>
                    <a:cubicBezTo>
                      <a:pt x="6738" y="24564"/>
                      <a:pt x="6750" y="24566"/>
                      <a:pt x="6762" y="24566"/>
                    </a:cubicBezTo>
                    <a:cubicBezTo>
                      <a:pt x="6796" y="24566"/>
                      <a:pt x="6829" y="24547"/>
                      <a:pt x="6843" y="24513"/>
                    </a:cubicBezTo>
                    <a:cubicBezTo>
                      <a:pt x="7184" y="23754"/>
                      <a:pt x="7706" y="22543"/>
                      <a:pt x="8046" y="21777"/>
                    </a:cubicBezTo>
                    <a:cubicBezTo>
                      <a:pt x="9150" y="19248"/>
                      <a:pt x="10500" y="16111"/>
                      <a:pt x="11591" y="13571"/>
                    </a:cubicBezTo>
                    <a:cubicBezTo>
                      <a:pt x="13597" y="12410"/>
                      <a:pt x="15561" y="11175"/>
                      <a:pt x="17503" y="9907"/>
                    </a:cubicBezTo>
                    <a:lnTo>
                      <a:pt x="17503" y="9907"/>
                    </a:lnTo>
                    <a:cubicBezTo>
                      <a:pt x="17219" y="11117"/>
                      <a:pt x="16676" y="13420"/>
                      <a:pt x="16460" y="14334"/>
                    </a:cubicBezTo>
                    <a:cubicBezTo>
                      <a:pt x="16044" y="16112"/>
                      <a:pt x="15391" y="18931"/>
                      <a:pt x="14987" y="20713"/>
                    </a:cubicBezTo>
                    <a:lnTo>
                      <a:pt x="14624" y="22309"/>
                    </a:lnTo>
                    <a:cubicBezTo>
                      <a:pt x="14614" y="22357"/>
                      <a:pt x="14642" y="22404"/>
                      <a:pt x="14689" y="22415"/>
                    </a:cubicBezTo>
                    <a:cubicBezTo>
                      <a:pt x="14697" y="22417"/>
                      <a:pt x="14704" y="22418"/>
                      <a:pt x="14712" y="22418"/>
                    </a:cubicBezTo>
                    <a:cubicBezTo>
                      <a:pt x="14751" y="22418"/>
                      <a:pt x="14787" y="22391"/>
                      <a:pt x="14798" y="22350"/>
                    </a:cubicBezTo>
                    <a:cubicBezTo>
                      <a:pt x="15241" y="20576"/>
                      <a:pt x="15909" y="17782"/>
                      <a:pt x="16347" y="15988"/>
                    </a:cubicBezTo>
                    <a:cubicBezTo>
                      <a:pt x="16773" y="14223"/>
                      <a:pt x="17414" y="11488"/>
                      <a:pt x="17847" y="9680"/>
                    </a:cubicBezTo>
                    <a:cubicBezTo>
                      <a:pt x="19519" y="8585"/>
                      <a:pt x="21175" y="7466"/>
                      <a:pt x="22830" y="6354"/>
                    </a:cubicBezTo>
                    <a:cubicBezTo>
                      <a:pt x="23280" y="6045"/>
                      <a:pt x="23727" y="5731"/>
                      <a:pt x="24174" y="5414"/>
                    </a:cubicBezTo>
                    <a:lnTo>
                      <a:pt x="24174" y="5414"/>
                    </a:lnTo>
                    <a:cubicBezTo>
                      <a:pt x="24103" y="5899"/>
                      <a:pt x="23972" y="6790"/>
                      <a:pt x="23972" y="6790"/>
                    </a:cubicBezTo>
                    <a:cubicBezTo>
                      <a:pt x="23522" y="9879"/>
                      <a:pt x="22951" y="13812"/>
                      <a:pt x="22525" y="16904"/>
                    </a:cubicBezTo>
                    <a:lnTo>
                      <a:pt x="22293" y="18591"/>
                    </a:lnTo>
                    <a:cubicBezTo>
                      <a:pt x="22286" y="18638"/>
                      <a:pt x="22319" y="18684"/>
                      <a:pt x="22367" y="18691"/>
                    </a:cubicBezTo>
                    <a:cubicBezTo>
                      <a:pt x="22372" y="18692"/>
                      <a:pt x="22377" y="18692"/>
                      <a:pt x="22382" y="18692"/>
                    </a:cubicBezTo>
                    <a:cubicBezTo>
                      <a:pt x="22425" y="18692"/>
                      <a:pt x="22462" y="18660"/>
                      <a:pt x="22468" y="18617"/>
                    </a:cubicBezTo>
                    <a:cubicBezTo>
                      <a:pt x="22955" y="15536"/>
                      <a:pt x="23543" y="11613"/>
                      <a:pt x="24002" y="8514"/>
                    </a:cubicBezTo>
                    <a:cubicBezTo>
                      <a:pt x="24126" y="7688"/>
                      <a:pt x="24367" y="6038"/>
                      <a:pt x="24493" y="5184"/>
                    </a:cubicBezTo>
                    <a:cubicBezTo>
                      <a:pt x="25423" y="4515"/>
                      <a:pt x="26341" y="3825"/>
                      <a:pt x="27225" y="3107"/>
                    </a:cubicBezTo>
                    <a:cubicBezTo>
                      <a:pt x="27767" y="2669"/>
                      <a:pt x="28371" y="2152"/>
                      <a:pt x="28891" y="1690"/>
                    </a:cubicBezTo>
                    <a:cubicBezTo>
                      <a:pt x="29114" y="1487"/>
                      <a:pt x="29483" y="1154"/>
                      <a:pt x="29693" y="946"/>
                    </a:cubicBezTo>
                    <a:lnTo>
                      <a:pt x="30087" y="567"/>
                    </a:lnTo>
                    <a:cubicBezTo>
                      <a:pt x="30123" y="535"/>
                      <a:pt x="30125" y="480"/>
                      <a:pt x="30091" y="445"/>
                    </a:cubicBezTo>
                    <a:cubicBezTo>
                      <a:pt x="30074" y="426"/>
                      <a:pt x="30050" y="417"/>
                      <a:pt x="30026" y="417"/>
                    </a:cubicBezTo>
                    <a:cubicBezTo>
                      <a:pt x="30004" y="417"/>
                      <a:pt x="29982" y="425"/>
                      <a:pt x="29965" y="442"/>
                    </a:cubicBezTo>
                    <a:cubicBezTo>
                      <a:pt x="28223" y="2096"/>
                      <a:pt x="26321" y="3581"/>
                      <a:pt x="24361" y="4972"/>
                    </a:cubicBezTo>
                    <a:cubicBezTo>
                      <a:pt x="23959" y="4789"/>
                      <a:pt x="21644" y="3743"/>
                      <a:pt x="21644" y="3743"/>
                    </a:cubicBezTo>
                    <a:cubicBezTo>
                      <a:pt x="18999" y="2546"/>
                      <a:pt x="15954" y="1178"/>
                      <a:pt x="13302" y="8"/>
                    </a:cubicBezTo>
                    <a:cubicBezTo>
                      <a:pt x="13291" y="3"/>
                      <a:pt x="13280" y="1"/>
                      <a:pt x="132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2082;p49"/>
              <p:cNvSpPr/>
              <p:nvPr/>
            </p:nvSpPr>
            <p:spPr>
              <a:xfrm>
                <a:off x="9562158" y="1825729"/>
                <a:ext cx="67079" cy="48776"/>
              </a:xfrm>
              <a:custGeom>
                <a:avLst/>
                <a:gdLst/>
                <a:ahLst/>
                <a:cxnLst/>
                <a:rect l="l" t="t" r="r" b="b"/>
                <a:pathLst>
                  <a:path w="700" h="509" extrusionOk="0">
                    <a:moveTo>
                      <a:pt x="560" y="0"/>
                    </a:moveTo>
                    <a:cubicBezTo>
                      <a:pt x="348" y="6"/>
                      <a:pt x="146" y="140"/>
                      <a:pt x="44" y="323"/>
                    </a:cubicBezTo>
                    <a:cubicBezTo>
                      <a:pt x="1" y="404"/>
                      <a:pt x="64" y="509"/>
                      <a:pt x="156" y="509"/>
                    </a:cubicBezTo>
                    <a:cubicBezTo>
                      <a:pt x="319" y="507"/>
                      <a:pt x="463" y="436"/>
                      <a:pt x="582" y="331"/>
                    </a:cubicBezTo>
                    <a:cubicBezTo>
                      <a:pt x="631" y="284"/>
                      <a:pt x="694" y="219"/>
                      <a:pt x="698" y="141"/>
                    </a:cubicBezTo>
                    <a:cubicBezTo>
                      <a:pt x="699" y="65"/>
                      <a:pt x="637" y="2"/>
                      <a:pt x="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2083;p49"/>
              <p:cNvSpPr/>
              <p:nvPr/>
            </p:nvSpPr>
            <p:spPr>
              <a:xfrm>
                <a:off x="9650608" y="1873260"/>
                <a:ext cx="62767" cy="48393"/>
              </a:xfrm>
              <a:custGeom>
                <a:avLst/>
                <a:gdLst/>
                <a:ahLst/>
                <a:cxnLst/>
                <a:rect l="l" t="t" r="r" b="b"/>
                <a:pathLst>
                  <a:path w="655" h="505" extrusionOk="0">
                    <a:moveTo>
                      <a:pt x="498" y="0"/>
                    </a:moveTo>
                    <a:cubicBezTo>
                      <a:pt x="452" y="0"/>
                      <a:pt x="402" y="12"/>
                      <a:pt x="360" y="30"/>
                    </a:cubicBezTo>
                    <a:cubicBezTo>
                      <a:pt x="221" y="87"/>
                      <a:pt x="102" y="183"/>
                      <a:pt x="38" y="324"/>
                    </a:cubicBezTo>
                    <a:cubicBezTo>
                      <a:pt x="1" y="405"/>
                      <a:pt x="64" y="504"/>
                      <a:pt x="156" y="504"/>
                    </a:cubicBezTo>
                    <a:cubicBezTo>
                      <a:pt x="156" y="504"/>
                      <a:pt x="157" y="504"/>
                      <a:pt x="157" y="504"/>
                    </a:cubicBezTo>
                    <a:cubicBezTo>
                      <a:pt x="312" y="502"/>
                      <a:pt x="447" y="431"/>
                      <a:pt x="554" y="326"/>
                    </a:cubicBezTo>
                    <a:cubicBezTo>
                      <a:pt x="598" y="280"/>
                      <a:pt x="652" y="216"/>
                      <a:pt x="654" y="142"/>
                    </a:cubicBezTo>
                    <a:cubicBezTo>
                      <a:pt x="647" y="36"/>
                      <a:pt x="578" y="0"/>
                      <a:pt x="4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2084;p49"/>
              <p:cNvSpPr/>
              <p:nvPr/>
            </p:nvSpPr>
            <p:spPr>
              <a:xfrm>
                <a:off x="9736949" y="1920983"/>
                <a:ext cx="71679" cy="54622"/>
              </a:xfrm>
              <a:custGeom>
                <a:avLst/>
                <a:gdLst/>
                <a:ahLst/>
                <a:cxnLst/>
                <a:rect l="l" t="t" r="r" b="b"/>
                <a:pathLst>
                  <a:path w="748" h="570" extrusionOk="0">
                    <a:moveTo>
                      <a:pt x="591" y="0"/>
                    </a:moveTo>
                    <a:cubicBezTo>
                      <a:pt x="578" y="0"/>
                      <a:pt x="565" y="2"/>
                      <a:pt x="551" y="6"/>
                    </a:cubicBezTo>
                    <a:cubicBezTo>
                      <a:pt x="494" y="23"/>
                      <a:pt x="443" y="48"/>
                      <a:pt x="398" y="75"/>
                    </a:cubicBezTo>
                    <a:cubicBezTo>
                      <a:pt x="268" y="154"/>
                      <a:pt x="159" y="242"/>
                      <a:pt x="63" y="365"/>
                    </a:cubicBezTo>
                    <a:cubicBezTo>
                      <a:pt x="1" y="437"/>
                      <a:pt x="47" y="557"/>
                      <a:pt x="143" y="567"/>
                    </a:cubicBezTo>
                    <a:cubicBezTo>
                      <a:pt x="157" y="569"/>
                      <a:pt x="171" y="569"/>
                      <a:pt x="185" y="569"/>
                    </a:cubicBezTo>
                    <a:cubicBezTo>
                      <a:pt x="300" y="569"/>
                      <a:pt x="407" y="525"/>
                      <a:pt x="501" y="462"/>
                    </a:cubicBezTo>
                    <a:cubicBezTo>
                      <a:pt x="607" y="389"/>
                      <a:pt x="748" y="235"/>
                      <a:pt x="718" y="95"/>
                    </a:cubicBezTo>
                    <a:cubicBezTo>
                      <a:pt x="700" y="37"/>
                      <a:pt x="648" y="0"/>
                      <a:pt x="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49"/>
              <p:cNvSpPr/>
              <p:nvPr/>
            </p:nvSpPr>
            <p:spPr>
              <a:xfrm>
                <a:off x="10132721" y="2961777"/>
                <a:ext cx="87874" cy="36606"/>
              </a:xfrm>
              <a:custGeom>
                <a:avLst/>
                <a:gdLst/>
                <a:ahLst/>
                <a:cxnLst/>
                <a:rect l="l" t="t" r="r" b="b"/>
                <a:pathLst>
                  <a:path w="917" h="382" extrusionOk="0">
                    <a:moveTo>
                      <a:pt x="494" y="0"/>
                    </a:moveTo>
                    <a:cubicBezTo>
                      <a:pt x="362" y="0"/>
                      <a:pt x="233" y="20"/>
                      <a:pt x="105" y="70"/>
                    </a:cubicBezTo>
                    <a:cubicBezTo>
                      <a:pt x="13" y="103"/>
                      <a:pt x="1" y="237"/>
                      <a:pt x="85" y="287"/>
                    </a:cubicBezTo>
                    <a:cubicBezTo>
                      <a:pt x="143" y="325"/>
                      <a:pt x="206" y="346"/>
                      <a:pt x="269" y="361"/>
                    </a:cubicBezTo>
                    <a:cubicBezTo>
                      <a:pt x="332" y="374"/>
                      <a:pt x="398" y="381"/>
                      <a:pt x="463" y="381"/>
                    </a:cubicBezTo>
                    <a:cubicBezTo>
                      <a:pt x="592" y="381"/>
                      <a:pt x="720" y="352"/>
                      <a:pt x="831" y="280"/>
                    </a:cubicBezTo>
                    <a:cubicBezTo>
                      <a:pt x="917" y="224"/>
                      <a:pt x="901" y="80"/>
                      <a:pt x="803" y="47"/>
                    </a:cubicBezTo>
                    <a:cubicBezTo>
                      <a:pt x="741" y="22"/>
                      <a:pt x="680" y="11"/>
                      <a:pt x="622" y="6"/>
                    </a:cubicBezTo>
                    <a:cubicBezTo>
                      <a:pt x="579" y="2"/>
                      <a:pt x="536" y="0"/>
                      <a:pt x="4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2086;p49"/>
              <p:cNvSpPr/>
              <p:nvPr/>
            </p:nvSpPr>
            <p:spPr>
              <a:xfrm>
                <a:off x="10128792" y="3043519"/>
                <a:ext cx="77716" cy="36798"/>
              </a:xfrm>
              <a:custGeom>
                <a:avLst/>
                <a:gdLst/>
                <a:ahLst/>
                <a:cxnLst/>
                <a:rect l="l" t="t" r="r" b="b"/>
                <a:pathLst>
                  <a:path w="811" h="384" extrusionOk="0">
                    <a:moveTo>
                      <a:pt x="355" y="1"/>
                    </a:moveTo>
                    <a:cubicBezTo>
                      <a:pt x="278" y="1"/>
                      <a:pt x="201" y="12"/>
                      <a:pt x="122" y="38"/>
                    </a:cubicBezTo>
                    <a:cubicBezTo>
                      <a:pt x="32" y="62"/>
                      <a:pt x="1" y="183"/>
                      <a:pt x="69" y="248"/>
                    </a:cubicBezTo>
                    <a:cubicBezTo>
                      <a:pt x="112" y="291"/>
                      <a:pt x="163" y="320"/>
                      <a:pt x="215" y="341"/>
                    </a:cubicBezTo>
                    <a:cubicBezTo>
                      <a:pt x="280" y="367"/>
                      <a:pt x="362" y="383"/>
                      <a:pt x="445" y="383"/>
                    </a:cubicBezTo>
                    <a:cubicBezTo>
                      <a:pt x="560" y="383"/>
                      <a:pt x="675" y="350"/>
                      <a:pt x="740" y="264"/>
                    </a:cubicBezTo>
                    <a:cubicBezTo>
                      <a:pt x="811" y="114"/>
                      <a:pt x="656" y="47"/>
                      <a:pt x="540" y="20"/>
                    </a:cubicBezTo>
                    <a:cubicBezTo>
                      <a:pt x="477" y="8"/>
                      <a:pt x="416" y="1"/>
                      <a:pt x="3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2087;p49"/>
              <p:cNvSpPr/>
              <p:nvPr/>
            </p:nvSpPr>
            <p:spPr>
              <a:xfrm>
                <a:off x="10124480" y="3137431"/>
                <a:ext cx="65833" cy="36798"/>
              </a:xfrm>
              <a:custGeom>
                <a:avLst/>
                <a:gdLst/>
                <a:ahLst/>
                <a:cxnLst/>
                <a:rect l="l" t="t" r="r" b="b"/>
                <a:pathLst>
                  <a:path w="687" h="384" extrusionOk="0">
                    <a:moveTo>
                      <a:pt x="339" y="0"/>
                    </a:moveTo>
                    <a:cubicBezTo>
                      <a:pt x="241" y="0"/>
                      <a:pt x="141" y="32"/>
                      <a:pt x="66" y="96"/>
                    </a:cubicBezTo>
                    <a:cubicBezTo>
                      <a:pt x="1" y="154"/>
                      <a:pt x="13" y="263"/>
                      <a:pt x="89" y="305"/>
                    </a:cubicBezTo>
                    <a:cubicBezTo>
                      <a:pt x="170" y="352"/>
                      <a:pt x="247" y="372"/>
                      <a:pt x="333" y="382"/>
                    </a:cubicBezTo>
                    <a:cubicBezTo>
                      <a:pt x="352" y="383"/>
                      <a:pt x="371" y="384"/>
                      <a:pt x="391" y="384"/>
                    </a:cubicBezTo>
                    <a:cubicBezTo>
                      <a:pt x="469" y="384"/>
                      <a:pt x="550" y="370"/>
                      <a:pt x="619" y="322"/>
                    </a:cubicBezTo>
                    <a:cubicBezTo>
                      <a:pt x="679" y="271"/>
                      <a:pt x="687" y="183"/>
                      <a:pt x="635" y="122"/>
                    </a:cubicBezTo>
                    <a:cubicBezTo>
                      <a:pt x="559" y="40"/>
                      <a:pt x="450" y="0"/>
                      <a:pt x="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2088;p49"/>
              <p:cNvSpPr/>
              <p:nvPr/>
            </p:nvSpPr>
            <p:spPr>
              <a:xfrm>
                <a:off x="10210726" y="1389901"/>
                <a:ext cx="60371" cy="59892"/>
              </a:xfrm>
              <a:custGeom>
                <a:avLst/>
                <a:gdLst/>
                <a:ahLst/>
                <a:cxnLst/>
                <a:rect l="l" t="t" r="r" b="b"/>
                <a:pathLst>
                  <a:path w="630" h="625" extrusionOk="0">
                    <a:moveTo>
                      <a:pt x="480" y="0"/>
                    </a:moveTo>
                    <a:cubicBezTo>
                      <a:pt x="465" y="0"/>
                      <a:pt x="449" y="3"/>
                      <a:pt x="434" y="9"/>
                    </a:cubicBezTo>
                    <a:cubicBezTo>
                      <a:pt x="378" y="29"/>
                      <a:pt x="332" y="59"/>
                      <a:pt x="291" y="91"/>
                    </a:cubicBezTo>
                    <a:cubicBezTo>
                      <a:pt x="171" y="190"/>
                      <a:pt x="76" y="306"/>
                      <a:pt x="28" y="458"/>
                    </a:cubicBezTo>
                    <a:cubicBezTo>
                      <a:pt x="1" y="539"/>
                      <a:pt x="66" y="624"/>
                      <a:pt x="147" y="624"/>
                    </a:cubicBezTo>
                    <a:cubicBezTo>
                      <a:pt x="156" y="624"/>
                      <a:pt x="164" y="623"/>
                      <a:pt x="173" y="621"/>
                    </a:cubicBezTo>
                    <a:cubicBezTo>
                      <a:pt x="234" y="610"/>
                      <a:pt x="286" y="585"/>
                      <a:pt x="334" y="555"/>
                    </a:cubicBezTo>
                    <a:cubicBezTo>
                      <a:pt x="476" y="464"/>
                      <a:pt x="593" y="328"/>
                      <a:pt x="617" y="155"/>
                    </a:cubicBezTo>
                    <a:cubicBezTo>
                      <a:pt x="630" y="72"/>
                      <a:pt x="558" y="0"/>
                      <a:pt x="4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2089;p49"/>
              <p:cNvSpPr/>
              <p:nvPr/>
            </p:nvSpPr>
            <p:spPr>
              <a:xfrm>
                <a:off x="10309525" y="1451806"/>
                <a:ext cx="46285" cy="45231"/>
              </a:xfrm>
              <a:custGeom>
                <a:avLst/>
                <a:gdLst/>
                <a:ahLst/>
                <a:cxnLst/>
                <a:rect l="l" t="t" r="r" b="b"/>
                <a:pathLst>
                  <a:path w="483" h="472" extrusionOk="0">
                    <a:moveTo>
                      <a:pt x="289" y="0"/>
                    </a:moveTo>
                    <a:cubicBezTo>
                      <a:pt x="282" y="0"/>
                      <a:pt x="275" y="1"/>
                      <a:pt x="268" y="2"/>
                    </a:cubicBezTo>
                    <a:cubicBezTo>
                      <a:pt x="108" y="28"/>
                      <a:pt x="1" y="171"/>
                      <a:pt x="0" y="331"/>
                    </a:cubicBezTo>
                    <a:cubicBezTo>
                      <a:pt x="3" y="410"/>
                      <a:pt x="69" y="471"/>
                      <a:pt x="146" y="471"/>
                    </a:cubicBezTo>
                    <a:cubicBezTo>
                      <a:pt x="153" y="471"/>
                      <a:pt x="160" y="471"/>
                      <a:pt x="166" y="470"/>
                    </a:cubicBezTo>
                    <a:cubicBezTo>
                      <a:pt x="285" y="452"/>
                      <a:pt x="374" y="377"/>
                      <a:pt x="425" y="274"/>
                    </a:cubicBezTo>
                    <a:cubicBezTo>
                      <a:pt x="483" y="155"/>
                      <a:pt x="434" y="0"/>
                      <a:pt x="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2090;p49"/>
              <p:cNvSpPr/>
              <p:nvPr/>
            </p:nvSpPr>
            <p:spPr>
              <a:xfrm>
                <a:off x="10403245" y="1479884"/>
                <a:ext cx="52226" cy="54047"/>
              </a:xfrm>
              <a:custGeom>
                <a:avLst/>
                <a:gdLst/>
                <a:ahLst/>
                <a:cxnLst/>
                <a:rect l="l" t="t" r="r" b="b"/>
                <a:pathLst>
                  <a:path w="545" h="564" extrusionOk="0">
                    <a:moveTo>
                      <a:pt x="391" y="0"/>
                    </a:moveTo>
                    <a:cubicBezTo>
                      <a:pt x="367" y="0"/>
                      <a:pt x="343" y="6"/>
                      <a:pt x="320" y="19"/>
                    </a:cubicBezTo>
                    <a:cubicBezTo>
                      <a:pt x="176" y="102"/>
                      <a:pt x="94" y="222"/>
                      <a:pt x="39" y="378"/>
                    </a:cubicBezTo>
                    <a:cubicBezTo>
                      <a:pt x="0" y="462"/>
                      <a:pt x="57" y="561"/>
                      <a:pt x="151" y="564"/>
                    </a:cubicBezTo>
                    <a:cubicBezTo>
                      <a:pt x="320" y="561"/>
                      <a:pt x="465" y="429"/>
                      <a:pt x="517" y="273"/>
                    </a:cubicBezTo>
                    <a:cubicBezTo>
                      <a:pt x="535" y="210"/>
                      <a:pt x="544" y="131"/>
                      <a:pt x="510" y="68"/>
                    </a:cubicBezTo>
                    <a:cubicBezTo>
                      <a:pt x="484" y="24"/>
                      <a:pt x="438"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2091;p49"/>
              <p:cNvSpPr/>
              <p:nvPr/>
            </p:nvSpPr>
            <p:spPr>
              <a:xfrm>
                <a:off x="10850477" y="2522211"/>
                <a:ext cx="84041" cy="36702"/>
              </a:xfrm>
              <a:custGeom>
                <a:avLst/>
                <a:gdLst/>
                <a:ahLst/>
                <a:cxnLst/>
                <a:rect l="l" t="t" r="r" b="b"/>
                <a:pathLst>
                  <a:path w="877" h="383" extrusionOk="0">
                    <a:moveTo>
                      <a:pt x="407" y="0"/>
                    </a:moveTo>
                    <a:cubicBezTo>
                      <a:pt x="310" y="0"/>
                      <a:pt x="218" y="8"/>
                      <a:pt x="119" y="43"/>
                    </a:cubicBezTo>
                    <a:cubicBezTo>
                      <a:pt x="27" y="69"/>
                      <a:pt x="1" y="197"/>
                      <a:pt x="77" y="255"/>
                    </a:cubicBezTo>
                    <a:cubicBezTo>
                      <a:pt x="130" y="298"/>
                      <a:pt x="188" y="324"/>
                      <a:pt x="245" y="344"/>
                    </a:cubicBezTo>
                    <a:cubicBezTo>
                      <a:pt x="322" y="368"/>
                      <a:pt x="403" y="382"/>
                      <a:pt x="484" y="382"/>
                    </a:cubicBezTo>
                    <a:cubicBezTo>
                      <a:pt x="590" y="382"/>
                      <a:pt x="695" y="358"/>
                      <a:pt x="787" y="301"/>
                    </a:cubicBezTo>
                    <a:cubicBezTo>
                      <a:pt x="877" y="245"/>
                      <a:pt x="865" y="103"/>
                      <a:pt x="766" y="65"/>
                    </a:cubicBezTo>
                    <a:cubicBezTo>
                      <a:pt x="660" y="16"/>
                      <a:pt x="557" y="4"/>
                      <a:pt x="446" y="1"/>
                    </a:cubicBezTo>
                    <a:cubicBezTo>
                      <a:pt x="433" y="0"/>
                      <a:pt x="420" y="0"/>
                      <a:pt x="4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49"/>
              <p:cNvSpPr/>
              <p:nvPr/>
            </p:nvSpPr>
            <p:spPr>
              <a:xfrm>
                <a:off x="10849519" y="2628677"/>
                <a:ext cx="75991" cy="36989"/>
              </a:xfrm>
              <a:custGeom>
                <a:avLst/>
                <a:gdLst/>
                <a:ahLst/>
                <a:cxnLst/>
                <a:rect l="l" t="t" r="r" b="b"/>
                <a:pathLst>
                  <a:path w="793" h="386" extrusionOk="0">
                    <a:moveTo>
                      <a:pt x="349" y="0"/>
                    </a:moveTo>
                    <a:cubicBezTo>
                      <a:pt x="284" y="0"/>
                      <a:pt x="218" y="6"/>
                      <a:pt x="148" y="16"/>
                    </a:cubicBezTo>
                    <a:cubicBezTo>
                      <a:pt x="54" y="24"/>
                      <a:pt x="0" y="135"/>
                      <a:pt x="58" y="213"/>
                    </a:cubicBezTo>
                    <a:cubicBezTo>
                      <a:pt x="147" y="329"/>
                      <a:pt x="293" y="386"/>
                      <a:pt x="436" y="386"/>
                    </a:cubicBezTo>
                    <a:cubicBezTo>
                      <a:pt x="479" y="386"/>
                      <a:pt x="521" y="381"/>
                      <a:pt x="562" y="371"/>
                    </a:cubicBezTo>
                    <a:cubicBezTo>
                      <a:pt x="637" y="350"/>
                      <a:pt x="726" y="313"/>
                      <a:pt x="762" y="235"/>
                    </a:cubicBezTo>
                    <a:cubicBezTo>
                      <a:pt x="792" y="159"/>
                      <a:pt x="747" y="77"/>
                      <a:pt x="669" y="54"/>
                    </a:cubicBezTo>
                    <a:cubicBezTo>
                      <a:pt x="560" y="16"/>
                      <a:pt x="456"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2093;p49"/>
              <p:cNvSpPr/>
              <p:nvPr/>
            </p:nvSpPr>
            <p:spPr>
              <a:xfrm>
                <a:off x="10846261" y="2728818"/>
                <a:ext cx="82220" cy="36606"/>
              </a:xfrm>
              <a:custGeom>
                <a:avLst/>
                <a:gdLst/>
                <a:ahLst/>
                <a:cxnLst/>
                <a:rect l="l" t="t" r="r" b="b"/>
                <a:pathLst>
                  <a:path w="858" h="382" extrusionOk="0">
                    <a:moveTo>
                      <a:pt x="416" y="1"/>
                    </a:moveTo>
                    <a:cubicBezTo>
                      <a:pt x="304" y="1"/>
                      <a:pt x="193" y="23"/>
                      <a:pt x="88" y="74"/>
                    </a:cubicBezTo>
                    <a:cubicBezTo>
                      <a:pt x="4" y="116"/>
                      <a:pt x="1" y="245"/>
                      <a:pt x="83" y="290"/>
                    </a:cubicBezTo>
                    <a:cubicBezTo>
                      <a:pt x="138" y="324"/>
                      <a:pt x="194" y="341"/>
                      <a:pt x="251" y="356"/>
                    </a:cubicBezTo>
                    <a:cubicBezTo>
                      <a:pt x="323" y="372"/>
                      <a:pt x="396" y="381"/>
                      <a:pt x="468" y="381"/>
                    </a:cubicBezTo>
                    <a:cubicBezTo>
                      <a:pt x="568" y="381"/>
                      <a:pt x="666" y="363"/>
                      <a:pt x="760" y="316"/>
                    </a:cubicBezTo>
                    <a:cubicBezTo>
                      <a:pt x="852" y="272"/>
                      <a:pt x="858" y="131"/>
                      <a:pt x="767" y="82"/>
                    </a:cubicBezTo>
                    <a:cubicBezTo>
                      <a:pt x="712" y="48"/>
                      <a:pt x="655" y="32"/>
                      <a:pt x="598" y="19"/>
                    </a:cubicBezTo>
                    <a:cubicBezTo>
                      <a:pt x="538" y="7"/>
                      <a:pt x="477" y="1"/>
                      <a:pt x="4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49"/>
              <p:cNvSpPr/>
              <p:nvPr/>
            </p:nvSpPr>
            <p:spPr>
              <a:xfrm>
                <a:off x="8965529" y="2390064"/>
                <a:ext cx="65259" cy="58071"/>
              </a:xfrm>
              <a:custGeom>
                <a:avLst/>
                <a:gdLst/>
                <a:ahLst/>
                <a:cxnLst/>
                <a:rect l="l" t="t" r="r" b="b"/>
                <a:pathLst>
                  <a:path w="681" h="606" extrusionOk="0">
                    <a:moveTo>
                      <a:pt x="508" y="1"/>
                    </a:moveTo>
                    <a:cubicBezTo>
                      <a:pt x="492" y="1"/>
                      <a:pt x="475" y="4"/>
                      <a:pt x="459" y="10"/>
                    </a:cubicBezTo>
                    <a:cubicBezTo>
                      <a:pt x="404" y="31"/>
                      <a:pt x="356" y="59"/>
                      <a:pt x="317" y="90"/>
                    </a:cubicBezTo>
                    <a:cubicBezTo>
                      <a:pt x="200" y="182"/>
                      <a:pt x="107" y="285"/>
                      <a:pt x="42" y="425"/>
                    </a:cubicBezTo>
                    <a:cubicBezTo>
                      <a:pt x="1" y="505"/>
                      <a:pt x="64" y="605"/>
                      <a:pt x="153" y="605"/>
                    </a:cubicBezTo>
                    <a:cubicBezTo>
                      <a:pt x="157" y="605"/>
                      <a:pt x="160" y="605"/>
                      <a:pt x="164" y="605"/>
                    </a:cubicBezTo>
                    <a:cubicBezTo>
                      <a:pt x="228" y="600"/>
                      <a:pt x="283" y="579"/>
                      <a:pt x="335" y="555"/>
                    </a:cubicBezTo>
                    <a:cubicBezTo>
                      <a:pt x="488" y="479"/>
                      <a:pt x="681" y="272"/>
                      <a:pt x="635" y="88"/>
                    </a:cubicBezTo>
                    <a:cubicBezTo>
                      <a:pt x="614" y="34"/>
                      <a:pt x="562" y="1"/>
                      <a:pt x="5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49"/>
              <p:cNvSpPr/>
              <p:nvPr/>
            </p:nvSpPr>
            <p:spPr>
              <a:xfrm>
                <a:off x="9062603" y="2413254"/>
                <a:ext cx="52513" cy="57401"/>
              </a:xfrm>
              <a:custGeom>
                <a:avLst/>
                <a:gdLst/>
                <a:ahLst/>
                <a:cxnLst/>
                <a:rect l="l" t="t" r="r" b="b"/>
                <a:pathLst>
                  <a:path w="548" h="599" extrusionOk="0">
                    <a:moveTo>
                      <a:pt x="398" y="1"/>
                    </a:moveTo>
                    <a:cubicBezTo>
                      <a:pt x="383" y="1"/>
                      <a:pt x="368" y="3"/>
                      <a:pt x="354" y="9"/>
                    </a:cubicBezTo>
                    <a:cubicBezTo>
                      <a:pt x="299" y="25"/>
                      <a:pt x="257" y="53"/>
                      <a:pt x="219" y="83"/>
                    </a:cubicBezTo>
                    <a:cubicBezTo>
                      <a:pt x="107" y="179"/>
                      <a:pt x="25" y="306"/>
                      <a:pt x="8" y="458"/>
                    </a:cubicBezTo>
                    <a:cubicBezTo>
                      <a:pt x="0" y="533"/>
                      <a:pt x="66" y="599"/>
                      <a:pt x="139" y="599"/>
                    </a:cubicBezTo>
                    <a:cubicBezTo>
                      <a:pt x="152" y="599"/>
                      <a:pt x="165" y="597"/>
                      <a:pt x="177" y="593"/>
                    </a:cubicBezTo>
                    <a:cubicBezTo>
                      <a:pt x="231" y="576"/>
                      <a:pt x="275" y="550"/>
                      <a:pt x="314" y="520"/>
                    </a:cubicBezTo>
                    <a:cubicBezTo>
                      <a:pt x="430" y="429"/>
                      <a:pt x="522" y="309"/>
                      <a:pt x="539" y="156"/>
                    </a:cubicBezTo>
                    <a:cubicBezTo>
                      <a:pt x="547" y="72"/>
                      <a:pt x="476" y="1"/>
                      <a:pt x="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6" name="Google Shape;2096;p49"/>
              <p:cNvSpPr/>
              <p:nvPr/>
            </p:nvSpPr>
            <p:spPr>
              <a:xfrm>
                <a:off x="9157665" y="2429833"/>
                <a:ext cx="53951" cy="60563"/>
              </a:xfrm>
              <a:custGeom>
                <a:avLst/>
                <a:gdLst/>
                <a:ahLst/>
                <a:cxnLst/>
                <a:rect l="l" t="t" r="r" b="b"/>
                <a:pathLst>
                  <a:path w="563" h="632" extrusionOk="0">
                    <a:moveTo>
                      <a:pt x="413" y="1"/>
                    </a:moveTo>
                    <a:cubicBezTo>
                      <a:pt x="398" y="1"/>
                      <a:pt x="382" y="4"/>
                      <a:pt x="366" y="10"/>
                    </a:cubicBezTo>
                    <a:cubicBezTo>
                      <a:pt x="310" y="30"/>
                      <a:pt x="267" y="59"/>
                      <a:pt x="228" y="93"/>
                    </a:cubicBezTo>
                    <a:cubicBezTo>
                      <a:pt x="113" y="198"/>
                      <a:pt x="29" y="331"/>
                      <a:pt x="10" y="490"/>
                    </a:cubicBezTo>
                    <a:cubicBezTo>
                      <a:pt x="1" y="567"/>
                      <a:pt x="66" y="632"/>
                      <a:pt x="138" y="632"/>
                    </a:cubicBezTo>
                    <a:cubicBezTo>
                      <a:pt x="153" y="632"/>
                      <a:pt x="167" y="629"/>
                      <a:pt x="182" y="623"/>
                    </a:cubicBezTo>
                    <a:cubicBezTo>
                      <a:pt x="237" y="603"/>
                      <a:pt x="282" y="573"/>
                      <a:pt x="323" y="541"/>
                    </a:cubicBezTo>
                    <a:cubicBezTo>
                      <a:pt x="441" y="442"/>
                      <a:pt x="535" y="315"/>
                      <a:pt x="554" y="154"/>
                    </a:cubicBezTo>
                    <a:cubicBezTo>
                      <a:pt x="563" y="71"/>
                      <a:pt x="491" y="1"/>
                      <a:pt x="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7" name="Google Shape;2097;p49"/>
              <p:cNvSpPr/>
              <p:nvPr/>
            </p:nvSpPr>
            <p:spPr>
              <a:xfrm>
                <a:off x="9502552" y="3091625"/>
                <a:ext cx="57017" cy="38714"/>
              </a:xfrm>
              <a:custGeom>
                <a:avLst/>
                <a:gdLst/>
                <a:ahLst/>
                <a:cxnLst/>
                <a:rect l="l" t="t" r="r" b="b"/>
                <a:pathLst>
                  <a:path w="595" h="404" extrusionOk="0">
                    <a:moveTo>
                      <a:pt x="246" y="1"/>
                    </a:moveTo>
                    <a:cubicBezTo>
                      <a:pt x="203" y="1"/>
                      <a:pt x="159" y="8"/>
                      <a:pt x="116" y="23"/>
                    </a:cubicBezTo>
                    <a:cubicBezTo>
                      <a:pt x="34" y="54"/>
                      <a:pt x="1" y="154"/>
                      <a:pt x="46" y="229"/>
                    </a:cubicBezTo>
                    <a:cubicBezTo>
                      <a:pt x="95" y="305"/>
                      <a:pt x="158" y="348"/>
                      <a:pt x="235" y="379"/>
                    </a:cubicBezTo>
                    <a:cubicBezTo>
                      <a:pt x="277" y="394"/>
                      <a:pt x="321" y="403"/>
                      <a:pt x="366" y="403"/>
                    </a:cubicBezTo>
                    <a:cubicBezTo>
                      <a:pt x="410" y="403"/>
                      <a:pt x="455" y="394"/>
                      <a:pt x="498" y="371"/>
                    </a:cubicBezTo>
                    <a:cubicBezTo>
                      <a:pt x="570" y="326"/>
                      <a:pt x="594" y="232"/>
                      <a:pt x="549" y="158"/>
                    </a:cubicBezTo>
                    <a:cubicBezTo>
                      <a:pt x="480" y="54"/>
                      <a:pt x="365" y="1"/>
                      <a:pt x="2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2098;p49"/>
              <p:cNvSpPr/>
              <p:nvPr/>
            </p:nvSpPr>
            <p:spPr>
              <a:xfrm>
                <a:off x="9470737" y="3192149"/>
                <a:ext cx="57401" cy="40056"/>
              </a:xfrm>
              <a:custGeom>
                <a:avLst/>
                <a:gdLst/>
                <a:ahLst/>
                <a:cxnLst/>
                <a:rect l="l" t="t" r="r" b="b"/>
                <a:pathLst>
                  <a:path w="599" h="418" extrusionOk="0">
                    <a:moveTo>
                      <a:pt x="137" y="1"/>
                    </a:moveTo>
                    <a:cubicBezTo>
                      <a:pt x="61" y="1"/>
                      <a:pt x="0" y="70"/>
                      <a:pt x="12" y="145"/>
                    </a:cubicBezTo>
                    <a:cubicBezTo>
                      <a:pt x="30" y="258"/>
                      <a:pt x="115" y="341"/>
                      <a:pt x="214" y="385"/>
                    </a:cubicBezTo>
                    <a:cubicBezTo>
                      <a:pt x="261" y="405"/>
                      <a:pt x="313" y="418"/>
                      <a:pt x="365" y="418"/>
                    </a:cubicBezTo>
                    <a:cubicBezTo>
                      <a:pt x="431" y="418"/>
                      <a:pt x="497" y="398"/>
                      <a:pt x="548" y="349"/>
                    </a:cubicBezTo>
                    <a:cubicBezTo>
                      <a:pt x="599" y="295"/>
                      <a:pt x="596" y="208"/>
                      <a:pt x="540" y="155"/>
                    </a:cubicBezTo>
                    <a:cubicBezTo>
                      <a:pt x="435" y="48"/>
                      <a:pt x="323" y="6"/>
                      <a:pt x="175" y="1"/>
                    </a:cubicBezTo>
                    <a:cubicBezTo>
                      <a:pt x="175" y="1"/>
                      <a:pt x="172" y="1"/>
                      <a:pt x="167" y="1"/>
                    </a:cubicBezTo>
                    <a:cubicBezTo>
                      <a:pt x="158" y="1"/>
                      <a:pt x="144" y="1"/>
                      <a:pt x="144" y="1"/>
                    </a:cubicBezTo>
                    <a:cubicBezTo>
                      <a:pt x="141" y="1"/>
                      <a:pt x="139"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2099;p49"/>
              <p:cNvSpPr/>
              <p:nvPr/>
            </p:nvSpPr>
            <p:spPr>
              <a:xfrm>
                <a:off x="9433172" y="3279353"/>
                <a:ext cx="52513" cy="41877"/>
              </a:xfrm>
              <a:custGeom>
                <a:avLst/>
                <a:gdLst/>
                <a:ahLst/>
                <a:cxnLst/>
                <a:rect l="l" t="t" r="r" b="b"/>
                <a:pathLst>
                  <a:path w="548" h="437" extrusionOk="0">
                    <a:moveTo>
                      <a:pt x="143" y="0"/>
                    </a:moveTo>
                    <a:cubicBezTo>
                      <a:pt x="67" y="0"/>
                      <a:pt x="1" y="59"/>
                      <a:pt x="5" y="141"/>
                    </a:cubicBezTo>
                    <a:cubicBezTo>
                      <a:pt x="19" y="303"/>
                      <a:pt x="177" y="436"/>
                      <a:pt x="337" y="436"/>
                    </a:cubicBezTo>
                    <a:cubicBezTo>
                      <a:pt x="378" y="436"/>
                      <a:pt x="419" y="427"/>
                      <a:pt x="458" y="408"/>
                    </a:cubicBezTo>
                    <a:cubicBezTo>
                      <a:pt x="525" y="366"/>
                      <a:pt x="547" y="278"/>
                      <a:pt x="505" y="210"/>
                    </a:cubicBezTo>
                    <a:cubicBezTo>
                      <a:pt x="483" y="172"/>
                      <a:pt x="450" y="126"/>
                      <a:pt x="423" y="104"/>
                    </a:cubicBezTo>
                    <a:cubicBezTo>
                      <a:pt x="350" y="38"/>
                      <a:pt x="274" y="14"/>
                      <a:pt x="173" y="3"/>
                    </a:cubicBezTo>
                    <a:cubicBezTo>
                      <a:pt x="163" y="1"/>
                      <a:pt x="153" y="0"/>
                      <a:pt x="1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00" name="Google Shape;2100;p49"/>
          <p:cNvGrpSpPr/>
          <p:nvPr/>
        </p:nvGrpSpPr>
        <p:grpSpPr>
          <a:xfrm rot="-1277825">
            <a:off x="961547" y="-48005"/>
            <a:ext cx="1056656" cy="1056656"/>
            <a:chOff x="1109558" y="11170"/>
            <a:chExt cx="1056667" cy="1056667"/>
          </a:xfrm>
        </p:grpSpPr>
        <p:sp>
          <p:nvSpPr>
            <p:cNvPr id="2101" name="Google Shape;2101;p49"/>
            <p:cNvSpPr/>
            <p:nvPr/>
          </p:nvSpPr>
          <p:spPr>
            <a:xfrm rot="2700000">
              <a:off x="1328898" y="101321"/>
              <a:ext cx="617988" cy="876365"/>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49"/>
            <p:cNvSpPr/>
            <p:nvPr/>
          </p:nvSpPr>
          <p:spPr>
            <a:xfrm rot="2700000">
              <a:off x="1361340" y="135603"/>
              <a:ext cx="554723" cy="784891"/>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03" name="Google Shape;2103;p49"/>
            <p:cNvGrpSpPr/>
            <p:nvPr/>
          </p:nvGrpSpPr>
          <p:grpSpPr>
            <a:xfrm rot="2700000">
              <a:off x="1385729" y="194427"/>
              <a:ext cx="496863" cy="752552"/>
              <a:chOff x="7208673" y="2242224"/>
              <a:chExt cx="1386485" cy="2099979"/>
            </a:xfrm>
          </p:grpSpPr>
          <p:sp>
            <p:nvSpPr>
              <p:cNvPr id="2104" name="Google Shape;2104;p49"/>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49"/>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49"/>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49"/>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49"/>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49"/>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49"/>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49"/>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49"/>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113" name="Google Shape;2113;p49"/>
          <p:cNvSpPr/>
          <p:nvPr/>
        </p:nvSpPr>
        <p:spPr>
          <a:xfrm>
            <a:off x="1128503" y="871587"/>
            <a:ext cx="7522000" cy="3920145"/>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28" name="Google Shape;2128;p49"/>
          <p:cNvGrpSpPr/>
          <p:nvPr/>
        </p:nvGrpSpPr>
        <p:grpSpPr>
          <a:xfrm>
            <a:off x="7666842" y="2"/>
            <a:ext cx="1714018" cy="1324453"/>
            <a:chOff x="7666842" y="2"/>
            <a:chExt cx="1714018" cy="1324453"/>
          </a:xfrm>
        </p:grpSpPr>
        <p:sp>
          <p:nvSpPr>
            <p:cNvPr id="2129" name="Google Shape;2129;p49"/>
            <p:cNvSpPr/>
            <p:nvPr/>
          </p:nvSpPr>
          <p:spPr>
            <a:xfrm rot="-5400000">
              <a:off x="7888477" y="-167929"/>
              <a:ext cx="1270749" cy="1714018"/>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49"/>
            <p:cNvSpPr/>
            <p:nvPr/>
          </p:nvSpPr>
          <p:spPr>
            <a:xfrm rot="-5400000">
              <a:off x="7818936" y="-90564"/>
              <a:ext cx="1268172" cy="1449303"/>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31" name="Google Shape;2131;p49"/>
            <p:cNvGrpSpPr/>
            <p:nvPr/>
          </p:nvGrpSpPr>
          <p:grpSpPr>
            <a:xfrm rot="-5400000">
              <a:off x="8237949" y="-45367"/>
              <a:ext cx="768579" cy="1393914"/>
              <a:chOff x="8998152" y="1690678"/>
              <a:chExt cx="1640510" cy="2975269"/>
            </a:xfrm>
          </p:grpSpPr>
          <p:sp>
            <p:nvSpPr>
              <p:cNvPr id="2132" name="Google Shape;2132;p49"/>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49"/>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49"/>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49"/>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49"/>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49"/>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49"/>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49"/>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49"/>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1" name="Google Shape;2141;p49"/>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2" name="Google Shape;2142;p49"/>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43" name="Google Shape;2143;p49"/>
          <p:cNvGrpSpPr/>
          <p:nvPr/>
        </p:nvGrpSpPr>
        <p:grpSpPr>
          <a:xfrm>
            <a:off x="6682268" y="-203818"/>
            <a:ext cx="1389181" cy="1277197"/>
            <a:chOff x="6682268" y="-203818"/>
            <a:chExt cx="1389181" cy="1277197"/>
          </a:xfrm>
        </p:grpSpPr>
        <p:sp>
          <p:nvSpPr>
            <p:cNvPr id="2144" name="Google Shape;2144;p49"/>
            <p:cNvSpPr/>
            <p:nvPr/>
          </p:nvSpPr>
          <p:spPr>
            <a:xfrm rot="-7432792">
              <a:off x="6999127" y="-148234"/>
              <a:ext cx="755461" cy="1166029"/>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49"/>
            <p:cNvSpPr/>
            <p:nvPr/>
          </p:nvSpPr>
          <p:spPr>
            <a:xfrm rot="-7432792">
              <a:off x="6968924" y="4491"/>
              <a:ext cx="684579" cy="930679"/>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6" name="Google Shape;2146;p49"/>
            <p:cNvGrpSpPr/>
            <p:nvPr/>
          </p:nvGrpSpPr>
          <p:grpSpPr>
            <a:xfrm rot="-7432792">
              <a:off x="7099635" y="-87424"/>
              <a:ext cx="597204" cy="1039990"/>
              <a:chOff x="7600153" y="2327795"/>
              <a:chExt cx="1296897" cy="2258458"/>
            </a:xfrm>
          </p:grpSpPr>
          <p:sp>
            <p:nvSpPr>
              <p:cNvPr id="2147" name="Google Shape;2147;p49"/>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49"/>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49"/>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49"/>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49"/>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49"/>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49"/>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49"/>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49"/>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49"/>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49"/>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58" name="Google Shape;2158;p49"/>
          <p:cNvGrpSpPr/>
          <p:nvPr/>
        </p:nvGrpSpPr>
        <p:grpSpPr>
          <a:xfrm>
            <a:off x="-378657" y="2873179"/>
            <a:ext cx="2057141" cy="2286618"/>
            <a:chOff x="116875" y="2912331"/>
            <a:chExt cx="2057141" cy="2286618"/>
          </a:xfrm>
        </p:grpSpPr>
        <p:sp>
          <p:nvSpPr>
            <p:cNvPr id="2159" name="Google Shape;2159;p49"/>
            <p:cNvSpPr/>
            <p:nvPr/>
          </p:nvSpPr>
          <p:spPr>
            <a:xfrm>
              <a:off x="526287" y="4392864"/>
              <a:ext cx="1180656" cy="806085"/>
            </a:xfrm>
            <a:custGeom>
              <a:avLst/>
              <a:gdLst/>
              <a:ahLst/>
              <a:cxnLst/>
              <a:rect l="l" t="t" r="r" b="b"/>
              <a:pathLst>
                <a:path w="44494" h="30378" extrusionOk="0">
                  <a:moveTo>
                    <a:pt x="8129" y="1"/>
                  </a:moveTo>
                  <a:cubicBezTo>
                    <a:pt x="5672" y="9188"/>
                    <a:pt x="2459" y="21192"/>
                    <a:pt x="0" y="30378"/>
                  </a:cubicBezTo>
                  <a:lnTo>
                    <a:pt x="16474" y="29341"/>
                  </a:lnTo>
                  <a:lnTo>
                    <a:pt x="21905" y="13173"/>
                  </a:lnTo>
                  <a:lnTo>
                    <a:pt x="24638" y="13173"/>
                  </a:lnTo>
                  <a:cubicBezTo>
                    <a:pt x="25866" y="18634"/>
                    <a:pt x="27373" y="24034"/>
                    <a:pt x="29153" y="29341"/>
                  </a:cubicBezTo>
                  <a:lnTo>
                    <a:pt x="44494" y="30378"/>
                  </a:lnTo>
                  <a:cubicBezTo>
                    <a:pt x="42670" y="21109"/>
                    <a:pt x="40361" y="9362"/>
                    <a:pt x="38538" y="93"/>
                  </a:cubicBezTo>
                  <a:lnTo>
                    <a:pt x="8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49"/>
            <p:cNvSpPr/>
            <p:nvPr/>
          </p:nvSpPr>
          <p:spPr>
            <a:xfrm>
              <a:off x="1938675" y="3273025"/>
              <a:ext cx="235340" cy="226478"/>
            </a:xfrm>
            <a:custGeom>
              <a:avLst/>
              <a:gdLst/>
              <a:ahLst/>
              <a:cxnLst/>
              <a:rect l="l" t="t" r="r" b="b"/>
              <a:pathLst>
                <a:path w="8869" h="8535" extrusionOk="0">
                  <a:moveTo>
                    <a:pt x="4990" y="1"/>
                  </a:moveTo>
                  <a:cubicBezTo>
                    <a:pt x="4974" y="1"/>
                    <a:pt x="4958" y="1"/>
                    <a:pt x="4942" y="2"/>
                  </a:cubicBezTo>
                  <a:cubicBezTo>
                    <a:pt x="4448" y="30"/>
                    <a:pt x="4048" y="418"/>
                    <a:pt x="3783" y="835"/>
                  </a:cubicBezTo>
                  <a:cubicBezTo>
                    <a:pt x="3516" y="1252"/>
                    <a:pt x="3334" y="1726"/>
                    <a:pt x="3013" y="2102"/>
                  </a:cubicBezTo>
                  <a:cubicBezTo>
                    <a:pt x="2909" y="2224"/>
                    <a:pt x="2771" y="2342"/>
                    <a:pt x="2614" y="2342"/>
                  </a:cubicBezTo>
                  <a:cubicBezTo>
                    <a:pt x="2603" y="2342"/>
                    <a:pt x="2593" y="2341"/>
                    <a:pt x="2583" y="2340"/>
                  </a:cubicBezTo>
                  <a:cubicBezTo>
                    <a:pt x="2295" y="2312"/>
                    <a:pt x="2205" y="1928"/>
                    <a:pt x="2268" y="1645"/>
                  </a:cubicBezTo>
                  <a:cubicBezTo>
                    <a:pt x="2331" y="1364"/>
                    <a:pt x="2469" y="1066"/>
                    <a:pt x="2356" y="801"/>
                  </a:cubicBezTo>
                  <a:cubicBezTo>
                    <a:pt x="2263" y="584"/>
                    <a:pt x="2020" y="469"/>
                    <a:pt x="1781" y="469"/>
                  </a:cubicBezTo>
                  <a:cubicBezTo>
                    <a:pt x="1729" y="469"/>
                    <a:pt x="1678" y="474"/>
                    <a:pt x="1628" y="485"/>
                  </a:cubicBezTo>
                  <a:cubicBezTo>
                    <a:pt x="1349" y="547"/>
                    <a:pt x="1118" y="743"/>
                    <a:pt x="924" y="954"/>
                  </a:cubicBezTo>
                  <a:cubicBezTo>
                    <a:pt x="26" y="1939"/>
                    <a:pt x="1" y="3366"/>
                    <a:pt x="162" y="4689"/>
                  </a:cubicBezTo>
                  <a:cubicBezTo>
                    <a:pt x="467" y="7169"/>
                    <a:pt x="2993" y="8534"/>
                    <a:pt x="4122" y="8534"/>
                  </a:cubicBezTo>
                  <a:cubicBezTo>
                    <a:pt x="4187" y="8534"/>
                    <a:pt x="4247" y="8530"/>
                    <a:pt x="4302" y="8521"/>
                  </a:cubicBezTo>
                  <a:cubicBezTo>
                    <a:pt x="4906" y="8423"/>
                    <a:pt x="5458" y="8122"/>
                    <a:pt x="5972" y="7793"/>
                  </a:cubicBezTo>
                  <a:cubicBezTo>
                    <a:pt x="6890" y="7203"/>
                    <a:pt x="7742" y="6493"/>
                    <a:pt x="8421" y="5639"/>
                  </a:cubicBezTo>
                  <a:cubicBezTo>
                    <a:pt x="8603" y="5411"/>
                    <a:pt x="8778" y="5159"/>
                    <a:pt x="8824" y="4868"/>
                  </a:cubicBezTo>
                  <a:cubicBezTo>
                    <a:pt x="8869" y="4577"/>
                    <a:pt x="8748" y="4242"/>
                    <a:pt x="8478" y="4128"/>
                  </a:cubicBezTo>
                  <a:cubicBezTo>
                    <a:pt x="8409" y="4099"/>
                    <a:pt x="8339" y="4086"/>
                    <a:pt x="8269" y="4086"/>
                  </a:cubicBezTo>
                  <a:cubicBezTo>
                    <a:pt x="7798" y="4086"/>
                    <a:pt x="7293" y="4650"/>
                    <a:pt x="6798" y="4704"/>
                  </a:cubicBezTo>
                  <a:cubicBezTo>
                    <a:pt x="7181" y="4332"/>
                    <a:pt x="7568" y="3950"/>
                    <a:pt x="7838" y="3487"/>
                  </a:cubicBezTo>
                  <a:cubicBezTo>
                    <a:pt x="7930" y="3329"/>
                    <a:pt x="8011" y="3158"/>
                    <a:pt x="8028" y="2975"/>
                  </a:cubicBezTo>
                  <a:cubicBezTo>
                    <a:pt x="8045" y="2793"/>
                    <a:pt x="7990" y="2594"/>
                    <a:pt x="7851" y="2475"/>
                  </a:cubicBezTo>
                  <a:cubicBezTo>
                    <a:pt x="7753" y="2391"/>
                    <a:pt x="7624" y="2354"/>
                    <a:pt x="7494" y="2354"/>
                  </a:cubicBezTo>
                  <a:cubicBezTo>
                    <a:pt x="7430" y="2354"/>
                    <a:pt x="7367" y="2363"/>
                    <a:pt x="7306" y="2380"/>
                  </a:cubicBezTo>
                  <a:cubicBezTo>
                    <a:pt x="7120" y="2431"/>
                    <a:pt x="6959" y="2546"/>
                    <a:pt x="6811" y="2667"/>
                  </a:cubicBezTo>
                  <a:cubicBezTo>
                    <a:pt x="6515" y="2912"/>
                    <a:pt x="6148" y="3176"/>
                    <a:pt x="5908" y="3488"/>
                  </a:cubicBezTo>
                  <a:lnTo>
                    <a:pt x="5908" y="3488"/>
                  </a:lnTo>
                  <a:cubicBezTo>
                    <a:pt x="6266" y="2977"/>
                    <a:pt x="6618" y="2450"/>
                    <a:pt x="6789" y="1850"/>
                  </a:cubicBezTo>
                  <a:cubicBezTo>
                    <a:pt x="6869" y="1571"/>
                    <a:pt x="6895" y="1235"/>
                    <a:pt x="6692" y="1027"/>
                  </a:cubicBezTo>
                  <a:cubicBezTo>
                    <a:pt x="6588" y="920"/>
                    <a:pt x="6443" y="873"/>
                    <a:pt x="6293" y="873"/>
                  </a:cubicBezTo>
                  <a:cubicBezTo>
                    <a:pt x="6164" y="873"/>
                    <a:pt x="6031" y="908"/>
                    <a:pt x="5918" y="971"/>
                  </a:cubicBezTo>
                  <a:cubicBezTo>
                    <a:pt x="5676" y="1106"/>
                    <a:pt x="5504" y="1336"/>
                    <a:pt x="5340" y="1561"/>
                  </a:cubicBezTo>
                  <a:cubicBezTo>
                    <a:pt x="5176" y="1787"/>
                    <a:pt x="4942" y="1981"/>
                    <a:pt x="4777" y="2207"/>
                  </a:cubicBezTo>
                  <a:cubicBezTo>
                    <a:pt x="5042" y="1794"/>
                    <a:pt x="5257" y="1349"/>
                    <a:pt x="5415" y="884"/>
                  </a:cubicBezTo>
                  <a:cubicBezTo>
                    <a:pt x="5502" y="634"/>
                    <a:pt x="5558" y="322"/>
                    <a:pt x="5370" y="136"/>
                  </a:cubicBezTo>
                  <a:cubicBezTo>
                    <a:pt x="5272" y="37"/>
                    <a:pt x="5129" y="1"/>
                    <a:pt x="4990" y="1"/>
                  </a:cubicBezTo>
                  <a:close/>
                </a:path>
              </a:pathLst>
            </a:custGeom>
            <a:solidFill>
              <a:srgbClr val="BB8F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49"/>
            <p:cNvSpPr/>
            <p:nvPr/>
          </p:nvSpPr>
          <p:spPr>
            <a:xfrm>
              <a:off x="116875" y="3245587"/>
              <a:ext cx="233695" cy="224779"/>
            </a:xfrm>
            <a:custGeom>
              <a:avLst/>
              <a:gdLst/>
              <a:ahLst/>
              <a:cxnLst/>
              <a:rect l="l" t="t" r="r" b="b"/>
              <a:pathLst>
                <a:path w="8807" h="8471" extrusionOk="0">
                  <a:moveTo>
                    <a:pt x="3849" y="0"/>
                  </a:moveTo>
                  <a:cubicBezTo>
                    <a:pt x="3711" y="0"/>
                    <a:pt x="3569" y="36"/>
                    <a:pt x="3473" y="133"/>
                  </a:cubicBezTo>
                  <a:cubicBezTo>
                    <a:pt x="3288" y="318"/>
                    <a:pt x="3344" y="627"/>
                    <a:pt x="3428" y="876"/>
                  </a:cubicBezTo>
                  <a:cubicBezTo>
                    <a:pt x="3586" y="1337"/>
                    <a:pt x="3799" y="1779"/>
                    <a:pt x="4062" y="2190"/>
                  </a:cubicBezTo>
                  <a:cubicBezTo>
                    <a:pt x="3897" y="1965"/>
                    <a:pt x="3665" y="1773"/>
                    <a:pt x="3502" y="1549"/>
                  </a:cubicBezTo>
                  <a:cubicBezTo>
                    <a:pt x="3340" y="1325"/>
                    <a:pt x="3170" y="1096"/>
                    <a:pt x="2928" y="963"/>
                  </a:cubicBezTo>
                  <a:cubicBezTo>
                    <a:pt x="2816" y="901"/>
                    <a:pt x="2683" y="866"/>
                    <a:pt x="2554" y="866"/>
                  </a:cubicBezTo>
                  <a:cubicBezTo>
                    <a:pt x="2406" y="866"/>
                    <a:pt x="2263" y="912"/>
                    <a:pt x="2160" y="1017"/>
                  </a:cubicBezTo>
                  <a:cubicBezTo>
                    <a:pt x="1959" y="1224"/>
                    <a:pt x="1985" y="1559"/>
                    <a:pt x="2063" y="1835"/>
                  </a:cubicBezTo>
                  <a:cubicBezTo>
                    <a:pt x="2232" y="2430"/>
                    <a:pt x="2582" y="2953"/>
                    <a:pt x="2938" y="3461"/>
                  </a:cubicBezTo>
                  <a:lnTo>
                    <a:pt x="2938" y="3461"/>
                  </a:lnTo>
                  <a:cubicBezTo>
                    <a:pt x="2699" y="3151"/>
                    <a:pt x="2336" y="2889"/>
                    <a:pt x="2041" y="2645"/>
                  </a:cubicBezTo>
                  <a:cubicBezTo>
                    <a:pt x="1894" y="2525"/>
                    <a:pt x="1734" y="2410"/>
                    <a:pt x="1551" y="2361"/>
                  </a:cubicBezTo>
                  <a:cubicBezTo>
                    <a:pt x="1490" y="2344"/>
                    <a:pt x="1426" y="2335"/>
                    <a:pt x="1362" y="2335"/>
                  </a:cubicBezTo>
                  <a:cubicBezTo>
                    <a:pt x="1233" y="2335"/>
                    <a:pt x="1106" y="2372"/>
                    <a:pt x="1009" y="2454"/>
                  </a:cubicBezTo>
                  <a:cubicBezTo>
                    <a:pt x="872" y="2574"/>
                    <a:pt x="817" y="2769"/>
                    <a:pt x="834" y="2951"/>
                  </a:cubicBezTo>
                  <a:cubicBezTo>
                    <a:pt x="851" y="3132"/>
                    <a:pt x="930" y="3301"/>
                    <a:pt x="1023" y="3458"/>
                  </a:cubicBezTo>
                  <a:cubicBezTo>
                    <a:pt x="1290" y="3918"/>
                    <a:pt x="1675" y="4295"/>
                    <a:pt x="2057" y="4666"/>
                  </a:cubicBezTo>
                  <a:cubicBezTo>
                    <a:pt x="1565" y="4613"/>
                    <a:pt x="1062" y="4053"/>
                    <a:pt x="596" y="4053"/>
                  </a:cubicBezTo>
                  <a:cubicBezTo>
                    <a:pt x="526" y="4053"/>
                    <a:pt x="457" y="4066"/>
                    <a:pt x="389" y="4094"/>
                  </a:cubicBezTo>
                  <a:cubicBezTo>
                    <a:pt x="121" y="4209"/>
                    <a:pt x="1" y="4542"/>
                    <a:pt x="45" y="4829"/>
                  </a:cubicBezTo>
                  <a:cubicBezTo>
                    <a:pt x="90" y="5117"/>
                    <a:pt x="265" y="5367"/>
                    <a:pt x="445" y="5594"/>
                  </a:cubicBezTo>
                  <a:cubicBezTo>
                    <a:pt x="1121" y="6442"/>
                    <a:pt x="1964" y="7147"/>
                    <a:pt x="2878" y="7732"/>
                  </a:cubicBezTo>
                  <a:cubicBezTo>
                    <a:pt x="3389" y="8060"/>
                    <a:pt x="3936" y="8357"/>
                    <a:pt x="4535" y="8456"/>
                  </a:cubicBezTo>
                  <a:cubicBezTo>
                    <a:pt x="4591" y="8465"/>
                    <a:pt x="4653" y="8470"/>
                    <a:pt x="4719" y="8470"/>
                  </a:cubicBezTo>
                  <a:cubicBezTo>
                    <a:pt x="5844" y="8470"/>
                    <a:pt x="8345" y="7115"/>
                    <a:pt x="8646" y="4658"/>
                  </a:cubicBezTo>
                  <a:cubicBezTo>
                    <a:pt x="8806" y="3342"/>
                    <a:pt x="8782" y="1926"/>
                    <a:pt x="7887" y="947"/>
                  </a:cubicBezTo>
                  <a:cubicBezTo>
                    <a:pt x="7694" y="737"/>
                    <a:pt x="7466" y="543"/>
                    <a:pt x="7187" y="481"/>
                  </a:cubicBezTo>
                  <a:cubicBezTo>
                    <a:pt x="7138" y="470"/>
                    <a:pt x="7087" y="465"/>
                    <a:pt x="7036" y="465"/>
                  </a:cubicBezTo>
                  <a:cubicBezTo>
                    <a:pt x="6799" y="465"/>
                    <a:pt x="6557" y="579"/>
                    <a:pt x="6466" y="795"/>
                  </a:cubicBezTo>
                  <a:cubicBezTo>
                    <a:pt x="6354" y="1059"/>
                    <a:pt x="6490" y="1353"/>
                    <a:pt x="6552" y="1633"/>
                  </a:cubicBezTo>
                  <a:cubicBezTo>
                    <a:pt x="6613" y="1913"/>
                    <a:pt x="6525" y="2296"/>
                    <a:pt x="6239" y="2324"/>
                  </a:cubicBezTo>
                  <a:cubicBezTo>
                    <a:pt x="6229" y="2325"/>
                    <a:pt x="6219" y="2325"/>
                    <a:pt x="6208" y="2325"/>
                  </a:cubicBezTo>
                  <a:cubicBezTo>
                    <a:pt x="6053" y="2325"/>
                    <a:pt x="5916" y="2208"/>
                    <a:pt x="5812" y="2087"/>
                  </a:cubicBezTo>
                  <a:cubicBezTo>
                    <a:pt x="5494" y="1713"/>
                    <a:pt x="5312" y="1244"/>
                    <a:pt x="5048" y="828"/>
                  </a:cubicBezTo>
                  <a:cubicBezTo>
                    <a:pt x="4784" y="414"/>
                    <a:pt x="4388" y="30"/>
                    <a:pt x="3897" y="2"/>
                  </a:cubicBezTo>
                  <a:cubicBezTo>
                    <a:pt x="3881" y="1"/>
                    <a:pt x="3865" y="0"/>
                    <a:pt x="3849" y="0"/>
                  </a:cubicBezTo>
                  <a:close/>
                </a:path>
              </a:pathLst>
            </a:custGeom>
            <a:solidFill>
              <a:srgbClr val="BB8F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49"/>
            <p:cNvSpPr/>
            <p:nvPr/>
          </p:nvSpPr>
          <p:spPr>
            <a:xfrm>
              <a:off x="215586" y="3311766"/>
              <a:ext cx="1858842" cy="1240519"/>
            </a:xfrm>
            <a:custGeom>
              <a:avLst/>
              <a:gdLst/>
              <a:ahLst/>
              <a:cxnLst/>
              <a:rect l="l" t="t" r="r" b="b"/>
              <a:pathLst>
                <a:path w="70052" h="46750" extrusionOk="0">
                  <a:moveTo>
                    <a:pt x="6638" y="1"/>
                  </a:moveTo>
                  <a:lnTo>
                    <a:pt x="0" y="7699"/>
                  </a:lnTo>
                  <a:cubicBezTo>
                    <a:pt x="5411" y="15233"/>
                    <a:pt x="12760" y="22334"/>
                    <a:pt x="21150" y="26295"/>
                  </a:cubicBezTo>
                  <a:cubicBezTo>
                    <a:pt x="19161" y="31528"/>
                    <a:pt x="17454" y="37204"/>
                    <a:pt x="17356" y="42581"/>
                  </a:cubicBezTo>
                  <a:cubicBezTo>
                    <a:pt x="17356" y="42581"/>
                    <a:pt x="23214" y="46540"/>
                    <a:pt x="34893" y="46746"/>
                  </a:cubicBezTo>
                  <a:cubicBezTo>
                    <a:pt x="35028" y="46748"/>
                    <a:pt x="35164" y="46749"/>
                    <a:pt x="35301" y="46749"/>
                  </a:cubicBezTo>
                  <a:cubicBezTo>
                    <a:pt x="42357" y="46749"/>
                    <a:pt x="51930" y="43665"/>
                    <a:pt x="51930" y="43665"/>
                  </a:cubicBezTo>
                  <a:cubicBezTo>
                    <a:pt x="51852" y="38289"/>
                    <a:pt x="50796" y="32523"/>
                    <a:pt x="48759" y="27195"/>
                  </a:cubicBezTo>
                  <a:cubicBezTo>
                    <a:pt x="57254" y="23186"/>
                    <a:pt x="64622" y="15413"/>
                    <a:pt x="70051" y="7747"/>
                  </a:cubicBezTo>
                  <a:lnTo>
                    <a:pt x="63333" y="216"/>
                  </a:lnTo>
                  <a:cubicBezTo>
                    <a:pt x="58907" y="6286"/>
                    <a:pt x="53257" y="11499"/>
                    <a:pt x="46302" y="14183"/>
                  </a:cubicBezTo>
                  <a:cubicBezTo>
                    <a:pt x="44801" y="14762"/>
                    <a:pt x="44552" y="14963"/>
                    <a:pt x="41882" y="15692"/>
                  </a:cubicBezTo>
                  <a:lnTo>
                    <a:pt x="28164" y="14772"/>
                  </a:lnTo>
                  <a:cubicBezTo>
                    <a:pt x="26555" y="14752"/>
                    <a:pt x="24983" y="14291"/>
                    <a:pt x="23482" y="13713"/>
                  </a:cubicBezTo>
                  <a:cubicBezTo>
                    <a:pt x="16625" y="11067"/>
                    <a:pt x="11035" y="5963"/>
                    <a:pt x="663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3" name="Google Shape;2163;p49"/>
            <p:cNvSpPr/>
            <p:nvPr/>
          </p:nvSpPr>
          <p:spPr>
            <a:xfrm>
              <a:off x="819394" y="3566000"/>
              <a:ext cx="672454" cy="256091"/>
            </a:xfrm>
            <a:custGeom>
              <a:avLst/>
              <a:gdLst/>
              <a:ahLst/>
              <a:cxnLst/>
              <a:rect l="l" t="t" r="r" b="b"/>
              <a:pathLst>
                <a:path w="25342" h="9651" extrusionOk="0">
                  <a:moveTo>
                    <a:pt x="2292" y="1"/>
                  </a:moveTo>
                  <a:cubicBezTo>
                    <a:pt x="1826" y="147"/>
                    <a:pt x="1442" y="680"/>
                    <a:pt x="1435" y="1169"/>
                  </a:cubicBezTo>
                  <a:cubicBezTo>
                    <a:pt x="1428" y="1657"/>
                    <a:pt x="1455" y="2211"/>
                    <a:pt x="1107" y="2553"/>
                  </a:cubicBezTo>
                  <a:cubicBezTo>
                    <a:pt x="941" y="2716"/>
                    <a:pt x="712" y="2800"/>
                    <a:pt x="531" y="2946"/>
                  </a:cubicBezTo>
                  <a:cubicBezTo>
                    <a:pt x="13" y="3364"/>
                    <a:pt x="1" y="4163"/>
                    <a:pt x="212" y="4795"/>
                  </a:cubicBezTo>
                  <a:cubicBezTo>
                    <a:pt x="751" y="6405"/>
                    <a:pt x="2327" y="7428"/>
                    <a:pt x="3896" y="8076"/>
                  </a:cubicBezTo>
                  <a:cubicBezTo>
                    <a:pt x="7009" y="9361"/>
                    <a:pt x="10416" y="9650"/>
                    <a:pt x="13801" y="9650"/>
                  </a:cubicBezTo>
                  <a:cubicBezTo>
                    <a:pt x="14433" y="9650"/>
                    <a:pt x="15064" y="9640"/>
                    <a:pt x="15692" y="9624"/>
                  </a:cubicBezTo>
                  <a:cubicBezTo>
                    <a:pt x="18443" y="9557"/>
                    <a:pt x="21345" y="9345"/>
                    <a:pt x="23614" y="7792"/>
                  </a:cubicBezTo>
                  <a:cubicBezTo>
                    <a:pt x="24518" y="7174"/>
                    <a:pt x="25342" y="6208"/>
                    <a:pt x="25236" y="5118"/>
                  </a:cubicBezTo>
                  <a:cubicBezTo>
                    <a:pt x="25181" y="4555"/>
                    <a:pt x="24881" y="4040"/>
                    <a:pt x="24504" y="3618"/>
                  </a:cubicBezTo>
                  <a:cubicBezTo>
                    <a:pt x="24409" y="3513"/>
                    <a:pt x="24307" y="3408"/>
                    <a:pt x="24265" y="3273"/>
                  </a:cubicBezTo>
                  <a:cubicBezTo>
                    <a:pt x="24193" y="3043"/>
                    <a:pt x="24314" y="2804"/>
                    <a:pt x="24397" y="2578"/>
                  </a:cubicBezTo>
                  <a:cubicBezTo>
                    <a:pt x="24714" y="1718"/>
                    <a:pt x="24659" y="624"/>
                    <a:pt x="23988" y="1"/>
                  </a:cubicBezTo>
                  <a:cubicBezTo>
                    <a:pt x="23019" y="1330"/>
                    <a:pt x="21539" y="2754"/>
                    <a:pt x="19292" y="3836"/>
                  </a:cubicBezTo>
                  <a:cubicBezTo>
                    <a:pt x="17609" y="4645"/>
                    <a:pt x="15968" y="5046"/>
                    <a:pt x="14452" y="5192"/>
                  </a:cubicBezTo>
                  <a:cubicBezTo>
                    <a:pt x="14018" y="5234"/>
                    <a:pt x="13585" y="5255"/>
                    <a:pt x="13155" y="5255"/>
                  </a:cubicBezTo>
                  <a:cubicBezTo>
                    <a:pt x="8934" y="5255"/>
                    <a:pt x="4928" y="3276"/>
                    <a:pt x="22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4" name="Google Shape;2164;p49"/>
            <p:cNvSpPr/>
            <p:nvPr/>
          </p:nvSpPr>
          <p:spPr>
            <a:xfrm>
              <a:off x="654717" y="4414941"/>
              <a:ext cx="957840" cy="198775"/>
            </a:xfrm>
            <a:custGeom>
              <a:avLst/>
              <a:gdLst/>
              <a:ahLst/>
              <a:cxnLst/>
              <a:rect l="l" t="t" r="r" b="b"/>
              <a:pathLst>
                <a:path w="36097" h="7491" extrusionOk="0">
                  <a:moveTo>
                    <a:pt x="34275" y="935"/>
                  </a:moveTo>
                  <a:cubicBezTo>
                    <a:pt x="34275" y="935"/>
                    <a:pt x="34275" y="935"/>
                    <a:pt x="34275" y="935"/>
                  </a:cubicBezTo>
                  <a:lnTo>
                    <a:pt x="34275" y="935"/>
                  </a:lnTo>
                  <a:cubicBezTo>
                    <a:pt x="34275" y="935"/>
                    <a:pt x="34275" y="935"/>
                    <a:pt x="34275" y="935"/>
                  </a:cubicBezTo>
                  <a:close/>
                  <a:moveTo>
                    <a:pt x="1239" y="1"/>
                  </a:moveTo>
                  <a:cubicBezTo>
                    <a:pt x="1019" y="1"/>
                    <a:pt x="803" y="127"/>
                    <a:pt x="659" y="300"/>
                  </a:cubicBezTo>
                  <a:cubicBezTo>
                    <a:pt x="491" y="500"/>
                    <a:pt x="406" y="755"/>
                    <a:pt x="333" y="1005"/>
                  </a:cubicBezTo>
                  <a:cubicBezTo>
                    <a:pt x="199" y="1461"/>
                    <a:pt x="101" y="1927"/>
                    <a:pt x="36" y="2398"/>
                  </a:cubicBezTo>
                  <a:cubicBezTo>
                    <a:pt x="15" y="2549"/>
                    <a:pt x="0" y="2707"/>
                    <a:pt x="53" y="2850"/>
                  </a:cubicBezTo>
                  <a:cubicBezTo>
                    <a:pt x="130" y="3048"/>
                    <a:pt x="350" y="3134"/>
                    <a:pt x="507" y="3275"/>
                  </a:cubicBezTo>
                  <a:cubicBezTo>
                    <a:pt x="1979" y="4597"/>
                    <a:pt x="8848" y="7490"/>
                    <a:pt x="18227" y="7490"/>
                  </a:cubicBezTo>
                  <a:cubicBezTo>
                    <a:pt x="23395" y="7490"/>
                    <a:pt x="29324" y="6612"/>
                    <a:pt x="35533" y="4109"/>
                  </a:cubicBezTo>
                  <a:cubicBezTo>
                    <a:pt x="35730" y="4030"/>
                    <a:pt x="35932" y="3921"/>
                    <a:pt x="36027" y="3732"/>
                  </a:cubicBezTo>
                  <a:cubicBezTo>
                    <a:pt x="36097" y="3595"/>
                    <a:pt x="36097" y="3437"/>
                    <a:pt x="36091" y="3284"/>
                  </a:cubicBezTo>
                  <a:cubicBezTo>
                    <a:pt x="36076" y="2809"/>
                    <a:pt x="36025" y="2335"/>
                    <a:pt x="35940" y="1867"/>
                  </a:cubicBezTo>
                  <a:cubicBezTo>
                    <a:pt x="35892" y="1610"/>
                    <a:pt x="35833" y="1348"/>
                    <a:pt x="35688" y="1133"/>
                  </a:cubicBezTo>
                  <a:cubicBezTo>
                    <a:pt x="35551" y="930"/>
                    <a:pt x="35325" y="773"/>
                    <a:pt x="35083" y="773"/>
                  </a:cubicBezTo>
                  <a:cubicBezTo>
                    <a:pt x="35066" y="773"/>
                    <a:pt x="35050" y="774"/>
                    <a:pt x="35033" y="775"/>
                  </a:cubicBezTo>
                  <a:cubicBezTo>
                    <a:pt x="34810" y="796"/>
                    <a:pt x="34598" y="950"/>
                    <a:pt x="34384" y="950"/>
                  </a:cubicBezTo>
                  <a:cubicBezTo>
                    <a:pt x="34348" y="950"/>
                    <a:pt x="34311" y="945"/>
                    <a:pt x="34275" y="935"/>
                  </a:cubicBezTo>
                  <a:lnTo>
                    <a:pt x="34275" y="935"/>
                  </a:lnTo>
                  <a:cubicBezTo>
                    <a:pt x="34275" y="935"/>
                    <a:pt x="26059" y="3203"/>
                    <a:pt x="16961" y="3203"/>
                  </a:cubicBezTo>
                  <a:cubicBezTo>
                    <a:pt x="11847" y="3203"/>
                    <a:pt x="6455" y="2487"/>
                    <a:pt x="2086" y="250"/>
                  </a:cubicBezTo>
                  <a:cubicBezTo>
                    <a:pt x="1852" y="129"/>
                    <a:pt x="1604" y="64"/>
                    <a:pt x="1346" y="11"/>
                  </a:cubicBezTo>
                  <a:cubicBezTo>
                    <a:pt x="1310" y="4"/>
                    <a:pt x="1274" y="1"/>
                    <a:pt x="12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49"/>
            <p:cNvSpPr/>
            <p:nvPr/>
          </p:nvSpPr>
          <p:spPr>
            <a:xfrm>
              <a:off x="1871674" y="3303354"/>
              <a:ext cx="232581" cy="255083"/>
            </a:xfrm>
            <a:custGeom>
              <a:avLst/>
              <a:gdLst/>
              <a:ahLst/>
              <a:cxnLst/>
              <a:rect l="l" t="t" r="r" b="b"/>
              <a:pathLst>
                <a:path w="8765" h="9613" extrusionOk="0">
                  <a:moveTo>
                    <a:pt x="1195" y="1"/>
                  </a:moveTo>
                  <a:cubicBezTo>
                    <a:pt x="630" y="1"/>
                    <a:pt x="163" y="543"/>
                    <a:pt x="116" y="1108"/>
                  </a:cubicBezTo>
                  <a:cubicBezTo>
                    <a:pt x="0" y="2470"/>
                    <a:pt x="1577" y="4104"/>
                    <a:pt x="2352" y="5058"/>
                  </a:cubicBezTo>
                  <a:cubicBezTo>
                    <a:pt x="3455" y="6417"/>
                    <a:pt x="4653" y="7701"/>
                    <a:pt x="5932" y="8897"/>
                  </a:cubicBezTo>
                  <a:cubicBezTo>
                    <a:pt x="6309" y="9246"/>
                    <a:pt x="6769" y="9612"/>
                    <a:pt x="7262" y="9612"/>
                  </a:cubicBezTo>
                  <a:cubicBezTo>
                    <a:pt x="7333" y="9612"/>
                    <a:pt x="7404" y="9605"/>
                    <a:pt x="7476" y="9589"/>
                  </a:cubicBezTo>
                  <a:cubicBezTo>
                    <a:pt x="7852" y="9504"/>
                    <a:pt x="8134" y="9202"/>
                    <a:pt x="8387" y="8911"/>
                  </a:cubicBezTo>
                  <a:cubicBezTo>
                    <a:pt x="8571" y="8702"/>
                    <a:pt x="8765" y="8447"/>
                    <a:pt x="8712" y="8173"/>
                  </a:cubicBezTo>
                  <a:cubicBezTo>
                    <a:pt x="8680" y="8015"/>
                    <a:pt x="8571" y="7883"/>
                    <a:pt x="8465" y="7763"/>
                  </a:cubicBezTo>
                  <a:cubicBezTo>
                    <a:pt x="6542" y="5578"/>
                    <a:pt x="4239" y="3700"/>
                    <a:pt x="2678" y="1243"/>
                  </a:cubicBezTo>
                  <a:cubicBezTo>
                    <a:pt x="2316" y="676"/>
                    <a:pt x="1875" y="5"/>
                    <a:pt x="1202" y="1"/>
                  </a:cubicBezTo>
                  <a:cubicBezTo>
                    <a:pt x="1200" y="1"/>
                    <a:pt x="1198" y="1"/>
                    <a:pt x="119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49"/>
            <p:cNvSpPr/>
            <p:nvPr/>
          </p:nvSpPr>
          <p:spPr>
            <a:xfrm>
              <a:off x="180268" y="3282259"/>
              <a:ext cx="249537" cy="267421"/>
            </a:xfrm>
            <a:custGeom>
              <a:avLst/>
              <a:gdLst/>
              <a:ahLst/>
              <a:cxnLst/>
              <a:rect l="l" t="t" r="r" b="b"/>
              <a:pathLst>
                <a:path w="9404" h="10078" extrusionOk="0">
                  <a:moveTo>
                    <a:pt x="7971" y="1"/>
                  </a:moveTo>
                  <a:cubicBezTo>
                    <a:pt x="6811" y="1"/>
                    <a:pt x="5277" y="2037"/>
                    <a:pt x="4642" y="2734"/>
                  </a:cubicBezTo>
                  <a:cubicBezTo>
                    <a:pt x="3322" y="4186"/>
                    <a:pt x="2004" y="5637"/>
                    <a:pt x="684" y="7088"/>
                  </a:cubicBezTo>
                  <a:cubicBezTo>
                    <a:pt x="398" y="7403"/>
                    <a:pt x="96" y="7751"/>
                    <a:pt x="55" y="8176"/>
                  </a:cubicBezTo>
                  <a:cubicBezTo>
                    <a:pt x="0" y="8743"/>
                    <a:pt x="421" y="9233"/>
                    <a:pt x="815" y="9648"/>
                  </a:cubicBezTo>
                  <a:cubicBezTo>
                    <a:pt x="991" y="9833"/>
                    <a:pt x="1186" y="10030"/>
                    <a:pt x="1440" y="10070"/>
                  </a:cubicBezTo>
                  <a:cubicBezTo>
                    <a:pt x="1473" y="10075"/>
                    <a:pt x="1506" y="10078"/>
                    <a:pt x="1538" y="10078"/>
                  </a:cubicBezTo>
                  <a:cubicBezTo>
                    <a:pt x="1831" y="10078"/>
                    <a:pt x="2100" y="9873"/>
                    <a:pt x="2330" y="9676"/>
                  </a:cubicBezTo>
                  <a:cubicBezTo>
                    <a:pt x="4937" y="7420"/>
                    <a:pt x="7047" y="4659"/>
                    <a:pt x="9136" y="1918"/>
                  </a:cubicBezTo>
                  <a:cubicBezTo>
                    <a:pt x="9249" y="1771"/>
                    <a:pt x="9367" y="1611"/>
                    <a:pt x="9382" y="1426"/>
                  </a:cubicBezTo>
                  <a:cubicBezTo>
                    <a:pt x="9404" y="1181"/>
                    <a:pt x="9243" y="960"/>
                    <a:pt x="9091" y="767"/>
                  </a:cubicBezTo>
                  <a:cubicBezTo>
                    <a:pt x="8837" y="441"/>
                    <a:pt x="8546" y="92"/>
                    <a:pt x="8141" y="16"/>
                  </a:cubicBezTo>
                  <a:cubicBezTo>
                    <a:pt x="8085" y="6"/>
                    <a:pt x="8029" y="1"/>
                    <a:pt x="79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7" name="Google Shape;2167;p49"/>
            <p:cNvGrpSpPr/>
            <p:nvPr/>
          </p:nvGrpSpPr>
          <p:grpSpPr>
            <a:xfrm>
              <a:off x="216515" y="3308661"/>
              <a:ext cx="182562" cy="196520"/>
              <a:chOff x="1551064" y="1172282"/>
              <a:chExt cx="432202" cy="465246"/>
            </a:xfrm>
          </p:grpSpPr>
          <p:sp>
            <p:nvSpPr>
              <p:cNvPr id="2168" name="Google Shape;2168;p49"/>
              <p:cNvSpPr/>
              <p:nvPr/>
            </p:nvSpPr>
            <p:spPr>
              <a:xfrm>
                <a:off x="1912782" y="1172282"/>
                <a:ext cx="70484" cy="62820"/>
              </a:xfrm>
              <a:custGeom>
                <a:avLst/>
                <a:gdLst/>
                <a:ahLst/>
                <a:cxnLst/>
                <a:rect l="l" t="t" r="r" b="b"/>
                <a:pathLst>
                  <a:path w="1122" h="1000" extrusionOk="0">
                    <a:moveTo>
                      <a:pt x="136" y="1"/>
                    </a:moveTo>
                    <a:cubicBezTo>
                      <a:pt x="118" y="1"/>
                      <a:pt x="100" y="5"/>
                      <a:pt x="83" y="14"/>
                    </a:cubicBezTo>
                    <a:cubicBezTo>
                      <a:pt x="24" y="42"/>
                      <a:pt x="0" y="113"/>
                      <a:pt x="28" y="171"/>
                    </a:cubicBezTo>
                    <a:cubicBezTo>
                      <a:pt x="163" y="431"/>
                      <a:pt x="361" y="643"/>
                      <a:pt x="584" y="828"/>
                    </a:cubicBezTo>
                    <a:cubicBezTo>
                      <a:pt x="661" y="886"/>
                      <a:pt x="739" y="942"/>
                      <a:pt x="829" y="986"/>
                    </a:cubicBezTo>
                    <a:cubicBezTo>
                      <a:pt x="846" y="995"/>
                      <a:pt x="866" y="999"/>
                      <a:pt x="885" y="999"/>
                    </a:cubicBezTo>
                    <a:cubicBezTo>
                      <a:pt x="904" y="999"/>
                      <a:pt x="923" y="995"/>
                      <a:pt x="942" y="986"/>
                    </a:cubicBezTo>
                    <a:cubicBezTo>
                      <a:pt x="1121" y="880"/>
                      <a:pt x="913" y="677"/>
                      <a:pt x="842" y="569"/>
                    </a:cubicBezTo>
                    <a:cubicBezTo>
                      <a:pt x="657" y="346"/>
                      <a:pt x="444" y="148"/>
                      <a:pt x="185" y="13"/>
                    </a:cubicBezTo>
                    <a:cubicBezTo>
                      <a:pt x="170" y="5"/>
                      <a:pt x="153" y="1"/>
                      <a:pt x="1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49"/>
              <p:cNvSpPr/>
              <p:nvPr/>
            </p:nvSpPr>
            <p:spPr>
              <a:xfrm>
                <a:off x="1841921" y="1242954"/>
                <a:ext cx="71866" cy="69667"/>
              </a:xfrm>
              <a:custGeom>
                <a:avLst/>
                <a:gdLst/>
                <a:ahLst/>
                <a:cxnLst/>
                <a:rect l="l" t="t" r="r" b="b"/>
                <a:pathLst>
                  <a:path w="1144" h="1109" extrusionOk="0">
                    <a:moveTo>
                      <a:pt x="132" y="1"/>
                    </a:moveTo>
                    <a:cubicBezTo>
                      <a:pt x="114" y="1"/>
                      <a:pt x="95" y="5"/>
                      <a:pt x="79" y="14"/>
                    </a:cubicBezTo>
                    <a:cubicBezTo>
                      <a:pt x="23" y="44"/>
                      <a:pt x="0" y="115"/>
                      <a:pt x="32" y="171"/>
                    </a:cubicBezTo>
                    <a:cubicBezTo>
                      <a:pt x="193" y="458"/>
                      <a:pt x="418" y="697"/>
                      <a:pt x="667" y="907"/>
                    </a:cubicBezTo>
                    <a:cubicBezTo>
                      <a:pt x="752" y="977"/>
                      <a:pt x="839" y="1041"/>
                      <a:pt x="938" y="1093"/>
                    </a:cubicBezTo>
                    <a:cubicBezTo>
                      <a:pt x="957" y="1103"/>
                      <a:pt x="978" y="1109"/>
                      <a:pt x="999" y="1109"/>
                    </a:cubicBezTo>
                    <a:cubicBezTo>
                      <a:pt x="1019" y="1109"/>
                      <a:pt x="1039" y="1104"/>
                      <a:pt x="1058" y="1093"/>
                    </a:cubicBezTo>
                    <a:cubicBezTo>
                      <a:pt x="1120" y="1061"/>
                      <a:pt x="1144" y="983"/>
                      <a:pt x="1110" y="922"/>
                    </a:cubicBezTo>
                    <a:cubicBezTo>
                      <a:pt x="887" y="546"/>
                      <a:pt x="562" y="236"/>
                      <a:pt x="188" y="14"/>
                    </a:cubicBezTo>
                    <a:cubicBezTo>
                      <a:pt x="171" y="5"/>
                      <a:pt x="151" y="1"/>
                      <a:pt x="1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49"/>
              <p:cNvSpPr/>
              <p:nvPr/>
            </p:nvSpPr>
            <p:spPr>
              <a:xfrm>
                <a:off x="1767417" y="1337876"/>
                <a:ext cx="73688" cy="59553"/>
              </a:xfrm>
              <a:custGeom>
                <a:avLst/>
                <a:gdLst/>
                <a:ahLst/>
                <a:cxnLst/>
                <a:rect l="l" t="t" r="r" b="b"/>
                <a:pathLst>
                  <a:path w="1173" h="948" extrusionOk="0">
                    <a:moveTo>
                      <a:pt x="136" y="0"/>
                    </a:moveTo>
                    <a:cubicBezTo>
                      <a:pt x="116" y="0"/>
                      <a:pt x="96" y="5"/>
                      <a:pt x="77" y="16"/>
                    </a:cubicBezTo>
                    <a:cubicBezTo>
                      <a:pt x="21" y="48"/>
                      <a:pt x="1" y="121"/>
                      <a:pt x="33" y="177"/>
                    </a:cubicBezTo>
                    <a:cubicBezTo>
                      <a:pt x="185" y="427"/>
                      <a:pt x="399" y="626"/>
                      <a:pt x="633" y="795"/>
                    </a:cubicBezTo>
                    <a:cubicBezTo>
                      <a:pt x="712" y="850"/>
                      <a:pt x="794" y="900"/>
                      <a:pt x="887" y="939"/>
                    </a:cubicBezTo>
                    <a:cubicBezTo>
                      <a:pt x="903" y="945"/>
                      <a:pt x="920" y="948"/>
                      <a:pt x="938" y="948"/>
                    </a:cubicBezTo>
                    <a:cubicBezTo>
                      <a:pt x="959" y="948"/>
                      <a:pt x="980" y="943"/>
                      <a:pt x="1000" y="932"/>
                    </a:cubicBezTo>
                    <a:cubicBezTo>
                      <a:pt x="1173" y="814"/>
                      <a:pt x="950" y="624"/>
                      <a:pt x="872" y="522"/>
                    </a:cubicBezTo>
                    <a:cubicBezTo>
                      <a:pt x="674" y="310"/>
                      <a:pt x="448" y="126"/>
                      <a:pt x="179" y="8"/>
                    </a:cubicBezTo>
                    <a:cubicBezTo>
                      <a:pt x="166" y="3"/>
                      <a:pt x="151" y="0"/>
                      <a:pt x="1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49"/>
              <p:cNvSpPr/>
              <p:nvPr/>
            </p:nvSpPr>
            <p:spPr>
              <a:xfrm>
                <a:off x="1696304" y="1412255"/>
                <a:ext cx="71740" cy="66338"/>
              </a:xfrm>
              <a:custGeom>
                <a:avLst/>
                <a:gdLst/>
                <a:ahLst/>
                <a:cxnLst/>
                <a:rect l="l" t="t" r="r" b="b"/>
                <a:pathLst>
                  <a:path w="1142" h="1056" extrusionOk="0">
                    <a:moveTo>
                      <a:pt x="134" y="1"/>
                    </a:moveTo>
                    <a:cubicBezTo>
                      <a:pt x="115" y="1"/>
                      <a:pt x="95" y="6"/>
                      <a:pt x="77" y="16"/>
                    </a:cubicBezTo>
                    <a:cubicBezTo>
                      <a:pt x="21" y="48"/>
                      <a:pt x="0" y="120"/>
                      <a:pt x="32" y="176"/>
                    </a:cubicBezTo>
                    <a:cubicBezTo>
                      <a:pt x="195" y="449"/>
                      <a:pt x="422" y="676"/>
                      <a:pt x="670" y="872"/>
                    </a:cubicBezTo>
                    <a:cubicBezTo>
                      <a:pt x="754" y="935"/>
                      <a:pt x="841" y="996"/>
                      <a:pt x="940" y="1043"/>
                    </a:cubicBezTo>
                    <a:cubicBezTo>
                      <a:pt x="957" y="1051"/>
                      <a:pt x="975" y="1055"/>
                      <a:pt x="994" y="1055"/>
                    </a:cubicBezTo>
                    <a:cubicBezTo>
                      <a:pt x="1016" y="1055"/>
                      <a:pt x="1037" y="1050"/>
                      <a:pt x="1058" y="1039"/>
                    </a:cubicBezTo>
                    <a:cubicBezTo>
                      <a:pt x="1119" y="1004"/>
                      <a:pt x="1142" y="926"/>
                      <a:pt x="1107" y="866"/>
                    </a:cubicBezTo>
                    <a:cubicBezTo>
                      <a:pt x="880" y="504"/>
                      <a:pt x="556" y="214"/>
                      <a:pt x="183" y="12"/>
                    </a:cubicBezTo>
                    <a:cubicBezTo>
                      <a:pt x="169" y="4"/>
                      <a:pt x="152" y="1"/>
                      <a:pt x="1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49"/>
              <p:cNvSpPr/>
              <p:nvPr/>
            </p:nvSpPr>
            <p:spPr>
              <a:xfrm>
                <a:off x="1632291" y="1496685"/>
                <a:ext cx="70484" cy="62820"/>
              </a:xfrm>
              <a:custGeom>
                <a:avLst/>
                <a:gdLst/>
                <a:ahLst/>
                <a:cxnLst/>
                <a:rect l="l" t="t" r="r" b="b"/>
                <a:pathLst>
                  <a:path w="1122" h="1000" extrusionOk="0">
                    <a:moveTo>
                      <a:pt x="135" y="0"/>
                    </a:moveTo>
                    <a:cubicBezTo>
                      <a:pt x="118" y="0"/>
                      <a:pt x="100" y="4"/>
                      <a:pt x="83" y="13"/>
                    </a:cubicBezTo>
                    <a:cubicBezTo>
                      <a:pt x="25" y="41"/>
                      <a:pt x="0" y="111"/>
                      <a:pt x="28" y="170"/>
                    </a:cubicBezTo>
                    <a:cubicBezTo>
                      <a:pt x="163" y="429"/>
                      <a:pt x="362" y="642"/>
                      <a:pt x="585" y="826"/>
                    </a:cubicBezTo>
                    <a:cubicBezTo>
                      <a:pt x="661" y="887"/>
                      <a:pt x="740" y="943"/>
                      <a:pt x="829" y="986"/>
                    </a:cubicBezTo>
                    <a:cubicBezTo>
                      <a:pt x="847" y="994"/>
                      <a:pt x="866" y="999"/>
                      <a:pt x="886" y="999"/>
                    </a:cubicBezTo>
                    <a:cubicBezTo>
                      <a:pt x="905" y="999"/>
                      <a:pt x="924" y="995"/>
                      <a:pt x="942" y="986"/>
                    </a:cubicBezTo>
                    <a:cubicBezTo>
                      <a:pt x="1122" y="881"/>
                      <a:pt x="914" y="677"/>
                      <a:pt x="842" y="569"/>
                    </a:cubicBezTo>
                    <a:cubicBezTo>
                      <a:pt x="658" y="345"/>
                      <a:pt x="444" y="147"/>
                      <a:pt x="186" y="13"/>
                    </a:cubicBezTo>
                    <a:cubicBezTo>
                      <a:pt x="170" y="5"/>
                      <a:pt x="153" y="0"/>
                      <a:pt x="1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49"/>
              <p:cNvSpPr/>
              <p:nvPr/>
            </p:nvSpPr>
            <p:spPr>
              <a:xfrm>
                <a:off x="1551064" y="1577911"/>
                <a:ext cx="73688" cy="59616"/>
              </a:xfrm>
              <a:custGeom>
                <a:avLst/>
                <a:gdLst/>
                <a:ahLst/>
                <a:cxnLst/>
                <a:rect l="l" t="t" r="r" b="b"/>
                <a:pathLst>
                  <a:path w="1173" h="949" extrusionOk="0">
                    <a:moveTo>
                      <a:pt x="135" y="1"/>
                    </a:moveTo>
                    <a:cubicBezTo>
                      <a:pt x="115" y="1"/>
                      <a:pt x="95" y="6"/>
                      <a:pt x="77" y="16"/>
                    </a:cubicBezTo>
                    <a:cubicBezTo>
                      <a:pt x="20" y="49"/>
                      <a:pt x="0" y="122"/>
                      <a:pt x="33" y="178"/>
                    </a:cubicBezTo>
                    <a:cubicBezTo>
                      <a:pt x="184" y="427"/>
                      <a:pt x="398" y="627"/>
                      <a:pt x="633" y="796"/>
                    </a:cubicBezTo>
                    <a:cubicBezTo>
                      <a:pt x="711" y="850"/>
                      <a:pt x="793" y="900"/>
                      <a:pt x="887" y="939"/>
                    </a:cubicBezTo>
                    <a:cubicBezTo>
                      <a:pt x="902" y="945"/>
                      <a:pt x="920" y="949"/>
                      <a:pt x="937" y="949"/>
                    </a:cubicBezTo>
                    <a:cubicBezTo>
                      <a:pt x="959" y="949"/>
                      <a:pt x="980" y="943"/>
                      <a:pt x="999" y="932"/>
                    </a:cubicBezTo>
                    <a:cubicBezTo>
                      <a:pt x="1172" y="814"/>
                      <a:pt x="950" y="624"/>
                      <a:pt x="871" y="522"/>
                    </a:cubicBezTo>
                    <a:cubicBezTo>
                      <a:pt x="673" y="310"/>
                      <a:pt x="447" y="127"/>
                      <a:pt x="179" y="9"/>
                    </a:cubicBezTo>
                    <a:cubicBezTo>
                      <a:pt x="165" y="4"/>
                      <a:pt x="150" y="1"/>
                      <a:pt x="1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74" name="Google Shape;2174;p49"/>
            <p:cNvGrpSpPr/>
            <p:nvPr/>
          </p:nvGrpSpPr>
          <p:grpSpPr>
            <a:xfrm>
              <a:off x="1897015" y="3329571"/>
              <a:ext cx="179511" cy="207665"/>
              <a:chOff x="5529521" y="1221784"/>
              <a:chExt cx="424978" cy="491630"/>
            </a:xfrm>
          </p:grpSpPr>
          <p:sp>
            <p:nvSpPr>
              <p:cNvPr id="2175" name="Google Shape;2175;p49"/>
              <p:cNvSpPr/>
              <p:nvPr/>
            </p:nvSpPr>
            <p:spPr>
              <a:xfrm>
                <a:off x="5529521" y="1221784"/>
                <a:ext cx="50633" cy="65584"/>
              </a:xfrm>
              <a:custGeom>
                <a:avLst/>
                <a:gdLst/>
                <a:ahLst/>
                <a:cxnLst/>
                <a:rect l="l" t="t" r="r" b="b"/>
                <a:pathLst>
                  <a:path w="806" h="1044" extrusionOk="0">
                    <a:moveTo>
                      <a:pt x="670" y="0"/>
                    </a:moveTo>
                    <a:cubicBezTo>
                      <a:pt x="644" y="0"/>
                      <a:pt x="618" y="9"/>
                      <a:pt x="596" y="29"/>
                    </a:cubicBezTo>
                    <a:cubicBezTo>
                      <a:pt x="404" y="205"/>
                      <a:pt x="259" y="413"/>
                      <a:pt x="125" y="634"/>
                    </a:cubicBezTo>
                    <a:cubicBezTo>
                      <a:pt x="83" y="707"/>
                      <a:pt x="44" y="782"/>
                      <a:pt x="13" y="868"/>
                    </a:cubicBezTo>
                    <a:cubicBezTo>
                      <a:pt x="0" y="904"/>
                      <a:pt x="1" y="943"/>
                      <a:pt x="22" y="978"/>
                    </a:cubicBezTo>
                    <a:cubicBezTo>
                      <a:pt x="45" y="1020"/>
                      <a:pt x="90" y="1044"/>
                      <a:pt x="135" y="1044"/>
                    </a:cubicBezTo>
                    <a:cubicBezTo>
                      <a:pt x="157" y="1044"/>
                      <a:pt x="178" y="1038"/>
                      <a:pt x="198" y="1027"/>
                    </a:cubicBezTo>
                    <a:cubicBezTo>
                      <a:pt x="510" y="832"/>
                      <a:pt x="726" y="495"/>
                      <a:pt x="792" y="135"/>
                    </a:cubicBezTo>
                    <a:cubicBezTo>
                      <a:pt x="805" y="60"/>
                      <a:pt x="738" y="0"/>
                      <a:pt x="6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6" name="Google Shape;2176;p49"/>
              <p:cNvSpPr/>
              <p:nvPr/>
            </p:nvSpPr>
            <p:spPr>
              <a:xfrm>
                <a:off x="5596927" y="1303073"/>
                <a:ext cx="46612" cy="58171"/>
              </a:xfrm>
              <a:custGeom>
                <a:avLst/>
                <a:gdLst/>
                <a:ahLst/>
                <a:cxnLst/>
                <a:rect l="l" t="t" r="r" b="b"/>
                <a:pathLst>
                  <a:path w="742" h="926" extrusionOk="0">
                    <a:moveTo>
                      <a:pt x="625" y="1"/>
                    </a:moveTo>
                    <a:cubicBezTo>
                      <a:pt x="482" y="1"/>
                      <a:pt x="285" y="261"/>
                      <a:pt x="216" y="345"/>
                    </a:cubicBezTo>
                    <a:cubicBezTo>
                      <a:pt x="124" y="472"/>
                      <a:pt x="45" y="607"/>
                      <a:pt x="7" y="764"/>
                    </a:cubicBezTo>
                    <a:cubicBezTo>
                      <a:pt x="0" y="797"/>
                      <a:pt x="6" y="832"/>
                      <a:pt x="24" y="863"/>
                    </a:cubicBezTo>
                    <a:cubicBezTo>
                      <a:pt x="55" y="908"/>
                      <a:pt x="91" y="926"/>
                      <a:pt x="129" y="926"/>
                    </a:cubicBezTo>
                    <a:cubicBezTo>
                      <a:pt x="223" y="926"/>
                      <a:pt x="328" y="816"/>
                      <a:pt x="389" y="753"/>
                    </a:cubicBezTo>
                    <a:cubicBezTo>
                      <a:pt x="548" y="579"/>
                      <a:pt x="678" y="379"/>
                      <a:pt x="736" y="147"/>
                    </a:cubicBezTo>
                    <a:cubicBezTo>
                      <a:pt x="742" y="117"/>
                      <a:pt x="737" y="85"/>
                      <a:pt x="720" y="57"/>
                    </a:cubicBezTo>
                    <a:cubicBezTo>
                      <a:pt x="694" y="17"/>
                      <a:pt x="661" y="1"/>
                      <a:pt x="6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7" name="Google Shape;2177;p49"/>
              <p:cNvSpPr/>
              <p:nvPr/>
            </p:nvSpPr>
            <p:spPr>
              <a:xfrm>
                <a:off x="5670364" y="1410998"/>
                <a:ext cx="57417" cy="52078"/>
              </a:xfrm>
              <a:custGeom>
                <a:avLst/>
                <a:gdLst/>
                <a:ahLst/>
                <a:cxnLst/>
                <a:rect l="l" t="t" r="r" b="b"/>
                <a:pathLst>
                  <a:path w="914" h="829" extrusionOk="0">
                    <a:moveTo>
                      <a:pt x="792" y="0"/>
                    </a:moveTo>
                    <a:cubicBezTo>
                      <a:pt x="600" y="0"/>
                      <a:pt x="245" y="340"/>
                      <a:pt x="173" y="436"/>
                    </a:cubicBezTo>
                    <a:cubicBezTo>
                      <a:pt x="115" y="522"/>
                      <a:pt x="1" y="627"/>
                      <a:pt x="34" y="743"/>
                    </a:cubicBezTo>
                    <a:cubicBezTo>
                      <a:pt x="55" y="796"/>
                      <a:pt x="105" y="828"/>
                      <a:pt x="159" y="828"/>
                    </a:cubicBezTo>
                    <a:cubicBezTo>
                      <a:pt x="175" y="828"/>
                      <a:pt x="190" y="826"/>
                      <a:pt x="205" y="820"/>
                    </a:cubicBezTo>
                    <a:cubicBezTo>
                      <a:pt x="504" y="692"/>
                      <a:pt x="746" y="454"/>
                      <a:pt x="897" y="168"/>
                    </a:cubicBezTo>
                    <a:cubicBezTo>
                      <a:pt x="910" y="140"/>
                      <a:pt x="913" y="107"/>
                      <a:pt x="900" y="74"/>
                    </a:cubicBezTo>
                    <a:cubicBezTo>
                      <a:pt x="879" y="22"/>
                      <a:pt x="841" y="0"/>
                      <a:pt x="7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8" name="Google Shape;2178;p49"/>
              <p:cNvSpPr/>
              <p:nvPr/>
            </p:nvSpPr>
            <p:spPr>
              <a:xfrm>
                <a:off x="5745748" y="1491973"/>
                <a:ext cx="60119" cy="65773"/>
              </a:xfrm>
              <a:custGeom>
                <a:avLst/>
                <a:gdLst/>
                <a:ahLst/>
                <a:cxnLst/>
                <a:rect l="l" t="t" r="r" b="b"/>
                <a:pathLst>
                  <a:path w="957" h="1047" extrusionOk="0">
                    <a:moveTo>
                      <a:pt x="834" y="1"/>
                    </a:moveTo>
                    <a:cubicBezTo>
                      <a:pt x="814" y="1"/>
                      <a:pt x="794" y="5"/>
                      <a:pt x="776" y="16"/>
                    </a:cubicBezTo>
                    <a:cubicBezTo>
                      <a:pt x="525" y="167"/>
                      <a:pt x="326" y="381"/>
                      <a:pt x="158" y="616"/>
                    </a:cubicBezTo>
                    <a:cubicBezTo>
                      <a:pt x="103" y="694"/>
                      <a:pt x="52" y="777"/>
                      <a:pt x="14" y="870"/>
                    </a:cubicBezTo>
                    <a:cubicBezTo>
                      <a:pt x="1" y="906"/>
                      <a:pt x="1" y="947"/>
                      <a:pt x="22" y="982"/>
                    </a:cubicBezTo>
                    <a:cubicBezTo>
                      <a:pt x="54" y="1028"/>
                      <a:pt x="90" y="1046"/>
                      <a:pt x="129" y="1046"/>
                    </a:cubicBezTo>
                    <a:cubicBezTo>
                      <a:pt x="235" y="1046"/>
                      <a:pt x="356" y="912"/>
                      <a:pt x="432" y="855"/>
                    </a:cubicBezTo>
                    <a:cubicBezTo>
                      <a:pt x="642" y="656"/>
                      <a:pt x="826" y="430"/>
                      <a:pt x="944" y="162"/>
                    </a:cubicBezTo>
                    <a:cubicBezTo>
                      <a:pt x="957" y="130"/>
                      <a:pt x="956" y="92"/>
                      <a:pt x="938" y="60"/>
                    </a:cubicBezTo>
                    <a:cubicBezTo>
                      <a:pt x="916" y="22"/>
                      <a:pt x="875" y="1"/>
                      <a:pt x="8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49"/>
              <p:cNvSpPr/>
              <p:nvPr/>
            </p:nvSpPr>
            <p:spPr>
              <a:xfrm>
                <a:off x="5823456" y="1573263"/>
                <a:ext cx="53585" cy="65521"/>
              </a:xfrm>
              <a:custGeom>
                <a:avLst/>
                <a:gdLst/>
                <a:ahLst/>
                <a:cxnLst/>
                <a:rect l="l" t="t" r="r" b="b"/>
                <a:pathLst>
                  <a:path w="853" h="1043" extrusionOk="0">
                    <a:moveTo>
                      <a:pt x="729" y="1"/>
                    </a:moveTo>
                    <a:cubicBezTo>
                      <a:pt x="707" y="1"/>
                      <a:pt x="684" y="7"/>
                      <a:pt x="665" y="19"/>
                    </a:cubicBezTo>
                    <a:cubicBezTo>
                      <a:pt x="438" y="177"/>
                      <a:pt x="265" y="389"/>
                      <a:pt x="124" y="624"/>
                    </a:cubicBezTo>
                    <a:cubicBezTo>
                      <a:pt x="79" y="702"/>
                      <a:pt x="39" y="783"/>
                      <a:pt x="11" y="874"/>
                    </a:cubicBezTo>
                    <a:cubicBezTo>
                      <a:pt x="1" y="910"/>
                      <a:pt x="5" y="950"/>
                      <a:pt x="26" y="983"/>
                    </a:cubicBezTo>
                    <a:cubicBezTo>
                      <a:pt x="51" y="1022"/>
                      <a:pt x="93" y="1042"/>
                      <a:pt x="135" y="1042"/>
                    </a:cubicBezTo>
                    <a:cubicBezTo>
                      <a:pt x="159" y="1042"/>
                      <a:pt x="184" y="1035"/>
                      <a:pt x="206" y="1021"/>
                    </a:cubicBezTo>
                    <a:cubicBezTo>
                      <a:pt x="502" y="806"/>
                      <a:pt x="721" y="497"/>
                      <a:pt x="843" y="153"/>
                    </a:cubicBezTo>
                    <a:cubicBezTo>
                      <a:pt x="852" y="123"/>
                      <a:pt x="848" y="85"/>
                      <a:pt x="830" y="54"/>
                    </a:cubicBezTo>
                    <a:cubicBezTo>
                      <a:pt x="807" y="20"/>
                      <a:pt x="768" y="1"/>
                      <a:pt x="7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0" name="Google Shape;2180;p49"/>
              <p:cNvSpPr/>
              <p:nvPr/>
            </p:nvSpPr>
            <p:spPr>
              <a:xfrm>
                <a:off x="5891239" y="1650845"/>
                <a:ext cx="63260" cy="62569"/>
              </a:xfrm>
              <a:custGeom>
                <a:avLst/>
                <a:gdLst/>
                <a:ahLst/>
                <a:cxnLst/>
                <a:rect l="l" t="t" r="r" b="b"/>
                <a:pathLst>
                  <a:path w="1007" h="996" extrusionOk="0">
                    <a:moveTo>
                      <a:pt x="885" y="1"/>
                    </a:moveTo>
                    <a:cubicBezTo>
                      <a:pt x="867" y="1"/>
                      <a:pt x="850" y="4"/>
                      <a:pt x="833" y="12"/>
                    </a:cubicBezTo>
                    <a:cubicBezTo>
                      <a:pt x="573" y="147"/>
                      <a:pt x="361" y="345"/>
                      <a:pt x="178" y="568"/>
                    </a:cubicBezTo>
                    <a:cubicBezTo>
                      <a:pt x="118" y="644"/>
                      <a:pt x="62" y="722"/>
                      <a:pt x="18" y="812"/>
                    </a:cubicBezTo>
                    <a:cubicBezTo>
                      <a:pt x="1" y="846"/>
                      <a:pt x="0" y="889"/>
                      <a:pt x="18" y="925"/>
                    </a:cubicBezTo>
                    <a:cubicBezTo>
                      <a:pt x="49" y="976"/>
                      <a:pt x="87" y="996"/>
                      <a:pt x="129" y="996"/>
                    </a:cubicBezTo>
                    <a:cubicBezTo>
                      <a:pt x="233" y="996"/>
                      <a:pt x="358" y="876"/>
                      <a:pt x="436" y="826"/>
                    </a:cubicBezTo>
                    <a:cubicBezTo>
                      <a:pt x="659" y="641"/>
                      <a:pt x="857" y="428"/>
                      <a:pt x="992" y="170"/>
                    </a:cubicBezTo>
                    <a:cubicBezTo>
                      <a:pt x="1006" y="137"/>
                      <a:pt x="1007" y="99"/>
                      <a:pt x="990" y="67"/>
                    </a:cubicBezTo>
                    <a:cubicBezTo>
                      <a:pt x="970" y="25"/>
                      <a:pt x="928" y="1"/>
                      <a:pt x="8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81" name="Google Shape;2181;p49"/>
            <p:cNvGrpSpPr/>
            <p:nvPr/>
          </p:nvGrpSpPr>
          <p:grpSpPr>
            <a:xfrm>
              <a:off x="712219" y="4450552"/>
              <a:ext cx="859156" cy="152445"/>
              <a:chOff x="2724606" y="3875621"/>
              <a:chExt cx="2033988" cy="360901"/>
            </a:xfrm>
          </p:grpSpPr>
          <p:sp>
            <p:nvSpPr>
              <p:cNvPr id="2182" name="Google Shape;2182;p49"/>
              <p:cNvSpPr/>
              <p:nvPr/>
            </p:nvSpPr>
            <p:spPr>
              <a:xfrm>
                <a:off x="4717195" y="3885609"/>
                <a:ext cx="41398" cy="164840"/>
              </a:xfrm>
              <a:custGeom>
                <a:avLst/>
                <a:gdLst/>
                <a:ahLst/>
                <a:cxnLst/>
                <a:rect l="l" t="t" r="r" b="b"/>
                <a:pathLst>
                  <a:path w="659" h="2624" extrusionOk="0">
                    <a:moveTo>
                      <a:pt x="125" y="1"/>
                    </a:moveTo>
                    <a:cubicBezTo>
                      <a:pt x="63" y="1"/>
                      <a:pt x="0" y="49"/>
                      <a:pt x="8" y="126"/>
                    </a:cubicBezTo>
                    <a:cubicBezTo>
                      <a:pt x="32" y="330"/>
                      <a:pt x="64" y="532"/>
                      <a:pt x="95" y="732"/>
                    </a:cubicBezTo>
                    <a:cubicBezTo>
                      <a:pt x="143" y="1029"/>
                      <a:pt x="237" y="1628"/>
                      <a:pt x="285" y="1926"/>
                    </a:cubicBezTo>
                    <a:cubicBezTo>
                      <a:pt x="318" y="2126"/>
                      <a:pt x="349" y="2325"/>
                      <a:pt x="392" y="2526"/>
                    </a:cubicBezTo>
                    <a:cubicBezTo>
                      <a:pt x="403" y="2576"/>
                      <a:pt x="445" y="2617"/>
                      <a:pt x="500" y="2622"/>
                    </a:cubicBezTo>
                    <a:cubicBezTo>
                      <a:pt x="505" y="2623"/>
                      <a:pt x="509" y="2623"/>
                      <a:pt x="514" y="2623"/>
                    </a:cubicBezTo>
                    <a:cubicBezTo>
                      <a:pt x="577" y="2623"/>
                      <a:pt x="630" y="2576"/>
                      <a:pt x="636" y="2513"/>
                    </a:cubicBezTo>
                    <a:cubicBezTo>
                      <a:pt x="658" y="2306"/>
                      <a:pt x="658" y="2094"/>
                      <a:pt x="647" y="1886"/>
                    </a:cubicBezTo>
                    <a:cubicBezTo>
                      <a:pt x="607" y="1263"/>
                      <a:pt x="479" y="638"/>
                      <a:pt x="225" y="65"/>
                    </a:cubicBezTo>
                    <a:cubicBezTo>
                      <a:pt x="204" y="20"/>
                      <a:pt x="165" y="1"/>
                      <a:pt x="1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3" name="Google Shape;2183;p49"/>
              <p:cNvSpPr/>
              <p:nvPr/>
            </p:nvSpPr>
            <p:spPr>
              <a:xfrm>
                <a:off x="4575536" y="3922736"/>
                <a:ext cx="36624" cy="185445"/>
              </a:xfrm>
              <a:custGeom>
                <a:avLst/>
                <a:gdLst/>
                <a:ahLst/>
                <a:cxnLst/>
                <a:rect l="l" t="t" r="r" b="b"/>
                <a:pathLst>
                  <a:path w="583" h="2952" extrusionOk="0">
                    <a:moveTo>
                      <a:pt x="115" y="0"/>
                    </a:moveTo>
                    <a:cubicBezTo>
                      <a:pt x="54" y="0"/>
                      <a:pt x="6" y="50"/>
                      <a:pt x="3" y="110"/>
                    </a:cubicBezTo>
                    <a:cubicBezTo>
                      <a:pt x="0" y="344"/>
                      <a:pt x="11" y="575"/>
                      <a:pt x="26" y="806"/>
                    </a:cubicBezTo>
                    <a:cubicBezTo>
                      <a:pt x="80" y="1495"/>
                      <a:pt x="163" y="2192"/>
                      <a:pt x="335" y="2862"/>
                    </a:cubicBezTo>
                    <a:cubicBezTo>
                      <a:pt x="352" y="2923"/>
                      <a:pt x="402" y="2952"/>
                      <a:pt x="453" y="2952"/>
                    </a:cubicBezTo>
                    <a:cubicBezTo>
                      <a:pt x="514" y="2952"/>
                      <a:pt x="575" y="2909"/>
                      <a:pt x="576" y="2832"/>
                    </a:cubicBezTo>
                    <a:cubicBezTo>
                      <a:pt x="582" y="2374"/>
                      <a:pt x="535" y="1904"/>
                      <a:pt x="479" y="1449"/>
                    </a:cubicBezTo>
                    <a:cubicBezTo>
                      <a:pt x="416" y="990"/>
                      <a:pt x="344" y="534"/>
                      <a:pt x="225" y="84"/>
                    </a:cubicBezTo>
                    <a:cubicBezTo>
                      <a:pt x="211" y="36"/>
                      <a:pt x="169" y="1"/>
                      <a:pt x="119" y="0"/>
                    </a:cubicBezTo>
                    <a:cubicBezTo>
                      <a:pt x="118" y="0"/>
                      <a:pt x="116" y="0"/>
                      <a:pt x="1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4" name="Google Shape;2184;p49"/>
              <p:cNvSpPr/>
              <p:nvPr/>
            </p:nvSpPr>
            <p:spPr>
              <a:xfrm>
                <a:off x="4389463" y="3946293"/>
                <a:ext cx="36436" cy="209128"/>
              </a:xfrm>
              <a:custGeom>
                <a:avLst/>
                <a:gdLst/>
                <a:ahLst/>
                <a:cxnLst/>
                <a:rect l="l" t="t" r="r" b="b"/>
                <a:pathLst>
                  <a:path w="580" h="3329" extrusionOk="0">
                    <a:moveTo>
                      <a:pt x="122" y="1"/>
                    </a:moveTo>
                    <a:cubicBezTo>
                      <a:pt x="62" y="1"/>
                      <a:pt x="0" y="46"/>
                      <a:pt x="5" y="122"/>
                    </a:cubicBezTo>
                    <a:cubicBezTo>
                      <a:pt x="25" y="383"/>
                      <a:pt x="53" y="640"/>
                      <a:pt x="78" y="898"/>
                    </a:cubicBezTo>
                    <a:cubicBezTo>
                      <a:pt x="116" y="1285"/>
                      <a:pt x="152" y="1671"/>
                      <a:pt x="184" y="2057"/>
                    </a:cubicBezTo>
                    <a:cubicBezTo>
                      <a:pt x="217" y="2434"/>
                      <a:pt x="244" y="2845"/>
                      <a:pt x="285" y="3220"/>
                    </a:cubicBezTo>
                    <a:cubicBezTo>
                      <a:pt x="290" y="3274"/>
                      <a:pt x="334" y="3319"/>
                      <a:pt x="390" y="3328"/>
                    </a:cubicBezTo>
                    <a:cubicBezTo>
                      <a:pt x="395" y="3329"/>
                      <a:pt x="400" y="3329"/>
                      <a:pt x="405" y="3329"/>
                    </a:cubicBezTo>
                    <a:cubicBezTo>
                      <a:pt x="467" y="3329"/>
                      <a:pt x="520" y="3285"/>
                      <a:pt x="529" y="3223"/>
                    </a:cubicBezTo>
                    <a:cubicBezTo>
                      <a:pt x="566" y="2959"/>
                      <a:pt x="579" y="2693"/>
                      <a:pt x="579" y="2428"/>
                    </a:cubicBezTo>
                    <a:cubicBezTo>
                      <a:pt x="576" y="1633"/>
                      <a:pt x="471" y="833"/>
                      <a:pt x="224" y="76"/>
                    </a:cubicBezTo>
                    <a:cubicBezTo>
                      <a:pt x="207" y="24"/>
                      <a:pt x="165" y="1"/>
                      <a:pt x="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5" name="Google Shape;2185;p49"/>
              <p:cNvSpPr/>
              <p:nvPr/>
            </p:nvSpPr>
            <p:spPr>
              <a:xfrm>
                <a:off x="4195663" y="3987126"/>
                <a:ext cx="34614" cy="205484"/>
              </a:xfrm>
              <a:custGeom>
                <a:avLst/>
                <a:gdLst/>
                <a:ahLst/>
                <a:cxnLst/>
                <a:rect l="l" t="t" r="r" b="b"/>
                <a:pathLst>
                  <a:path w="551" h="3271" extrusionOk="0">
                    <a:moveTo>
                      <a:pt x="117" y="1"/>
                    </a:moveTo>
                    <a:cubicBezTo>
                      <a:pt x="59" y="1"/>
                      <a:pt x="0" y="43"/>
                      <a:pt x="3" y="117"/>
                    </a:cubicBezTo>
                    <a:cubicBezTo>
                      <a:pt x="11" y="374"/>
                      <a:pt x="26" y="627"/>
                      <a:pt x="39" y="879"/>
                    </a:cubicBezTo>
                    <a:cubicBezTo>
                      <a:pt x="84" y="1634"/>
                      <a:pt x="89" y="2398"/>
                      <a:pt x="121" y="3156"/>
                    </a:cubicBezTo>
                    <a:cubicBezTo>
                      <a:pt x="124" y="3231"/>
                      <a:pt x="184" y="3270"/>
                      <a:pt x="244" y="3270"/>
                    </a:cubicBezTo>
                    <a:cubicBezTo>
                      <a:pt x="297" y="3270"/>
                      <a:pt x="350" y="3239"/>
                      <a:pt x="363" y="3174"/>
                    </a:cubicBezTo>
                    <a:cubicBezTo>
                      <a:pt x="551" y="2151"/>
                      <a:pt x="497" y="1082"/>
                      <a:pt x="223" y="79"/>
                    </a:cubicBezTo>
                    <a:cubicBezTo>
                      <a:pt x="206" y="25"/>
                      <a:pt x="162" y="1"/>
                      <a:pt x="1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6" name="Google Shape;2186;p49"/>
              <p:cNvSpPr/>
              <p:nvPr/>
            </p:nvSpPr>
            <p:spPr>
              <a:xfrm>
                <a:off x="3976735" y="4017406"/>
                <a:ext cx="28269" cy="208939"/>
              </a:xfrm>
              <a:custGeom>
                <a:avLst/>
                <a:gdLst/>
                <a:ahLst/>
                <a:cxnLst/>
                <a:rect l="l" t="t" r="r" b="b"/>
                <a:pathLst>
                  <a:path w="450" h="3326" extrusionOk="0">
                    <a:moveTo>
                      <a:pt x="115" y="0"/>
                    </a:moveTo>
                    <a:cubicBezTo>
                      <a:pt x="58" y="0"/>
                      <a:pt x="1" y="40"/>
                      <a:pt x="0" y="111"/>
                    </a:cubicBezTo>
                    <a:cubicBezTo>
                      <a:pt x="0" y="372"/>
                      <a:pt x="7" y="630"/>
                      <a:pt x="13" y="887"/>
                    </a:cubicBezTo>
                    <a:cubicBezTo>
                      <a:pt x="19" y="1274"/>
                      <a:pt x="27" y="1658"/>
                      <a:pt x="27" y="2044"/>
                    </a:cubicBezTo>
                    <a:cubicBezTo>
                      <a:pt x="30" y="2420"/>
                      <a:pt x="24" y="2831"/>
                      <a:pt x="35" y="3206"/>
                    </a:cubicBezTo>
                    <a:cubicBezTo>
                      <a:pt x="36" y="3260"/>
                      <a:pt x="75" y="3310"/>
                      <a:pt x="131" y="3322"/>
                    </a:cubicBezTo>
                    <a:cubicBezTo>
                      <a:pt x="140" y="3324"/>
                      <a:pt x="150" y="3325"/>
                      <a:pt x="159" y="3325"/>
                    </a:cubicBezTo>
                    <a:cubicBezTo>
                      <a:pt x="214" y="3325"/>
                      <a:pt x="263" y="3287"/>
                      <a:pt x="277" y="3230"/>
                    </a:cubicBezTo>
                    <a:cubicBezTo>
                      <a:pt x="334" y="2971"/>
                      <a:pt x="370" y="2708"/>
                      <a:pt x="390" y="2446"/>
                    </a:cubicBezTo>
                    <a:cubicBezTo>
                      <a:pt x="450" y="1657"/>
                      <a:pt x="408" y="855"/>
                      <a:pt x="222" y="84"/>
                    </a:cubicBezTo>
                    <a:cubicBezTo>
                      <a:pt x="208" y="27"/>
                      <a:pt x="162" y="0"/>
                      <a:pt x="1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7" name="Google Shape;2187;p49"/>
              <p:cNvSpPr/>
              <p:nvPr/>
            </p:nvSpPr>
            <p:spPr>
              <a:xfrm>
                <a:off x="3746248" y="4027583"/>
                <a:ext cx="30405" cy="208939"/>
              </a:xfrm>
              <a:custGeom>
                <a:avLst/>
                <a:gdLst/>
                <a:ahLst/>
                <a:cxnLst/>
                <a:rect l="l" t="t" r="r" b="b"/>
                <a:pathLst>
                  <a:path w="484" h="3326" extrusionOk="0">
                    <a:moveTo>
                      <a:pt x="117" y="1"/>
                    </a:moveTo>
                    <a:cubicBezTo>
                      <a:pt x="61" y="1"/>
                      <a:pt x="4" y="39"/>
                      <a:pt x="2" y="110"/>
                    </a:cubicBezTo>
                    <a:cubicBezTo>
                      <a:pt x="0" y="371"/>
                      <a:pt x="6" y="630"/>
                      <a:pt x="9" y="888"/>
                    </a:cubicBezTo>
                    <a:cubicBezTo>
                      <a:pt x="28" y="1608"/>
                      <a:pt x="26" y="2495"/>
                      <a:pt x="62" y="3210"/>
                    </a:cubicBezTo>
                    <a:cubicBezTo>
                      <a:pt x="66" y="3286"/>
                      <a:pt x="125" y="3326"/>
                      <a:pt x="185" y="3326"/>
                    </a:cubicBezTo>
                    <a:cubicBezTo>
                      <a:pt x="238" y="3326"/>
                      <a:pt x="291" y="3294"/>
                      <a:pt x="305" y="3227"/>
                    </a:cubicBezTo>
                    <a:cubicBezTo>
                      <a:pt x="483" y="2190"/>
                      <a:pt x="449" y="1114"/>
                      <a:pt x="225" y="86"/>
                    </a:cubicBezTo>
                    <a:cubicBezTo>
                      <a:pt x="210" y="28"/>
                      <a:pt x="164" y="1"/>
                      <a:pt x="1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8" name="Google Shape;2188;p49"/>
              <p:cNvSpPr/>
              <p:nvPr/>
            </p:nvSpPr>
            <p:spPr>
              <a:xfrm>
                <a:off x="3531718" y="4034430"/>
                <a:ext cx="43911" cy="195182"/>
              </a:xfrm>
              <a:custGeom>
                <a:avLst/>
                <a:gdLst/>
                <a:ahLst/>
                <a:cxnLst/>
                <a:rect l="l" t="t" r="r" b="b"/>
                <a:pathLst>
                  <a:path w="699" h="3107" extrusionOk="0">
                    <a:moveTo>
                      <a:pt x="582" y="1"/>
                    </a:moveTo>
                    <a:cubicBezTo>
                      <a:pt x="537" y="1"/>
                      <a:pt x="493" y="25"/>
                      <a:pt x="477" y="78"/>
                    </a:cubicBezTo>
                    <a:cubicBezTo>
                      <a:pt x="406" y="314"/>
                      <a:pt x="350" y="553"/>
                      <a:pt x="299" y="793"/>
                    </a:cubicBezTo>
                    <a:cubicBezTo>
                      <a:pt x="222" y="1140"/>
                      <a:pt x="158" y="1526"/>
                      <a:pt x="104" y="1879"/>
                    </a:cubicBezTo>
                    <a:cubicBezTo>
                      <a:pt x="57" y="2250"/>
                      <a:pt x="1" y="2609"/>
                      <a:pt x="14" y="2989"/>
                    </a:cubicBezTo>
                    <a:cubicBezTo>
                      <a:pt x="17" y="3066"/>
                      <a:pt x="78" y="3106"/>
                      <a:pt x="138" y="3106"/>
                    </a:cubicBezTo>
                    <a:cubicBezTo>
                      <a:pt x="191" y="3106"/>
                      <a:pt x="243" y="3076"/>
                      <a:pt x="258" y="3012"/>
                    </a:cubicBezTo>
                    <a:cubicBezTo>
                      <a:pt x="484" y="2067"/>
                      <a:pt x="659" y="1090"/>
                      <a:pt x="697" y="115"/>
                    </a:cubicBezTo>
                    <a:cubicBezTo>
                      <a:pt x="699" y="42"/>
                      <a:pt x="640" y="1"/>
                      <a:pt x="5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9" name="Google Shape;2189;p49"/>
              <p:cNvSpPr/>
              <p:nvPr/>
            </p:nvSpPr>
            <p:spPr>
              <a:xfrm>
                <a:off x="3305314" y="4007229"/>
                <a:ext cx="40079" cy="198825"/>
              </a:xfrm>
              <a:custGeom>
                <a:avLst/>
                <a:gdLst/>
                <a:ahLst/>
                <a:cxnLst/>
                <a:rect l="l" t="t" r="r" b="b"/>
                <a:pathLst>
                  <a:path w="638" h="3165" extrusionOk="0">
                    <a:moveTo>
                      <a:pt x="522" y="1"/>
                    </a:moveTo>
                    <a:cubicBezTo>
                      <a:pt x="474" y="1"/>
                      <a:pt x="429" y="30"/>
                      <a:pt x="414" y="79"/>
                    </a:cubicBezTo>
                    <a:cubicBezTo>
                      <a:pt x="338" y="319"/>
                      <a:pt x="279" y="563"/>
                      <a:pt x="230" y="809"/>
                    </a:cubicBezTo>
                    <a:cubicBezTo>
                      <a:pt x="85" y="1546"/>
                      <a:pt x="1" y="2299"/>
                      <a:pt x="40" y="3051"/>
                    </a:cubicBezTo>
                    <a:cubicBezTo>
                      <a:pt x="45" y="3125"/>
                      <a:pt x="104" y="3164"/>
                      <a:pt x="164" y="3164"/>
                    </a:cubicBezTo>
                    <a:cubicBezTo>
                      <a:pt x="217" y="3164"/>
                      <a:pt x="270" y="3133"/>
                      <a:pt x="284" y="3067"/>
                    </a:cubicBezTo>
                    <a:cubicBezTo>
                      <a:pt x="377" y="2585"/>
                      <a:pt x="437" y="2083"/>
                      <a:pt x="495" y="1596"/>
                    </a:cubicBezTo>
                    <a:cubicBezTo>
                      <a:pt x="550" y="1105"/>
                      <a:pt x="610" y="616"/>
                      <a:pt x="634" y="118"/>
                    </a:cubicBezTo>
                    <a:cubicBezTo>
                      <a:pt x="638" y="68"/>
                      <a:pt x="605" y="22"/>
                      <a:pt x="556" y="6"/>
                    </a:cubicBezTo>
                    <a:cubicBezTo>
                      <a:pt x="545" y="2"/>
                      <a:pt x="533" y="1"/>
                      <a:pt x="5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0" name="Google Shape;2190;p49"/>
              <p:cNvSpPr/>
              <p:nvPr/>
            </p:nvSpPr>
            <p:spPr>
              <a:xfrm>
                <a:off x="3116980" y="3980216"/>
                <a:ext cx="41587" cy="175017"/>
              </a:xfrm>
              <a:custGeom>
                <a:avLst/>
                <a:gdLst/>
                <a:ahLst/>
                <a:cxnLst/>
                <a:rect l="l" t="t" r="r" b="b"/>
                <a:pathLst>
                  <a:path w="662" h="2786" extrusionOk="0">
                    <a:moveTo>
                      <a:pt x="549" y="1"/>
                    </a:moveTo>
                    <a:cubicBezTo>
                      <a:pt x="502" y="1"/>
                      <a:pt x="458" y="31"/>
                      <a:pt x="442" y="79"/>
                    </a:cubicBezTo>
                    <a:cubicBezTo>
                      <a:pt x="373" y="289"/>
                      <a:pt x="319" y="502"/>
                      <a:pt x="272" y="715"/>
                    </a:cubicBezTo>
                    <a:cubicBezTo>
                      <a:pt x="133" y="1352"/>
                      <a:pt x="20" y="2007"/>
                      <a:pt x="2" y="2661"/>
                    </a:cubicBezTo>
                    <a:cubicBezTo>
                      <a:pt x="0" y="2740"/>
                      <a:pt x="64" y="2785"/>
                      <a:pt x="127" y="2785"/>
                    </a:cubicBezTo>
                    <a:cubicBezTo>
                      <a:pt x="175" y="2785"/>
                      <a:pt x="224" y="2759"/>
                      <a:pt x="243" y="2700"/>
                    </a:cubicBezTo>
                    <a:cubicBezTo>
                      <a:pt x="375" y="2288"/>
                      <a:pt x="458" y="1849"/>
                      <a:pt x="530" y="1422"/>
                    </a:cubicBezTo>
                    <a:cubicBezTo>
                      <a:pt x="597" y="987"/>
                      <a:pt x="654" y="555"/>
                      <a:pt x="662" y="115"/>
                    </a:cubicBezTo>
                    <a:cubicBezTo>
                      <a:pt x="662" y="66"/>
                      <a:pt x="633" y="21"/>
                      <a:pt x="583" y="6"/>
                    </a:cubicBezTo>
                    <a:cubicBezTo>
                      <a:pt x="572" y="3"/>
                      <a:pt x="560" y="1"/>
                      <a:pt x="5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1" name="Google Shape;2191;p49"/>
              <p:cNvSpPr/>
              <p:nvPr/>
            </p:nvSpPr>
            <p:spPr>
              <a:xfrm>
                <a:off x="2927829" y="3943090"/>
                <a:ext cx="41838" cy="161385"/>
              </a:xfrm>
              <a:custGeom>
                <a:avLst/>
                <a:gdLst/>
                <a:ahLst/>
                <a:cxnLst/>
                <a:rect l="l" t="t" r="r" b="b"/>
                <a:pathLst>
                  <a:path w="666" h="2569" extrusionOk="0">
                    <a:moveTo>
                      <a:pt x="550" y="0"/>
                    </a:moveTo>
                    <a:cubicBezTo>
                      <a:pt x="503" y="0"/>
                      <a:pt x="460" y="29"/>
                      <a:pt x="443" y="76"/>
                    </a:cubicBezTo>
                    <a:cubicBezTo>
                      <a:pt x="374" y="268"/>
                      <a:pt x="320" y="461"/>
                      <a:pt x="273" y="657"/>
                    </a:cubicBezTo>
                    <a:cubicBezTo>
                      <a:pt x="134" y="1241"/>
                      <a:pt x="21" y="1841"/>
                      <a:pt x="2" y="2443"/>
                    </a:cubicBezTo>
                    <a:cubicBezTo>
                      <a:pt x="0" y="2522"/>
                      <a:pt x="64" y="2568"/>
                      <a:pt x="128" y="2568"/>
                    </a:cubicBezTo>
                    <a:cubicBezTo>
                      <a:pt x="175" y="2568"/>
                      <a:pt x="222" y="2543"/>
                      <a:pt x="242" y="2487"/>
                    </a:cubicBezTo>
                    <a:cubicBezTo>
                      <a:pt x="375" y="2111"/>
                      <a:pt x="458" y="1707"/>
                      <a:pt x="530" y="1316"/>
                    </a:cubicBezTo>
                    <a:cubicBezTo>
                      <a:pt x="598" y="919"/>
                      <a:pt x="654" y="521"/>
                      <a:pt x="663" y="117"/>
                    </a:cubicBezTo>
                    <a:cubicBezTo>
                      <a:pt x="665" y="69"/>
                      <a:pt x="635" y="24"/>
                      <a:pt x="588" y="6"/>
                    </a:cubicBezTo>
                    <a:cubicBezTo>
                      <a:pt x="575" y="2"/>
                      <a:pt x="563" y="0"/>
                      <a:pt x="5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2" name="Google Shape;2192;p49"/>
              <p:cNvSpPr/>
              <p:nvPr/>
            </p:nvSpPr>
            <p:spPr>
              <a:xfrm>
                <a:off x="2724606" y="3875621"/>
                <a:ext cx="48748" cy="137325"/>
              </a:xfrm>
              <a:custGeom>
                <a:avLst/>
                <a:gdLst/>
                <a:ahLst/>
                <a:cxnLst/>
                <a:rect l="l" t="t" r="r" b="b"/>
                <a:pathLst>
                  <a:path w="776" h="2186" extrusionOk="0">
                    <a:moveTo>
                      <a:pt x="655" y="1"/>
                    </a:moveTo>
                    <a:cubicBezTo>
                      <a:pt x="615" y="1"/>
                      <a:pt x="576" y="20"/>
                      <a:pt x="554" y="65"/>
                    </a:cubicBezTo>
                    <a:cubicBezTo>
                      <a:pt x="272" y="694"/>
                      <a:pt x="80" y="1366"/>
                      <a:pt x="7" y="2053"/>
                    </a:cubicBezTo>
                    <a:cubicBezTo>
                      <a:pt x="0" y="2134"/>
                      <a:pt x="67" y="2185"/>
                      <a:pt x="133" y="2185"/>
                    </a:cubicBezTo>
                    <a:cubicBezTo>
                      <a:pt x="176" y="2185"/>
                      <a:pt x="219" y="2164"/>
                      <a:pt x="242" y="2116"/>
                    </a:cubicBezTo>
                    <a:cubicBezTo>
                      <a:pt x="524" y="1486"/>
                      <a:pt x="696" y="809"/>
                      <a:pt x="770" y="122"/>
                    </a:cubicBezTo>
                    <a:cubicBezTo>
                      <a:pt x="776" y="47"/>
                      <a:pt x="715" y="1"/>
                      <a:pt x="6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93" name="Google Shape;2193;p49"/>
            <p:cNvGrpSpPr/>
            <p:nvPr/>
          </p:nvGrpSpPr>
          <p:grpSpPr>
            <a:xfrm>
              <a:off x="293573" y="3488464"/>
              <a:ext cx="1677847" cy="920215"/>
              <a:chOff x="1733494" y="1597951"/>
              <a:chExt cx="3972175" cy="2178539"/>
            </a:xfrm>
          </p:grpSpPr>
          <p:sp>
            <p:nvSpPr>
              <p:cNvPr id="2194" name="Google Shape;2194;p49"/>
              <p:cNvSpPr/>
              <p:nvPr/>
            </p:nvSpPr>
            <p:spPr>
              <a:xfrm>
                <a:off x="4445687" y="2917174"/>
                <a:ext cx="50696" cy="126708"/>
              </a:xfrm>
              <a:custGeom>
                <a:avLst/>
                <a:gdLst/>
                <a:ahLst/>
                <a:cxnLst/>
                <a:rect l="l" t="t" r="r" b="b"/>
                <a:pathLst>
                  <a:path w="807" h="2017" extrusionOk="0">
                    <a:moveTo>
                      <a:pt x="205" y="0"/>
                    </a:moveTo>
                    <a:cubicBezTo>
                      <a:pt x="115" y="0"/>
                      <a:pt x="37" y="70"/>
                      <a:pt x="29" y="161"/>
                    </a:cubicBezTo>
                    <a:cubicBezTo>
                      <a:pt x="1" y="621"/>
                      <a:pt x="92" y="1071"/>
                      <a:pt x="237" y="1505"/>
                    </a:cubicBezTo>
                    <a:cubicBezTo>
                      <a:pt x="287" y="1649"/>
                      <a:pt x="345" y="1790"/>
                      <a:pt x="428" y="1925"/>
                    </a:cubicBezTo>
                    <a:cubicBezTo>
                      <a:pt x="458" y="1975"/>
                      <a:pt x="513" y="2011"/>
                      <a:pt x="576" y="2016"/>
                    </a:cubicBezTo>
                    <a:cubicBezTo>
                      <a:pt x="582" y="2017"/>
                      <a:pt x="587" y="2017"/>
                      <a:pt x="593" y="2017"/>
                    </a:cubicBezTo>
                    <a:cubicBezTo>
                      <a:pt x="692" y="2017"/>
                      <a:pt x="777" y="1941"/>
                      <a:pt x="784" y="1841"/>
                    </a:cubicBezTo>
                    <a:cubicBezTo>
                      <a:pt x="807" y="1531"/>
                      <a:pt x="756" y="1233"/>
                      <a:pt x="685" y="935"/>
                    </a:cubicBezTo>
                    <a:cubicBezTo>
                      <a:pt x="608" y="639"/>
                      <a:pt x="513" y="351"/>
                      <a:pt x="355" y="84"/>
                    </a:cubicBezTo>
                    <a:cubicBezTo>
                      <a:pt x="327" y="38"/>
                      <a:pt x="276" y="5"/>
                      <a:pt x="219" y="1"/>
                    </a:cubicBezTo>
                    <a:cubicBezTo>
                      <a:pt x="214" y="0"/>
                      <a:pt x="209" y="0"/>
                      <a:pt x="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5" name="Google Shape;2195;p49"/>
              <p:cNvSpPr/>
              <p:nvPr/>
            </p:nvSpPr>
            <p:spPr>
              <a:xfrm>
                <a:off x="4328716" y="3058456"/>
                <a:ext cx="40959" cy="100512"/>
              </a:xfrm>
              <a:custGeom>
                <a:avLst/>
                <a:gdLst/>
                <a:ahLst/>
                <a:cxnLst/>
                <a:rect l="l" t="t" r="r" b="b"/>
                <a:pathLst>
                  <a:path w="652" h="1600" extrusionOk="0">
                    <a:moveTo>
                      <a:pt x="267" y="0"/>
                    </a:moveTo>
                    <a:cubicBezTo>
                      <a:pt x="188" y="0"/>
                      <a:pt x="115" y="52"/>
                      <a:pt x="92" y="131"/>
                    </a:cubicBezTo>
                    <a:cubicBezTo>
                      <a:pt x="0" y="475"/>
                      <a:pt x="27" y="829"/>
                      <a:pt x="110" y="1169"/>
                    </a:cubicBezTo>
                    <a:cubicBezTo>
                      <a:pt x="141" y="1282"/>
                      <a:pt x="179" y="1392"/>
                      <a:pt x="241" y="1501"/>
                    </a:cubicBezTo>
                    <a:cubicBezTo>
                      <a:pt x="266" y="1542"/>
                      <a:pt x="307" y="1576"/>
                      <a:pt x="358" y="1592"/>
                    </a:cubicBezTo>
                    <a:cubicBezTo>
                      <a:pt x="380" y="1597"/>
                      <a:pt x="401" y="1600"/>
                      <a:pt x="420" y="1600"/>
                    </a:cubicBezTo>
                    <a:cubicBezTo>
                      <a:pt x="639" y="1600"/>
                      <a:pt x="645" y="1274"/>
                      <a:pt x="652" y="1104"/>
                    </a:cubicBezTo>
                    <a:cubicBezTo>
                      <a:pt x="652" y="754"/>
                      <a:pt x="595" y="404"/>
                      <a:pt x="425" y="92"/>
                    </a:cubicBezTo>
                    <a:cubicBezTo>
                      <a:pt x="402" y="53"/>
                      <a:pt x="364" y="21"/>
                      <a:pt x="318" y="8"/>
                    </a:cubicBezTo>
                    <a:cubicBezTo>
                      <a:pt x="301" y="3"/>
                      <a:pt x="284" y="0"/>
                      <a:pt x="2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6" name="Google Shape;2196;p49"/>
              <p:cNvSpPr/>
              <p:nvPr/>
            </p:nvSpPr>
            <p:spPr>
              <a:xfrm>
                <a:off x="4508193" y="3203759"/>
                <a:ext cx="41964" cy="74442"/>
              </a:xfrm>
              <a:custGeom>
                <a:avLst/>
                <a:gdLst/>
                <a:ahLst/>
                <a:cxnLst/>
                <a:rect l="l" t="t" r="r" b="b"/>
                <a:pathLst>
                  <a:path w="668" h="1185" extrusionOk="0">
                    <a:moveTo>
                      <a:pt x="303" y="0"/>
                    </a:moveTo>
                    <a:cubicBezTo>
                      <a:pt x="0" y="0"/>
                      <a:pt x="34" y="662"/>
                      <a:pt x="108" y="863"/>
                    </a:cubicBezTo>
                    <a:cubicBezTo>
                      <a:pt x="146" y="966"/>
                      <a:pt x="194" y="1109"/>
                      <a:pt x="308" y="1165"/>
                    </a:cubicBezTo>
                    <a:cubicBezTo>
                      <a:pt x="343" y="1178"/>
                      <a:pt x="374" y="1184"/>
                      <a:pt x="402" y="1184"/>
                    </a:cubicBezTo>
                    <a:cubicBezTo>
                      <a:pt x="576" y="1184"/>
                      <a:pt x="642" y="963"/>
                      <a:pt x="652" y="802"/>
                    </a:cubicBezTo>
                    <a:cubicBezTo>
                      <a:pt x="668" y="547"/>
                      <a:pt x="618" y="291"/>
                      <a:pt x="465" y="77"/>
                    </a:cubicBezTo>
                    <a:cubicBezTo>
                      <a:pt x="445" y="51"/>
                      <a:pt x="420" y="30"/>
                      <a:pt x="389" y="16"/>
                    </a:cubicBezTo>
                    <a:cubicBezTo>
                      <a:pt x="358" y="5"/>
                      <a:pt x="329" y="0"/>
                      <a:pt x="3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7" name="Google Shape;2197;p49"/>
              <p:cNvSpPr/>
              <p:nvPr/>
            </p:nvSpPr>
            <p:spPr>
              <a:xfrm>
                <a:off x="3000574" y="2923958"/>
                <a:ext cx="50570" cy="118918"/>
              </a:xfrm>
              <a:custGeom>
                <a:avLst/>
                <a:gdLst/>
                <a:ahLst/>
                <a:cxnLst/>
                <a:rect l="l" t="t" r="r" b="b"/>
                <a:pathLst>
                  <a:path w="805" h="1893" extrusionOk="0">
                    <a:moveTo>
                      <a:pt x="610" y="0"/>
                    </a:moveTo>
                    <a:cubicBezTo>
                      <a:pt x="553" y="0"/>
                      <a:pt x="498" y="28"/>
                      <a:pt x="463" y="78"/>
                    </a:cubicBezTo>
                    <a:cubicBezTo>
                      <a:pt x="228" y="443"/>
                      <a:pt x="104" y="857"/>
                      <a:pt x="34" y="1280"/>
                    </a:cubicBezTo>
                    <a:cubicBezTo>
                      <a:pt x="13" y="1421"/>
                      <a:pt x="0" y="1564"/>
                      <a:pt x="11" y="1713"/>
                    </a:cubicBezTo>
                    <a:cubicBezTo>
                      <a:pt x="15" y="1769"/>
                      <a:pt x="44" y="1825"/>
                      <a:pt x="95" y="1859"/>
                    </a:cubicBezTo>
                    <a:cubicBezTo>
                      <a:pt x="128" y="1882"/>
                      <a:pt x="166" y="1893"/>
                      <a:pt x="203" y="1893"/>
                    </a:cubicBezTo>
                    <a:cubicBezTo>
                      <a:pt x="265" y="1893"/>
                      <a:pt x="326" y="1863"/>
                      <a:pt x="363" y="1807"/>
                    </a:cubicBezTo>
                    <a:cubicBezTo>
                      <a:pt x="525" y="1561"/>
                      <a:pt x="616" y="1294"/>
                      <a:pt x="689" y="1015"/>
                    </a:cubicBezTo>
                    <a:cubicBezTo>
                      <a:pt x="757" y="735"/>
                      <a:pt x="805" y="454"/>
                      <a:pt x="787" y="162"/>
                    </a:cubicBezTo>
                    <a:cubicBezTo>
                      <a:pt x="782" y="111"/>
                      <a:pt x="755" y="60"/>
                      <a:pt x="709" y="31"/>
                    </a:cubicBezTo>
                    <a:cubicBezTo>
                      <a:pt x="679" y="10"/>
                      <a:pt x="644" y="0"/>
                      <a:pt x="6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8" name="Google Shape;2198;p49"/>
              <p:cNvSpPr/>
              <p:nvPr/>
            </p:nvSpPr>
            <p:spPr>
              <a:xfrm>
                <a:off x="2840069" y="3106200"/>
                <a:ext cx="52455" cy="104847"/>
              </a:xfrm>
              <a:custGeom>
                <a:avLst/>
                <a:gdLst/>
                <a:ahLst/>
                <a:cxnLst/>
                <a:rect l="l" t="t" r="r" b="b"/>
                <a:pathLst>
                  <a:path w="835" h="1669" extrusionOk="0">
                    <a:moveTo>
                      <a:pt x="650" y="1"/>
                    </a:moveTo>
                    <a:cubicBezTo>
                      <a:pt x="599" y="1"/>
                      <a:pt x="549" y="22"/>
                      <a:pt x="513" y="63"/>
                    </a:cubicBezTo>
                    <a:cubicBezTo>
                      <a:pt x="269" y="364"/>
                      <a:pt x="129" y="722"/>
                      <a:pt x="44" y="1095"/>
                    </a:cubicBezTo>
                    <a:cubicBezTo>
                      <a:pt x="19" y="1217"/>
                      <a:pt x="1" y="1344"/>
                      <a:pt x="6" y="1479"/>
                    </a:cubicBezTo>
                    <a:cubicBezTo>
                      <a:pt x="8" y="1533"/>
                      <a:pt x="31" y="1585"/>
                      <a:pt x="75" y="1621"/>
                    </a:cubicBezTo>
                    <a:cubicBezTo>
                      <a:pt x="120" y="1654"/>
                      <a:pt x="162" y="1669"/>
                      <a:pt x="201" y="1669"/>
                    </a:cubicBezTo>
                    <a:cubicBezTo>
                      <a:pt x="369" y="1669"/>
                      <a:pt x="485" y="1404"/>
                      <a:pt x="559" y="1272"/>
                    </a:cubicBezTo>
                    <a:cubicBezTo>
                      <a:pt x="724" y="927"/>
                      <a:pt x="834" y="558"/>
                      <a:pt x="829" y="171"/>
                    </a:cubicBezTo>
                    <a:cubicBezTo>
                      <a:pt x="826" y="124"/>
                      <a:pt x="805" y="76"/>
                      <a:pt x="767" y="44"/>
                    </a:cubicBezTo>
                    <a:cubicBezTo>
                      <a:pt x="733" y="15"/>
                      <a:pt x="691" y="1"/>
                      <a:pt x="6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9" name="Google Shape;2199;p49"/>
              <p:cNvSpPr/>
              <p:nvPr/>
            </p:nvSpPr>
            <p:spPr>
              <a:xfrm>
                <a:off x="2933043" y="3243713"/>
                <a:ext cx="52078" cy="97685"/>
              </a:xfrm>
              <a:custGeom>
                <a:avLst/>
                <a:gdLst/>
                <a:ahLst/>
                <a:cxnLst/>
                <a:rect l="l" t="t" r="r" b="b"/>
                <a:pathLst>
                  <a:path w="829" h="1555" extrusionOk="0">
                    <a:moveTo>
                      <a:pt x="643" y="0"/>
                    </a:moveTo>
                    <a:cubicBezTo>
                      <a:pt x="594" y="0"/>
                      <a:pt x="546" y="19"/>
                      <a:pt x="510" y="57"/>
                    </a:cubicBezTo>
                    <a:cubicBezTo>
                      <a:pt x="269" y="327"/>
                      <a:pt x="127" y="656"/>
                      <a:pt x="43" y="1003"/>
                    </a:cubicBezTo>
                    <a:cubicBezTo>
                      <a:pt x="17" y="1119"/>
                      <a:pt x="0" y="1237"/>
                      <a:pt x="5" y="1363"/>
                    </a:cubicBezTo>
                    <a:cubicBezTo>
                      <a:pt x="6" y="1412"/>
                      <a:pt x="27" y="1463"/>
                      <a:pt x="67" y="1499"/>
                    </a:cubicBezTo>
                    <a:cubicBezTo>
                      <a:pt x="113" y="1538"/>
                      <a:pt x="157" y="1555"/>
                      <a:pt x="199" y="1555"/>
                    </a:cubicBezTo>
                    <a:cubicBezTo>
                      <a:pt x="356" y="1555"/>
                      <a:pt x="480" y="1321"/>
                      <a:pt x="554" y="1194"/>
                    </a:cubicBezTo>
                    <a:cubicBezTo>
                      <a:pt x="717" y="877"/>
                      <a:pt x="828" y="536"/>
                      <a:pt x="824" y="173"/>
                    </a:cubicBezTo>
                    <a:cubicBezTo>
                      <a:pt x="820" y="127"/>
                      <a:pt x="802" y="82"/>
                      <a:pt x="768" y="49"/>
                    </a:cubicBezTo>
                    <a:cubicBezTo>
                      <a:pt x="733" y="17"/>
                      <a:pt x="688" y="0"/>
                      <a:pt x="6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0" name="Google Shape;2200;p49"/>
              <p:cNvSpPr/>
              <p:nvPr/>
            </p:nvSpPr>
            <p:spPr>
              <a:xfrm>
                <a:off x="2747975" y="3587465"/>
                <a:ext cx="45921" cy="86189"/>
              </a:xfrm>
              <a:custGeom>
                <a:avLst/>
                <a:gdLst/>
                <a:ahLst/>
                <a:cxnLst/>
                <a:rect l="l" t="t" r="r" b="b"/>
                <a:pathLst>
                  <a:path w="731" h="1372" extrusionOk="0">
                    <a:moveTo>
                      <a:pt x="479" y="0"/>
                    </a:moveTo>
                    <a:cubicBezTo>
                      <a:pt x="206" y="0"/>
                      <a:pt x="29" y="708"/>
                      <a:pt x="25" y="905"/>
                    </a:cubicBezTo>
                    <a:cubicBezTo>
                      <a:pt x="24" y="1036"/>
                      <a:pt x="0" y="1220"/>
                      <a:pt x="113" y="1323"/>
                    </a:cubicBezTo>
                    <a:cubicBezTo>
                      <a:pt x="151" y="1355"/>
                      <a:pt x="198" y="1371"/>
                      <a:pt x="244" y="1371"/>
                    </a:cubicBezTo>
                    <a:cubicBezTo>
                      <a:pt x="303" y="1371"/>
                      <a:pt x="360" y="1346"/>
                      <a:pt x="400" y="1298"/>
                    </a:cubicBezTo>
                    <a:cubicBezTo>
                      <a:pt x="645" y="971"/>
                      <a:pt x="731" y="543"/>
                      <a:pt x="659" y="147"/>
                    </a:cubicBezTo>
                    <a:cubicBezTo>
                      <a:pt x="651" y="108"/>
                      <a:pt x="630" y="74"/>
                      <a:pt x="597" y="44"/>
                    </a:cubicBezTo>
                    <a:cubicBezTo>
                      <a:pt x="556" y="14"/>
                      <a:pt x="516" y="0"/>
                      <a:pt x="4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1" name="Google Shape;2201;p49"/>
              <p:cNvSpPr/>
              <p:nvPr/>
            </p:nvSpPr>
            <p:spPr>
              <a:xfrm>
                <a:off x="2832970" y="3697714"/>
                <a:ext cx="46047" cy="78776"/>
              </a:xfrm>
              <a:custGeom>
                <a:avLst/>
                <a:gdLst/>
                <a:ahLst/>
                <a:cxnLst/>
                <a:rect l="l" t="t" r="r" b="b"/>
                <a:pathLst>
                  <a:path w="733" h="1254" extrusionOk="0">
                    <a:moveTo>
                      <a:pt x="484" y="1"/>
                    </a:moveTo>
                    <a:cubicBezTo>
                      <a:pt x="434" y="1"/>
                      <a:pt x="384" y="20"/>
                      <a:pt x="347" y="61"/>
                    </a:cubicBezTo>
                    <a:cubicBezTo>
                      <a:pt x="278" y="135"/>
                      <a:pt x="230" y="215"/>
                      <a:pt x="188" y="297"/>
                    </a:cubicBezTo>
                    <a:cubicBezTo>
                      <a:pt x="70" y="546"/>
                      <a:pt x="0" y="818"/>
                      <a:pt x="60" y="1096"/>
                    </a:cubicBezTo>
                    <a:cubicBezTo>
                      <a:pt x="81" y="1194"/>
                      <a:pt x="174" y="1253"/>
                      <a:pt x="267" y="1253"/>
                    </a:cubicBezTo>
                    <a:cubicBezTo>
                      <a:pt x="321" y="1253"/>
                      <a:pt x="374" y="1233"/>
                      <a:pt x="414" y="1189"/>
                    </a:cubicBezTo>
                    <a:cubicBezTo>
                      <a:pt x="484" y="1114"/>
                      <a:pt x="530" y="1034"/>
                      <a:pt x="570" y="951"/>
                    </a:cubicBezTo>
                    <a:cubicBezTo>
                      <a:pt x="681" y="697"/>
                      <a:pt x="733" y="422"/>
                      <a:pt x="672" y="145"/>
                    </a:cubicBezTo>
                    <a:cubicBezTo>
                      <a:pt x="652" y="55"/>
                      <a:pt x="568" y="1"/>
                      <a:pt x="4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2" name="Google Shape;2202;p49"/>
              <p:cNvSpPr/>
              <p:nvPr/>
            </p:nvSpPr>
            <p:spPr>
              <a:xfrm>
                <a:off x="4577672" y="3676858"/>
                <a:ext cx="51889" cy="89581"/>
              </a:xfrm>
              <a:custGeom>
                <a:avLst/>
                <a:gdLst/>
                <a:ahLst/>
                <a:cxnLst/>
                <a:rect l="l" t="t" r="r" b="b"/>
                <a:pathLst>
                  <a:path w="826" h="1426" extrusionOk="0">
                    <a:moveTo>
                      <a:pt x="354" y="0"/>
                    </a:moveTo>
                    <a:cubicBezTo>
                      <a:pt x="0" y="0"/>
                      <a:pt x="190" y="874"/>
                      <a:pt x="278" y="1068"/>
                    </a:cubicBezTo>
                    <a:cubicBezTo>
                      <a:pt x="339" y="1192"/>
                      <a:pt x="395" y="1377"/>
                      <a:pt x="550" y="1421"/>
                    </a:cubicBezTo>
                    <a:cubicBezTo>
                      <a:pt x="568" y="1424"/>
                      <a:pt x="584" y="1426"/>
                      <a:pt x="600" y="1426"/>
                    </a:cubicBezTo>
                    <a:cubicBezTo>
                      <a:pt x="825" y="1426"/>
                      <a:pt x="821" y="1118"/>
                      <a:pt x="811" y="948"/>
                    </a:cubicBezTo>
                    <a:cubicBezTo>
                      <a:pt x="783" y="634"/>
                      <a:pt x="696" y="326"/>
                      <a:pt x="503" y="68"/>
                    </a:cubicBezTo>
                    <a:cubicBezTo>
                      <a:pt x="478" y="38"/>
                      <a:pt x="441" y="13"/>
                      <a:pt x="399" y="4"/>
                    </a:cubicBezTo>
                    <a:cubicBezTo>
                      <a:pt x="383" y="1"/>
                      <a:pt x="368" y="0"/>
                      <a:pt x="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49"/>
              <p:cNvSpPr/>
              <p:nvPr/>
            </p:nvSpPr>
            <p:spPr>
              <a:xfrm>
                <a:off x="4660594" y="3577225"/>
                <a:ext cx="48246" cy="93288"/>
              </a:xfrm>
              <a:custGeom>
                <a:avLst/>
                <a:gdLst/>
                <a:ahLst/>
                <a:cxnLst/>
                <a:rect l="l" t="t" r="r" b="b"/>
                <a:pathLst>
                  <a:path w="768" h="1485" extrusionOk="0">
                    <a:moveTo>
                      <a:pt x="341" y="1"/>
                    </a:moveTo>
                    <a:cubicBezTo>
                      <a:pt x="0" y="1"/>
                      <a:pt x="151" y="903"/>
                      <a:pt x="228" y="1098"/>
                    </a:cubicBezTo>
                    <a:cubicBezTo>
                      <a:pt x="282" y="1227"/>
                      <a:pt x="329" y="1427"/>
                      <a:pt x="485" y="1478"/>
                    </a:cubicBezTo>
                    <a:cubicBezTo>
                      <a:pt x="506" y="1482"/>
                      <a:pt x="525" y="1484"/>
                      <a:pt x="542" y="1484"/>
                    </a:cubicBezTo>
                    <a:cubicBezTo>
                      <a:pt x="761" y="1484"/>
                      <a:pt x="767" y="1173"/>
                      <a:pt x="765" y="1004"/>
                    </a:cubicBezTo>
                    <a:cubicBezTo>
                      <a:pt x="750" y="678"/>
                      <a:pt x="677" y="357"/>
                      <a:pt x="496" y="79"/>
                    </a:cubicBezTo>
                    <a:cubicBezTo>
                      <a:pt x="473" y="43"/>
                      <a:pt x="436" y="17"/>
                      <a:pt x="394" y="7"/>
                    </a:cubicBezTo>
                    <a:cubicBezTo>
                      <a:pt x="375" y="3"/>
                      <a:pt x="358" y="1"/>
                      <a:pt x="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49"/>
              <p:cNvSpPr/>
              <p:nvPr/>
            </p:nvSpPr>
            <p:spPr>
              <a:xfrm>
                <a:off x="2241645" y="1628733"/>
                <a:ext cx="95361" cy="65270"/>
              </a:xfrm>
              <a:custGeom>
                <a:avLst/>
                <a:gdLst/>
                <a:ahLst/>
                <a:cxnLst/>
                <a:rect l="l" t="t" r="r" b="b"/>
                <a:pathLst>
                  <a:path w="1518" h="1039" extrusionOk="0">
                    <a:moveTo>
                      <a:pt x="450" y="0"/>
                    </a:moveTo>
                    <a:cubicBezTo>
                      <a:pt x="427" y="0"/>
                      <a:pt x="403" y="5"/>
                      <a:pt x="380" y="13"/>
                    </a:cubicBezTo>
                    <a:cubicBezTo>
                      <a:pt x="1" y="195"/>
                      <a:pt x="665" y="802"/>
                      <a:pt x="861" y="910"/>
                    </a:cubicBezTo>
                    <a:cubicBezTo>
                      <a:pt x="956" y="961"/>
                      <a:pt x="1072" y="1039"/>
                      <a:pt x="1190" y="1039"/>
                    </a:cubicBezTo>
                    <a:cubicBezTo>
                      <a:pt x="1216" y="1039"/>
                      <a:pt x="1242" y="1035"/>
                      <a:pt x="1268" y="1026"/>
                    </a:cubicBezTo>
                    <a:cubicBezTo>
                      <a:pt x="1517" y="909"/>
                      <a:pt x="1339" y="642"/>
                      <a:pt x="1221" y="500"/>
                    </a:cubicBezTo>
                    <a:cubicBezTo>
                      <a:pt x="1025" y="274"/>
                      <a:pt x="787" y="90"/>
                      <a:pt x="495" y="6"/>
                    </a:cubicBezTo>
                    <a:cubicBezTo>
                      <a:pt x="481" y="2"/>
                      <a:pt x="466" y="0"/>
                      <a:pt x="4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49"/>
              <p:cNvSpPr/>
              <p:nvPr/>
            </p:nvSpPr>
            <p:spPr>
              <a:xfrm>
                <a:off x="2352271" y="1789741"/>
                <a:ext cx="99570" cy="73374"/>
              </a:xfrm>
              <a:custGeom>
                <a:avLst/>
                <a:gdLst/>
                <a:ahLst/>
                <a:cxnLst/>
                <a:rect l="l" t="t" r="r" b="b"/>
                <a:pathLst>
                  <a:path w="1585" h="1168" extrusionOk="0">
                    <a:moveTo>
                      <a:pt x="206" y="1"/>
                    </a:moveTo>
                    <a:cubicBezTo>
                      <a:pt x="175" y="1"/>
                      <a:pt x="144" y="9"/>
                      <a:pt x="116" y="25"/>
                    </a:cubicBezTo>
                    <a:cubicBezTo>
                      <a:pt x="30" y="75"/>
                      <a:pt x="0" y="185"/>
                      <a:pt x="51" y="272"/>
                    </a:cubicBezTo>
                    <a:cubicBezTo>
                      <a:pt x="249" y="588"/>
                      <a:pt x="533" y="825"/>
                      <a:pt x="847" y="1012"/>
                    </a:cubicBezTo>
                    <a:cubicBezTo>
                      <a:pt x="953" y="1073"/>
                      <a:pt x="1064" y="1127"/>
                      <a:pt x="1189" y="1161"/>
                    </a:cubicBezTo>
                    <a:cubicBezTo>
                      <a:pt x="1206" y="1165"/>
                      <a:pt x="1223" y="1168"/>
                      <a:pt x="1241" y="1168"/>
                    </a:cubicBezTo>
                    <a:cubicBezTo>
                      <a:pt x="1274" y="1168"/>
                      <a:pt x="1309" y="1159"/>
                      <a:pt x="1340" y="1140"/>
                    </a:cubicBezTo>
                    <a:cubicBezTo>
                      <a:pt x="1584" y="980"/>
                      <a:pt x="1306" y="717"/>
                      <a:pt x="1179" y="581"/>
                    </a:cubicBezTo>
                    <a:cubicBezTo>
                      <a:pt x="915" y="326"/>
                      <a:pt x="611" y="115"/>
                      <a:pt x="255" y="8"/>
                    </a:cubicBezTo>
                    <a:cubicBezTo>
                      <a:pt x="239" y="3"/>
                      <a:pt x="223" y="1"/>
                      <a:pt x="2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49"/>
              <p:cNvSpPr/>
              <p:nvPr/>
            </p:nvSpPr>
            <p:spPr>
              <a:xfrm>
                <a:off x="2533947" y="1861795"/>
                <a:ext cx="89707" cy="69228"/>
              </a:xfrm>
              <a:custGeom>
                <a:avLst/>
                <a:gdLst/>
                <a:ahLst/>
                <a:cxnLst/>
                <a:rect l="l" t="t" r="r" b="b"/>
                <a:pathLst>
                  <a:path w="1428" h="1102" extrusionOk="0">
                    <a:moveTo>
                      <a:pt x="218" y="0"/>
                    </a:moveTo>
                    <a:cubicBezTo>
                      <a:pt x="104" y="0"/>
                      <a:pt x="0" y="117"/>
                      <a:pt x="41" y="239"/>
                    </a:cubicBezTo>
                    <a:cubicBezTo>
                      <a:pt x="82" y="362"/>
                      <a:pt x="146" y="469"/>
                      <a:pt x="222" y="565"/>
                    </a:cubicBezTo>
                    <a:cubicBezTo>
                      <a:pt x="453" y="851"/>
                      <a:pt x="784" y="1075"/>
                      <a:pt x="1159" y="1101"/>
                    </a:cubicBezTo>
                    <a:cubicBezTo>
                      <a:pt x="1164" y="1102"/>
                      <a:pt x="1169" y="1102"/>
                      <a:pt x="1174" y="1102"/>
                    </a:cubicBezTo>
                    <a:cubicBezTo>
                      <a:pt x="1331" y="1102"/>
                      <a:pt x="1428" y="898"/>
                      <a:pt x="1319" y="778"/>
                    </a:cubicBezTo>
                    <a:cubicBezTo>
                      <a:pt x="1244" y="685"/>
                      <a:pt x="1162" y="612"/>
                      <a:pt x="1081" y="544"/>
                    </a:cubicBezTo>
                    <a:cubicBezTo>
                      <a:pt x="831" y="343"/>
                      <a:pt x="589" y="162"/>
                      <a:pt x="297" y="20"/>
                    </a:cubicBezTo>
                    <a:cubicBezTo>
                      <a:pt x="271" y="6"/>
                      <a:pt x="244" y="0"/>
                      <a:pt x="2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7" name="Google Shape;2207;p49"/>
              <p:cNvSpPr/>
              <p:nvPr/>
            </p:nvSpPr>
            <p:spPr>
              <a:xfrm>
                <a:off x="1733494" y="1773533"/>
                <a:ext cx="82231" cy="64579"/>
              </a:xfrm>
              <a:custGeom>
                <a:avLst/>
                <a:gdLst/>
                <a:ahLst/>
                <a:cxnLst/>
                <a:rect l="l" t="t" r="r" b="b"/>
                <a:pathLst>
                  <a:path w="1309" h="1028" extrusionOk="0">
                    <a:moveTo>
                      <a:pt x="445" y="1"/>
                    </a:moveTo>
                    <a:cubicBezTo>
                      <a:pt x="427" y="1"/>
                      <a:pt x="408" y="3"/>
                      <a:pt x="390" y="9"/>
                    </a:cubicBezTo>
                    <a:cubicBezTo>
                      <a:pt x="0" y="159"/>
                      <a:pt x="568" y="774"/>
                      <a:pt x="761" y="893"/>
                    </a:cubicBezTo>
                    <a:cubicBezTo>
                      <a:pt x="851" y="949"/>
                      <a:pt x="962" y="1028"/>
                      <a:pt x="1078" y="1028"/>
                    </a:cubicBezTo>
                    <a:cubicBezTo>
                      <a:pt x="1097" y="1028"/>
                      <a:pt x="1116" y="1026"/>
                      <a:pt x="1135" y="1021"/>
                    </a:cubicBezTo>
                    <a:cubicBezTo>
                      <a:pt x="1246" y="988"/>
                      <a:pt x="1308" y="873"/>
                      <a:pt x="1276" y="762"/>
                    </a:cubicBezTo>
                    <a:cubicBezTo>
                      <a:pt x="1151" y="409"/>
                      <a:pt x="852" y="132"/>
                      <a:pt x="499" y="9"/>
                    </a:cubicBezTo>
                    <a:cubicBezTo>
                      <a:pt x="482" y="3"/>
                      <a:pt x="463" y="1"/>
                      <a:pt x="4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8" name="Google Shape;2208;p49"/>
              <p:cNvSpPr/>
              <p:nvPr/>
            </p:nvSpPr>
            <p:spPr>
              <a:xfrm>
                <a:off x="1808752" y="1924678"/>
                <a:ext cx="87885" cy="67783"/>
              </a:xfrm>
              <a:custGeom>
                <a:avLst/>
                <a:gdLst/>
                <a:ahLst/>
                <a:cxnLst/>
                <a:rect l="l" t="t" r="r" b="b"/>
                <a:pathLst>
                  <a:path w="1399" h="1079" extrusionOk="0">
                    <a:moveTo>
                      <a:pt x="443" y="1"/>
                    </a:moveTo>
                    <a:cubicBezTo>
                      <a:pt x="427" y="1"/>
                      <a:pt x="412" y="3"/>
                      <a:pt x="396" y="7"/>
                    </a:cubicBezTo>
                    <a:cubicBezTo>
                      <a:pt x="0" y="146"/>
                      <a:pt x="573" y="799"/>
                      <a:pt x="761" y="925"/>
                    </a:cubicBezTo>
                    <a:cubicBezTo>
                      <a:pt x="852" y="987"/>
                      <a:pt x="967" y="1079"/>
                      <a:pt x="1089" y="1079"/>
                    </a:cubicBezTo>
                    <a:cubicBezTo>
                      <a:pt x="1106" y="1079"/>
                      <a:pt x="1123" y="1077"/>
                      <a:pt x="1140" y="1073"/>
                    </a:cubicBezTo>
                    <a:cubicBezTo>
                      <a:pt x="1399" y="987"/>
                      <a:pt x="1262" y="706"/>
                      <a:pt x="1160" y="553"/>
                    </a:cubicBezTo>
                    <a:cubicBezTo>
                      <a:pt x="994" y="316"/>
                      <a:pt x="783" y="116"/>
                      <a:pt x="508" y="11"/>
                    </a:cubicBezTo>
                    <a:cubicBezTo>
                      <a:pt x="487" y="5"/>
                      <a:pt x="465" y="1"/>
                      <a:pt x="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49"/>
              <p:cNvSpPr/>
              <p:nvPr/>
            </p:nvSpPr>
            <p:spPr>
              <a:xfrm>
                <a:off x="1925158" y="1938122"/>
                <a:ext cx="92597" cy="71552"/>
              </a:xfrm>
              <a:custGeom>
                <a:avLst/>
                <a:gdLst/>
                <a:ahLst/>
                <a:cxnLst/>
                <a:rect l="l" t="t" r="r" b="b"/>
                <a:pathLst>
                  <a:path w="1474" h="1139" extrusionOk="0">
                    <a:moveTo>
                      <a:pt x="452" y="0"/>
                    </a:moveTo>
                    <a:cubicBezTo>
                      <a:pt x="434" y="0"/>
                      <a:pt x="415" y="3"/>
                      <a:pt x="395" y="9"/>
                    </a:cubicBezTo>
                    <a:cubicBezTo>
                      <a:pt x="1" y="152"/>
                      <a:pt x="625" y="842"/>
                      <a:pt x="810" y="969"/>
                    </a:cubicBezTo>
                    <a:cubicBezTo>
                      <a:pt x="908" y="1035"/>
                      <a:pt x="1026" y="1138"/>
                      <a:pt x="1156" y="1138"/>
                    </a:cubicBezTo>
                    <a:cubicBezTo>
                      <a:pt x="1174" y="1138"/>
                      <a:pt x="1194" y="1136"/>
                      <a:pt x="1213" y="1131"/>
                    </a:cubicBezTo>
                    <a:cubicBezTo>
                      <a:pt x="1474" y="1035"/>
                      <a:pt x="1311" y="748"/>
                      <a:pt x="1209" y="596"/>
                    </a:cubicBezTo>
                    <a:cubicBezTo>
                      <a:pt x="1032" y="344"/>
                      <a:pt x="806" y="131"/>
                      <a:pt x="517" y="12"/>
                    </a:cubicBezTo>
                    <a:cubicBezTo>
                      <a:pt x="496" y="4"/>
                      <a:pt x="474" y="0"/>
                      <a:pt x="4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0" name="Google Shape;2210;p49"/>
              <p:cNvSpPr/>
              <p:nvPr/>
            </p:nvSpPr>
            <p:spPr>
              <a:xfrm>
                <a:off x="2403972" y="2393631"/>
                <a:ext cx="98250" cy="56915"/>
              </a:xfrm>
              <a:custGeom>
                <a:avLst/>
                <a:gdLst/>
                <a:ahLst/>
                <a:cxnLst/>
                <a:rect l="l" t="t" r="r" b="b"/>
                <a:pathLst>
                  <a:path w="1564" h="906" extrusionOk="0">
                    <a:moveTo>
                      <a:pt x="439" y="0"/>
                    </a:moveTo>
                    <a:cubicBezTo>
                      <a:pt x="404" y="0"/>
                      <a:pt x="368" y="11"/>
                      <a:pt x="338" y="32"/>
                    </a:cubicBezTo>
                    <a:cubicBezTo>
                      <a:pt x="1" y="284"/>
                      <a:pt x="799" y="765"/>
                      <a:pt x="1012" y="833"/>
                    </a:cubicBezTo>
                    <a:cubicBezTo>
                      <a:pt x="1100" y="860"/>
                      <a:pt x="1208" y="906"/>
                      <a:pt x="1310" y="906"/>
                    </a:cubicBezTo>
                    <a:cubicBezTo>
                      <a:pt x="1357" y="906"/>
                      <a:pt x="1402" y="896"/>
                      <a:pt x="1444" y="871"/>
                    </a:cubicBezTo>
                    <a:cubicBezTo>
                      <a:pt x="1539" y="807"/>
                      <a:pt x="1563" y="682"/>
                      <a:pt x="1500" y="588"/>
                    </a:cubicBezTo>
                    <a:cubicBezTo>
                      <a:pt x="1254" y="259"/>
                      <a:pt x="860" y="48"/>
                      <a:pt x="454" y="1"/>
                    </a:cubicBezTo>
                    <a:cubicBezTo>
                      <a:pt x="449" y="0"/>
                      <a:pt x="444" y="0"/>
                      <a:pt x="4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49"/>
              <p:cNvSpPr/>
              <p:nvPr/>
            </p:nvSpPr>
            <p:spPr>
              <a:xfrm>
                <a:off x="2490036" y="2514434"/>
                <a:ext cx="88262" cy="69165"/>
              </a:xfrm>
              <a:custGeom>
                <a:avLst/>
                <a:gdLst/>
                <a:ahLst/>
                <a:cxnLst/>
                <a:rect l="l" t="t" r="r" b="b"/>
                <a:pathLst>
                  <a:path w="1405" h="1101" extrusionOk="0">
                    <a:moveTo>
                      <a:pt x="207" y="0"/>
                    </a:moveTo>
                    <a:cubicBezTo>
                      <a:pt x="180" y="0"/>
                      <a:pt x="154" y="6"/>
                      <a:pt x="130" y="17"/>
                    </a:cubicBezTo>
                    <a:cubicBezTo>
                      <a:pt x="39" y="61"/>
                      <a:pt x="0" y="171"/>
                      <a:pt x="44" y="263"/>
                    </a:cubicBezTo>
                    <a:cubicBezTo>
                      <a:pt x="196" y="558"/>
                      <a:pt x="437" y="783"/>
                      <a:pt x="714" y="959"/>
                    </a:cubicBezTo>
                    <a:cubicBezTo>
                      <a:pt x="813" y="1010"/>
                      <a:pt x="942" y="1100"/>
                      <a:pt x="1067" y="1100"/>
                    </a:cubicBezTo>
                    <a:cubicBezTo>
                      <a:pt x="1097" y="1100"/>
                      <a:pt x="1127" y="1095"/>
                      <a:pt x="1156" y="1083"/>
                    </a:cubicBezTo>
                    <a:cubicBezTo>
                      <a:pt x="1404" y="949"/>
                      <a:pt x="1182" y="679"/>
                      <a:pt x="1062" y="540"/>
                    </a:cubicBezTo>
                    <a:cubicBezTo>
                      <a:pt x="838" y="300"/>
                      <a:pt x="574" y="102"/>
                      <a:pt x="255" y="7"/>
                    </a:cubicBezTo>
                    <a:cubicBezTo>
                      <a:pt x="240" y="2"/>
                      <a:pt x="223" y="0"/>
                      <a:pt x="2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49"/>
              <p:cNvSpPr/>
              <p:nvPr/>
            </p:nvSpPr>
            <p:spPr>
              <a:xfrm>
                <a:off x="2612786" y="2507524"/>
                <a:ext cx="98565" cy="62443"/>
              </a:xfrm>
              <a:custGeom>
                <a:avLst/>
                <a:gdLst/>
                <a:ahLst/>
                <a:cxnLst/>
                <a:rect l="l" t="t" r="r" b="b"/>
                <a:pathLst>
                  <a:path w="1569" h="994" extrusionOk="0">
                    <a:moveTo>
                      <a:pt x="447" y="0"/>
                    </a:moveTo>
                    <a:cubicBezTo>
                      <a:pt x="420" y="0"/>
                      <a:pt x="393" y="6"/>
                      <a:pt x="366" y="20"/>
                    </a:cubicBezTo>
                    <a:cubicBezTo>
                      <a:pt x="1" y="225"/>
                      <a:pt x="709" y="791"/>
                      <a:pt x="912" y="886"/>
                    </a:cubicBezTo>
                    <a:cubicBezTo>
                      <a:pt x="1005" y="928"/>
                      <a:pt x="1119" y="994"/>
                      <a:pt x="1231" y="994"/>
                    </a:cubicBezTo>
                    <a:cubicBezTo>
                      <a:pt x="1263" y="994"/>
                      <a:pt x="1295" y="988"/>
                      <a:pt x="1327" y="975"/>
                    </a:cubicBezTo>
                    <a:cubicBezTo>
                      <a:pt x="1568" y="843"/>
                      <a:pt x="1371" y="586"/>
                      <a:pt x="1244" y="453"/>
                    </a:cubicBezTo>
                    <a:cubicBezTo>
                      <a:pt x="1033" y="238"/>
                      <a:pt x="782" y="70"/>
                      <a:pt x="482" y="3"/>
                    </a:cubicBezTo>
                    <a:cubicBezTo>
                      <a:pt x="470" y="1"/>
                      <a:pt x="459" y="0"/>
                      <a:pt x="4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49"/>
              <p:cNvSpPr/>
              <p:nvPr/>
            </p:nvSpPr>
            <p:spPr>
              <a:xfrm>
                <a:off x="5644482" y="1835474"/>
                <a:ext cx="61187" cy="64014"/>
              </a:xfrm>
              <a:custGeom>
                <a:avLst/>
                <a:gdLst/>
                <a:ahLst/>
                <a:cxnLst/>
                <a:rect l="l" t="t" r="r" b="b"/>
                <a:pathLst>
                  <a:path w="974" h="1019" extrusionOk="0">
                    <a:moveTo>
                      <a:pt x="758" y="1"/>
                    </a:moveTo>
                    <a:cubicBezTo>
                      <a:pt x="737" y="1"/>
                      <a:pt x="715" y="4"/>
                      <a:pt x="694" y="12"/>
                    </a:cubicBezTo>
                    <a:cubicBezTo>
                      <a:pt x="603" y="45"/>
                      <a:pt x="528" y="91"/>
                      <a:pt x="458" y="142"/>
                    </a:cubicBezTo>
                    <a:cubicBezTo>
                      <a:pt x="253" y="303"/>
                      <a:pt x="84" y="506"/>
                      <a:pt x="27" y="767"/>
                    </a:cubicBezTo>
                    <a:cubicBezTo>
                      <a:pt x="1" y="898"/>
                      <a:pt x="112" y="1018"/>
                      <a:pt x="236" y="1018"/>
                    </a:cubicBezTo>
                    <a:cubicBezTo>
                      <a:pt x="259" y="1018"/>
                      <a:pt x="282" y="1014"/>
                      <a:pt x="305" y="1006"/>
                    </a:cubicBezTo>
                    <a:cubicBezTo>
                      <a:pt x="396" y="974"/>
                      <a:pt x="469" y="927"/>
                      <a:pt x="536" y="873"/>
                    </a:cubicBezTo>
                    <a:cubicBezTo>
                      <a:pt x="736" y="706"/>
                      <a:pt x="892" y="491"/>
                      <a:pt x="949" y="230"/>
                    </a:cubicBezTo>
                    <a:cubicBezTo>
                      <a:pt x="973" y="110"/>
                      <a:pt x="872" y="1"/>
                      <a:pt x="7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4" name="Google Shape;2214;p49"/>
              <p:cNvSpPr/>
              <p:nvPr/>
            </p:nvSpPr>
            <p:spPr>
              <a:xfrm>
                <a:off x="5461487" y="1924239"/>
                <a:ext cx="74881" cy="75196"/>
              </a:xfrm>
              <a:custGeom>
                <a:avLst/>
                <a:gdLst/>
                <a:ahLst/>
                <a:cxnLst/>
                <a:rect l="l" t="t" r="r" b="b"/>
                <a:pathLst>
                  <a:path w="1192" h="1197" extrusionOk="0">
                    <a:moveTo>
                      <a:pt x="1005" y="0"/>
                    </a:moveTo>
                    <a:cubicBezTo>
                      <a:pt x="982" y="0"/>
                      <a:pt x="959" y="5"/>
                      <a:pt x="936" y="14"/>
                    </a:cubicBezTo>
                    <a:cubicBezTo>
                      <a:pt x="632" y="148"/>
                      <a:pt x="393" y="374"/>
                      <a:pt x="202" y="639"/>
                    </a:cubicBezTo>
                    <a:cubicBezTo>
                      <a:pt x="133" y="760"/>
                      <a:pt x="0" y="918"/>
                      <a:pt x="54" y="1072"/>
                    </a:cubicBezTo>
                    <a:cubicBezTo>
                      <a:pt x="96" y="1163"/>
                      <a:pt x="159" y="1197"/>
                      <a:pt x="228" y="1197"/>
                    </a:cubicBezTo>
                    <a:cubicBezTo>
                      <a:pt x="355" y="1197"/>
                      <a:pt x="507" y="1086"/>
                      <a:pt x="600" y="1014"/>
                    </a:cubicBezTo>
                    <a:cubicBezTo>
                      <a:pt x="852" y="807"/>
                      <a:pt x="1065" y="555"/>
                      <a:pt x="1179" y="244"/>
                    </a:cubicBezTo>
                    <a:cubicBezTo>
                      <a:pt x="1191" y="204"/>
                      <a:pt x="1191" y="159"/>
                      <a:pt x="1177" y="116"/>
                    </a:cubicBezTo>
                    <a:cubicBezTo>
                      <a:pt x="1147" y="44"/>
                      <a:pt x="1078" y="0"/>
                      <a:pt x="1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5" name="Google Shape;2215;p49"/>
              <p:cNvSpPr/>
              <p:nvPr/>
            </p:nvSpPr>
            <p:spPr>
              <a:xfrm>
                <a:off x="5424361" y="2092283"/>
                <a:ext cx="68599" cy="58548"/>
              </a:xfrm>
              <a:custGeom>
                <a:avLst/>
                <a:gdLst/>
                <a:ahLst/>
                <a:cxnLst/>
                <a:rect l="l" t="t" r="r" b="b"/>
                <a:pathLst>
                  <a:path w="1092" h="932" extrusionOk="0">
                    <a:moveTo>
                      <a:pt x="862" y="0"/>
                    </a:moveTo>
                    <a:cubicBezTo>
                      <a:pt x="851" y="0"/>
                      <a:pt x="839" y="1"/>
                      <a:pt x="827" y="4"/>
                    </a:cubicBezTo>
                    <a:cubicBezTo>
                      <a:pt x="732" y="21"/>
                      <a:pt x="652" y="57"/>
                      <a:pt x="574" y="96"/>
                    </a:cubicBezTo>
                    <a:cubicBezTo>
                      <a:pt x="347" y="223"/>
                      <a:pt x="147" y="397"/>
                      <a:pt x="52" y="649"/>
                    </a:cubicBezTo>
                    <a:cubicBezTo>
                      <a:pt x="1" y="783"/>
                      <a:pt x="112" y="931"/>
                      <a:pt x="251" y="931"/>
                    </a:cubicBezTo>
                    <a:cubicBezTo>
                      <a:pt x="264" y="931"/>
                      <a:pt x="277" y="930"/>
                      <a:pt x="290" y="927"/>
                    </a:cubicBezTo>
                    <a:cubicBezTo>
                      <a:pt x="386" y="910"/>
                      <a:pt x="465" y="873"/>
                      <a:pt x="540" y="832"/>
                    </a:cubicBezTo>
                    <a:cubicBezTo>
                      <a:pt x="763" y="698"/>
                      <a:pt x="950" y="509"/>
                      <a:pt x="1045" y="260"/>
                    </a:cubicBezTo>
                    <a:cubicBezTo>
                      <a:pt x="1091" y="136"/>
                      <a:pt x="989" y="0"/>
                      <a:pt x="8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49"/>
              <p:cNvSpPr/>
              <p:nvPr/>
            </p:nvSpPr>
            <p:spPr>
              <a:xfrm>
                <a:off x="5219128" y="1597951"/>
                <a:ext cx="59930" cy="47994"/>
              </a:xfrm>
              <a:custGeom>
                <a:avLst/>
                <a:gdLst/>
                <a:ahLst/>
                <a:cxnLst/>
                <a:rect l="l" t="t" r="r" b="b"/>
                <a:pathLst>
                  <a:path w="954" h="764" extrusionOk="0">
                    <a:moveTo>
                      <a:pt x="720" y="0"/>
                    </a:moveTo>
                    <a:cubicBezTo>
                      <a:pt x="717" y="0"/>
                      <a:pt x="713" y="0"/>
                      <a:pt x="709" y="0"/>
                    </a:cubicBezTo>
                    <a:cubicBezTo>
                      <a:pt x="496" y="14"/>
                      <a:pt x="318" y="125"/>
                      <a:pt x="190" y="288"/>
                    </a:cubicBezTo>
                    <a:cubicBezTo>
                      <a:pt x="1" y="532"/>
                      <a:pt x="109" y="763"/>
                      <a:pt x="335" y="763"/>
                    </a:cubicBezTo>
                    <a:cubicBezTo>
                      <a:pt x="395" y="763"/>
                      <a:pt x="463" y="747"/>
                      <a:pt x="536" y="711"/>
                    </a:cubicBezTo>
                    <a:cubicBezTo>
                      <a:pt x="721" y="618"/>
                      <a:pt x="864" y="467"/>
                      <a:pt x="920" y="260"/>
                    </a:cubicBezTo>
                    <a:cubicBezTo>
                      <a:pt x="953" y="132"/>
                      <a:pt x="852" y="0"/>
                      <a:pt x="7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49"/>
              <p:cNvSpPr/>
              <p:nvPr/>
            </p:nvSpPr>
            <p:spPr>
              <a:xfrm>
                <a:off x="5100649" y="1779878"/>
                <a:ext cx="74944" cy="75007"/>
              </a:xfrm>
              <a:custGeom>
                <a:avLst/>
                <a:gdLst/>
                <a:ahLst/>
                <a:cxnLst/>
                <a:rect l="l" t="t" r="r" b="b"/>
                <a:pathLst>
                  <a:path w="1193" h="1194" extrusionOk="0">
                    <a:moveTo>
                      <a:pt x="1006" y="1"/>
                    </a:moveTo>
                    <a:cubicBezTo>
                      <a:pt x="983" y="1"/>
                      <a:pt x="960" y="5"/>
                      <a:pt x="938" y="14"/>
                    </a:cubicBezTo>
                    <a:cubicBezTo>
                      <a:pt x="632" y="146"/>
                      <a:pt x="394" y="373"/>
                      <a:pt x="203" y="637"/>
                    </a:cubicBezTo>
                    <a:cubicBezTo>
                      <a:pt x="131" y="757"/>
                      <a:pt x="1" y="914"/>
                      <a:pt x="53" y="1069"/>
                    </a:cubicBezTo>
                    <a:cubicBezTo>
                      <a:pt x="94" y="1160"/>
                      <a:pt x="157" y="1193"/>
                      <a:pt x="227" y="1193"/>
                    </a:cubicBezTo>
                    <a:cubicBezTo>
                      <a:pt x="354" y="1193"/>
                      <a:pt x="506" y="1083"/>
                      <a:pt x="599" y="1011"/>
                    </a:cubicBezTo>
                    <a:cubicBezTo>
                      <a:pt x="851" y="804"/>
                      <a:pt x="1065" y="554"/>
                      <a:pt x="1181" y="242"/>
                    </a:cubicBezTo>
                    <a:cubicBezTo>
                      <a:pt x="1193" y="204"/>
                      <a:pt x="1193" y="158"/>
                      <a:pt x="1177" y="117"/>
                    </a:cubicBezTo>
                    <a:cubicBezTo>
                      <a:pt x="1149" y="45"/>
                      <a:pt x="1079" y="1"/>
                      <a:pt x="10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49"/>
              <p:cNvSpPr/>
              <p:nvPr/>
            </p:nvSpPr>
            <p:spPr>
              <a:xfrm>
                <a:off x="4960937" y="1807833"/>
                <a:ext cx="65019" cy="64390"/>
              </a:xfrm>
              <a:custGeom>
                <a:avLst/>
                <a:gdLst/>
                <a:ahLst/>
                <a:cxnLst/>
                <a:rect l="l" t="t" r="r" b="b"/>
                <a:pathLst>
                  <a:path w="1035" h="1025" extrusionOk="0">
                    <a:moveTo>
                      <a:pt x="817" y="0"/>
                    </a:moveTo>
                    <a:cubicBezTo>
                      <a:pt x="797" y="0"/>
                      <a:pt x="777" y="4"/>
                      <a:pt x="758" y="11"/>
                    </a:cubicBezTo>
                    <a:cubicBezTo>
                      <a:pt x="418" y="138"/>
                      <a:pt x="138" y="418"/>
                      <a:pt x="35" y="766"/>
                    </a:cubicBezTo>
                    <a:cubicBezTo>
                      <a:pt x="1" y="897"/>
                      <a:pt x="113" y="1025"/>
                      <a:pt x="240" y="1025"/>
                    </a:cubicBezTo>
                    <a:cubicBezTo>
                      <a:pt x="261" y="1025"/>
                      <a:pt x="283" y="1022"/>
                      <a:pt x="304" y="1014"/>
                    </a:cubicBezTo>
                    <a:cubicBezTo>
                      <a:pt x="399" y="984"/>
                      <a:pt x="477" y="935"/>
                      <a:pt x="548" y="884"/>
                    </a:cubicBezTo>
                    <a:cubicBezTo>
                      <a:pt x="760" y="718"/>
                      <a:pt x="932" y="504"/>
                      <a:pt x="1003" y="238"/>
                    </a:cubicBezTo>
                    <a:cubicBezTo>
                      <a:pt x="1034" y="117"/>
                      <a:pt x="933" y="0"/>
                      <a:pt x="8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49"/>
              <p:cNvSpPr/>
              <p:nvPr/>
            </p:nvSpPr>
            <p:spPr>
              <a:xfrm>
                <a:off x="4892966" y="2566261"/>
                <a:ext cx="60307" cy="51450"/>
              </a:xfrm>
              <a:custGeom>
                <a:avLst/>
                <a:gdLst/>
                <a:ahLst/>
                <a:cxnLst/>
                <a:rect l="l" t="t" r="r" b="b"/>
                <a:pathLst>
                  <a:path w="960" h="819" extrusionOk="0">
                    <a:moveTo>
                      <a:pt x="729" y="1"/>
                    </a:moveTo>
                    <a:cubicBezTo>
                      <a:pt x="722" y="1"/>
                      <a:pt x="714" y="1"/>
                      <a:pt x="707" y="2"/>
                    </a:cubicBezTo>
                    <a:cubicBezTo>
                      <a:pt x="407" y="46"/>
                      <a:pt x="139" y="245"/>
                      <a:pt x="42" y="537"/>
                    </a:cubicBezTo>
                    <a:cubicBezTo>
                      <a:pt x="1" y="675"/>
                      <a:pt x="112" y="819"/>
                      <a:pt x="253" y="819"/>
                    </a:cubicBezTo>
                    <a:cubicBezTo>
                      <a:pt x="260" y="819"/>
                      <a:pt x="268" y="818"/>
                      <a:pt x="276" y="818"/>
                    </a:cubicBezTo>
                    <a:cubicBezTo>
                      <a:pt x="362" y="810"/>
                      <a:pt x="432" y="783"/>
                      <a:pt x="498" y="750"/>
                    </a:cubicBezTo>
                    <a:cubicBezTo>
                      <a:pt x="695" y="643"/>
                      <a:pt x="853" y="479"/>
                      <a:pt x="922" y="259"/>
                    </a:cubicBezTo>
                    <a:cubicBezTo>
                      <a:pt x="959" y="132"/>
                      <a:pt x="858" y="1"/>
                      <a:pt x="7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49"/>
              <p:cNvSpPr/>
              <p:nvPr/>
            </p:nvSpPr>
            <p:spPr>
              <a:xfrm>
                <a:off x="4745213" y="2610674"/>
                <a:ext cx="63699" cy="48560"/>
              </a:xfrm>
              <a:custGeom>
                <a:avLst/>
                <a:gdLst/>
                <a:ahLst/>
                <a:cxnLst/>
                <a:rect l="l" t="t" r="r" b="b"/>
                <a:pathLst>
                  <a:path w="1014" h="773" extrusionOk="0">
                    <a:moveTo>
                      <a:pt x="779" y="0"/>
                    </a:moveTo>
                    <a:cubicBezTo>
                      <a:pt x="776" y="0"/>
                      <a:pt x="773" y="0"/>
                      <a:pt x="771" y="0"/>
                    </a:cubicBezTo>
                    <a:cubicBezTo>
                      <a:pt x="547" y="11"/>
                      <a:pt x="358" y="122"/>
                      <a:pt x="216" y="285"/>
                    </a:cubicBezTo>
                    <a:cubicBezTo>
                      <a:pt x="1" y="530"/>
                      <a:pt x="101" y="772"/>
                      <a:pt x="339" y="772"/>
                    </a:cubicBezTo>
                    <a:cubicBezTo>
                      <a:pt x="399" y="772"/>
                      <a:pt x="468" y="757"/>
                      <a:pt x="543" y="722"/>
                    </a:cubicBezTo>
                    <a:cubicBezTo>
                      <a:pt x="739" y="631"/>
                      <a:pt x="898" y="479"/>
                      <a:pt x="971" y="268"/>
                    </a:cubicBezTo>
                    <a:cubicBezTo>
                      <a:pt x="1014" y="139"/>
                      <a:pt x="913" y="0"/>
                      <a:pt x="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21" name="Google Shape;2221;p49"/>
            <p:cNvGrpSpPr/>
            <p:nvPr/>
          </p:nvGrpSpPr>
          <p:grpSpPr>
            <a:xfrm>
              <a:off x="673981" y="2912331"/>
              <a:ext cx="971506" cy="793083"/>
              <a:chOff x="2634082" y="234000"/>
              <a:chExt cx="2299968" cy="1877565"/>
            </a:xfrm>
          </p:grpSpPr>
          <p:sp>
            <p:nvSpPr>
              <p:cNvPr id="2222" name="Google Shape;2222;p49"/>
              <p:cNvSpPr/>
              <p:nvPr/>
            </p:nvSpPr>
            <p:spPr>
              <a:xfrm>
                <a:off x="2921735" y="466749"/>
                <a:ext cx="1737915" cy="1644816"/>
              </a:xfrm>
              <a:custGeom>
                <a:avLst/>
                <a:gdLst/>
                <a:ahLst/>
                <a:cxnLst/>
                <a:rect l="l" t="t" r="r" b="b"/>
                <a:pathLst>
                  <a:path w="27665" h="26183" extrusionOk="0">
                    <a:moveTo>
                      <a:pt x="13077" y="0"/>
                    </a:moveTo>
                    <a:cubicBezTo>
                      <a:pt x="12528" y="0"/>
                      <a:pt x="11966" y="22"/>
                      <a:pt x="11390" y="68"/>
                    </a:cubicBezTo>
                    <a:cubicBezTo>
                      <a:pt x="2702" y="755"/>
                      <a:pt x="334" y="10240"/>
                      <a:pt x="334" y="10240"/>
                    </a:cubicBezTo>
                    <a:cubicBezTo>
                      <a:pt x="334" y="10240"/>
                      <a:pt x="0" y="13557"/>
                      <a:pt x="1043" y="17206"/>
                    </a:cubicBezTo>
                    <a:cubicBezTo>
                      <a:pt x="1043" y="17206"/>
                      <a:pt x="1301" y="17964"/>
                      <a:pt x="1917" y="19051"/>
                    </a:cubicBezTo>
                    <a:cubicBezTo>
                      <a:pt x="4401" y="23433"/>
                      <a:pt x="9082" y="26183"/>
                      <a:pt x="14057" y="26183"/>
                    </a:cubicBezTo>
                    <a:cubicBezTo>
                      <a:pt x="14487" y="26183"/>
                      <a:pt x="14920" y="26162"/>
                      <a:pt x="15353" y="26120"/>
                    </a:cubicBezTo>
                    <a:cubicBezTo>
                      <a:pt x="16869" y="25974"/>
                      <a:pt x="18510" y="25574"/>
                      <a:pt x="20193" y="24764"/>
                    </a:cubicBezTo>
                    <a:cubicBezTo>
                      <a:pt x="25883" y="22025"/>
                      <a:pt x="26659" y="17085"/>
                      <a:pt x="26659" y="17085"/>
                    </a:cubicBezTo>
                    <a:cubicBezTo>
                      <a:pt x="27664" y="13425"/>
                      <a:pt x="27300" y="10112"/>
                      <a:pt x="27300" y="10112"/>
                    </a:cubicBezTo>
                    <a:cubicBezTo>
                      <a:pt x="25893" y="4399"/>
                      <a:pt x="20814" y="0"/>
                      <a:pt x="13077" y="0"/>
                    </a:cubicBezTo>
                    <a:close/>
                  </a:path>
                </a:pathLst>
              </a:custGeom>
              <a:solidFill>
                <a:srgbClr val="BB8F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49"/>
              <p:cNvSpPr/>
              <p:nvPr/>
            </p:nvSpPr>
            <p:spPr>
              <a:xfrm>
                <a:off x="4232162" y="1636271"/>
                <a:ext cx="183120" cy="120614"/>
              </a:xfrm>
              <a:custGeom>
                <a:avLst/>
                <a:gdLst/>
                <a:ahLst/>
                <a:cxnLst/>
                <a:rect l="l" t="t" r="r" b="b"/>
                <a:pathLst>
                  <a:path w="2915" h="1920" extrusionOk="0">
                    <a:moveTo>
                      <a:pt x="1480" y="0"/>
                    </a:moveTo>
                    <a:cubicBezTo>
                      <a:pt x="1466" y="0"/>
                      <a:pt x="1451" y="0"/>
                      <a:pt x="1436" y="1"/>
                    </a:cubicBezTo>
                    <a:cubicBezTo>
                      <a:pt x="637" y="20"/>
                      <a:pt x="0" y="463"/>
                      <a:pt x="12" y="993"/>
                    </a:cubicBezTo>
                    <a:cubicBezTo>
                      <a:pt x="21" y="1511"/>
                      <a:pt x="653" y="1920"/>
                      <a:pt x="1429" y="1920"/>
                    </a:cubicBezTo>
                    <a:cubicBezTo>
                      <a:pt x="1446" y="1920"/>
                      <a:pt x="1462" y="1920"/>
                      <a:pt x="1479" y="1919"/>
                    </a:cubicBezTo>
                    <a:cubicBezTo>
                      <a:pt x="2278" y="1901"/>
                      <a:pt x="2915" y="1458"/>
                      <a:pt x="2905" y="927"/>
                    </a:cubicBezTo>
                    <a:cubicBezTo>
                      <a:pt x="2893" y="408"/>
                      <a:pt x="2260" y="0"/>
                      <a:pt x="1480" y="0"/>
                    </a:cubicBezTo>
                    <a:close/>
                  </a:path>
                </a:pathLst>
              </a:custGeom>
              <a:solidFill>
                <a:srgbClr val="DD30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49"/>
              <p:cNvSpPr/>
              <p:nvPr/>
            </p:nvSpPr>
            <p:spPr>
              <a:xfrm>
                <a:off x="3207504" y="1647767"/>
                <a:ext cx="183183" cy="120677"/>
              </a:xfrm>
              <a:custGeom>
                <a:avLst/>
                <a:gdLst/>
                <a:ahLst/>
                <a:cxnLst/>
                <a:rect l="l" t="t" r="r" b="b"/>
                <a:pathLst>
                  <a:path w="2916" h="1921" extrusionOk="0">
                    <a:moveTo>
                      <a:pt x="1484" y="0"/>
                    </a:moveTo>
                    <a:cubicBezTo>
                      <a:pt x="1469" y="0"/>
                      <a:pt x="1453" y="0"/>
                      <a:pt x="1437" y="1"/>
                    </a:cubicBezTo>
                    <a:cubicBezTo>
                      <a:pt x="639" y="19"/>
                      <a:pt x="0" y="462"/>
                      <a:pt x="12" y="993"/>
                    </a:cubicBezTo>
                    <a:cubicBezTo>
                      <a:pt x="23" y="1511"/>
                      <a:pt x="653" y="1920"/>
                      <a:pt x="1429" y="1920"/>
                    </a:cubicBezTo>
                    <a:cubicBezTo>
                      <a:pt x="1446" y="1920"/>
                      <a:pt x="1462" y="1920"/>
                      <a:pt x="1479" y="1920"/>
                    </a:cubicBezTo>
                    <a:cubicBezTo>
                      <a:pt x="2279" y="1900"/>
                      <a:pt x="2916" y="1457"/>
                      <a:pt x="2905" y="928"/>
                    </a:cubicBezTo>
                    <a:cubicBezTo>
                      <a:pt x="2893" y="409"/>
                      <a:pt x="2261" y="0"/>
                      <a:pt x="1484" y="0"/>
                    </a:cubicBezTo>
                    <a:close/>
                  </a:path>
                </a:pathLst>
              </a:custGeom>
              <a:solidFill>
                <a:srgbClr val="DD30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49"/>
              <p:cNvSpPr/>
              <p:nvPr/>
            </p:nvSpPr>
            <p:spPr>
              <a:xfrm>
                <a:off x="4014867" y="1276940"/>
                <a:ext cx="361403" cy="360273"/>
              </a:xfrm>
              <a:custGeom>
                <a:avLst/>
                <a:gdLst/>
                <a:ahLst/>
                <a:cxnLst/>
                <a:rect l="l" t="t" r="r" b="b"/>
                <a:pathLst>
                  <a:path w="5753" h="5735" extrusionOk="0">
                    <a:moveTo>
                      <a:pt x="2878" y="1"/>
                    </a:moveTo>
                    <a:cubicBezTo>
                      <a:pt x="2872" y="1"/>
                      <a:pt x="2866" y="1"/>
                      <a:pt x="2859" y="1"/>
                    </a:cubicBezTo>
                    <a:cubicBezTo>
                      <a:pt x="1276" y="11"/>
                      <a:pt x="0" y="1302"/>
                      <a:pt x="10" y="2884"/>
                    </a:cubicBezTo>
                    <a:cubicBezTo>
                      <a:pt x="19" y="4460"/>
                      <a:pt x="1300" y="5734"/>
                      <a:pt x="2874" y="5734"/>
                    </a:cubicBezTo>
                    <a:cubicBezTo>
                      <a:pt x="2881" y="5734"/>
                      <a:pt x="2887" y="5734"/>
                      <a:pt x="2893" y="5734"/>
                    </a:cubicBezTo>
                    <a:cubicBezTo>
                      <a:pt x="4476" y="5724"/>
                      <a:pt x="5752" y="4433"/>
                      <a:pt x="5742" y="2851"/>
                    </a:cubicBezTo>
                    <a:cubicBezTo>
                      <a:pt x="5734" y="1273"/>
                      <a:pt x="4454" y="1"/>
                      <a:pt x="28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49"/>
              <p:cNvSpPr/>
              <p:nvPr/>
            </p:nvSpPr>
            <p:spPr>
              <a:xfrm>
                <a:off x="4060788" y="1297922"/>
                <a:ext cx="265163" cy="264221"/>
              </a:xfrm>
              <a:custGeom>
                <a:avLst/>
                <a:gdLst/>
                <a:ahLst/>
                <a:cxnLst/>
                <a:rect l="l" t="t" r="r" b="b"/>
                <a:pathLst>
                  <a:path w="4221" h="4206" extrusionOk="0">
                    <a:moveTo>
                      <a:pt x="2112" y="0"/>
                    </a:moveTo>
                    <a:cubicBezTo>
                      <a:pt x="2107" y="0"/>
                      <a:pt x="2103" y="0"/>
                      <a:pt x="2099" y="1"/>
                    </a:cubicBezTo>
                    <a:cubicBezTo>
                      <a:pt x="937" y="7"/>
                      <a:pt x="0" y="953"/>
                      <a:pt x="7" y="2115"/>
                    </a:cubicBezTo>
                    <a:cubicBezTo>
                      <a:pt x="15" y="3272"/>
                      <a:pt x="953" y="4206"/>
                      <a:pt x="2108" y="4206"/>
                    </a:cubicBezTo>
                    <a:cubicBezTo>
                      <a:pt x="2113" y="4206"/>
                      <a:pt x="2118" y="4206"/>
                      <a:pt x="2123" y="4206"/>
                    </a:cubicBezTo>
                    <a:cubicBezTo>
                      <a:pt x="3283" y="4199"/>
                      <a:pt x="4220" y="3253"/>
                      <a:pt x="4214" y="2091"/>
                    </a:cubicBezTo>
                    <a:cubicBezTo>
                      <a:pt x="4207" y="934"/>
                      <a:pt x="3266" y="0"/>
                      <a:pt x="2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49"/>
              <p:cNvSpPr/>
              <p:nvPr/>
            </p:nvSpPr>
            <p:spPr>
              <a:xfrm>
                <a:off x="4275759" y="1338315"/>
                <a:ext cx="76452" cy="76201"/>
              </a:xfrm>
              <a:custGeom>
                <a:avLst/>
                <a:gdLst/>
                <a:ahLst/>
                <a:cxnLst/>
                <a:rect l="l" t="t" r="r" b="b"/>
                <a:pathLst>
                  <a:path w="1217" h="1213" extrusionOk="0">
                    <a:moveTo>
                      <a:pt x="611" y="0"/>
                    </a:moveTo>
                    <a:cubicBezTo>
                      <a:pt x="609" y="0"/>
                      <a:pt x="607" y="0"/>
                      <a:pt x="605" y="0"/>
                    </a:cubicBezTo>
                    <a:cubicBezTo>
                      <a:pt x="270" y="2"/>
                      <a:pt x="1" y="275"/>
                      <a:pt x="3" y="610"/>
                    </a:cubicBezTo>
                    <a:cubicBezTo>
                      <a:pt x="5" y="943"/>
                      <a:pt x="277" y="1212"/>
                      <a:pt x="610" y="1212"/>
                    </a:cubicBezTo>
                    <a:cubicBezTo>
                      <a:pt x="610" y="1212"/>
                      <a:pt x="611" y="1212"/>
                      <a:pt x="612" y="1212"/>
                    </a:cubicBezTo>
                    <a:cubicBezTo>
                      <a:pt x="947" y="1209"/>
                      <a:pt x="1216" y="937"/>
                      <a:pt x="1214" y="602"/>
                    </a:cubicBezTo>
                    <a:cubicBezTo>
                      <a:pt x="1213" y="270"/>
                      <a:pt x="944" y="0"/>
                      <a:pt x="6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49"/>
              <p:cNvSpPr/>
              <p:nvPr/>
            </p:nvSpPr>
            <p:spPr>
              <a:xfrm>
                <a:off x="3205745" y="1281526"/>
                <a:ext cx="361341" cy="360273"/>
              </a:xfrm>
              <a:custGeom>
                <a:avLst/>
                <a:gdLst/>
                <a:ahLst/>
                <a:cxnLst/>
                <a:rect l="l" t="t" r="r" b="b"/>
                <a:pathLst>
                  <a:path w="5752" h="5735" extrusionOk="0">
                    <a:moveTo>
                      <a:pt x="2875" y="1"/>
                    </a:moveTo>
                    <a:cubicBezTo>
                      <a:pt x="2870" y="1"/>
                      <a:pt x="2864" y="1"/>
                      <a:pt x="2859" y="1"/>
                    </a:cubicBezTo>
                    <a:cubicBezTo>
                      <a:pt x="1276" y="11"/>
                      <a:pt x="0" y="1302"/>
                      <a:pt x="9" y="2885"/>
                    </a:cubicBezTo>
                    <a:cubicBezTo>
                      <a:pt x="18" y="4461"/>
                      <a:pt x="1299" y="5734"/>
                      <a:pt x="2874" y="5734"/>
                    </a:cubicBezTo>
                    <a:cubicBezTo>
                      <a:pt x="2880" y="5734"/>
                      <a:pt x="2886" y="5734"/>
                      <a:pt x="2892" y="5734"/>
                    </a:cubicBezTo>
                    <a:cubicBezTo>
                      <a:pt x="4475" y="5724"/>
                      <a:pt x="5752" y="4433"/>
                      <a:pt x="5741" y="2851"/>
                    </a:cubicBezTo>
                    <a:cubicBezTo>
                      <a:pt x="5731" y="1274"/>
                      <a:pt x="4451" y="1"/>
                      <a:pt x="28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49"/>
              <p:cNvSpPr/>
              <p:nvPr/>
            </p:nvSpPr>
            <p:spPr>
              <a:xfrm>
                <a:off x="3740281" y="1493481"/>
                <a:ext cx="119421" cy="31724"/>
              </a:xfrm>
              <a:custGeom>
                <a:avLst/>
                <a:gdLst/>
                <a:ahLst/>
                <a:cxnLst/>
                <a:rect l="l" t="t" r="r" b="b"/>
                <a:pathLst>
                  <a:path w="1901" h="505" extrusionOk="0">
                    <a:moveTo>
                      <a:pt x="923" y="0"/>
                    </a:moveTo>
                    <a:cubicBezTo>
                      <a:pt x="597" y="0"/>
                      <a:pt x="270" y="121"/>
                      <a:pt x="52" y="364"/>
                    </a:cubicBezTo>
                    <a:cubicBezTo>
                      <a:pt x="1" y="422"/>
                      <a:pt x="52" y="505"/>
                      <a:pt x="117" y="505"/>
                    </a:cubicBezTo>
                    <a:cubicBezTo>
                      <a:pt x="131" y="505"/>
                      <a:pt x="146" y="501"/>
                      <a:pt x="160" y="492"/>
                    </a:cubicBezTo>
                    <a:cubicBezTo>
                      <a:pt x="393" y="362"/>
                      <a:pt x="643" y="293"/>
                      <a:pt x="906" y="293"/>
                    </a:cubicBezTo>
                    <a:cubicBezTo>
                      <a:pt x="910" y="293"/>
                      <a:pt x="915" y="293"/>
                      <a:pt x="919" y="293"/>
                    </a:cubicBezTo>
                    <a:cubicBezTo>
                      <a:pt x="1177" y="293"/>
                      <a:pt x="1424" y="361"/>
                      <a:pt x="1653" y="484"/>
                    </a:cubicBezTo>
                    <a:cubicBezTo>
                      <a:pt x="1667" y="490"/>
                      <a:pt x="1681" y="494"/>
                      <a:pt x="1696" y="494"/>
                    </a:cubicBezTo>
                    <a:cubicBezTo>
                      <a:pt x="1718" y="494"/>
                      <a:pt x="1741" y="486"/>
                      <a:pt x="1759" y="469"/>
                    </a:cubicBezTo>
                    <a:cubicBezTo>
                      <a:pt x="1901" y="332"/>
                      <a:pt x="1478" y="119"/>
                      <a:pt x="1370" y="80"/>
                    </a:cubicBezTo>
                    <a:cubicBezTo>
                      <a:pt x="1229" y="27"/>
                      <a:pt x="1076" y="0"/>
                      <a:pt x="923"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49"/>
              <p:cNvSpPr/>
              <p:nvPr/>
            </p:nvSpPr>
            <p:spPr>
              <a:xfrm>
                <a:off x="3256440" y="1297922"/>
                <a:ext cx="265100" cy="264221"/>
              </a:xfrm>
              <a:custGeom>
                <a:avLst/>
                <a:gdLst/>
                <a:ahLst/>
                <a:cxnLst/>
                <a:rect l="l" t="t" r="r" b="b"/>
                <a:pathLst>
                  <a:path w="4220" h="4206" extrusionOk="0">
                    <a:moveTo>
                      <a:pt x="2110" y="0"/>
                    </a:moveTo>
                    <a:cubicBezTo>
                      <a:pt x="2106" y="0"/>
                      <a:pt x="2102" y="0"/>
                      <a:pt x="2098" y="1"/>
                    </a:cubicBezTo>
                    <a:cubicBezTo>
                      <a:pt x="936" y="7"/>
                      <a:pt x="0" y="953"/>
                      <a:pt x="7" y="2115"/>
                    </a:cubicBezTo>
                    <a:cubicBezTo>
                      <a:pt x="14" y="3272"/>
                      <a:pt x="953" y="4206"/>
                      <a:pt x="2107" y="4206"/>
                    </a:cubicBezTo>
                    <a:cubicBezTo>
                      <a:pt x="2112" y="4206"/>
                      <a:pt x="2116" y="4206"/>
                      <a:pt x="2121" y="4206"/>
                    </a:cubicBezTo>
                    <a:cubicBezTo>
                      <a:pt x="3283" y="4199"/>
                      <a:pt x="4220" y="3253"/>
                      <a:pt x="4213" y="2091"/>
                    </a:cubicBezTo>
                    <a:cubicBezTo>
                      <a:pt x="4205" y="934"/>
                      <a:pt x="3266" y="0"/>
                      <a:pt x="2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49"/>
              <p:cNvSpPr/>
              <p:nvPr/>
            </p:nvSpPr>
            <p:spPr>
              <a:xfrm>
                <a:off x="3459098" y="1338315"/>
                <a:ext cx="76389" cy="76201"/>
              </a:xfrm>
              <a:custGeom>
                <a:avLst/>
                <a:gdLst/>
                <a:ahLst/>
                <a:cxnLst/>
                <a:rect l="l" t="t" r="r" b="b"/>
                <a:pathLst>
                  <a:path w="1216" h="1213" extrusionOk="0">
                    <a:moveTo>
                      <a:pt x="611" y="0"/>
                    </a:moveTo>
                    <a:cubicBezTo>
                      <a:pt x="609" y="0"/>
                      <a:pt x="607" y="0"/>
                      <a:pt x="605" y="0"/>
                    </a:cubicBezTo>
                    <a:cubicBezTo>
                      <a:pt x="270" y="2"/>
                      <a:pt x="1" y="275"/>
                      <a:pt x="2" y="610"/>
                    </a:cubicBezTo>
                    <a:cubicBezTo>
                      <a:pt x="5" y="943"/>
                      <a:pt x="276" y="1212"/>
                      <a:pt x="610" y="1212"/>
                    </a:cubicBezTo>
                    <a:cubicBezTo>
                      <a:pt x="611" y="1212"/>
                      <a:pt x="611" y="1212"/>
                      <a:pt x="612" y="1212"/>
                    </a:cubicBezTo>
                    <a:cubicBezTo>
                      <a:pt x="946" y="1209"/>
                      <a:pt x="1215" y="937"/>
                      <a:pt x="1214" y="602"/>
                    </a:cubicBezTo>
                    <a:cubicBezTo>
                      <a:pt x="1213" y="270"/>
                      <a:pt x="942" y="0"/>
                      <a:pt x="6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49"/>
              <p:cNvSpPr/>
              <p:nvPr/>
            </p:nvSpPr>
            <p:spPr>
              <a:xfrm>
                <a:off x="3006668" y="234000"/>
                <a:ext cx="1751108" cy="1030374"/>
              </a:xfrm>
              <a:custGeom>
                <a:avLst/>
                <a:gdLst/>
                <a:ahLst/>
                <a:cxnLst/>
                <a:rect l="l" t="t" r="r" b="b"/>
                <a:pathLst>
                  <a:path w="27875" h="16402" extrusionOk="0">
                    <a:moveTo>
                      <a:pt x="14076" y="1"/>
                    </a:moveTo>
                    <a:cubicBezTo>
                      <a:pt x="13522" y="1"/>
                      <a:pt x="12967" y="49"/>
                      <a:pt x="12421" y="131"/>
                    </a:cubicBezTo>
                    <a:cubicBezTo>
                      <a:pt x="11516" y="267"/>
                      <a:pt x="10773" y="720"/>
                      <a:pt x="9955" y="1133"/>
                    </a:cubicBezTo>
                    <a:cubicBezTo>
                      <a:pt x="9701" y="1263"/>
                      <a:pt x="9447" y="1391"/>
                      <a:pt x="9192" y="1520"/>
                    </a:cubicBezTo>
                    <a:cubicBezTo>
                      <a:pt x="8464" y="501"/>
                      <a:pt x="7157" y="17"/>
                      <a:pt x="5900" y="17"/>
                    </a:cubicBezTo>
                    <a:cubicBezTo>
                      <a:pt x="5861" y="17"/>
                      <a:pt x="5823" y="17"/>
                      <a:pt x="5785" y="18"/>
                    </a:cubicBezTo>
                    <a:cubicBezTo>
                      <a:pt x="3810" y="62"/>
                      <a:pt x="1899" y="1224"/>
                      <a:pt x="949" y="2957"/>
                    </a:cubicBezTo>
                    <a:cubicBezTo>
                      <a:pt x="0" y="4689"/>
                      <a:pt x="46" y="6924"/>
                      <a:pt x="1062" y="8618"/>
                    </a:cubicBezTo>
                    <a:cubicBezTo>
                      <a:pt x="1686" y="9660"/>
                      <a:pt x="2685" y="10508"/>
                      <a:pt x="3865" y="10802"/>
                    </a:cubicBezTo>
                    <a:cubicBezTo>
                      <a:pt x="4146" y="10872"/>
                      <a:pt x="4438" y="10906"/>
                      <a:pt x="4729" y="10906"/>
                    </a:cubicBezTo>
                    <a:cubicBezTo>
                      <a:pt x="5659" y="10906"/>
                      <a:pt x="6589" y="10555"/>
                      <a:pt x="7208" y="9868"/>
                    </a:cubicBezTo>
                    <a:cubicBezTo>
                      <a:pt x="7826" y="13221"/>
                      <a:pt x="10815" y="15994"/>
                      <a:pt x="14205" y="16360"/>
                    </a:cubicBezTo>
                    <a:cubicBezTo>
                      <a:pt x="14465" y="16388"/>
                      <a:pt x="14725" y="16402"/>
                      <a:pt x="14985" y="16402"/>
                    </a:cubicBezTo>
                    <a:cubicBezTo>
                      <a:pt x="18120" y="16402"/>
                      <a:pt x="21208" y="14413"/>
                      <a:pt x="22426" y="11509"/>
                    </a:cubicBezTo>
                    <a:lnTo>
                      <a:pt x="22426" y="11509"/>
                    </a:lnTo>
                    <a:cubicBezTo>
                      <a:pt x="21998" y="12604"/>
                      <a:pt x="22319" y="13909"/>
                      <a:pt x="23081" y="14804"/>
                    </a:cubicBezTo>
                    <a:cubicBezTo>
                      <a:pt x="23842" y="15700"/>
                      <a:pt x="24983" y="16217"/>
                      <a:pt x="26146" y="16389"/>
                    </a:cubicBezTo>
                    <a:cubicBezTo>
                      <a:pt x="26277" y="15946"/>
                      <a:pt x="26457" y="15678"/>
                      <a:pt x="26764" y="15332"/>
                    </a:cubicBezTo>
                    <a:cubicBezTo>
                      <a:pt x="27808" y="14170"/>
                      <a:pt x="27875" y="12439"/>
                      <a:pt x="27684" y="10890"/>
                    </a:cubicBezTo>
                    <a:cubicBezTo>
                      <a:pt x="27441" y="8920"/>
                      <a:pt x="26830" y="6917"/>
                      <a:pt x="25470" y="5471"/>
                    </a:cubicBezTo>
                    <a:cubicBezTo>
                      <a:pt x="24388" y="4321"/>
                      <a:pt x="22640" y="3204"/>
                      <a:pt x="21059" y="3204"/>
                    </a:cubicBezTo>
                    <a:cubicBezTo>
                      <a:pt x="20652" y="3204"/>
                      <a:pt x="20256" y="3278"/>
                      <a:pt x="19886" y="3445"/>
                    </a:cubicBezTo>
                    <a:cubicBezTo>
                      <a:pt x="19904" y="3573"/>
                      <a:pt x="19922" y="3698"/>
                      <a:pt x="19941" y="3826"/>
                    </a:cubicBezTo>
                    <a:cubicBezTo>
                      <a:pt x="19596" y="2328"/>
                      <a:pt x="18380" y="1125"/>
                      <a:pt x="16960" y="534"/>
                    </a:cubicBezTo>
                    <a:cubicBezTo>
                      <a:pt x="16049" y="154"/>
                      <a:pt x="15066" y="1"/>
                      <a:pt x="1407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49"/>
              <p:cNvSpPr/>
              <p:nvPr/>
            </p:nvSpPr>
            <p:spPr>
              <a:xfrm>
                <a:off x="4566553" y="1124350"/>
                <a:ext cx="367497" cy="378742"/>
              </a:xfrm>
              <a:custGeom>
                <a:avLst/>
                <a:gdLst/>
                <a:ahLst/>
                <a:cxnLst/>
                <a:rect l="l" t="t" r="r" b="b"/>
                <a:pathLst>
                  <a:path w="5850" h="6029" extrusionOk="0">
                    <a:moveTo>
                      <a:pt x="3431" y="0"/>
                    </a:moveTo>
                    <a:cubicBezTo>
                      <a:pt x="3193" y="0"/>
                      <a:pt x="2956" y="33"/>
                      <a:pt x="2730" y="99"/>
                    </a:cubicBezTo>
                    <a:cubicBezTo>
                      <a:pt x="1849" y="356"/>
                      <a:pt x="582" y="1518"/>
                      <a:pt x="0" y="2230"/>
                    </a:cubicBezTo>
                    <a:lnTo>
                      <a:pt x="386" y="5024"/>
                    </a:lnTo>
                    <a:cubicBezTo>
                      <a:pt x="970" y="5672"/>
                      <a:pt x="1845" y="6029"/>
                      <a:pt x="2715" y="6029"/>
                    </a:cubicBezTo>
                    <a:cubicBezTo>
                      <a:pt x="3119" y="6029"/>
                      <a:pt x="3521" y="5952"/>
                      <a:pt x="3893" y="5792"/>
                    </a:cubicBezTo>
                    <a:cubicBezTo>
                      <a:pt x="5067" y="5287"/>
                      <a:pt x="5849" y="3990"/>
                      <a:pt x="5749" y="2716"/>
                    </a:cubicBezTo>
                    <a:cubicBezTo>
                      <a:pt x="5719" y="2338"/>
                      <a:pt x="5620" y="1967"/>
                      <a:pt x="5505" y="1604"/>
                    </a:cubicBezTo>
                    <a:cubicBezTo>
                      <a:pt x="5425" y="1345"/>
                      <a:pt x="5335" y="1085"/>
                      <a:pt x="5188" y="856"/>
                    </a:cubicBezTo>
                    <a:cubicBezTo>
                      <a:pt x="4817" y="281"/>
                      <a:pt x="4125" y="0"/>
                      <a:pt x="3431" y="0"/>
                    </a:cubicBezTo>
                    <a:close/>
                  </a:path>
                </a:pathLst>
              </a:custGeom>
              <a:solidFill>
                <a:srgbClr val="BB8F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49"/>
              <p:cNvSpPr/>
              <p:nvPr/>
            </p:nvSpPr>
            <p:spPr>
              <a:xfrm>
                <a:off x="4683147" y="1205953"/>
                <a:ext cx="135063" cy="190093"/>
              </a:xfrm>
              <a:custGeom>
                <a:avLst/>
                <a:gdLst/>
                <a:ahLst/>
                <a:cxnLst/>
                <a:rect l="l" t="t" r="r" b="b"/>
                <a:pathLst>
                  <a:path w="2150" h="3026" extrusionOk="0">
                    <a:moveTo>
                      <a:pt x="2032" y="0"/>
                    </a:moveTo>
                    <a:cubicBezTo>
                      <a:pt x="2014" y="0"/>
                      <a:pt x="1995" y="6"/>
                      <a:pt x="1978" y="21"/>
                    </a:cubicBezTo>
                    <a:cubicBezTo>
                      <a:pt x="1871" y="101"/>
                      <a:pt x="1714" y="131"/>
                      <a:pt x="1586" y="196"/>
                    </a:cubicBezTo>
                    <a:cubicBezTo>
                      <a:pt x="1441" y="265"/>
                      <a:pt x="1304" y="349"/>
                      <a:pt x="1177" y="446"/>
                    </a:cubicBezTo>
                    <a:cubicBezTo>
                      <a:pt x="416" y="1029"/>
                      <a:pt x="62" y="2002"/>
                      <a:pt x="4" y="2931"/>
                    </a:cubicBezTo>
                    <a:cubicBezTo>
                      <a:pt x="0" y="2992"/>
                      <a:pt x="49" y="3026"/>
                      <a:pt x="97" y="3026"/>
                    </a:cubicBezTo>
                    <a:cubicBezTo>
                      <a:pt x="136" y="3026"/>
                      <a:pt x="175" y="3004"/>
                      <a:pt x="186" y="2955"/>
                    </a:cubicBezTo>
                    <a:cubicBezTo>
                      <a:pt x="372" y="2105"/>
                      <a:pt x="669" y="1231"/>
                      <a:pt x="1343" y="648"/>
                    </a:cubicBezTo>
                    <a:cubicBezTo>
                      <a:pt x="1452" y="554"/>
                      <a:pt x="1568" y="468"/>
                      <a:pt x="1691" y="395"/>
                    </a:cubicBezTo>
                    <a:cubicBezTo>
                      <a:pt x="1824" y="306"/>
                      <a:pt x="1978" y="268"/>
                      <a:pt x="2096" y="140"/>
                    </a:cubicBezTo>
                    <a:cubicBezTo>
                      <a:pt x="2149" y="79"/>
                      <a:pt x="2096" y="0"/>
                      <a:pt x="203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49"/>
              <p:cNvSpPr/>
              <p:nvPr/>
            </p:nvSpPr>
            <p:spPr>
              <a:xfrm>
                <a:off x="4721655" y="1280898"/>
                <a:ext cx="109872" cy="69542"/>
              </a:xfrm>
              <a:custGeom>
                <a:avLst/>
                <a:gdLst/>
                <a:ahLst/>
                <a:cxnLst/>
                <a:rect l="l" t="t" r="r" b="b"/>
                <a:pathLst>
                  <a:path w="1749" h="1107" extrusionOk="0">
                    <a:moveTo>
                      <a:pt x="397" y="0"/>
                    </a:moveTo>
                    <a:cubicBezTo>
                      <a:pt x="294" y="0"/>
                      <a:pt x="192" y="14"/>
                      <a:pt x="92" y="42"/>
                    </a:cubicBezTo>
                    <a:cubicBezTo>
                      <a:pt x="1" y="67"/>
                      <a:pt x="19" y="206"/>
                      <a:pt x="114" y="209"/>
                    </a:cubicBezTo>
                    <a:cubicBezTo>
                      <a:pt x="396" y="219"/>
                      <a:pt x="672" y="289"/>
                      <a:pt x="907" y="441"/>
                    </a:cubicBezTo>
                    <a:cubicBezTo>
                      <a:pt x="1143" y="589"/>
                      <a:pt x="1325" y="807"/>
                      <a:pt x="1456" y="1056"/>
                    </a:cubicBezTo>
                    <a:cubicBezTo>
                      <a:pt x="1471" y="1086"/>
                      <a:pt x="1504" y="1106"/>
                      <a:pt x="1539" y="1106"/>
                    </a:cubicBezTo>
                    <a:cubicBezTo>
                      <a:pt x="1543" y="1106"/>
                      <a:pt x="1548" y="1106"/>
                      <a:pt x="1553" y="1105"/>
                    </a:cubicBezTo>
                    <a:cubicBezTo>
                      <a:pt x="1749" y="1073"/>
                      <a:pt x="1502" y="630"/>
                      <a:pt x="1433" y="539"/>
                    </a:cubicBezTo>
                    <a:cubicBezTo>
                      <a:pt x="1204" y="208"/>
                      <a:pt x="800" y="0"/>
                      <a:pt x="397"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49"/>
              <p:cNvSpPr/>
              <p:nvPr/>
            </p:nvSpPr>
            <p:spPr>
              <a:xfrm>
                <a:off x="2801749" y="523350"/>
                <a:ext cx="491315" cy="722556"/>
              </a:xfrm>
              <a:custGeom>
                <a:avLst/>
                <a:gdLst/>
                <a:ahLst/>
                <a:cxnLst/>
                <a:rect l="l" t="t" r="r" b="b"/>
                <a:pathLst>
                  <a:path w="7821" h="11502" extrusionOk="0">
                    <a:moveTo>
                      <a:pt x="5441" y="1"/>
                    </a:moveTo>
                    <a:cubicBezTo>
                      <a:pt x="5149" y="1"/>
                      <a:pt x="4861" y="113"/>
                      <a:pt x="4539" y="277"/>
                    </a:cubicBezTo>
                    <a:cubicBezTo>
                      <a:pt x="4302" y="397"/>
                      <a:pt x="4066" y="516"/>
                      <a:pt x="3829" y="637"/>
                    </a:cubicBezTo>
                    <a:cubicBezTo>
                      <a:pt x="3556" y="777"/>
                      <a:pt x="3283" y="915"/>
                      <a:pt x="3034" y="1093"/>
                    </a:cubicBezTo>
                    <a:cubicBezTo>
                      <a:pt x="2633" y="1384"/>
                      <a:pt x="2309" y="1769"/>
                      <a:pt x="2017" y="2170"/>
                    </a:cubicBezTo>
                    <a:cubicBezTo>
                      <a:pt x="1096" y="3429"/>
                      <a:pt x="424" y="4891"/>
                      <a:pt x="213" y="6437"/>
                    </a:cubicBezTo>
                    <a:cubicBezTo>
                      <a:pt x="1" y="7984"/>
                      <a:pt x="272" y="9614"/>
                      <a:pt x="1096" y="10940"/>
                    </a:cubicBezTo>
                    <a:cubicBezTo>
                      <a:pt x="1267" y="11213"/>
                      <a:pt x="1542" y="11501"/>
                      <a:pt x="1840" y="11501"/>
                    </a:cubicBezTo>
                    <a:cubicBezTo>
                      <a:pt x="1892" y="11501"/>
                      <a:pt x="1945" y="11493"/>
                      <a:pt x="1998" y="11473"/>
                    </a:cubicBezTo>
                    <a:cubicBezTo>
                      <a:pt x="2353" y="11345"/>
                      <a:pt x="2399" y="10878"/>
                      <a:pt x="2472" y="10507"/>
                    </a:cubicBezTo>
                    <a:cubicBezTo>
                      <a:pt x="2582" y="9957"/>
                      <a:pt x="2876" y="9462"/>
                      <a:pt x="3195" y="9000"/>
                    </a:cubicBezTo>
                    <a:cubicBezTo>
                      <a:pt x="3999" y="7833"/>
                      <a:pt x="4997" y="6798"/>
                      <a:pt x="6131" y="5948"/>
                    </a:cubicBezTo>
                    <a:cubicBezTo>
                      <a:pt x="6442" y="5717"/>
                      <a:pt x="6763" y="5496"/>
                      <a:pt x="7019" y="5208"/>
                    </a:cubicBezTo>
                    <a:cubicBezTo>
                      <a:pt x="7481" y="4682"/>
                      <a:pt x="7683" y="3974"/>
                      <a:pt x="7753" y="3277"/>
                    </a:cubicBezTo>
                    <a:cubicBezTo>
                      <a:pt x="7820" y="2611"/>
                      <a:pt x="7773" y="1911"/>
                      <a:pt x="7455" y="1323"/>
                    </a:cubicBezTo>
                    <a:cubicBezTo>
                      <a:pt x="7145" y="748"/>
                      <a:pt x="6607" y="513"/>
                      <a:pt x="6076" y="190"/>
                    </a:cubicBezTo>
                    <a:cubicBezTo>
                      <a:pt x="5854" y="57"/>
                      <a:pt x="5646" y="1"/>
                      <a:pt x="5441"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49"/>
              <p:cNvSpPr/>
              <p:nvPr/>
            </p:nvSpPr>
            <p:spPr>
              <a:xfrm>
                <a:off x="2634082" y="1124601"/>
                <a:ext cx="353488" cy="378302"/>
              </a:xfrm>
              <a:custGeom>
                <a:avLst/>
                <a:gdLst/>
                <a:ahLst/>
                <a:cxnLst/>
                <a:rect l="l" t="t" r="r" b="b"/>
                <a:pathLst>
                  <a:path w="5627" h="6022" extrusionOk="0">
                    <a:moveTo>
                      <a:pt x="2404" y="1"/>
                    </a:moveTo>
                    <a:cubicBezTo>
                      <a:pt x="1703" y="1"/>
                      <a:pt x="1003" y="289"/>
                      <a:pt x="634" y="873"/>
                    </a:cubicBezTo>
                    <a:cubicBezTo>
                      <a:pt x="488" y="1103"/>
                      <a:pt x="400" y="1364"/>
                      <a:pt x="321" y="1625"/>
                    </a:cubicBezTo>
                    <a:cubicBezTo>
                      <a:pt x="211" y="1988"/>
                      <a:pt x="115" y="2360"/>
                      <a:pt x="89" y="2739"/>
                    </a:cubicBezTo>
                    <a:cubicBezTo>
                      <a:pt x="0" y="4014"/>
                      <a:pt x="796" y="5304"/>
                      <a:pt x="1973" y="5796"/>
                    </a:cubicBezTo>
                    <a:cubicBezTo>
                      <a:pt x="2337" y="5949"/>
                      <a:pt x="2730" y="6022"/>
                      <a:pt x="3124" y="6022"/>
                    </a:cubicBezTo>
                    <a:cubicBezTo>
                      <a:pt x="4004" y="6022"/>
                      <a:pt x="4890" y="5657"/>
                      <a:pt x="5475" y="4995"/>
                    </a:cubicBezTo>
                    <a:lnTo>
                      <a:pt x="5627" y="2083"/>
                    </a:lnTo>
                    <a:cubicBezTo>
                      <a:pt x="5038" y="1376"/>
                      <a:pt x="3967" y="342"/>
                      <a:pt x="3083" y="93"/>
                    </a:cubicBezTo>
                    <a:cubicBezTo>
                      <a:pt x="2864" y="32"/>
                      <a:pt x="2634" y="1"/>
                      <a:pt x="2404" y="1"/>
                    </a:cubicBezTo>
                    <a:close/>
                  </a:path>
                </a:pathLst>
              </a:custGeom>
              <a:solidFill>
                <a:srgbClr val="BB8F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49"/>
              <p:cNvSpPr/>
              <p:nvPr/>
            </p:nvSpPr>
            <p:spPr>
              <a:xfrm>
                <a:off x="2722847" y="1272040"/>
                <a:ext cx="180105" cy="150014"/>
              </a:xfrm>
              <a:custGeom>
                <a:avLst/>
                <a:gdLst/>
                <a:ahLst/>
                <a:cxnLst/>
                <a:rect l="l" t="t" r="r" b="b"/>
                <a:pathLst>
                  <a:path w="2867" h="2388" extrusionOk="0">
                    <a:moveTo>
                      <a:pt x="120" y="1"/>
                    </a:moveTo>
                    <a:cubicBezTo>
                      <a:pt x="46" y="1"/>
                      <a:pt x="1" y="108"/>
                      <a:pt x="76" y="155"/>
                    </a:cubicBezTo>
                    <a:cubicBezTo>
                      <a:pt x="223" y="245"/>
                      <a:pt x="382" y="242"/>
                      <a:pt x="534" y="290"/>
                    </a:cubicBezTo>
                    <a:cubicBezTo>
                      <a:pt x="672" y="326"/>
                      <a:pt x="807" y="377"/>
                      <a:pt x="939" y="437"/>
                    </a:cubicBezTo>
                    <a:cubicBezTo>
                      <a:pt x="1464" y="684"/>
                      <a:pt x="1887" y="1102"/>
                      <a:pt x="2221" y="1579"/>
                    </a:cubicBezTo>
                    <a:cubicBezTo>
                      <a:pt x="2389" y="1820"/>
                      <a:pt x="2537" y="2078"/>
                      <a:pt x="2682" y="2340"/>
                    </a:cubicBezTo>
                    <a:cubicBezTo>
                      <a:pt x="2699" y="2369"/>
                      <a:pt x="2730" y="2387"/>
                      <a:pt x="2763" y="2387"/>
                    </a:cubicBezTo>
                    <a:cubicBezTo>
                      <a:pt x="2773" y="2387"/>
                      <a:pt x="2783" y="2386"/>
                      <a:pt x="2793" y="2382"/>
                    </a:cubicBezTo>
                    <a:cubicBezTo>
                      <a:pt x="2841" y="2365"/>
                      <a:pt x="2867" y="2313"/>
                      <a:pt x="2850" y="2265"/>
                    </a:cubicBezTo>
                    <a:cubicBezTo>
                      <a:pt x="2538" y="1389"/>
                      <a:pt x="1934" y="550"/>
                      <a:pt x="1042" y="197"/>
                    </a:cubicBezTo>
                    <a:cubicBezTo>
                      <a:pt x="893" y="138"/>
                      <a:pt x="739" y="96"/>
                      <a:pt x="581" y="69"/>
                    </a:cubicBezTo>
                    <a:cubicBezTo>
                      <a:pt x="441" y="43"/>
                      <a:pt x="280" y="56"/>
                      <a:pt x="156" y="9"/>
                    </a:cubicBezTo>
                    <a:cubicBezTo>
                      <a:pt x="143" y="3"/>
                      <a:pt x="131" y="1"/>
                      <a:pt x="120"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49"/>
              <p:cNvSpPr/>
              <p:nvPr/>
            </p:nvSpPr>
            <p:spPr>
              <a:xfrm>
                <a:off x="2750613" y="1323992"/>
                <a:ext cx="85121" cy="89518"/>
              </a:xfrm>
              <a:custGeom>
                <a:avLst/>
                <a:gdLst/>
                <a:ahLst/>
                <a:cxnLst/>
                <a:rect l="l" t="t" r="r" b="b"/>
                <a:pathLst>
                  <a:path w="1355" h="1425" extrusionOk="0">
                    <a:moveTo>
                      <a:pt x="1221" y="1"/>
                    </a:moveTo>
                    <a:cubicBezTo>
                      <a:pt x="1073" y="1"/>
                      <a:pt x="848" y="81"/>
                      <a:pt x="785" y="114"/>
                    </a:cubicBezTo>
                    <a:cubicBezTo>
                      <a:pt x="324" y="321"/>
                      <a:pt x="0" y="835"/>
                      <a:pt x="54" y="1344"/>
                    </a:cubicBezTo>
                    <a:cubicBezTo>
                      <a:pt x="60" y="1397"/>
                      <a:pt x="103" y="1425"/>
                      <a:pt x="146" y="1425"/>
                    </a:cubicBezTo>
                    <a:cubicBezTo>
                      <a:pt x="186" y="1425"/>
                      <a:pt x="227" y="1401"/>
                      <a:pt x="236" y="1351"/>
                    </a:cubicBezTo>
                    <a:cubicBezTo>
                      <a:pt x="338" y="789"/>
                      <a:pt x="745" y="328"/>
                      <a:pt x="1293" y="167"/>
                    </a:cubicBezTo>
                    <a:cubicBezTo>
                      <a:pt x="1329" y="156"/>
                      <a:pt x="1354" y="126"/>
                      <a:pt x="1354" y="88"/>
                    </a:cubicBezTo>
                    <a:cubicBezTo>
                      <a:pt x="1355" y="23"/>
                      <a:pt x="1299" y="1"/>
                      <a:pt x="1221"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49"/>
              <p:cNvSpPr/>
              <p:nvPr/>
            </p:nvSpPr>
            <p:spPr>
              <a:xfrm>
                <a:off x="3699510" y="1578916"/>
                <a:ext cx="179163" cy="84116"/>
              </a:xfrm>
              <a:custGeom>
                <a:avLst/>
                <a:gdLst/>
                <a:ahLst/>
                <a:cxnLst/>
                <a:rect l="l" t="t" r="r" b="b"/>
                <a:pathLst>
                  <a:path w="2852" h="1339" extrusionOk="0">
                    <a:moveTo>
                      <a:pt x="2529" y="1"/>
                    </a:moveTo>
                    <a:cubicBezTo>
                      <a:pt x="2482" y="1"/>
                      <a:pt x="2435" y="5"/>
                      <a:pt x="2390" y="10"/>
                    </a:cubicBezTo>
                    <a:cubicBezTo>
                      <a:pt x="2097" y="41"/>
                      <a:pt x="1801" y="58"/>
                      <a:pt x="1505" y="58"/>
                    </a:cubicBezTo>
                    <a:cubicBezTo>
                      <a:pt x="1469" y="58"/>
                      <a:pt x="1434" y="58"/>
                      <a:pt x="1399" y="57"/>
                    </a:cubicBezTo>
                    <a:cubicBezTo>
                      <a:pt x="1179" y="55"/>
                      <a:pt x="937" y="1"/>
                      <a:pt x="715" y="1"/>
                    </a:cubicBezTo>
                    <a:cubicBezTo>
                      <a:pt x="679" y="1"/>
                      <a:pt x="644" y="2"/>
                      <a:pt x="609" y="6"/>
                    </a:cubicBezTo>
                    <a:cubicBezTo>
                      <a:pt x="0" y="64"/>
                      <a:pt x="353" y="1339"/>
                      <a:pt x="1540" y="1339"/>
                    </a:cubicBezTo>
                    <a:cubicBezTo>
                      <a:pt x="1608" y="1339"/>
                      <a:pt x="1678" y="1335"/>
                      <a:pt x="1751" y="1326"/>
                    </a:cubicBezTo>
                    <a:cubicBezTo>
                      <a:pt x="2387" y="1249"/>
                      <a:pt x="2579" y="890"/>
                      <a:pt x="2662" y="797"/>
                    </a:cubicBezTo>
                    <a:cubicBezTo>
                      <a:pt x="2784" y="658"/>
                      <a:pt x="2852" y="473"/>
                      <a:pt x="2851" y="289"/>
                    </a:cubicBezTo>
                    <a:cubicBezTo>
                      <a:pt x="2851" y="227"/>
                      <a:pt x="2841" y="163"/>
                      <a:pt x="2806" y="111"/>
                    </a:cubicBezTo>
                    <a:cubicBezTo>
                      <a:pt x="2747" y="24"/>
                      <a:pt x="2640" y="1"/>
                      <a:pt x="25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41" name="Google Shape;2241;p49"/>
            <p:cNvSpPr/>
            <p:nvPr/>
          </p:nvSpPr>
          <p:spPr>
            <a:xfrm>
              <a:off x="900963" y="3669859"/>
              <a:ext cx="511757" cy="100913"/>
            </a:xfrm>
            <a:custGeom>
              <a:avLst/>
              <a:gdLst/>
              <a:ahLst/>
              <a:cxnLst/>
              <a:rect l="l" t="t" r="r" b="b"/>
              <a:pathLst>
                <a:path w="19286" h="3803" extrusionOk="0">
                  <a:moveTo>
                    <a:pt x="0" y="1"/>
                  </a:moveTo>
                  <a:lnTo>
                    <a:pt x="0" y="1"/>
                  </a:lnTo>
                  <a:cubicBezTo>
                    <a:pt x="1" y="1"/>
                    <a:pt x="3369" y="3803"/>
                    <a:pt x="9683" y="3803"/>
                  </a:cubicBezTo>
                  <a:cubicBezTo>
                    <a:pt x="12364" y="3803"/>
                    <a:pt x="15575" y="3117"/>
                    <a:pt x="19285" y="1165"/>
                  </a:cubicBezTo>
                  <a:lnTo>
                    <a:pt x="19285" y="1165"/>
                  </a:lnTo>
                  <a:cubicBezTo>
                    <a:pt x="19284" y="1165"/>
                    <a:pt x="15365" y="3080"/>
                    <a:pt x="10235" y="3080"/>
                  </a:cubicBezTo>
                  <a:cubicBezTo>
                    <a:pt x="7072" y="3080"/>
                    <a:pt x="3450" y="2353"/>
                    <a:pt x="0" y="1"/>
                  </a:cubicBezTo>
                  <a:close/>
                </a:path>
              </a:pathLst>
            </a:custGeom>
            <a:solidFill>
              <a:srgbClr val="3C3C3B">
                <a:alpha val="327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8" name="TextBox 237">
            <a:extLst>
              <a:ext uri="{FF2B5EF4-FFF2-40B4-BE49-F238E27FC236}">
                <a16:creationId xmlns:a16="http://schemas.microsoft.com/office/drawing/2014/main" id="{9E77121D-EB10-4733-BF32-50202DD9CD5E}"/>
              </a:ext>
            </a:extLst>
          </p:cNvPr>
          <p:cNvSpPr txBox="1"/>
          <p:nvPr/>
        </p:nvSpPr>
        <p:spPr>
          <a:xfrm>
            <a:off x="2036113" y="817975"/>
            <a:ext cx="5441058" cy="658835"/>
          </a:xfrm>
          <a:prstGeom prst="rect">
            <a:avLst/>
          </a:prstGeom>
          <a:noFill/>
        </p:spPr>
        <p:txBody>
          <a:bodyPr wrap="square" rtlCol="0">
            <a:spAutoFit/>
          </a:bodyPr>
          <a:lstStyle/>
          <a:p>
            <a:pPr algn="ctr">
              <a:lnSpc>
                <a:spcPct val="150000"/>
              </a:lnSpc>
            </a:pPr>
            <a:r>
              <a:rPr lang="en-US" sz="2800" b="1" u="sng" dirty="0">
                <a:solidFill>
                  <a:srgbClr val="FF575B"/>
                </a:solidFill>
                <a:latin typeface="Arial" panose="020B0604020202020204" pitchFamily="34" charset="0"/>
                <a:cs typeface="Arial" panose="020B0604020202020204" pitchFamily="34" charset="0"/>
              </a:rPr>
              <a:t>KẾT LUẬN </a:t>
            </a:r>
          </a:p>
        </p:txBody>
      </p:sp>
      <p:sp>
        <p:nvSpPr>
          <p:cNvPr id="240" name="TextBox 239">
            <a:extLst>
              <a:ext uri="{FF2B5EF4-FFF2-40B4-BE49-F238E27FC236}">
                <a16:creationId xmlns:a16="http://schemas.microsoft.com/office/drawing/2014/main" id="{1C0CEE47-78BA-446E-895B-F8F192E6129B}"/>
              </a:ext>
            </a:extLst>
          </p:cNvPr>
          <p:cNvSpPr txBox="1"/>
          <p:nvPr/>
        </p:nvSpPr>
        <p:spPr>
          <a:xfrm>
            <a:off x="1497464" y="1462593"/>
            <a:ext cx="6884844" cy="3268331"/>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a:effectLst/>
                <a:latin typeface="+mj-lt"/>
                <a:ea typeface="Times New Roman" panose="02020603050405020304" pitchFamily="18" charset="0"/>
              </a:rPr>
              <a:t>Mỗi cảnh quan thiên nhiên của quê hương chúng ta đều có một vẻ đẹp và nét đẹp độc đáo riêng, để lại cho chúng ta những ấn tượng sâu sắc khi đến thăm</a:t>
            </a:r>
          </a:p>
          <a:p>
            <a:pPr marL="342900" indent="-342900" algn="just">
              <a:lnSpc>
                <a:spcPct val="150000"/>
              </a:lnSpc>
              <a:buFont typeface="Arial" panose="020B0604020202020204" pitchFamily="34" charset="0"/>
              <a:buChar char="•"/>
            </a:pPr>
            <a:r>
              <a:rPr lang="vi-VN" sz="2000" dirty="0">
                <a:latin typeface="+mn-lt"/>
              </a:rPr>
              <a:t>Thiết kế sản phẩm về cảnh quan thiên nhiên của đất nước giúp mỗi chúng ta rèn luyện thêm những kĩ năng làm việc mới, đồng thời tăng thêm hiểu biết, kiến thức về cảnh quan nước mình</a:t>
            </a:r>
            <a:endParaRPr lang="en-US" sz="2000" dirty="0">
              <a:latin typeface="+mn-lt"/>
            </a:endParaRPr>
          </a:p>
        </p:txBody>
      </p:sp>
    </p:spTree>
    <p:extLst>
      <p:ext uri="{BB962C8B-B14F-4D97-AF65-F5344CB8AC3E}">
        <p14:creationId xmlns:p14="http://schemas.microsoft.com/office/powerpoint/2010/main" val="345649844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anim calcmode="lin" valueType="num">
                                      <p:cBhvr>
                                        <p:cTn id="8" dur="500" fill="hold"/>
                                        <p:tgtEl>
                                          <p:spTgt spid="238"/>
                                        </p:tgtEl>
                                        <p:attrNameLst>
                                          <p:attrName>ppt_x</p:attrName>
                                        </p:attrNameLst>
                                      </p:cBhvr>
                                      <p:tavLst>
                                        <p:tav tm="0">
                                          <p:val>
                                            <p:strVal val="#ppt_x"/>
                                          </p:val>
                                        </p:tav>
                                        <p:tav tm="100000">
                                          <p:val>
                                            <p:strVal val="#ppt_x"/>
                                          </p:val>
                                        </p:tav>
                                      </p:tavLst>
                                    </p:anim>
                                    <p:anim calcmode="lin" valueType="num">
                                      <p:cBhvr>
                                        <p:cTn id="9" dur="500" fill="hold"/>
                                        <p:tgtEl>
                                          <p:spTgt spid="2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13"/>
                                        </p:tgtEl>
                                        <p:attrNameLst>
                                          <p:attrName>style.visibility</p:attrName>
                                        </p:attrNameLst>
                                      </p:cBhvr>
                                      <p:to>
                                        <p:strVal val="visible"/>
                                      </p:to>
                                    </p:set>
                                    <p:animEffect transition="in" filter="fade">
                                      <p:cBhvr>
                                        <p:cTn id="12" dur="500"/>
                                        <p:tgtEl>
                                          <p:spTgt spid="2113"/>
                                        </p:tgtEl>
                                      </p:cBhvr>
                                    </p:animEffect>
                                    <p:anim calcmode="lin" valueType="num">
                                      <p:cBhvr>
                                        <p:cTn id="13" dur="500" fill="hold"/>
                                        <p:tgtEl>
                                          <p:spTgt spid="2113"/>
                                        </p:tgtEl>
                                        <p:attrNameLst>
                                          <p:attrName>ppt_x</p:attrName>
                                        </p:attrNameLst>
                                      </p:cBhvr>
                                      <p:tavLst>
                                        <p:tav tm="0">
                                          <p:val>
                                            <p:strVal val="#ppt_x"/>
                                          </p:val>
                                        </p:tav>
                                        <p:tav tm="100000">
                                          <p:val>
                                            <p:strVal val="#ppt_x"/>
                                          </p:val>
                                        </p:tav>
                                      </p:tavLst>
                                    </p:anim>
                                    <p:anim calcmode="lin" valueType="num">
                                      <p:cBhvr>
                                        <p:cTn id="14" dur="500" fill="hold"/>
                                        <p:tgtEl>
                                          <p:spTgt spid="21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40">
                                            <p:txEl>
                                              <p:pRg st="0" end="0"/>
                                            </p:txEl>
                                          </p:spTgt>
                                        </p:tgtEl>
                                        <p:attrNameLst>
                                          <p:attrName>style.visibility</p:attrName>
                                        </p:attrNameLst>
                                      </p:cBhvr>
                                      <p:to>
                                        <p:strVal val="visible"/>
                                      </p:to>
                                    </p:set>
                                    <p:animEffect transition="in" filter="circle(in)">
                                      <p:cBhvr>
                                        <p:cTn id="19" dur="500"/>
                                        <p:tgtEl>
                                          <p:spTgt spid="24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40">
                                            <p:txEl>
                                              <p:pRg st="1" end="1"/>
                                            </p:txEl>
                                          </p:spTgt>
                                        </p:tgtEl>
                                        <p:attrNameLst>
                                          <p:attrName>style.visibility</p:attrName>
                                        </p:attrNameLst>
                                      </p:cBhvr>
                                      <p:to>
                                        <p:strVal val="visible"/>
                                      </p:to>
                                    </p:set>
                                    <p:animEffect transition="in" filter="circle(in)">
                                      <p:cBhvr>
                                        <p:cTn id="24" dur="500"/>
                                        <p:tgtEl>
                                          <p:spTgt spid="2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3" grpId="0" animBg="1"/>
      <p:bldP spid="238" grpId="0"/>
      <p:bldP spid="24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grpSp>
        <p:nvGrpSpPr>
          <p:cNvPr id="1339" name="Google Shape;1339;p42"/>
          <p:cNvGrpSpPr/>
          <p:nvPr/>
        </p:nvGrpSpPr>
        <p:grpSpPr>
          <a:xfrm rot="1267162" flipH="1">
            <a:off x="7300333" y="2042574"/>
            <a:ext cx="1136273" cy="1530402"/>
            <a:chOff x="7314068" y="2395888"/>
            <a:chExt cx="1136312" cy="1530454"/>
          </a:xfrm>
        </p:grpSpPr>
        <p:sp>
          <p:nvSpPr>
            <p:cNvPr id="1340" name="Google Shape;1340;p42"/>
            <p:cNvSpPr/>
            <p:nvPr/>
          </p:nvSpPr>
          <p:spPr>
            <a:xfrm>
              <a:off x="7314068" y="2395888"/>
              <a:ext cx="1136312" cy="153045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41" name="Google Shape;1341;p42"/>
            <p:cNvGrpSpPr/>
            <p:nvPr/>
          </p:nvGrpSpPr>
          <p:grpSpPr>
            <a:xfrm>
              <a:off x="7361425" y="2442642"/>
              <a:ext cx="1036146" cy="1437104"/>
              <a:chOff x="7788026" y="846127"/>
              <a:chExt cx="2804944" cy="3890375"/>
            </a:xfrm>
          </p:grpSpPr>
          <p:sp>
            <p:nvSpPr>
              <p:cNvPr id="1342" name="Google Shape;1342;p42"/>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42"/>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42"/>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42"/>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42"/>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42"/>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42"/>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42"/>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42"/>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51" name="Google Shape;1351;p42"/>
          <p:cNvGrpSpPr/>
          <p:nvPr/>
        </p:nvGrpSpPr>
        <p:grpSpPr>
          <a:xfrm rot="-9797184" flipH="1">
            <a:off x="5816717" y="1093916"/>
            <a:ext cx="1069560" cy="1212001"/>
            <a:chOff x="5914686" y="-42649"/>
            <a:chExt cx="1399420" cy="1585791"/>
          </a:xfrm>
        </p:grpSpPr>
        <p:sp>
          <p:nvSpPr>
            <p:cNvPr id="1352" name="Google Shape;1352;p42"/>
            <p:cNvSpPr/>
            <p:nvPr/>
          </p:nvSpPr>
          <p:spPr>
            <a:xfrm>
              <a:off x="5914686" y="-42649"/>
              <a:ext cx="1399420" cy="1585791"/>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42"/>
            <p:cNvSpPr/>
            <p:nvPr/>
          </p:nvSpPr>
          <p:spPr>
            <a:xfrm>
              <a:off x="5974173" y="226132"/>
              <a:ext cx="1276040" cy="1255106"/>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54" name="Google Shape;1354;p42"/>
            <p:cNvGrpSpPr/>
            <p:nvPr/>
          </p:nvGrpSpPr>
          <p:grpSpPr>
            <a:xfrm>
              <a:off x="5985445" y="19633"/>
              <a:ext cx="1193515" cy="1409958"/>
              <a:chOff x="7302901" y="984581"/>
              <a:chExt cx="2771748" cy="3274402"/>
            </a:xfrm>
          </p:grpSpPr>
          <p:sp>
            <p:nvSpPr>
              <p:cNvPr id="1355" name="Google Shape;1355;p42"/>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42"/>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42"/>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42"/>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42"/>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42"/>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42"/>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42"/>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42"/>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42"/>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42"/>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66" name="Google Shape;1366;p42"/>
          <p:cNvGrpSpPr/>
          <p:nvPr/>
        </p:nvGrpSpPr>
        <p:grpSpPr>
          <a:xfrm rot="540556" flipH="1">
            <a:off x="4975071" y="733792"/>
            <a:ext cx="1136215" cy="1470450"/>
            <a:chOff x="2408828" y="287835"/>
            <a:chExt cx="1136173" cy="1470395"/>
          </a:xfrm>
        </p:grpSpPr>
        <p:sp>
          <p:nvSpPr>
            <p:cNvPr id="1367" name="Google Shape;1367;p42"/>
            <p:cNvSpPr/>
            <p:nvPr/>
          </p:nvSpPr>
          <p:spPr>
            <a:xfrm>
              <a:off x="2408828" y="287835"/>
              <a:ext cx="1090103" cy="1470395"/>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42"/>
            <p:cNvSpPr/>
            <p:nvPr/>
          </p:nvSpPr>
          <p:spPr>
            <a:xfrm>
              <a:off x="2457108" y="340617"/>
              <a:ext cx="1087892" cy="1243306"/>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69" name="Google Shape;1369;p42"/>
            <p:cNvGrpSpPr/>
            <p:nvPr/>
          </p:nvGrpSpPr>
          <p:grpSpPr>
            <a:xfrm>
              <a:off x="2656380" y="509536"/>
              <a:ext cx="659321" cy="1195761"/>
              <a:chOff x="8998152" y="1690678"/>
              <a:chExt cx="1640510" cy="2975269"/>
            </a:xfrm>
          </p:grpSpPr>
          <p:sp>
            <p:nvSpPr>
              <p:cNvPr id="1370" name="Google Shape;1370;p42"/>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42"/>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42"/>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42"/>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42"/>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42"/>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42"/>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42"/>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42"/>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42"/>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42"/>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81" name="Google Shape;1381;p42"/>
          <p:cNvGrpSpPr/>
          <p:nvPr/>
        </p:nvGrpSpPr>
        <p:grpSpPr>
          <a:xfrm rot="-1267162">
            <a:off x="551217" y="2014261"/>
            <a:ext cx="1136258" cy="1530382"/>
            <a:chOff x="7314068" y="2395888"/>
            <a:chExt cx="1136297" cy="1530434"/>
          </a:xfrm>
        </p:grpSpPr>
        <p:sp>
          <p:nvSpPr>
            <p:cNvPr id="1382" name="Google Shape;1382;p42"/>
            <p:cNvSpPr/>
            <p:nvPr/>
          </p:nvSpPr>
          <p:spPr>
            <a:xfrm>
              <a:off x="7314068" y="2395888"/>
              <a:ext cx="1136297" cy="153043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83" name="Google Shape;1383;p42"/>
            <p:cNvGrpSpPr/>
            <p:nvPr/>
          </p:nvGrpSpPr>
          <p:grpSpPr>
            <a:xfrm>
              <a:off x="7361425" y="2442642"/>
              <a:ext cx="1036146" cy="1437104"/>
              <a:chOff x="7788026" y="846127"/>
              <a:chExt cx="2804944" cy="3890375"/>
            </a:xfrm>
          </p:grpSpPr>
          <p:sp>
            <p:nvSpPr>
              <p:cNvPr id="1384" name="Google Shape;1384;p42"/>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42"/>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42"/>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42"/>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42"/>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42"/>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42"/>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42"/>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42"/>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93" name="Google Shape;1393;p42"/>
          <p:cNvGrpSpPr/>
          <p:nvPr/>
        </p:nvGrpSpPr>
        <p:grpSpPr>
          <a:xfrm rot="9797184">
            <a:off x="2255593" y="1093934"/>
            <a:ext cx="1069541" cy="1211980"/>
            <a:chOff x="5914686" y="-42649"/>
            <a:chExt cx="1399396" cy="1585764"/>
          </a:xfrm>
        </p:grpSpPr>
        <p:sp>
          <p:nvSpPr>
            <p:cNvPr id="1394" name="Google Shape;1394;p42"/>
            <p:cNvSpPr/>
            <p:nvPr/>
          </p:nvSpPr>
          <p:spPr>
            <a:xfrm>
              <a:off x="5914686" y="-42649"/>
              <a:ext cx="1399396" cy="1585764"/>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42"/>
            <p:cNvSpPr/>
            <p:nvPr/>
          </p:nvSpPr>
          <p:spPr>
            <a:xfrm>
              <a:off x="5974173" y="226132"/>
              <a:ext cx="1276019" cy="1255085"/>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96" name="Google Shape;1396;p42"/>
            <p:cNvGrpSpPr/>
            <p:nvPr/>
          </p:nvGrpSpPr>
          <p:grpSpPr>
            <a:xfrm>
              <a:off x="5985445" y="19633"/>
              <a:ext cx="1193515" cy="1409958"/>
              <a:chOff x="7302901" y="984581"/>
              <a:chExt cx="2771748" cy="3274402"/>
            </a:xfrm>
          </p:grpSpPr>
          <p:sp>
            <p:nvSpPr>
              <p:cNvPr id="1397" name="Google Shape;1397;p42"/>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42"/>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42"/>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42"/>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42"/>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42"/>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42"/>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42"/>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42"/>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42"/>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42"/>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08" name="Google Shape;1408;p42"/>
          <p:cNvGrpSpPr/>
          <p:nvPr/>
        </p:nvGrpSpPr>
        <p:grpSpPr>
          <a:xfrm rot="-540556">
            <a:off x="3030560" y="733792"/>
            <a:ext cx="1136217" cy="1470415"/>
            <a:chOff x="2408828" y="287835"/>
            <a:chExt cx="1136174" cy="1470360"/>
          </a:xfrm>
        </p:grpSpPr>
        <p:sp>
          <p:nvSpPr>
            <p:cNvPr id="1409" name="Google Shape;1409;p42"/>
            <p:cNvSpPr/>
            <p:nvPr/>
          </p:nvSpPr>
          <p:spPr>
            <a:xfrm>
              <a:off x="2408828" y="287835"/>
              <a:ext cx="1090105" cy="1470360"/>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42"/>
            <p:cNvSpPr/>
            <p:nvPr/>
          </p:nvSpPr>
          <p:spPr>
            <a:xfrm>
              <a:off x="2457108" y="340617"/>
              <a:ext cx="1087894" cy="1243276"/>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11" name="Google Shape;1411;p42"/>
            <p:cNvGrpSpPr/>
            <p:nvPr/>
          </p:nvGrpSpPr>
          <p:grpSpPr>
            <a:xfrm>
              <a:off x="2656380" y="509536"/>
              <a:ext cx="659321" cy="1195761"/>
              <a:chOff x="8998152" y="1690678"/>
              <a:chExt cx="1640510" cy="2975269"/>
            </a:xfrm>
          </p:grpSpPr>
          <p:sp>
            <p:nvSpPr>
              <p:cNvPr id="1412" name="Google Shape;1412;p42"/>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42"/>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42"/>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42"/>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42"/>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42"/>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42"/>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42"/>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42"/>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42"/>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42"/>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423" name="Google Shape;1423;p42"/>
          <p:cNvSpPr/>
          <p:nvPr/>
        </p:nvSpPr>
        <p:spPr>
          <a:xfrm>
            <a:off x="4002000" y="854350"/>
            <a:ext cx="1140000" cy="1110900"/>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42"/>
          <p:cNvSpPr/>
          <p:nvPr/>
        </p:nvSpPr>
        <p:spPr>
          <a:xfrm>
            <a:off x="1521735" y="1862502"/>
            <a:ext cx="5949217" cy="1833900"/>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42"/>
          <p:cNvSpPr txBox="1">
            <a:spLocks noGrp="1"/>
          </p:cNvSpPr>
          <p:nvPr>
            <p:ph type="title" idx="2"/>
          </p:nvPr>
        </p:nvSpPr>
        <p:spPr>
          <a:xfrm>
            <a:off x="4033400" y="897350"/>
            <a:ext cx="1073100" cy="94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02</a:t>
            </a:r>
            <a:endParaRPr dirty="0">
              <a:latin typeface="+mj-lt"/>
            </a:endParaRPr>
          </a:p>
        </p:txBody>
      </p:sp>
      <p:sp>
        <p:nvSpPr>
          <p:cNvPr id="1427" name="Google Shape;1427;p42"/>
          <p:cNvSpPr txBox="1">
            <a:spLocks noGrp="1"/>
          </p:cNvSpPr>
          <p:nvPr>
            <p:ph type="title"/>
          </p:nvPr>
        </p:nvSpPr>
        <p:spPr>
          <a:xfrm>
            <a:off x="1741632" y="1879234"/>
            <a:ext cx="5540550" cy="17391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200" dirty="0">
                <a:latin typeface="+mj-lt"/>
              </a:rPr>
              <a:t>GIỚI THIỆU SẢN PHẨM VỀ CẢNH QUAN THIÊN NHIÊN</a:t>
            </a:r>
          </a:p>
        </p:txBody>
      </p:sp>
      <p:grpSp>
        <p:nvGrpSpPr>
          <p:cNvPr id="1428" name="Google Shape;1428;p42"/>
          <p:cNvGrpSpPr/>
          <p:nvPr/>
        </p:nvGrpSpPr>
        <p:grpSpPr>
          <a:xfrm>
            <a:off x="-140635" y="3354825"/>
            <a:ext cx="2103958" cy="2101750"/>
            <a:chOff x="7499850" y="1492575"/>
            <a:chExt cx="2666275" cy="2663478"/>
          </a:xfrm>
        </p:grpSpPr>
        <p:sp>
          <p:nvSpPr>
            <p:cNvPr id="1429" name="Google Shape;1429;p42"/>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42"/>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1" name="Google Shape;1431;p42"/>
            <p:cNvGrpSpPr/>
            <p:nvPr/>
          </p:nvGrpSpPr>
          <p:grpSpPr>
            <a:xfrm>
              <a:off x="7794157" y="1937393"/>
              <a:ext cx="1899846" cy="2035054"/>
              <a:chOff x="7794157" y="1937393"/>
              <a:chExt cx="1899846" cy="2035054"/>
            </a:xfrm>
          </p:grpSpPr>
          <p:sp>
            <p:nvSpPr>
              <p:cNvPr id="1432" name="Google Shape;1432;p42"/>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42"/>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42"/>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42"/>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19173353"/>
      </p:ext>
    </p:extLst>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BABB86-A0C3-42A1-B30B-0714AA1D6827}"/>
              </a:ext>
            </a:extLst>
          </p:cNvPr>
          <p:cNvSpPr/>
          <p:nvPr/>
        </p:nvSpPr>
        <p:spPr>
          <a:xfrm>
            <a:off x="716013" y="1537705"/>
            <a:ext cx="7819138" cy="320715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4" name="Google Shape;1584;p45"/>
          <p:cNvGrpSpPr/>
          <p:nvPr/>
        </p:nvGrpSpPr>
        <p:grpSpPr>
          <a:xfrm rot="-4227130" flipH="1">
            <a:off x="7699732" y="3362867"/>
            <a:ext cx="1199091" cy="1500392"/>
            <a:chOff x="8037875" y="923875"/>
            <a:chExt cx="2882700" cy="3816605"/>
          </a:xfrm>
        </p:grpSpPr>
        <p:sp>
          <p:nvSpPr>
            <p:cNvPr id="1585" name="Google Shape;1585;p45"/>
            <p:cNvSpPr/>
            <p:nvPr/>
          </p:nvSpPr>
          <p:spPr>
            <a:xfrm>
              <a:off x="8037875" y="923875"/>
              <a:ext cx="2882700" cy="3816605"/>
            </a:xfrm>
            <a:custGeom>
              <a:avLst/>
              <a:gdLst/>
              <a:ahLst/>
              <a:cxnLst/>
              <a:rect l="l" t="t" r="r" b="b"/>
              <a:pathLst>
                <a:path w="27123" h="35910" extrusionOk="0">
                  <a:moveTo>
                    <a:pt x="7155" y="0"/>
                  </a:moveTo>
                  <a:cubicBezTo>
                    <a:pt x="6740" y="0"/>
                    <a:pt x="6350" y="85"/>
                    <a:pt x="5998" y="255"/>
                  </a:cubicBezTo>
                  <a:cubicBezTo>
                    <a:pt x="5644" y="424"/>
                    <a:pt x="5335" y="673"/>
                    <a:pt x="5081" y="997"/>
                  </a:cubicBezTo>
                  <a:cubicBezTo>
                    <a:pt x="4690" y="1492"/>
                    <a:pt x="4440" y="2160"/>
                    <a:pt x="4358" y="2926"/>
                  </a:cubicBezTo>
                  <a:cubicBezTo>
                    <a:pt x="4295" y="3520"/>
                    <a:pt x="4333" y="4152"/>
                    <a:pt x="4466" y="4705"/>
                  </a:cubicBezTo>
                  <a:cubicBezTo>
                    <a:pt x="4657" y="5502"/>
                    <a:pt x="5008" y="6295"/>
                    <a:pt x="5569" y="7199"/>
                  </a:cubicBezTo>
                  <a:cubicBezTo>
                    <a:pt x="5884" y="7707"/>
                    <a:pt x="6289" y="8285"/>
                    <a:pt x="6896" y="8716"/>
                  </a:cubicBezTo>
                  <a:cubicBezTo>
                    <a:pt x="7360" y="9043"/>
                    <a:pt x="7899" y="9242"/>
                    <a:pt x="8434" y="9283"/>
                  </a:cubicBezTo>
                  <a:cubicBezTo>
                    <a:pt x="8899" y="10828"/>
                    <a:pt x="9427" y="12364"/>
                    <a:pt x="10010" y="13854"/>
                  </a:cubicBezTo>
                  <a:cubicBezTo>
                    <a:pt x="10165" y="14253"/>
                    <a:pt x="10327" y="14655"/>
                    <a:pt x="10495" y="15058"/>
                  </a:cubicBezTo>
                  <a:cubicBezTo>
                    <a:pt x="10039" y="14818"/>
                    <a:pt x="9623" y="14536"/>
                    <a:pt x="9253" y="14217"/>
                  </a:cubicBezTo>
                  <a:cubicBezTo>
                    <a:pt x="9243" y="14210"/>
                    <a:pt x="9233" y="14201"/>
                    <a:pt x="9222" y="14193"/>
                  </a:cubicBezTo>
                  <a:cubicBezTo>
                    <a:pt x="8876" y="13912"/>
                    <a:pt x="8529" y="13584"/>
                    <a:pt x="8148" y="13176"/>
                  </a:cubicBezTo>
                  <a:cubicBezTo>
                    <a:pt x="8205" y="12594"/>
                    <a:pt x="8091" y="11959"/>
                    <a:pt x="7801" y="11249"/>
                  </a:cubicBezTo>
                  <a:cubicBezTo>
                    <a:pt x="7341" y="10123"/>
                    <a:pt x="6615" y="9085"/>
                    <a:pt x="5703" y="8250"/>
                  </a:cubicBezTo>
                  <a:cubicBezTo>
                    <a:pt x="4895" y="7513"/>
                    <a:pt x="4097" y="7103"/>
                    <a:pt x="3259" y="7000"/>
                  </a:cubicBezTo>
                  <a:cubicBezTo>
                    <a:pt x="3127" y="6983"/>
                    <a:pt x="2993" y="6974"/>
                    <a:pt x="2862" y="6974"/>
                  </a:cubicBezTo>
                  <a:cubicBezTo>
                    <a:pt x="2410" y="6974"/>
                    <a:pt x="1982" y="7072"/>
                    <a:pt x="1592" y="7263"/>
                  </a:cubicBezTo>
                  <a:cubicBezTo>
                    <a:pt x="1210" y="7450"/>
                    <a:pt x="886" y="7716"/>
                    <a:pt x="625" y="8055"/>
                  </a:cubicBezTo>
                  <a:cubicBezTo>
                    <a:pt x="352" y="8412"/>
                    <a:pt x="165" y="8840"/>
                    <a:pt x="82" y="9293"/>
                  </a:cubicBezTo>
                  <a:cubicBezTo>
                    <a:pt x="0" y="9743"/>
                    <a:pt x="21" y="10203"/>
                    <a:pt x="144" y="10660"/>
                  </a:cubicBezTo>
                  <a:cubicBezTo>
                    <a:pt x="420" y="11689"/>
                    <a:pt x="885" y="12654"/>
                    <a:pt x="1522" y="13528"/>
                  </a:cubicBezTo>
                  <a:cubicBezTo>
                    <a:pt x="2308" y="14605"/>
                    <a:pt x="3218" y="15292"/>
                    <a:pt x="4231" y="15569"/>
                  </a:cubicBezTo>
                  <a:cubicBezTo>
                    <a:pt x="4524" y="15649"/>
                    <a:pt x="4830" y="15690"/>
                    <a:pt x="5138" y="15690"/>
                  </a:cubicBezTo>
                  <a:cubicBezTo>
                    <a:pt x="5396" y="15690"/>
                    <a:pt x="5648" y="15662"/>
                    <a:pt x="5893" y="15607"/>
                  </a:cubicBezTo>
                  <a:cubicBezTo>
                    <a:pt x="6285" y="16028"/>
                    <a:pt x="6685" y="16409"/>
                    <a:pt x="7109" y="16762"/>
                  </a:cubicBezTo>
                  <a:cubicBezTo>
                    <a:pt x="7114" y="16767"/>
                    <a:pt x="7119" y="16770"/>
                    <a:pt x="7124" y="16774"/>
                  </a:cubicBezTo>
                  <a:cubicBezTo>
                    <a:pt x="7491" y="17071"/>
                    <a:pt x="7865" y="17335"/>
                    <a:pt x="8244" y="17567"/>
                  </a:cubicBezTo>
                  <a:cubicBezTo>
                    <a:pt x="7785" y="17765"/>
                    <a:pt x="7394" y="18071"/>
                    <a:pt x="7109" y="18453"/>
                  </a:cubicBezTo>
                  <a:cubicBezTo>
                    <a:pt x="6699" y="19005"/>
                    <a:pt x="6511" y="19695"/>
                    <a:pt x="6567" y="20453"/>
                  </a:cubicBezTo>
                  <a:cubicBezTo>
                    <a:pt x="6606" y="20995"/>
                    <a:pt x="6772" y="21577"/>
                    <a:pt x="7046" y="22135"/>
                  </a:cubicBezTo>
                  <a:cubicBezTo>
                    <a:pt x="7423" y="22901"/>
                    <a:pt x="7986" y="23613"/>
                    <a:pt x="8632" y="24140"/>
                  </a:cubicBezTo>
                  <a:cubicBezTo>
                    <a:pt x="9452" y="24807"/>
                    <a:pt x="10376" y="25160"/>
                    <a:pt x="11307" y="25160"/>
                  </a:cubicBezTo>
                  <a:cubicBezTo>
                    <a:pt x="11389" y="25160"/>
                    <a:pt x="11470" y="25157"/>
                    <a:pt x="11552" y="25151"/>
                  </a:cubicBezTo>
                  <a:cubicBezTo>
                    <a:pt x="11709" y="25141"/>
                    <a:pt x="11864" y="25118"/>
                    <a:pt x="12015" y="25081"/>
                  </a:cubicBezTo>
                  <a:cubicBezTo>
                    <a:pt x="12328" y="25265"/>
                    <a:pt x="12657" y="25428"/>
                    <a:pt x="12998" y="25565"/>
                  </a:cubicBezTo>
                  <a:lnTo>
                    <a:pt x="13006" y="25568"/>
                  </a:lnTo>
                  <a:cubicBezTo>
                    <a:pt x="13784" y="25876"/>
                    <a:pt x="14535" y="26043"/>
                    <a:pt x="15301" y="26076"/>
                  </a:cubicBezTo>
                  <a:lnTo>
                    <a:pt x="15319" y="26076"/>
                  </a:lnTo>
                  <a:cubicBezTo>
                    <a:pt x="15371" y="26078"/>
                    <a:pt x="15422" y="26079"/>
                    <a:pt x="15473" y="26079"/>
                  </a:cubicBezTo>
                  <a:cubicBezTo>
                    <a:pt x="15798" y="26079"/>
                    <a:pt x="16103" y="26048"/>
                    <a:pt x="16394" y="25987"/>
                  </a:cubicBezTo>
                  <a:cubicBezTo>
                    <a:pt x="17092" y="27019"/>
                    <a:pt x="17820" y="28025"/>
                    <a:pt x="18563" y="28990"/>
                  </a:cubicBezTo>
                  <a:cubicBezTo>
                    <a:pt x="20339" y="31297"/>
                    <a:pt x="22297" y="33481"/>
                    <a:pt x="24380" y="35481"/>
                  </a:cubicBezTo>
                  <a:cubicBezTo>
                    <a:pt x="24666" y="35758"/>
                    <a:pt x="25043" y="35910"/>
                    <a:pt x="25441" y="35910"/>
                  </a:cubicBezTo>
                  <a:cubicBezTo>
                    <a:pt x="25856" y="35910"/>
                    <a:pt x="26260" y="35738"/>
                    <a:pt x="26545" y="35438"/>
                  </a:cubicBezTo>
                  <a:cubicBezTo>
                    <a:pt x="27123" y="34845"/>
                    <a:pt x="27122" y="33911"/>
                    <a:pt x="26549" y="33317"/>
                  </a:cubicBezTo>
                  <a:lnTo>
                    <a:pt x="26546" y="33314"/>
                  </a:lnTo>
                  <a:cubicBezTo>
                    <a:pt x="24642" y="31345"/>
                    <a:pt x="22833" y="29223"/>
                    <a:pt x="21173" y="27009"/>
                  </a:cubicBezTo>
                  <a:cubicBezTo>
                    <a:pt x="20882" y="26621"/>
                    <a:pt x="20590" y="26223"/>
                    <a:pt x="20305" y="25826"/>
                  </a:cubicBezTo>
                  <a:cubicBezTo>
                    <a:pt x="20736" y="25387"/>
                    <a:pt x="21098" y="24866"/>
                    <a:pt x="21370" y="24292"/>
                  </a:cubicBezTo>
                  <a:cubicBezTo>
                    <a:pt x="22018" y="24067"/>
                    <a:pt x="22573" y="23678"/>
                    <a:pt x="23019" y="23132"/>
                  </a:cubicBezTo>
                  <a:cubicBezTo>
                    <a:pt x="23518" y="22522"/>
                    <a:pt x="23862" y="21742"/>
                    <a:pt x="24041" y="20810"/>
                  </a:cubicBezTo>
                  <a:cubicBezTo>
                    <a:pt x="24161" y="20192"/>
                    <a:pt x="24270" y="19372"/>
                    <a:pt x="24052" y="18505"/>
                  </a:cubicBezTo>
                  <a:cubicBezTo>
                    <a:pt x="23792" y="17471"/>
                    <a:pt x="23099" y="16644"/>
                    <a:pt x="22200" y="16292"/>
                  </a:cubicBezTo>
                  <a:cubicBezTo>
                    <a:pt x="21882" y="16169"/>
                    <a:pt x="21546" y="16106"/>
                    <a:pt x="21200" y="16106"/>
                  </a:cubicBezTo>
                  <a:cubicBezTo>
                    <a:pt x="20806" y="16106"/>
                    <a:pt x="20409" y="16187"/>
                    <a:pt x="20029" y="16346"/>
                  </a:cubicBezTo>
                  <a:cubicBezTo>
                    <a:pt x="20276" y="15853"/>
                    <a:pt x="20405" y="15262"/>
                    <a:pt x="20399" y="14620"/>
                  </a:cubicBezTo>
                  <a:cubicBezTo>
                    <a:pt x="20391" y="14007"/>
                    <a:pt x="20279" y="13401"/>
                    <a:pt x="20063" y="12818"/>
                  </a:cubicBezTo>
                  <a:cubicBezTo>
                    <a:pt x="19845" y="12235"/>
                    <a:pt x="19534" y="11704"/>
                    <a:pt x="19139" y="11237"/>
                  </a:cubicBezTo>
                  <a:cubicBezTo>
                    <a:pt x="18421" y="10388"/>
                    <a:pt x="17412" y="9883"/>
                    <a:pt x="16437" y="9883"/>
                  </a:cubicBezTo>
                  <a:cubicBezTo>
                    <a:pt x="15958" y="9883"/>
                    <a:pt x="15502" y="9999"/>
                    <a:pt x="15089" y="10223"/>
                  </a:cubicBezTo>
                  <a:cubicBezTo>
                    <a:pt x="15098" y="9961"/>
                    <a:pt x="15096" y="9696"/>
                    <a:pt x="15082" y="9430"/>
                  </a:cubicBezTo>
                  <a:cubicBezTo>
                    <a:pt x="15399" y="9189"/>
                    <a:pt x="15680" y="8894"/>
                    <a:pt x="15921" y="8550"/>
                  </a:cubicBezTo>
                  <a:cubicBezTo>
                    <a:pt x="16241" y="8093"/>
                    <a:pt x="16484" y="7552"/>
                    <a:pt x="16624" y="6988"/>
                  </a:cubicBezTo>
                  <a:cubicBezTo>
                    <a:pt x="16898" y="5870"/>
                    <a:pt x="16770" y="4759"/>
                    <a:pt x="16648" y="4021"/>
                  </a:cubicBezTo>
                  <a:cubicBezTo>
                    <a:pt x="16537" y="3338"/>
                    <a:pt x="16343" y="2454"/>
                    <a:pt x="15839" y="1665"/>
                  </a:cubicBezTo>
                  <a:cubicBezTo>
                    <a:pt x="15225" y="704"/>
                    <a:pt x="14250" y="89"/>
                    <a:pt x="13229" y="20"/>
                  </a:cubicBezTo>
                  <a:cubicBezTo>
                    <a:pt x="13140" y="14"/>
                    <a:pt x="13053" y="11"/>
                    <a:pt x="12966" y="11"/>
                  </a:cubicBezTo>
                  <a:cubicBezTo>
                    <a:pt x="11862" y="11"/>
                    <a:pt x="10957" y="511"/>
                    <a:pt x="10417" y="1418"/>
                  </a:cubicBezTo>
                  <a:cubicBezTo>
                    <a:pt x="10288" y="1633"/>
                    <a:pt x="10182" y="1871"/>
                    <a:pt x="10097" y="2130"/>
                  </a:cubicBezTo>
                  <a:cubicBezTo>
                    <a:pt x="9966" y="1933"/>
                    <a:pt x="9830" y="1737"/>
                    <a:pt x="9694" y="1542"/>
                  </a:cubicBezTo>
                  <a:cubicBezTo>
                    <a:pt x="9395" y="1115"/>
                    <a:pt x="8776" y="229"/>
                    <a:pt x="7692" y="46"/>
                  </a:cubicBezTo>
                  <a:cubicBezTo>
                    <a:pt x="7509" y="16"/>
                    <a:pt x="7329" y="0"/>
                    <a:pt x="715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86" name="Google Shape;1586;p45"/>
            <p:cNvGrpSpPr/>
            <p:nvPr/>
          </p:nvGrpSpPr>
          <p:grpSpPr>
            <a:xfrm>
              <a:off x="8528053" y="1454228"/>
              <a:ext cx="2239481" cy="3147025"/>
              <a:chOff x="8528053" y="1454228"/>
              <a:chExt cx="2239481" cy="3147025"/>
            </a:xfrm>
          </p:grpSpPr>
          <p:sp>
            <p:nvSpPr>
              <p:cNvPr id="1587" name="Google Shape;1587;p45"/>
              <p:cNvSpPr/>
              <p:nvPr/>
            </p:nvSpPr>
            <p:spPr>
              <a:xfrm>
                <a:off x="8962538" y="1454228"/>
                <a:ext cx="1804996" cy="3147025"/>
              </a:xfrm>
              <a:custGeom>
                <a:avLst/>
                <a:gdLst/>
                <a:ahLst/>
                <a:cxnLst/>
                <a:rect l="l" t="t" r="r" b="b"/>
                <a:pathLst>
                  <a:path w="16983" h="29610" extrusionOk="0">
                    <a:moveTo>
                      <a:pt x="219" y="0"/>
                    </a:moveTo>
                    <a:cubicBezTo>
                      <a:pt x="201" y="0"/>
                      <a:pt x="184" y="3"/>
                      <a:pt x="166" y="8"/>
                    </a:cubicBezTo>
                    <a:cubicBezTo>
                      <a:pt x="63" y="35"/>
                      <a:pt x="0" y="140"/>
                      <a:pt x="24" y="245"/>
                    </a:cubicBezTo>
                    <a:cubicBezTo>
                      <a:pt x="657" y="3014"/>
                      <a:pt x="1496" y="5738"/>
                      <a:pt x="2532" y="8387"/>
                    </a:cubicBezTo>
                    <a:cubicBezTo>
                      <a:pt x="3565" y="11039"/>
                      <a:pt x="4803" y="13609"/>
                      <a:pt x="6192" y="16091"/>
                    </a:cubicBezTo>
                    <a:cubicBezTo>
                      <a:pt x="7598" y="18565"/>
                      <a:pt x="9170" y="20947"/>
                      <a:pt x="10906" y="23201"/>
                    </a:cubicBezTo>
                    <a:cubicBezTo>
                      <a:pt x="12641" y="25455"/>
                      <a:pt x="14543" y="27580"/>
                      <a:pt x="16593" y="29548"/>
                    </a:cubicBezTo>
                    <a:cubicBezTo>
                      <a:pt x="16635" y="29589"/>
                      <a:pt x="16689" y="29609"/>
                      <a:pt x="16744" y="29609"/>
                    </a:cubicBezTo>
                    <a:cubicBezTo>
                      <a:pt x="16801" y="29609"/>
                      <a:pt x="16859" y="29586"/>
                      <a:pt x="16901" y="29541"/>
                    </a:cubicBezTo>
                    <a:cubicBezTo>
                      <a:pt x="16983" y="29456"/>
                      <a:pt x="16983" y="29322"/>
                      <a:pt x="16901" y="29238"/>
                    </a:cubicBezTo>
                    <a:cubicBezTo>
                      <a:pt x="14940" y="27211"/>
                      <a:pt x="13111" y="25060"/>
                      <a:pt x="11421" y="22808"/>
                    </a:cubicBezTo>
                    <a:cubicBezTo>
                      <a:pt x="9731" y="20555"/>
                      <a:pt x="8182" y="18199"/>
                      <a:pt x="6800" y="15748"/>
                    </a:cubicBezTo>
                    <a:cubicBezTo>
                      <a:pt x="5402" y="13305"/>
                      <a:pt x="4180" y="10761"/>
                      <a:pt x="3110" y="8156"/>
                    </a:cubicBezTo>
                    <a:cubicBezTo>
                      <a:pt x="2047" y="5549"/>
                      <a:pt x="1140" y="2875"/>
                      <a:pt x="411" y="149"/>
                    </a:cubicBezTo>
                    <a:cubicBezTo>
                      <a:pt x="387" y="60"/>
                      <a:pt x="307" y="0"/>
                      <a:pt x="2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588;p45"/>
              <p:cNvSpPr/>
              <p:nvPr/>
            </p:nvSpPr>
            <p:spPr>
              <a:xfrm>
                <a:off x="9296054" y="1592396"/>
                <a:ext cx="208951" cy="827728"/>
              </a:xfrm>
              <a:custGeom>
                <a:avLst/>
                <a:gdLst/>
                <a:ahLst/>
                <a:cxnLst/>
                <a:rect l="l" t="t" r="r" b="b"/>
                <a:pathLst>
                  <a:path w="1966" h="7788" extrusionOk="0">
                    <a:moveTo>
                      <a:pt x="302" y="7729"/>
                    </a:moveTo>
                    <a:cubicBezTo>
                      <a:pt x="295" y="7732"/>
                      <a:pt x="291" y="7733"/>
                      <a:pt x="288" y="7734"/>
                    </a:cubicBezTo>
                    <a:lnTo>
                      <a:pt x="288" y="7734"/>
                    </a:lnTo>
                    <a:cubicBezTo>
                      <a:pt x="293" y="7732"/>
                      <a:pt x="297" y="7731"/>
                      <a:pt x="302" y="7729"/>
                    </a:cubicBezTo>
                    <a:close/>
                    <a:moveTo>
                      <a:pt x="1084" y="1"/>
                    </a:moveTo>
                    <a:cubicBezTo>
                      <a:pt x="1060" y="1"/>
                      <a:pt x="1035" y="5"/>
                      <a:pt x="1011" y="13"/>
                    </a:cubicBezTo>
                    <a:cubicBezTo>
                      <a:pt x="910" y="50"/>
                      <a:pt x="851" y="154"/>
                      <a:pt x="868" y="257"/>
                    </a:cubicBezTo>
                    <a:cubicBezTo>
                      <a:pt x="974" y="898"/>
                      <a:pt x="1089" y="1530"/>
                      <a:pt x="1157" y="2164"/>
                    </a:cubicBezTo>
                    <a:cubicBezTo>
                      <a:pt x="1224" y="2797"/>
                      <a:pt x="1261" y="3427"/>
                      <a:pt x="1225" y="4051"/>
                    </a:cubicBezTo>
                    <a:cubicBezTo>
                      <a:pt x="1194" y="4673"/>
                      <a:pt x="1086" y="5289"/>
                      <a:pt x="905" y="5882"/>
                    </a:cubicBezTo>
                    <a:cubicBezTo>
                      <a:pt x="815" y="6179"/>
                      <a:pt x="697" y="6466"/>
                      <a:pt x="559" y="6744"/>
                    </a:cubicBezTo>
                    <a:cubicBezTo>
                      <a:pt x="494" y="6884"/>
                      <a:pt x="419" y="7021"/>
                      <a:pt x="339" y="7154"/>
                    </a:cubicBezTo>
                    <a:cubicBezTo>
                      <a:pt x="303" y="7218"/>
                      <a:pt x="261" y="7278"/>
                      <a:pt x="222" y="7339"/>
                    </a:cubicBezTo>
                    <a:lnTo>
                      <a:pt x="222" y="7339"/>
                    </a:lnTo>
                    <a:cubicBezTo>
                      <a:pt x="215" y="7340"/>
                      <a:pt x="207" y="7341"/>
                      <a:pt x="200" y="7342"/>
                    </a:cubicBezTo>
                    <a:cubicBezTo>
                      <a:pt x="171" y="7352"/>
                      <a:pt x="171" y="7342"/>
                      <a:pt x="111" y="7378"/>
                    </a:cubicBezTo>
                    <a:cubicBezTo>
                      <a:pt x="100" y="7380"/>
                      <a:pt x="39" y="7431"/>
                      <a:pt x="23" y="7500"/>
                    </a:cubicBezTo>
                    <a:cubicBezTo>
                      <a:pt x="1" y="7564"/>
                      <a:pt x="38" y="7660"/>
                      <a:pt x="51" y="7670"/>
                    </a:cubicBezTo>
                    <a:cubicBezTo>
                      <a:pt x="133" y="7767"/>
                      <a:pt x="151" y="7749"/>
                      <a:pt x="182" y="7769"/>
                    </a:cubicBezTo>
                    <a:cubicBezTo>
                      <a:pt x="217" y="7781"/>
                      <a:pt x="249" y="7788"/>
                      <a:pt x="286" y="7788"/>
                    </a:cubicBezTo>
                    <a:cubicBezTo>
                      <a:pt x="309" y="7788"/>
                      <a:pt x="333" y="7785"/>
                      <a:pt x="361" y="7779"/>
                    </a:cubicBezTo>
                    <a:cubicBezTo>
                      <a:pt x="400" y="7770"/>
                      <a:pt x="442" y="7752"/>
                      <a:pt x="479" y="7716"/>
                    </a:cubicBezTo>
                    <a:lnTo>
                      <a:pt x="521" y="7672"/>
                    </a:lnTo>
                    <a:lnTo>
                      <a:pt x="565" y="7625"/>
                    </a:lnTo>
                    <a:cubicBezTo>
                      <a:pt x="621" y="7560"/>
                      <a:pt x="678" y="7496"/>
                      <a:pt x="730" y="7427"/>
                    </a:cubicBezTo>
                    <a:cubicBezTo>
                      <a:pt x="838" y="7294"/>
                      <a:pt x="937" y="7154"/>
                      <a:pt x="1031" y="7010"/>
                    </a:cubicBezTo>
                    <a:cubicBezTo>
                      <a:pt x="1214" y="6718"/>
                      <a:pt x="1366" y="6410"/>
                      <a:pt x="1493" y="6091"/>
                    </a:cubicBezTo>
                    <a:cubicBezTo>
                      <a:pt x="1749" y="5453"/>
                      <a:pt x="1881" y="4771"/>
                      <a:pt x="1925" y="4092"/>
                    </a:cubicBezTo>
                    <a:cubicBezTo>
                      <a:pt x="1966" y="3411"/>
                      <a:pt x="1916" y="2732"/>
                      <a:pt x="1800" y="2072"/>
                    </a:cubicBezTo>
                    <a:cubicBezTo>
                      <a:pt x="1684" y="1412"/>
                      <a:pt x="1514" y="768"/>
                      <a:pt x="1292" y="147"/>
                    </a:cubicBezTo>
                    <a:cubicBezTo>
                      <a:pt x="1260" y="56"/>
                      <a:pt x="1175" y="1"/>
                      <a:pt x="108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589;p45"/>
              <p:cNvSpPr/>
              <p:nvPr/>
            </p:nvSpPr>
            <p:spPr>
              <a:xfrm>
                <a:off x="8528053" y="2137628"/>
                <a:ext cx="896812" cy="630574"/>
              </a:xfrm>
              <a:custGeom>
                <a:avLst/>
                <a:gdLst/>
                <a:ahLst/>
                <a:cxnLst/>
                <a:rect l="l" t="t" r="r" b="b"/>
                <a:pathLst>
                  <a:path w="8438" h="5933" extrusionOk="0">
                    <a:moveTo>
                      <a:pt x="244" y="1"/>
                    </a:moveTo>
                    <a:cubicBezTo>
                      <a:pt x="195" y="1"/>
                      <a:pt x="146" y="17"/>
                      <a:pt x="105" y="50"/>
                    </a:cubicBezTo>
                    <a:cubicBezTo>
                      <a:pt x="19" y="119"/>
                      <a:pt x="0" y="243"/>
                      <a:pt x="56" y="334"/>
                    </a:cubicBezTo>
                    <a:cubicBezTo>
                      <a:pt x="951" y="1786"/>
                      <a:pt x="1981" y="3201"/>
                      <a:pt x="3338" y="4333"/>
                    </a:cubicBezTo>
                    <a:cubicBezTo>
                      <a:pt x="4023" y="4885"/>
                      <a:pt x="4791" y="5358"/>
                      <a:pt x="5630" y="5662"/>
                    </a:cubicBezTo>
                    <a:cubicBezTo>
                      <a:pt x="6053" y="5810"/>
                      <a:pt x="6500" y="5916"/>
                      <a:pt x="6962" y="5932"/>
                    </a:cubicBezTo>
                    <a:cubicBezTo>
                      <a:pt x="6985" y="5932"/>
                      <a:pt x="7008" y="5932"/>
                      <a:pt x="7031" y="5932"/>
                    </a:cubicBezTo>
                    <a:cubicBezTo>
                      <a:pt x="7470" y="5932"/>
                      <a:pt x="7925" y="5846"/>
                      <a:pt x="8312" y="5615"/>
                    </a:cubicBezTo>
                    <a:cubicBezTo>
                      <a:pt x="8408" y="5559"/>
                      <a:pt x="8438" y="5436"/>
                      <a:pt x="8382" y="5339"/>
                    </a:cubicBezTo>
                    <a:cubicBezTo>
                      <a:pt x="8345" y="5278"/>
                      <a:pt x="8277" y="5244"/>
                      <a:pt x="8209" y="5244"/>
                    </a:cubicBezTo>
                    <a:cubicBezTo>
                      <a:pt x="8183" y="5244"/>
                      <a:pt x="8157" y="5249"/>
                      <a:pt x="8132" y="5259"/>
                    </a:cubicBezTo>
                    <a:cubicBezTo>
                      <a:pt x="7869" y="5367"/>
                      <a:pt x="7592" y="5413"/>
                      <a:pt x="7311" y="5413"/>
                    </a:cubicBezTo>
                    <a:cubicBezTo>
                      <a:pt x="6822" y="5413"/>
                      <a:pt x="6320" y="5275"/>
                      <a:pt x="5856" y="5081"/>
                    </a:cubicBezTo>
                    <a:cubicBezTo>
                      <a:pt x="5112" y="4756"/>
                      <a:pt x="4408" y="4330"/>
                      <a:pt x="3785" y="3793"/>
                    </a:cubicBezTo>
                    <a:cubicBezTo>
                      <a:pt x="3147" y="3274"/>
                      <a:pt x="2571" y="2670"/>
                      <a:pt x="2024" y="2038"/>
                    </a:cubicBezTo>
                    <a:cubicBezTo>
                      <a:pt x="1471" y="1409"/>
                      <a:pt x="956" y="738"/>
                      <a:pt x="413" y="81"/>
                    </a:cubicBezTo>
                    <a:cubicBezTo>
                      <a:pt x="370" y="28"/>
                      <a:pt x="307" y="1"/>
                      <a:pt x="2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45"/>
              <p:cNvSpPr/>
              <p:nvPr/>
            </p:nvSpPr>
            <p:spPr>
              <a:xfrm>
                <a:off x="9635735" y="2505154"/>
                <a:ext cx="322993" cy="654381"/>
              </a:xfrm>
              <a:custGeom>
                <a:avLst/>
                <a:gdLst/>
                <a:ahLst/>
                <a:cxnLst/>
                <a:rect l="l" t="t" r="r" b="b"/>
                <a:pathLst>
                  <a:path w="3039" h="6157" extrusionOk="0">
                    <a:moveTo>
                      <a:pt x="2424" y="1"/>
                    </a:moveTo>
                    <a:cubicBezTo>
                      <a:pt x="2393" y="1"/>
                      <a:pt x="2361" y="7"/>
                      <a:pt x="2330" y="22"/>
                    </a:cubicBezTo>
                    <a:cubicBezTo>
                      <a:pt x="2235" y="68"/>
                      <a:pt x="2188" y="176"/>
                      <a:pt x="2212" y="274"/>
                    </a:cubicBezTo>
                    <a:cubicBezTo>
                      <a:pt x="2338" y="794"/>
                      <a:pt x="2399" y="1323"/>
                      <a:pt x="2372" y="1847"/>
                    </a:cubicBezTo>
                    <a:cubicBezTo>
                      <a:pt x="2344" y="2369"/>
                      <a:pt x="2245" y="2884"/>
                      <a:pt x="2061" y="3367"/>
                    </a:cubicBezTo>
                    <a:cubicBezTo>
                      <a:pt x="1696" y="4339"/>
                      <a:pt x="1006" y="5184"/>
                      <a:pt x="118" y="5788"/>
                    </a:cubicBezTo>
                    <a:cubicBezTo>
                      <a:pt x="26" y="5850"/>
                      <a:pt x="1" y="5975"/>
                      <a:pt x="63" y="6069"/>
                    </a:cubicBezTo>
                    <a:cubicBezTo>
                      <a:pt x="100" y="6126"/>
                      <a:pt x="165" y="6157"/>
                      <a:pt x="231" y="6157"/>
                    </a:cubicBezTo>
                    <a:cubicBezTo>
                      <a:pt x="257" y="6157"/>
                      <a:pt x="283" y="6152"/>
                      <a:pt x="307" y="6142"/>
                    </a:cubicBezTo>
                    <a:cubicBezTo>
                      <a:pt x="1396" y="5685"/>
                      <a:pt x="2278" y="4741"/>
                      <a:pt x="2715" y="3618"/>
                    </a:cubicBezTo>
                    <a:cubicBezTo>
                      <a:pt x="2931" y="3055"/>
                      <a:pt x="3038" y="2451"/>
                      <a:pt x="3020" y="1853"/>
                    </a:cubicBezTo>
                    <a:cubicBezTo>
                      <a:pt x="3005" y="1255"/>
                      <a:pt x="2879" y="660"/>
                      <a:pt x="2623" y="126"/>
                    </a:cubicBezTo>
                    <a:cubicBezTo>
                      <a:pt x="2585" y="47"/>
                      <a:pt x="2506" y="1"/>
                      <a:pt x="24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45"/>
              <p:cNvSpPr/>
              <p:nvPr/>
            </p:nvSpPr>
            <p:spPr>
              <a:xfrm>
                <a:off x="9164369" y="3219058"/>
                <a:ext cx="709542" cy="337128"/>
              </a:xfrm>
              <a:custGeom>
                <a:avLst/>
                <a:gdLst/>
                <a:ahLst/>
                <a:cxnLst/>
                <a:rect l="l" t="t" r="r" b="b"/>
                <a:pathLst>
                  <a:path w="6676" h="3172" extrusionOk="0">
                    <a:moveTo>
                      <a:pt x="240" y="0"/>
                    </a:moveTo>
                    <a:cubicBezTo>
                      <a:pt x="189" y="0"/>
                      <a:pt x="138" y="18"/>
                      <a:pt x="97" y="53"/>
                    </a:cubicBezTo>
                    <a:cubicBezTo>
                      <a:pt x="17" y="124"/>
                      <a:pt x="0" y="240"/>
                      <a:pt x="51" y="328"/>
                    </a:cubicBezTo>
                    <a:cubicBezTo>
                      <a:pt x="365" y="874"/>
                      <a:pt x="784" y="1361"/>
                      <a:pt x="1269" y="1771"/>
                    </a:cubicBezTo>
                    <a:cubicBezTo>
                      <a:pt x="1752" y="2185"/>
                      <a:pt x="2308" y="2513"/>
                      <a:pt x="2899" y="2753"/>
                    </a:cubicBezTo>
                    <a:cubicBezTo>
                      <a:pt x="3494" y="2989"/>
                      <a:pt x="4112" y="3141"/>
                      <a:pt x="4764" y="3170"/>
                    </a:cubicBezTo>
                    <a:cubicBezTo>
                      <a:pt x="4800" y="3171"/>
                      <a:pt x="4836" y="3171"/>
                      <a:pt x="4871" y="3171"/>
                    </a:cubicBezTo>
                    <a:cubicBezTo>
                      <a:pt x="5163" y="3171"/>
                      <a:pt x="5462" y="3139"/>
                      <a:pt x="5753" y="3052"/>
                    </a:cubicBezTo>
                    <a:cubicBezTo>
                      <a:pt x="6076" y="2946"/>
                      <a:pt x="6397" y="2761"/>
                      <a:pt x="6609" y="2480"/>
                    </a:cubicBezTo>
                    <a:cubicBezTo>
                      <a:pt x="6676" y="2390"/>
                      <a:pt x="6657" y="2264"/>
                      <a:pt x="6570" y="2198"/>
                    </a:cubicBezTo>
                    <a:cubicBezTo>
                      <a:pt x="6533" y="2171"/>
                      <a:pt x="6491" y="2157"/>
                      <a:pt x="6448" y="2157"/>
                    </a:cubicBezTo>
                    <a:cubicBezTo>
                      <a:pt x="6400" y="2157"/>
                      <a:pt x="6353" y="2174"/>
                      <a:pt x="6316" y="2207"/>
                    </a:cubicBezTo>
                    <a:lnTo>
                      <a:pt x="6309" y="2211"/>
                    </a:lnTo>
                    <a:cubicBezTo>
                      <a:pt x="6006" y="2476"/>
                      <a:pt x="5598" y="2569"/>
                      <a:pt x="5173" y="2569"/>
                    </a:cubicBezTo>
                    <a:cubicBezTo>
                      <a:pt x="5051" y="2569"/>
                      <a:pt x="4928" y="2562"/>
                      <a:pt x="4805" y="2548"/>
                    </a:cubicBezTo>
                    <a:cubicBezTo>
                      <a:pt x="4252" y="2473"/>
                      <a:pt x="3687" y="2326"/>
                      <a:pt x="3163" y="2106"/>
                    </a:cubicBezTo>
                    <a:cubicBezTo>
                      <a:pt x="2634" y="1890"/>
                      <a:pt x="2134" y="1603"/>
                      <a:pt x="1672" y="1264"/>
                    </a:cubicBezTo>
                    <a:cubicBezTo>
                      <a:pt x="1208" y="925"/>
                      <a:pt x="792" y="521"/>
                      <a:pt x="410" y="80"/>
                    </a:cubicBezTo>
                    <a:lnTo>
                      <a:pt x="407" y="77"/>
                    </a:lnTo>
                    <a:cubicBezTo>
                      <a:pt x="363" y="26"/>
                      <a:pt x="302" y="0"/>
                      <a:pt x="2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45"/>
              <p:cNvSpPr/>
              <p:nvPr/>
            </p:nvSpPr>
            <p:spPr>
              <a:xfrm>
                <a:off x="9952458" y="3133287"/>
                <a:ext cx="276335" cy="519190"/>
              </a:xfrm>
              <a:custGeom>
                <a:avLst/>
                <a:gdLst/>
                <a:ahLst/>
                <a:cxnLst/>
                <a:rect l="l" t="t" r="r" b="b"/>
                <a:pathLst>
                  <a:path w="2600" h="4885" extrusionOk="0">
                    <a:moveTo>
                      <a:pt x="2224" y="0"/>
                    </a:moveTo>
                    <a:cubicBezTo>
                      <a:pt x="2203" y="0"/>
                      <a:pt x="2181" y="3"/>
                      <a:pt x="2160" y="10"/>
                    </a:cubicBezTo>
                    <a:cubicBezTo>
                      <a:pt x="2062" y="40"/>
                      <a:pt x="2001" y="129"/>
                      <a:pt x="2003" y="227"/>
                    </a:cubicBezTo>
                    <a:lnTo>
                      <a:pt x="2003" y="230"/>
                    </a:lnTo>
                    <a:cubicBezTo>
                      <a:pt x="2014" y="645"/>
                      <a:pt x="1991" y="1052"/>
                      <a:pt x="1913" y="1448"/>
                    </a:cubicBezTo>
                    <a:cubicBezTo>
                      <a:pt x="1834" y="1843"/>
                      <a:pt x="1719" y="2230"/>
                      <a:pt x="1555" y="2598"/>
                    </a:cubicBezTo>
                    <a:cubicBezTo>
                      <a:pt x="1232" y="3337"/>
                      <a:pt x="737" y="3991"/>
                      <a:pt x="100" y="4526"/>
                    </a:cubicBezTo>
                    <a:cubicBezTo>
                      <a:pt x="13" y="4598"/>
                      <a:pt x="0" y="4725"/>
                      <a:pt x="71" y="4810"/>
                    </a:cubicBezTo>
                    <a:cubicBezTo>
                      <a:pt x="113" y="4859"/>
                      <a:pt x="172" y="4884"/>
                      <a:pt x="231" y="4884"/>
                    </a:cubicBezTo>
                    <a:cubicBezTo>
                      <a:pt x="260" y="4884"/>
                      <a:pt x="289" y="4878"/>
                      <a:pt x="316" y="4866"/>
                    </a:cubicBezTo>
                    <a:cubicBezTo>
                      <a:pt x="1152" y="4473"/>
                      <a:pt x="1810" y="3730"/>
                      <a:pt x="2196" y="2884"/>
                    </a:cubicBezTo>
                    <a:cubicBezTo>
                      <a:pt x="2387" y="2459"/>
                      <a:pt x="2515" y="2003"/>
                      <a:pt x="2556" y="1537"/>
                    </a:cubicBezTo>
                    <a:cubicBezTo>
                      <a:pt x="2600" y="1074"/>
                      <a:pt x="2570" y="601"/>
                      <a:pt x="2435" y="157"/>
                    </a:cubicBezTo>
                    <a:cubicBezTo>
                      <a:pt x="2407" y="61"/>
                      <a:pt x="2319" y="0"/>
                      <a:pt x="22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93" name="Google Shape;1593;p45"/>
            <p:cNvGrpSpPr/>
            <p:nvPr/>
          </p:nvGrpSpPr>
          <p:grpSpPr>
            <a:xfrm>
              <a:off x="8158719" y="1063531"/>
              <a:ext cx="2315268" cy="2394873"/>
              <a:chOff x="8158719" y="1063531"/>
              <a:chExt cx="2315268" cy="2394873"/>
            </a:xfrm>
          </p:grpSpPr>
          <p:sp>
            <p:nvSpPr>
              <p:cNvPr id="1594" name="Google Shape;1594;p45"/>
              <p:cNvSpPr/>
              <p:nvPr/>
            </p:nvSpPr>
            <p:spPr>
              <a:xfrm>
                <a:off x="8158719" y="1804749"/>
                <a:ext cx="619414" cy="647260"/>
              </a:xfrm>
              <a:custGeom>
                <a:avLst/>
                <a:gdLst/>
                <a:ahLst/>
                <a:cxnLst/>
                <a:rect l="l" t="t" r="r" b="b"/>
                <a:pathLst>
                  <a:path w="5828" h="6090" extrusionOk="0">
                    <a:moveTo>
                      <a:pt x="1728" y="0"/>
                    </a:moveTo>
                    <a:cubicBezTo>
                      <a:pt x="629" y="0"/>
                      <a:pt x="0" y="1001"/>
                      <a:pt x="278" y="2031"/>
                    </a:cubicBezTo>
                    <a:cubicBezTo>
                      <a:pt x="511" y="2897"/>
                      <a:pt x="910" y="3728"/>
                      <a:pt x="1449" y="4467"/>
                    </a:cubicBezTo>
                    <a:cubicBezTo>
                      <a:pt x="1950" y="5155"/>
                      <a:pt x="2615" y="5788"/>
                      <a:pt x="3445" y="6015"/>
                    </a:cubicBezTo>
                    <a:cubicBezTo>
                      <a:pt x="3626" y="6065"/>
                      <a:pt x="3816" y="6090"/>
                      <a:pt x="4005" y="6090"/>
                    </a:cubicBezTo>
                    <a:cubicBezTo>
                      <a:pt x="4679" y="6090"/>
                      <a:pt x="5345" y="5778"/>
                      <a:pt x="5596" y="5191"/>
                    </a:cubicBezTo>
                    <a:cubicBezTo>
                      <a:pt x="5828" y="4651"/>
                      <a:pt x="5678" y="4017"/>
                      <a:pt x="5451" y="3459"/>
                    </a:cubicBezTo>
                    <a:cubicBezTo>
                      <a:pt x="5063" y="2508"/>
                      <a:pt x="4453" y="1638"/>
                      <a:pt x="3682" y="931"/>
                    </a:cubicBezTo>
                    <a:cubicBezTo>
                      <a:pt x="3196" y="488"/>
                      <a:pt x="2616" y="95"/>
                      <a:pt x="1965" y="15"/>
                    </a:cubicBezTo>
                    <a:cubicBezTo>
                      <a:pt x="1884" y="5"/>
                      <a:pt x="1805" y="0"/>
                      <a:pt x="172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45"/>
              <p:cNvSpPr/>
              <p:nvPr/>
            </p:nvSpPr>
            <p:spPr>
              <a:xfrm>
                <a:off x="9106976" y="1064488"/>
                <a:ext cx="582747" cy="794143"/>
              </a:xfrm>
              <a:custGeom>
                <a:avLst/>
                <a:gdLst/>
                <a:ahLst/>
                <a:cxnLst/>
                <a:rect l="l" t="t" r="r" b="b"/>
                <a:pathLst>
                  <a:path w="5483" h="7472" extrusionOk="0">
                    <a:moveTo>
                      <a:pt x="2905" y="1"/>
                    </a:moveTo>
                    <a:cubicBezTo>
                      <a:pt x="1" y="1"/>
                      <a:pt x="1301" y="5264"/>
                      <a:pt x="2039" y="6623"/>
                    </a:cubicBezTo>
                    <a:cubicBezTo>
                      <a:pt x="2200" y="6918"/>
                      <a:pt x="2395" y="7219"/>
                      <a:pt x="2696" y="7369"/>
                    </a:cubicBezTo>
                    <a:cubicBezTo>
                      <a:pt x="2840" y="7440"/>
                      <a:pt x="2997" y="7471"/>
                      <a:pt x="3156" y="7471"/>
                    </a:cubicBezTo>
                    <a:cubicBezTo>
                      <a:pt x="3405" y="7471"/>
                      <a:pt x="3661" y="7395"/>
                      <a:pt x="3883" y="7279"/>
                    </a:cubicBezTo>
                    <a:cubicBezTo>
                      <a:pt x="4612" y="6902"/>
                      <a:pt x="5091" y="6148"/>
                      <a:pt x="5288" y="5352"/>
                    </a:cubicBezTo>
                    <a:cubicBezTo>
                      <a:pt x="5483" y="4557"/>
                      <a:pt x="5424" y="3719"/>
                      <a:pt x="5291" y="2910"/>
                    </a:cubicBezTo>
                    <a:cubicBezTo>
                      <a:pt x="5185" y="2260"/>
                      <a:pt x="5026" y="1603"/>
                      <a:pt x="4671" y="1050"/>
                    </a:cubicBezTo>
                    <a:cubicBezTo>
                      <a:pt x="4317" y="495"/>
                      <a:pt x="3735" y="52"/>
                      <a:pt x="3079" y="7"/>
                    </a:cubicBezTo>
                    <a:cubicBezTo>
                      <a:pt x="3019" y="3"/>
                      <a:pt x="2961" y="1"/>
                      <a:pt x="290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45"/>
              <p:cNvSpPr/>
              <p:nvPr/>
            </p:nvSpPr>
            <p:spPr>
              <a:xfrm>
                <a:off x="8619775" y="1063531"/>
                <a:ext cx="507286" cy="708373"/>
              </a:xfrm>
              <a:custGeom>
                <a:avLst/>
                <a:gdLst/>
                <a:ahLst/>
                <a:cxnLst/>
                <a:rect l="l" t="t" r="r" b="b"/>
                <a:pathLst>
                  <a:path w="4773" h="6665" extrusionOk="0">
                    <a:moveTo>
                      <a:pt x="1677" y="0"/>
                    </a:moveTo>
                    <a:cubicBezTo>
                      <a:pt x="189" y="0"/>
                      <a:pt x="1" y="1979"/>
                      <a:pt x="266" y="3083"/>
                    </a:cubicBezTo>
                    <a:cubicBezTo>
                      <a:pt x="447" y="3835"/>
                      <a:pt x="800" y="4535"/>
                      <a:pt x="1209" y="5193"/>
                    </a:cubicBezTo>
                    <a:cubicBezTo>
                      <a:pt x="1474" y="5619"/>
                      <a:pt x="1770" y="6039"/>
                      <a:pt x="2180" y="6331"/>
                    </a:cubicBezTo>
                    <a:cubicBezTo>
                      <a:pt x="2467" y="6534"/>
                      <a:pt x="2819" y="6665"/>
                      <a:pt x="3166" y="6665"/>
                    </a:cubicBezTo>
                    <a:cubicBezTo>
                      <a:pt x="3315" y="6665"/>
                      <a:pt x="3463" y="6640"/>
                      <a:pt x="3604" y="6588"/>
                    </a:cubicBezTo>
                    <a:cubicBezTo>
                      <a:pt x="4097" y="6404"/>
                      <a:pt x="4416" y="5911"/>
                      <a:pt x="4557" y="5406"/>
                    </a:cubicBezTo>
                    <a:cubicBezTo>
                      <a:pt x="4772" y="4634"/>
                      <a:pt x="4646" y="3797"/>
                      <a:pt x="4350" y="3053"/>
                    </a:cubicBezTo>
                    <a:cubicBezTo>
                      <a:pt x="4055" y="2308"/>
                      <a:pt x="3601" y="1638"/>
                      <a:pt x="3141" y="981"/>
                    </a:cubicBezTo>
                    <a:cubicBezTo>
                      <a:pt x="2848" y="562"/>
                      <a:pt x="2500" y="114"/>
                      <a:pt x="1997" y="28"/>
                    </a:cubicBezTo>
                    <a:cubicBezTo>
                      <a:pt x="1885" y="9"/>
                      <a:pt x="1778" y="0"/>
                      <a:pt x="167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45"/>
              <p:cNvSpPr/>
              <p:nvPr/>
            </p:nvSpPr>
            <p:spPr>
              <a:xfrm>
                <a:off x="9591308" y="2113608"/>
                <a:ext cx="475827" cy="568186"/>
              </a:xfrm>
              <a:custGeom>
                <a:avLst/>
                <a:gdLst/>
                <a:ahLst/>
                <a:cxnLst/>
                <a:rect l="l" t="t" r="r" b="b"/>
                <a:pathLst>
                  <a:path w="4477" h="5346" extrusionOk="0">
                    <a:moveTo>
                      <a:pt x="1818" y="1"/>
                    </a:moveTo>
                    <a:cubicBezTo>
                      <a:pt x="1438" y="1"/>
                      <a:pt x="1059" y="136"/>
                      <a:pt x="724" y="455"/>
                    </a:cubicBezTo>
                    <a:cubicBezTo>
                      <a:pt x="1" y="1149"/>
                      <a:pt x="381" y="2282"/>
                      <a:pt x="690" y="3109"/>
                    </a:cubicBezTo>
                    <a:cubicBezTo>
                      <a:pt x="938" y="3774"/>
                      <a:pt x="1251" y="4447"/>
                      <a:pt x="1798" y="4898"/>
                    </a:cubicBezTo>
                    <a:cubicBezTo>
                      <a:pt x="2131" y="5175"/>
                      <a:pt x="2573" y="5345"/>
                      <a:pt x="3000" y="5345"/>
                    </a:cubicBezTo>
                    <a:cubicBezTo>
                      <a:pt x="3274" y="5345"/>
                      <a:pt x="3541" y="5275"/>
                      <a:pt x="3769" y="5119"/>
                    </a:cubicBezTo>
                    <a:cubicBezTo>
                      <a:pt x="4292" y="4762"/>
                      <a:pt x="4476" y="4072"/>
                      <a:pt x="4468" y="3438"/>
                    </a:cubicBezTo>
                    <a:cubicBezTo>
                      <a:pt x="4458" y="2514"/>
                      <a:pt x="4116" y="1597"/>
                      <a:pt x="3518" y="890"/>
                    </a:cubicBezTo>
                    <a:cubicBezTo>
                      <a:pt x="3080" y="373"/>
                      <a:pt x="2448" y="1"/>
                      <a:pt x="1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45"/>
              <p:cNvSpPr/>
              <p:nvPr/>
            </p:nvSpPr>
            <p:spPr>
              <a:xfrm>
                <a:off x="8854873" y="2902122"/>
                <a:ext cx="571162" cy="556283"/>
              </a:xfrm>
              <a:custGeom>
                <a:avLst/>
                <a:gdLst/>
                <a:ahLst/>
                <a:cxnLst/>
                <a:rect l="l" t="t" r="r" b="b"/>
                <a:pathLst>
                  <a:path w="5374" h="5234" extrusionOk="0">
                    <a:moveTo>
                      <a:pt x="1887" y="1"/>
                    </a:moveTo>
                    <a:cubicBezTo>
                      <a:pt x="1334" y="1"/>
                      <a:pt x="792" y="205"/>
                      <a:pt x="481" y="624"/>
                    </a:cubicBezTo>
                    <a:cubicBezTo>
                      <a:pt x="1" y="1268"/>
                      <a:pt x="176" y="2197"/>
                      <a:pt x="542" y="2944"/>
                    </a:cubicBezTo>
                    <a:cubicBezTo>
                      <a:pt x="1092" y="4063"/>
                      <a:pt x="2261" y="5234"/>
                      <a:pt x="3624" y="5234"/>
                    </a:cubicBezTo>
                    <a:cubicBezTo>
                      <a:pt x="3676" y="5234"/>
                      <a:pt x="3729" y="5232"/>
                      <a:pt x="3782" y="5229"/>
                    </a:cubicBezTo>
                    <a:cubicBezTo>
                      <a:pt x="4869" y="5157"/>
                      <a:pt x="5373" y="3881"/>
                      <a:pt x="5171" y="2939"/>
                    </a:cubicBezTo>
                    <a:cubicBezTo>
                      <a:pt x="5042" y="2342"/>
                      <a:pt x="4698" y="1798"/>
                      <a:pt x="4286" y="1322"/>
                    </a:cubicBezTo>
                    <a:cubicBezTo>
                      <a:pt x="3801" y="761"/>
                      <a:pt x="3186" y="266"/>
                      <a:pt x="2464" y="76"/>
                    </a:cubicBezTo>
                    <a:cubicBezTo>
                      <a:pt x="2276" y="26"/>
                      <a:pt x="2081" y="1"/>
                      <a:pt x="18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45"/>
              <p:cNvSpPr/>
              <p:nvPr/>
            </p:nvSpPr>
            <p:spPr>
              <a:xfrm>
                <a:off x="10055340" y="2775113"/>
                <a:ext cx="418647" cy="612187"/>
              </a:xfrm>
              <a:custGeom>
                <a:avLst/>
                <a:gdLst/>
                <a:ahLst/>
                <a:cxnLst/>
                <a:rect l="l" t="t" r="r" b="b"/>
                <a:pathLst>
                  <a:path w="3939" h="5760" extrusionOk="0">
                    <a:moveTo>
                      <a:pt x="2219" y="1"/>
                    </a:moveTo>
                    <a:cubicBezTo>
                      <a:pt x="1549" y="1"/>
                      <a:pt x="876" y="440"/>
                      <a:pt x="516" y="1031"/>
                    </a:cubicBezTo>
                    <a:cubicBezTo>
                      <a:pt x="62" y="1777"/>
                      <a:pt x="1" y="2695"/>
                      <a:pt x="20" y="3568"/>
                    </a:cubicBezTo>
                    <a:cubicBezTo>
                      <a:pt x="40" y="4497"/>
                      <a:pt x="275" y="5759"/>
                      <a:pt x="1305" y="5759"/>
                    </a:cubicBezTo>
                    <a:cubicBezTo>
                      <a:pt x="1389" y="5759"/>
                      <a:pt x="1477" y="5751"/>
                      <a:pt x="1571" y="5733"/>
                    </a:cubicBezTo>
                    <a:cubicBezTo>
                      <a:pt x="2901" y="5490"/>
                      <a:pt x="3532" y="4366"/>
                      <a:pt x="3770" y="3142"/>
                    </a:cubicBezTo>
                    <a:cubicBezTo>
                      <a:pt x="3881" y="2570"/>
                      <a:pt x="3939" y="1974"/>
                      <a:pt x="3797" y="1408"/>
                    </a:cubicBezTo>
                    <a:cubicBezTo>
                      <a:pt x="3655" y="842"/>
                      <a:pt x="3283" y="311"/>
                      <a:pt x="2740" y="97"/>
                    </a:cubicBezTo>
                    <a:cubicBezTo>
                      <a:pt x="2570" y="31"/>
                      <a:pt x="2395"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07" name="Google Shape;1607;p45"/>
          <p:cNvGrpSpPr/>
          <p:nvPr/>
        </p:nvGrpSpPr>
        <p:grpSpPr>
          <a:xfrm>
            <a:off x="7053390" y="3898564"/>
            <a:ext cx="1158294" cy="1030500"/>
            <a:chOff x="7285250" y="1984675"/>
            <a:chExt cx="3102215" cy="2768103"/>
          </a:xfrm>
        </p:grpSpPr>
        <p:sp>
          <p:nvSpPr>
            <p:cNvPr id="1608" name="Google Shape;1608;p45"/>
            <p:cNvSpPr/>
            <p:nvPr/>
          </p:nvSpPr>
          <p:spPr>
            <a:xfrm>
              <a:off x="8560861" y="1984675"/>
              <a:ext cx="528888" cy="951689"/>
            </a:xfrm>
            <a:custGeom>
              <a:avLst/>
              <a:gdLst/>
              <a:ahLst/>
              <a:cxnLst/>
              <a:rect l="l" t="t" r="r" b="b"/>
              <a:pathLst>
                <a:path w="12643" h="22750" extrusionOk="0">
                  <a:moveTo>
                    <a:pt x="9066" y="0"/>
                  </a:moveTo>
                  <a:cubicBezTo>
                    <a:pt x="8588" y="0"/>
                    <a:pt x="8120" y="92"/>
                    <a:pt x="7679" y="311"/>
                  </a:cubicBezTo>
                  <a:cubicBezTo>
                    <a:pt x="7148" y="577"/>
                    <a:pt x="6717" y="1004"/>
                    <a:pt x="6298" y="1424"/>
                  </a:cubicBezTo>
                  <a:cubicBezTo>
                    <a:pt x="5201" y="2523"/>
                    <a:pt x="2719" y="6885"/>
                    <a:pt x="1669" y="10138"/>
                  </a:cubicBezTo>
                  <a:cubicBezTo>
                    <a:pt x="760" y="12956"/>
                    <a:pt x="0" y="16078"/>
                    <a:pt x="1097" y="18830"/>
                  </a:cubicBezTo>
                  <a:cubicBezTo>
                    <a:pt x="1990" y="21072"/>
                    <a:pt x="4269" y="22750"/>
                    <a:pt x="6671" y="22750"/>
                  </a:cubicBezTo>
                  <a:cubicBezTo>
                    <a:pt x="6761" y="22750"/>
                    <a:pt x="6851" y="22748"/>
                    <a:pt x="6941" y="22743"/>
                  </a:cubicBezTo>
                  <a:cubicBezTo>
                    <a:pt x="9129" y="22626"/>
                    <a:pt x="11761" y="20678"/>
                    <a:pt x="11813" y="18300"/>
                  </a:cubicBezTo>
                  <a:cubicBezTo>
                    <a:pt x="11837" y="17099"/>
                    <a:pt x="10884" y="15695"/>
                    <a:pt x="10653" y="14453"/>
                  </a:cubicBezTo>
                  <a:cubicBezTo>
                    <a:pt x="10374" y="12967"/>
                    <a:pt x="10347" y="11439"/>
                    <a:pt x="10497" y="9939"/>
                  </a:cubicBezTo>
                  <a:cubicBezTo>
                    <a:pt x="10778" y="7148"/>
                    <a:pt x="11638" y="4454"/>
                    <a:pt x="12525" y="1794"/>
                  </a:cubicBezTo>
                  <a:cubicBezTo>
                    <a:pt x="12584" y="1617"/>
                    <a:pt x="12643" y="1419"/>
                    <a:pt x="12564" y="1251"/>
                  </a:cubicBezTo>
                  <a:cubicBezTo>
                    <a:pt x="12495" y="1103"/>
                    <a:pt x="12343" y="1017"/>
                    <a:pt x="12198" y="943"/>
                  </a:cubicBezTo>
                  <a:cubicBezTo>
                    <a:pt x="11230" y="447"/>
                    <a:pt x="10124" y="0"/>
                    <a:pt x="90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45"/>
            <p:cNvSpPr/>
            <p:nvPr/>
          </p:nvSpPr>
          <p:spPr>
            <a:xfrm>
              <a:off x="7285250" y="2501562"/>
              <a:ext cx="3102215" cy="2251216"/>
            </a:xfrm>
            <a:custGeom>
              <a:avLst/>
              <a:gdLst/>
              <a:ahLst/>
              <a:cxnLst/>
              <a:rect l="l" t="t" r="r" b="b"/>
              <a:pathLst>
                <a:path w="74158" h="53815" extrusionOk="0">
                  <a:moveTo>
                    <a:pt x="38571" y="0"/>
                  </a:moveTo>
                  <a:cubicBezTo>
                    <a:pt x="38200" y="0"/>
                    <a:pt x="37817" y="19"/>
                    <a:pt x="37420" y="59"/>
                  </a:cubicBezTo>
                  <a:cubicBezTo>
                    <a:pt x="32739" y="533"/>
                    <a:pt x="30636" y="4235"/>
                    <a:pt x="30636" y="4235"/>
                  </a:cubicBezTo>
                  <a:cubicBezTo>
                    <a:pt x="28985" y="1946"/>
                    <a:pt x="26139" y="875"/>
                    <a:pt x="23275" y="875"/>
                  </a:cubicBezTo>
                  <a:cubicBezTo>
                    <a:pt x="22212" y="875"/>
                    <a:pt x="21146" y="1022"/>
                    <a:pt x="20139" y="1310"/>
                  </a:cubicBezTo>
                  <a:cubicBezTo>
                    <a:pt x="16417" y="2372"/>
                    <a:pt x="13338" y="4963"/>
                    <a:pt x="10562" y="7659"/>
                  </a:cubicBezTo>
                  <a:cubicBezTo>
                    <a:pt x="5665" y="12412"/>
                    <a:pt x="1120" y="18124"/>
                    <a:pt x="275" y="24896"/>
                  </a:cubicBezTo>
                  <a:cubicBezTo>
                    <a:pt x="0" y="27104"/>
                    <a:pt x="132" y="29344"/>
                    <a:pt x="405" y="31551"/>
                  </a:cubicBezTo>
                  <a:cubicBezTo>
                    <a:pt x="875" y="35322"/>
                    <a:pt x="1806" y="39160"/>
                    <a:pt x="4081" y="42206"/>
                  </a:cubicBezTo>
                  <a:cubicBezTo>
                    <a:pt x="5974" y="44738"/>
                    <a:pt x="9187" y="46190"/>
                    <a:pt x="12362" y="46190"/>
                  </a:cubicBezTo>
                  <a:cubicBezTo>
                    <a:pt x="13002" y="46190"/>
                    <a:pt x="13640" y="46131"/>
                    <a:pt x="14266" y="46010"/>
                  </a:cubicBezTo>
                  <a:cubicBezTo>
                    <a:pt x="15487" y="48535"/>
                    <a:pt x="17864" y="50471"/>
                    <a:pt x="20582" y="51159"/>
                  </a:cubicBezTo>
                  <a:cubicBezTo>
                    <a:pt x="21273" y="51334"/>
                    <a:pt x="22003" y="51417"/>
                    <a:pt x="22744" y="51417"/>
                  </a:cubicBezTo>
                  <a:cubicBezTo>
                    <a:pt x="24918" y="51417"/>
                    <a:pt x="27191" y="50702"/>
                    <a:pt x="28887" y="49479"/>
                  </a:cubicBezTo>
                  <a:cubicBezTo>
                    <a:pt x="31572" y="52337"/>
                    <a:pt x="35541" y="53815"/>
                    <a:pt x="39470" y="53815"/>
                  </a:cubicBezTo>
                  <a:cubicBezTo>
                    <a:pt x="39723" y="53815"/>
                    <a:pt x="39975" y="53809"/>
                    <a:pt x="40227" y="53796"/>
                  </a:cubicBezTo>
                  <a:cubicBezTo>
                    <a:pt x="44394" y="53594"/>
                    <a:pt x="48397" y="51819"/>
                    <a:pt x="51662" y="49218"/>
                  </a:cubicBezTo>
                  <a:cubicBezTo>
                    <a:pt x="51998" y="48950"/>
                    <a:pt x="52305" y="48424"/>
                    <a:pt x="52146" y="48115"/>
                  </a:cubicBezTo>
                  <a:lnTo>
                    <a:pt x="52146" y="48115"/>
                  </a:lnTo>
                  <a:cubicBezTo>
                    <a:pt x="53480" y="49330"/>
                    <a:pt x="55292" y="49910"/>
                    <a:pt x="57115" y="49910"/>
                  </a:cubicBezTo>
                  <a:cubicBezTo>
                    <a:pt x="57974" y="49910"/>
                    <a:pt x="58836" y="49781"/>
                    <a:pt x="59651" y="49529"/>
                  </a:cubicBezTo>
                  <a:cubicBezTo>
                    <a:pt x="62274" y="48718"/>
                    <a:pt x="64440" y="46792"/>
                    <a:pt x="66030" y="44554"/>
                  </a:cubicBezTo>
                  <a:cubicBezTo>
                    <a:pt x="66274" y="44210"/>
                    <a:pt x="66664" y="43278"/>
                    <a:pt x="66257" y="43169"/>
                  </a:cubicBezTo>
                  <a:cubicBezTo>
                    <a:pt x="69163" y="42913"/>
                    <a:pt x="71623" y="40678"/>
                    <a:pt x="72827" y="38020"/>
                  </a:cubicBezTo>
                  <a:cubicBezTo>
                    <a:pt x="74029" y="35363"/>
                    <a:pt x="74158" y="32344"/>
                    <a:pt x="73958" y="29435"/>
                  </a:cubicBezTo>
                  <a:cubicBezTo>
                    <a:pt x="73531" y="23232"/>
                    <a:pt x="71679" y="17131"/>
                    <a:pt x="68588" y="11736"/>
                  </a:cubicBezTo>
                  <a:cubicBezTo>
                    <a:pt x="66209" y="7586"/>
                    <a:pt x="62978" y="3754"/>
                    <a:pt x="58690" y="1634"/>
                  </a:cubicBezTo>
                  <a:cubicBezTo>
                    <a:pt x="56632" y="616"/>
                    <a:pt x="54303" y="57"/>
                    <a:pt x="52006" y="57"/>
                  </a:cubicBezTo>
                  <a:cubicBezTo>
                    <a:pt x="49515" y="57"/>
                    <a:pt x="47062" y="715"/>
                    <a:pt x="45034" y="2158"/>
                  </a:cubicBezTo>
                  <a:cubicBezTo>
                    <a:pt x="45034" y="2158"/>
                    <a:pt x="42577" y="0"/>
                    <a:pt x="385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10" name="Google Shape;1610;p45"/>
            <p:cNvGrpSpPr/>
            <p:nvPr/>
          </p:nvGrpSpPr>
          <p:grpSpPr>
            <a:xfrm>
              <a:off x="7935040" y="2721185"/>
              <a:ext cx="2122011" cy="1717726"/>
              <a:chOff x="7935040" y="2721185"/>
              <a:chExt cx="2122011" cy="1717726"/>
            </a:xfrm>
          </p:grpSpPr>
          <p:sp>
            <p:nvSpPr>
              <p:cNvPr id="1611" name="Google Shape;1611;p45"/>
              <p:cNvSpPr/>
              <p:nvPr/>
            </p:nvSpPr>
            <p:spPr>
              <a:xfrm>
                <a:off x="9171077" y="2721185"/>
                <a:ext cx="399291" cy="1717726"/>
              </a:xfrm>
              <a:custGeom>
                <a:avLst/>
                <a:gdLst/>
                <a:ahLst/>
                <a:cxnLst/>
                <a:rect l="l" t="t" r="r" b="b"/>
                <a:pathLst>
                  <a:path w="9545" h="41062" extrusionOk="0">
                    <a:moveTo>
                      <a:pt x="116" y="0"/>
                    </a:moveTo>
                    <a:cubicBezTo>
                      <a:pt x="87" y="0"/>
                      <a:pt x="59" y="12"/>
                      <a:pt x="39" y="34"/>
                    </a:cubicBezTo>
                    <a:cubicBezTo>
                      <a:pt x="1" y="77"/>
                      <a:pt x="5" y="142"/>
                      <a:pt x="48" y="181"/>
                    </a:cubicBezTo>
                    <a:cubicBezTo>
                      <a:pt x="698" y="768"/>
                      <a:pt x="1266" y="1445"/>
                      <a:pt x="1748" y="2178"/>
                    </a:cubicBezTo>
                    <a:cubicBezTo>
                      <a:pt x="3197" y="4411"/>
                      <a:pt x="3857" y="7025"/>
                      <a:pt x="4404" y="9606"/>
                    </a:cubicBezTo>
                    <a:cubicBezTo>
                      <a:pt x="5099" y="13077"/>
                      <a:pt x="5766" y="16560"/>
                      <a:pt x="6433" y="20038"/>
                    </a:cubicBezTo>
                    <a:cubicBezTo>
                      <a:pt x="7520" y="25852"/>
                      <a:pt x="8954" y="31792"/>
                      <a:pt x="8042" y="37722"/>
                    </a:cubicBezTo>
                    <a:cubicBezTo>
                      <a:pt x="8003" y="37921"/>
                      <a:pt x="7900" y="38505"/>
                      <a:pt x="7865" y="38693"/>
                    </a:cubicBezTo>
                    <a:cubicBezTo>
                      <a:pt x="7796" y="38985"/>
                      <a:pt x="7669" y="39521"/>
                      <a:pt x="7599" y="39816"/>
                    </a:cubicBezTo>
                    <a:cubicBezTo>
                      <a:pt x="7507" y="40116"/>
                      <a:pt x="7357" y="40609"/>
                      <a:pt x="7266" y="40921"/>
                    </a:cubicBezTo>
                    <a:cubicBezTo>
                      <a:pt x="7246" y="40975"/>
                      <a:pt x="7273" y="41036"/>
                      <a:pt x="7327" y="41055"/>
                    </a:cubicBezTo>
                    <a:cubicBezTo>
                      <a:pt x="7339" y="41059"/>
                      <a:pt x="7352" y="41062"/>
                      <a:pt x="7364" y="41062"/>
                    </a:cubicBezTo>
                    <a:cubicBezTo>
                      <a:pt x="7405" y="41062"/>
                      <a:pt x="7444" y="41035"/>
                      <a:pt x="7460" y="40994"/>
                    </a:cubicBezTo>
                    <a:cubicBezTo>
                      <a:pt x="7612" y="40575"/>
                      <a:pt x="7782" y="40159"/>
                      <a:pt x="7912" y="39734"/>
                    </a:cubicBezTo>
                    <a:cubicBezTo>
                      <a:pt x="7981" y="39495"/>
                      <a:pt x="8125" y="39011"/>
                      <a:pt x="8194" y="38768"/>
                    </a:cubicBezTo>
                    <a:cubicBezTo>
                      <a:pt x="8237" y="38591"/>
                      <a:pt x="8367" y="37957"/>
                      <a:pt x="8408" y="37786"/>
                    </a:cubicBezTo>
                    <a:cubicBezTo>
                      <a:pt x="9545" y="31819"/>
                      <a:pt x="7984" y="25796"/>
                      <a:pt x="6796" y="19964"/>
                    </a:cubicBezTo>
                    <a:lnTo>
                      <a:pt x="4619" y="9561"/>
                    </a:lnTo>
                    <a:cubicBezTo>
                      <a:pt x="3885" y="6125"/>
                      <a:pt x="2868" y="2481"/>
                      <a:pt x="186" y="28"/>
                    </a:cubicBezTo>
                    <a:cubicBezTo>
                      <a:pt x="166" y="9"/>
                      <a:pt x="141" y="0"/>
                      <a:pt x="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45"/>
              <p:cNvSpPr/>
              <p:nvPr/>
            </p:nvSpPr>
            <p:spPr>
              <a:xfrm>
                <a:off x="8478492" y="2818572"/>
                <a:ext cx="157458" cy="1577169"/>
              </a:xfrm>
              <a:custGeom>
                <a:avLst/>
                <a:gdLst/>
                <a:ahLst/>
                <a:cxnLst/>
                <a:rect l="l" t="t" r="r" b="b"/>
                <a:pathLst>
                  <a:path w="3764" h="37702" extrusionOk="0">
                    <a:moveTo>
                      <a:pt x="3648" y="0"/>
                    </a:moveTo>
                    <a:cubicBezTo>
                      <a:pt x="3601" y="0"/>
                      <a:pt x="3560" y="33"/>
                      <a:pt x="3548" y="81"/>
                    </a:cubicBezTo>
                    <a:cubicBezTo>
                      <a:pt x="3053" y="2125"/>
                      <a:pt x="2455" y="4948"/>
                      <a:pt x="2091" y="7019"/>
                    </a:cubicBezTo>
                    <a:cubicBezTo>
                      <a:pt x="494" y="16297"/>
                      <a:pt x="1" y="25932"/>
                      <a:pt x="1305" y="35281"/>
                    </a:cubicBezTo>
                    <a:cubicBezTo>
                      <a:pt x="1432" y="36059"/>
                      <a:pt x="1552" y="36838"/>
                      <a:pt x="1689" y="37615"/>
                    </a:cubicBezTo>
                    <a:cubicBezTo>
                      <a:pt x="1698" y="37663"/>
                      <a:pt x="1741" y="37701"/>
                      <a:pt x="1790" y="37701"/>
                    </a:cubicBezTo>
                    <a:cubicBezTo>
                      <a:pt x="1794" y="37701"/>
                      <a:pt x="1797" y="37701"/>
                      <a:pt x="1800" y="37701"/>
                    </a:cubicBezTo>
                    <a:cubicBezTo>
                      <a:pt x="1857" y="37695"/>
                      <a:pt x="1900" y="37643"/>
                      <a:pt x="1893" y="37585"/>
                    </a:cubicBezTo>
                    <a:cubicBezTo>
                      <a:pt x="1823" y="36802"/>
                      <a:pt x="1736" y="36021"/>
                      <a:pt x="1653" y="35239"/>
                    </a:cubicBezTo>
                    <a:cubicBezTo>
                      <a:pt x="1125" y="29858"/>
                      <a:pt x="870" y="24179"/>
                      <a:pt x="1086" y="18772"/>
                    </a:cubicBezTo>
                    <a:cubicBezTo>
                      <a:pt x="1314" y="12536"/>
                      <a:pt x="2237" y="6191"/>
                      <a:pt x="3749" y="131"/>
                    </a:cubicBezTo>
                    <a:cubicBezTo>
                      <a:pt x="3763" y="74"/>
                      <a:pt x="3729" y="15"/>
                      <a:pt x="3672" y="3"/>
                    </a:cubicBezTo>
                    <a:cubicBezTo>
                      <a:pt x="3664" y="1"/>
                      <a:pt x="3656" y="0"/>
                      <a:pt x="36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45"/>
              <p:cNvSpPr/>
              <p:nvPr/>
            </p:nvSpPr>
            <p:spPr>
              <a:xfrm>
                <a:off x="9510802" y="2753480"/>
                <a:ext cx="546249" cy="1396369"/>
              </a:xfrm>
              <a:custGeom>
                <a:avLst/>
                <a:gdLst/>
                <a:ahLst/>
                <a:cxnLst/>
                <a:rect l="l" t="t" r="r" b="b"/>
                <a:pathLst>
                  <a:path w="13058" h="33380" extrusionOk="0">
                    <a:moveTo>
                      <a:pt x="118" y="0"/>
                    </a:moveTo>
                    <a:cubicBezTo>
                      <a:pt x="90" y="0"/>
                      <a:pt x="62" y="11"/>
                      <a:pt x="42" y="33"/>
                    </a:cubicBezTo>
                    <a:cubicBezTo>
                      <a:pt x="0" y="76"/>
                      <a:pt x="5" y="146"/>
                      <a:pt x="49" y="183"/>
                    </a:cubicBezTo>
                    <a:cubicBezTo>
                      <a:pt x="601" y="699"/>
                      <a:pt x="1174" y="1195"/>
                      <a:pt x="1683" y="1754"/>
                    </a:cubicBezTo>
                    <a:cubicBezTo>
                      <a:pt x="3261" y="3387"/>
                      <a:pt x="4573" y="5259"/>
                      <a:pt x="5727" y="7211"/>
                    </a:cubicBezTo>
                    <a:cubicBezTo>
                      <a:pt x="7991" y="11159"/>
                      <a:pt x="9453" y="15501"/>
                      <a:pt x="10629" y="19881"/>
                    </a:cubicBezTo>
                    <a:cubicBezTo>
                      <a:pt x="11405" y="22797"/>
                      <a:pt x="12140" y="25742"/>
                      <a:pt x="12402" y="28755"/>
                    </a:cubicBezTo>
                    <a:cubicBezTo>
                      <a:pt x="12531" y="30256"/>
                      <a:pt x="12513" y="31765"/>
                      <a:pt x="12328" y="33262"/>
                    </a:cubicBezTo>
                    <a:cubicBezTo>
                      <a:pt x="12320" y="33315"/>
                      <a:pt x="12356" y="33367"/>
                      <a:pt x="12409" y="33377"/>
                    </a:cubicBezTo>
                    <a:cubicBezTo>
                      <a:pt x="12416" y="33379"/>
                      <a:pt x="12424" y="33380"/>
                      <a:pt x="12431" y="33380"/>
                    </a:cubicBezTo>
                    <a:cubicBezTo>
                      <a:pt x="12479" y="33380"/>
                      <a:pt x="12522" y="33346"/>
                      <a:pt x="12532" y="33297"/>
                    </a:cubicBezTo>
                    <a:cubicBezTo>
                      <a:pt x="12688" y="32548"/>
                      <a:pt x="12781" y="31787"/>
                      <a:pt x="12836" y="31022"/>
                    </a:cubicBezTo>
                    <a:cubicBezTo>
                      <a:pt x="13057" y="27188"/>
                      <a:pt x="12078" y="23421"/>
                      <a:pt x="11069" y="19759"/>
                    </a:cubicBezTo>
                    <a:cubicBezTo>
                      <a:pt x="8986" y="12505"/>
                      <a:pt x="5950" y="5138"/>
                      <a:pt x="188" y="27"/>
                    </a:cubicBezTo>
                    <a:cubicBezTo>
                      <a:pt x="168"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45"/>
              <p:cNvSpPr/>
              <p:nvPr/>
            </p:nvSpPr>
            <p:spPr>
              <a:xfrm>
                <a:off x="7935040" y="2841706"/>
                <a:ext cx="503747" cy="1414022"/>
              </a:xfrm>
              <a:custGeom>
                <a:avLst/>
                <a:gdLst/>
                <a:ahLst/>
                <a:cxnLst/>
                <a:rect l="l" t="t" r="r" b="b"/>
                <a:pathLst>
                  <a:path w="12042" h="33802" extrusionOk="0">
                    <a:moveTo>
                      <a:pt x="11927" y="1"/>
                    </a:moveTo>
                    <a:cubicBezTo>
                      <a:pt x="11896" y="1"/>
                      <a:pt x="11866" y="14"/>
                      <a:pt x="11845" y="40"/>
                    </a:cubicBezTo>
                    <a:lnTo>
                      <a:pt x="10411" y="1812"/>
                    </a:lnTo>
                    <a:lnTo>
                      <a:pt x="9055" y="3644"/>
                    </a:lnTo>
                    <a:lnTo>
                      <a:pt x="7786" y="5537"/>
                    </a:lnTo>
                    <a:cubicBezTo>
                      <a:pt x="3317" y="12568"/>
                      <a:pt x="463" y="20794"/>
                      <a:pt x="41" y="29139"/>
                    </a:cubicBezTo>
                    <a:lnTo>
                      <a:pt x="1" y="31424"/>
                    </a:lnTo>
                    <a:cubicBezTo>
                      <a:pt x="33" y="32184"/>
                      <a:pt x="59" y="32945"/>
                      <a:pt x="102" y="33704"/>
                    </a:cubicBezTo>
                    <a:cubicBezTo>
                      <a:pt x="104" y="33755"/>
                      <a:pt x="148" y="33799"/>
                      <a:pt x="201" y="33802"/>
                    </a:cubicBezTo>
                    <a:cubicBezTo>
                      <a:pt x="202" y="33802"/>
                      <a:pt x="204" y="33802"/>
                      <a:pt x="205" y="33802"/>
                    </a:cubicBezTo>
                    <a:cubicBezTo>
                      <a:pt x="262" y="33802"/>
                      <a:pt x="310" y="33753"/>
                      <a:pt x="308" y="33696"/>
                    </a:cubicBezTo>
                    <a:cubicBezTo>
                      <a:pt x="333" y="32937"/>
                      <a:pt x="339" y="32183"/>
                      <a:pt x="353" y="31428"/>
                    </a:cubicBezTo>
                    <a:cubicBezTo>
                      <a:pt x="721" y="20115"/>
                      <a:pt x="4522" y="8781"/>
                      <a:pt x="12002" y="174"/>
                    </a:cubicBezTo>
                    <a:cubicBezTo>
                      <a:pt x="12041" y="130"/>
                      <a:pt x="12036" y="60"/>
                      <a:pt x="11991" y="24"/>
                    </a:cubicBezTo>
                    <a:cubicBezTo>
                      <a:pt x="11973" y="8"/>
                      <a:pt x="11950" y="1"/>
                      <a:pt x="11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15" name="Google Shape;1615;p45"/>
          <p:cNvGrpSpPr/>
          <p:nvPr/>
        </p:nvGrpSpPr>
        <p:grpSpPr>
          <a:xfrm rot="7158746">
            <a:off x="-117238" y="3268104"/>
            <a:ext cx="908424" cy="1111481"/>
            <a:chOff x="7126975" y="1136400"/>
            <a:chExt cx="3140809" cy="3842865"/>
          </a:xfrm>
        </p:grpSpPr>
        <p:sp>
          <p:nvSpPr>
            <p:cNvPr id="1616" name="Google Shape;1616;p45"/>
            <p:cNvSpPr/>
            <p:nvPr/>
          </p:nvSpPr>
          <p:spPr>
            <a:xfrm>
              <a:off x="7126975" y="1136400"/>
              <a:ext cx="3140809" cy="3842865"/>
            </a:xfrm>
            <a:custGeom>
              <a:avLst/>
              <a:gdLst/>
              <a:ahLst/>
              <a:cxnLst/>
              <a:rect l="l" t="t" r="r" b="b"/>
              <a:pathLst>
                <a:path w="37472" h="45848" extrusionOk="0">
                  <a:moveTo>
                    <a:pt x="8765" y="1"/>
                  </a:moveTo>
                  <a:cubicBezTo>
                    <a:pt x="8109" y="1"/>
                    <a:pt x="7513" y="229"/>
                    <a:pt x="7042" y="659"/>
                  </a:cubicBezTo>
                  <a:cubicBezTo>
                    <a:pt x="6312" y="1326"/>
                    <a:pt x="6141" y="2208"/>
                    <a:pt x="6005" y="2917"/>
                  </a:cubicBezTo>
                  <a:cubicBezTo>
                    <a:pt x="5973" y="3078"/>
                    <a:pt x="5908" y="3420"/>
                    <a:pt x="5846" y="3583"/>
                  </a:cubicBezTo>
                  <a:cubicBezTo>
                    <a:pt x="5687" y="3551"/>
                    <a:pt x="5421" y="3443"/>
                    <a:pt x="5216" y="3360"/>
                  </a:cubicBezTo>
                  <a:cubicBezTo>
                    <a:pt x="4780" y="3184"/>
                    <a:pt x="4236" y="2965"/>
                    <a:pt x="3632" y="2922"/>
                  </a:cubicBezTo>
                  <a:cubicBezTo>
                    <a:pt x="3563" y="2916"/>
                    <a:pt x="3493" y="2913"/>
                    <a:pt x="3424" y="2913"/>
                  </a:cubicBezTo>
                  <a:cubicBezTo>
                    <a:pt x="2527" y="2913"/>
                    <a:pt x="1681" y="3318"/>
                    <a:pt x="1043" y="4053"/>
                  </a:cubicBezTo>
                  <a:cubicBezTo>
                    <a:pt x="672" y="4481"/>
                    <a:pt x="385" y="5006"/>
                    <a:pt x="217" y="5573"/>
                  </a:cubicBezTo>
                  <a:cubicBezTo>
                    <a:pt x="48" y="6140"/>
                    <a:pt x="1" y="6733"/>
                    <a:pt x="80" y="7288"/>
                  </a:cubicBezTo>
                  <a:cubicBezTo>
                    <a:pt x="195" y="8099"/>
                    <a:pt x="512" y="8886"/>
                    <a:pt x="1051" y="9700"/>
                  </a:cubicBezTo>
                  <a:cubicBezTo>
                    <a:pt x="1155" y="9856"/>
                    <a:pt x="1268" y="10015"/>
                    <a:pt x="1391" y="10179"/>
                  </a:cubicBezTo>
                  <a:cubicBezTo>
                    <a:pt x="1172" y="10396"/>
                    <a:pt x="978" y="10647"/>
                    <a:pt x="812" y="10929"/>
                  </a:cubicBezTo>
                  <a:cubicBezTo>
                    <a:pt x="483" y="11489"/>
                    <a:pt x="287" y="12143"/>
                    <a:pt x="245" y="12820"/>
                  </a:cubicBezTo>
                  <a:cubicBezTo>
                    <a:pt x="201" y="13529"/>
                    <a:pt x="331" y="14220"/>
                    <a:pt x="621" y="14819"/>
                  </a:cubicBezTo>
                  <a:cubicBezTo>
                    <a:pt x="1035" y="15679"/>
                    <a:pt x="1714" y="16428"/>
                    <a:pt x="2636" y="17042"/>
                  </a:cubicBezTo>
                  <a:cubicBezTo>
                    <a:pt x="3298" y="17483"/>
                    <a:pt x="4075" y="17857"/>
                    <a:pt x="5080" y="18220"/>
                  </a:cubicBezTo>
                  <a:cubicBezTo>
                    <a:pt x="5451" y="18353"/>
                    <a:pt x="5832" y="18500"/>
                    <a:pt x="6118" y="18673"/>
                  </a:cubicBezTo>
                  <a:cubicBezTo>
                    <a:pt x="6357" y="18820"/>
                    <a:pt x="6434" y="18931"/>
                    <a:pt x="6441" y="18973"/>
                  </a:cubicBezTo>
                  <a:cubicBezTo>
                    <a:pt x="6460" y="19077"/>
                    <a:pt x="6377" y="19356"/>
                    <a:pt x="6310" y="19582"/>
                  </a:cubicBezTo>
                  <a:cubicBezTo>
                    <a:pt x="6231" y="19852"/>
                    <a:pt x="6142" y="20154"/>
                    <a:pt x="6097" y="20498"/>
                  </a:cubicBezTo>
                  <a:cubicBezTo>
                    <a:pt x="5978" y="21397"/>
                    <a:pt x="6203" y="22311"/>
                    <a:pt x="6746" y="23137"/>
                  </a:cubicBezTo>
                  <a:cubicBezTo>
                    <a:pt x="7206" y="23836"/>
                    <a:pt x="7880" y="24438"/>
                    <a:pt x="8646" y="24830"/>
                  </a:cubicBezTo>
                  <a:cubicBezTo>
                    <a:pt x="9456" y="25246"/>
                    <a:pt x="10311" y="25445"/>
                    <a:pt x="11065" y="25553"/>
                  </a:cubicBezTo>
                  <a:cubicBezTo>
                    <a:pt x="11019" y="25949"/>
                    <a:pt x="11029" y="26354"/>
                    <a:pt x="11094" y="26755"/>
                  </a:cubicBezTo>
                  <a:cubicBezTo>
                    <a:pt x="11287" y="27909"/>
                    <a:pt x="11924" y="28911"/>
                    <a:pt x="12845" y="29502"/>
                  </a:cubicBezTo>
                  <a:cubicBezTo>
                    <a:pt x="13810" y="30124"/>
                    <a:pt x="14871" y="30245"/>
                    <a:pt x="15810" y="30351"/>
                  </a:cubicBezTo>
                  <a:cubicBezTo>
                    <a:pt x="16119" y="30387"/>
                    <a:pt x="16409" y="30419"/>
                    <a:pt x="16681" y="30467"/>
                  </a:cubicBezTo>
                  <a:cubicBezTo>
                    <a:pt x="17448" y="30604"/>
                    <a:pt x="18032" y="31020"/>
                    <a:pt x="18041" y="31300"/>
                  </a:cubicBezTo>
                  <a:cubicBezTo>
                    <a:pt x="18044" y="31358"/>
                    <a:pt x="18030" y="31474"/>
                    <a:pt x="18018" y="31576"/>
                  </a:cubicBezTo>
                  <a:cubicBezTo>
                    <a:pt x="17987" y="31839"/>
                    <a:pt x="17948" y="32168"/>
                    <a:pt x="18006" y="32548"/>
                  </a:cubicBezTo>
                  <a:cubicBezTo>
                    <a:pt x="18110" y="33235"/>
                    <a:pt x="18483" y="33835"/>
                    <a:pt x="19087" y="34284"/>
                  </a:cubicBezTo>
                  <a:cubicBezTo>
                    <a:pt x="19577" y="34648"/>
                    <a:pt x="20205" y="34895"/>
                    <a:pt x="20854" y="34980"/>
                  </a:cubicBezTo>
                  <a:cubicBezTo>
                    <a:pt x="21265" y="35034"/>
                    <a:pt x="21645" y="35036"/>
                    <a:pt x="22014" y="35037"/>
                  </a:cubicBezTo>
                  <a:cubicBezTo>
                    <a:pt x="22396" y="35040"/>
                    <a:pt x="22758" y="35042"/>
                    <a:pt x="23045" y="35110"/>
                  </a:cubicBezTo>
                  <a:cubicBezTo>
                    <a:pt x="23629" y="35250"/>
                    <a:pt x="24402" y="35975"/>
                    <a:pt x="25085" y="36615"/>
                  </a:cubicBezTo>
                  <a:cubicBezTo>
                    <a:pt x="25620" y="37116"/>
                    <a:pt x="26175" y="37636"/>
                    <a:pt x="26784" y="38051"/>
                  </a:cubicBezTo>
                  <a:cubicBezTo>
                    <a:pt x="27598" y="38606"/>
                    <a:pt x="28375" y="38875"/>
                    <a:pt x="29160" y="38875"/>
                  </a:cubicBezTo>
                  <a:cubicBezTo>
                    <a:pt x="29668" y="38875"/>
                    <a:pt x="30168" y="38760"/>
                    <a:pt x="30653" y="38532"/>
                  </a:cubicBezTo>
                  <a:cubicBezTo>
                    <a:pt x="31755" y="40213"/>
                    <a:pt x="32845" y="41936"/>
                    <a:pt x="33289" y="42646"/>
                  </a:cubicBezTo>
                  <a:cubicBezTo>
                    <a:pt x="33307" y="42673"/>
                    <a:pt x="33401" y="42828"/>
                    <a:pt x="33950" y="43726"/>
                  </a:cubicBezTo>
                  <a:cubicBezTo>
                    <a:pt x="34316" y="44322"/>
                    <a:pt x="34816" y="45142"/>
                    <a:pt x="34836" y="45175"/>
                  </a:cubicBezTo>
                  <a:lnTo>
                    <a:pt x="34838" y="45180"/>
                  </a:lnTo>
                  <a:cubicBezTo>
                    <a:pt x="35090" y="45591"/>
                    <a:pt x="35546" y="45847"/>
                    <a:pt x="36029" y="45847"/>
                  </a:cubicBezTo>
                  <a:cubicBezTo>
                    <a:pt x="36281" y="45847"/>
                    <a:pt x="36530" y="45779"/>
                    <a:pt x="36747" y="45649"/>
                  </a:cubicBezTo>
                  <a:cubicBezTo>
                    <a:pt x="37067" y="45457"/>
                    <a:pt x="37293" y="45152"/>
                    <a:pt x="37383" y="44792"/>
                  </a:cubicBezTo>
                  <a:cubicBezTo>
                    <a:pt x="37471" y="44432"/>
                    <a:pt x="37418" y="44059"/>
                    <a:pt x="37229" y="43742"/>
                  </a:cubicBezTo>
                  <a:cubicBezTo>
                    <a:pt x="35891" y="41468"/>
                    <a:pt x="34081" y="38555"/>
                    <a:pt x="32658" y="36385"/>
                  </a:cubicBezTo>
                  <a:cubicBezTo>
                    <a:pt x="33006" y="35587"/>
                    <a:pt x="33267" y="34593"/>
                    <a:pt x="33403" y="33541"/>
                  </a:cubicBezTo>
                  <a:cubicBezTo>
                    <a:pt x="33523" y="32626"/>
                    <a:pt x="33638" y="30889"/>
                    <a:pt x="33077" y="29530"/>
                  </a:cubicBezTo>
                  <a:cubicBezTo>
                    <a:pt x="32851" y="28982"/>
                    <a:pt x="32534" y="28542"/>
                    <a:pt x="32136" y="28224"/>
                  </a:cubicBezTo>
                  <a:cubicBezTo>
                    <a:pt x="31821" y="27972"/>
                    <a:pt x="31460" y="27800"/>
                    <a:pt x="31070" y="27714"/>
                  </a:cubicBezTo>
                  <a:cubicBezTo>
                    <a:pt x="30813" y="27657"/>
                    <a:pt x="30582" y="27649"/>
                    <a:pt x="30409" y="27649"/>
                  </a:cubicBezTo>
                  <a:cubicBezTo>
                    <a:pt x="30348" y="27649"/>
                    <a:pt x="30290" y="27652"/>
                    <a:pt x="30238" y="27652"/>
                  </a:cubicBezTo>
                  <a:lnTo>
                    <a:pt x="30235" y="27652"/>
                  </a:lnTo>
                  <a:cubicBezTo>
                    <a:pt x="30219" y="27544"/>
                    <a:pt x="30205" y="27384"/>
                    <a:pt x="30211" y="27147"/>
                  </a:cubicBezTo>
                  <a:cubicBezTo>
                    <a:pt x="30222" y="26735"/>
                    <a:pt x="30431" y="26014"/>
                    <a:pt x="30615" y="25379"/>
                  </a:cubicBezTo>
                  <a:cubicBezTo>
                    <a:pt x="30819" y="24679"/>
                    <a:pt x="31011" y="24017"/>
                    <a:pt x="31087" y="23384"/>
                  </a:cubicBezTo>
                  <a:cubicBezTo>
                    <a:pt x="31187" y="22573"/>
                    <a:pt x="31070" y="21938"/>
                    <a:pt x="30728" y="21443"/>
                  </a:cubicBezTo>
                  <a:cubicBezTo>
                    <a:pt x="30377" y="20934"/>
                    <a:pt x="29811" y="20622"/>
                    <a:pt x="29137" y="20566"/>
                  </a:cubicBezTo>
                  <a:cubicBezTo>
                    <a:pt x="29101" y="20563"/>
                    <a:pt x="29064" y="20562"/>
                    <a:pt x="29029" y="20562"/>
                  </a:cubicBezTo>
                  <a:cubicBezTo>
                    <a:pt x="29009" y="20562"/>
                    <a:pt x="28988" y="20562"/>
                    <a:pt x="28969" y="20563"/>
                  </a:cubicBezTo>
                  <a:cubicBezTo>
                    <a:pt x="28886" y="20567"/>
                    <a:pt x="28801" y="20571"/>
                    <a:pt x="28713" y="20577"/>
                  </a:cubicBezTo>
                  <a:cubicBezTo>
                    <a:pt x="28471" y="20589"/>
                    <a:pt x="28221" y="20603"/>
                    <a:pt x="27978" y="20603"/>
                  </a:cubicBezTo>
                  <a:cubicBezTo>
                    <a:pt x="27355" y="20603"/>
                    <a:pt x="26957" y="20510"/>
                    <a:pt x="26763" y="20322"/>
                  </a:cubicBezTo>
                  <a:cubicBezTo>
                    <a:pt x="26257" y="19833"/>
                    <a:pt x="25952" y="19020"/>
                    <a:pt x="25928" y="18093"/>
                  </a:cubicBezTo>
                  <a:cubicBezTo>
                    <a:pt x="25919" y="17754"/>
                    <a:pt x="25942" y="17395"/>
                    <a:pt x="25967" y="17016"/>
                  </a:cubicBezTo>
                  <a:cubicBezTo>
                    <a:pt x="26007" y="16407"/>
                    <a:pt x="26049" y="15778"/>
                    <a:pt x="25968" y="15102"/>
                  </a:cubicBezTo>
                  <a:cubicBezTo>
                    <a:pt x="25887" y="14411"/>
                    <a:pt x="25648" y="13726"/>
                    <a:pt x="25295" y="13179"/>
                  </a:cubicBezTo>
                  <a:cubicBezTo>
                    <a:pt x="24842" y="12474"/>
                    <a:pt x="24216" y="11988"/>
                    <a:pt x="23482" y="11773"/>
                  </a:cubicBezTo>
                  <a:cubicBezTo>
                    <a:pt x="23193" y="11688"/>
                    <a:pt x="22889" y="11646"/>
                    <a:pt x="22576" y="11646"/>
                  </a:cubicBezTo>
                  <a:cubicBezTo>
                    <a:pt x="21770" y="11646"/>
                    <a:pt x="21041" y="11924"/>
                    <a:pt x="20399" y="12170"/>
                  </a:cubicBezTo>
                  <a:cubicBezTo>
                    <a:pt x="19964" y="12337"/>
                    <a:pt x="19515" y="12508"/>
                    <a:pt x="19224" y="12508"/>
                  </a:cubicBezTo>
                  <a:cubicBezTo>
                    <a:pt x="19142" y="12508"/>
                    <a:pt x="19097" y="12495"/>
                    <a:pt x="19056" y="12475"/>
                  </a:cubicBezTo>
                  <a:cubicBezTo>
                    <a:pt x="19013" y="12454"/>
                    <a:pt x="18883" y="12390"/>
                    <a:pt x="18790" y="11967"/>
                  </a:cubicBezTo>
                  <a:cubicBezTo>
                    <a:pt x="18690" y="11510"/>
                    <a:pt x="18703" y="10919"/>
                    <a:pt x="18730" y="10399"/>
                  </a:cubicBezTo>
                  <a:cubicBezTo>
                    <a:pt x="18757" y="9885"/>
                    <a:pt x="18749" y="8886"/>
                    <a:pt x="18398" y="7962"/>
                  </a:cubicBezTo>
                  <a:cubicBezTo>
                    <a:pt x="18216" y="7480"/>
                    <a:pt x="17961" y="7075"/>
                    <a:pt x="17642" y="6754"/>
                  </a:cubicBezTo>
                  <a:cubicBezTo>
                    <a:pt x="17239" y="6350"/>
                    <a:pt x="16753" y="6094"/>
                    <a:pt x="16193" y="5994"/>
                  </a:cubicBezTo>
                  <a:cubicBezTo>
                    <a:pt x="16034" y="5964"/>
                    <a:pt x="15870" y="5951"/>
                    <a:pt x="15704" y="5951"/>
                  </a:cubicBezTo>
                  <a:cubicBezTo>
                    <a:pt x="15077" y="5951"/>
                    <a:pt x="14529" y="6157"/>
                    <a:pt x="14091" y="6324"/>
                  </a:cubicBezTo>
                  <a:cubicBezTo>
                    <a:pt x="13820" y="6425"/>
                    <a:pt x="13542" y="6530"/>
                    <a:pt x="13381" y="6530"/>
                  </a:cubicBezTo>
                  <a:lnTo>
                    <a:pt x="13367" y="6530"/>
                  </a:lnTo>
                  <a:cubicBezTo>
                    <a:pt x="13230" y="6524"/>
                    <a:pt x="13090" y="6389"/>
                    <a:pt x="13000" y="6277"/>
                  </a:cubicBezTo>
                  <a:cubicBezTo>
                    <a:pt x="12811" y="6046"/>
                    <a:pt x="12649" y="5694"/>
                    <a:pt x="12569" y="5336"/>
                  </a:cubicBezTo>
                  <a:cubicBezTo>
                    <a:pt x="12504" y="5040"/>
                    <a:pt x="12459" y="4719"/>
                    <a:pt x="12413" y="4377"/>
                  </a:cubicBezTo>
                  <a:cubicBezTo>
                    <a:pt x="12306" y="3599"/>
                    <a:pt x="12187" y="2717"/>
                    <a:pt x="11748" y="1878"/>
                  </a:cubicBezTo>
                  <a:cubicBezTo>
                    <a:pt x="11475" y="1358"/>
                    <a:pt x="11040" y="885"/>
                    <a:pt x="10522" y="549"/>
                  </a:cubicBezTo>
                  <a:cubicBezTo>
                    <a:pt x="9970" y="190"/>
                    <a:pt x="9360" y="1"/>
                    <a:pt x="8765"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45"/>
            <p:cNvSpPr/>
            <p:nvPr/>
          </p:nvSpPr>
          <p:spPr>
            <a:xfrm>
              <a:off x="7220431" y="1246451"/>
              <a:ext cx="2681154" cy="3038552"/>
            </a:xfrm>
            <a:custGeom>
              <a:avLst/>
              <a:gdLst/>
              <a:ahLst/>
              <a:cxnLst/>
              <a:rect l="l" t="t" r="r" b="b"/>
              <a:pathLst>
                <a:path w="31988" h="36252" extrusionOk="0">
                  <a:moveTo>
                    <a:pt x="7650" y="0"/>
                  </a:moveTo>
                  <a:cubicBezTo>
                    <a:pt x="7345" y="0"/>
                    <a:pt x="7053" y="96"/>
                    <a:pt x="6813" y="316"/>
                  </a:cubicBezTo>
                  <a:cubicBezTo>
                    <a:pt x="5939" y="1115"/>
                    <a:pt x="6415" y="2886"/>
                    <a:pt x="5375" y="3453"/>
                  </a:cubicBezTo>
                  <a:cubicBezTo>
                    <a:pt x="5191" y="3553"/>
                    <a:pt x="5003" y="3593"/>
                    <a:pt x="4810" y="3593"/>
                  </a:cubicBezTo>
                  <a:cubicBezTo>
                    <a:pt x="4056" y="3593"/>
                    <a:pt x="3243" y="2975"/>
                    <a:pt x="2425" y="2918"/>
                  </a:cubicBezTo>
                  <a:cubicBezTo>
                    <a:pt x="2386" y="2916"/>
                    <a:pt x="2348" y="2914"/>
                    <a:pt x="2309" y="2914"/>
                  </a:cubicBezTo>
                  <a:cubicBezTo>
                    <a:pt x="1000" y="2914"/>
                    <a:pt x="75" y="4470"/>
                    <a:pt x="263" y="5791"/>
                  </a:cubicBezTo>
                  <a:cubicBezTo>
                    <a:pt x="456" y="7151"/>
                    <a:pt x="1419" y="8258"/>
                    <a:pt x="2341" y="9277"/>
                  </a:cubicBezTo>
                  <a:cubicBezTo>
                    <a:pt x="763" y="9373"/>
                    <a:pt x="0" y="11512"/>
                    <a:pt x="687" y="12936"/>
                  </a:cubicBezTo>
                  <a:cubicBezTo>
                    <a:pt x="1374" y="14360"/>
                    <a:pt x="2921" y="15137"/>
                    <a:pt x="4408" y="15672"/>
                  </a:cubicBezTo>
                  <a:cubicBezTo>
                    <a:pt x="5341" y="16009"/>
                    <a:pt x="6448" y="16459"/>
                    <a:pt x="6618" y="17434"/>
                  </a:cubicBezTo>
                  <a:cubicBezTo>
                    <a:pt x="6732" y="18080"/>
                    <a:pt x="6367" y="18707"/>
                    <a:pt x="6282" y="19356"/>
                  </a:cubicBezTo>
                  <a:cubicBezTo>
                    <a:pt x="6119" y="20595"/>
                    <a:pt x="7017" y="21779"/>
                    <a:pt x="8130" y="22348"/>
                  </a:cubicBezTo>
                  <a:cubicBezTo>
                    <a:pt x="9242" y="22919"/>
                    <a:pt x="10530" y="23010"/>
                    <a:pt x="11777" y="23090"/>
                  </a:cubicBezTo>
                  <a:cubicBezTo>
                    <a:pt x="10833" y="24281"/>
                    <a:pt x="11161" y="26262"/>
                    <a:pt x="12440" y="27085"/>
                  </a:cubicBezTo>
                  <a:cubicBezTo>
                    <a:pt x="13414" y="27711"/>
                    <a:pt x="14657" y="27659"/>
                    <a:pt x="15797" y="27863"/>
                  </a:cubicBezTo>
                  <a:cubicBezTo>
                    <a:pt x="16938" y="28066"/>
                    <a:pt x="18198" y="28785"/>
                    <a:pt x="18239" y="29942"/>
                  </a:cubicBezTo>
                  <a:cubicBezTo>
                    <a:pt x="18252" y="30310"/>
                    <a:pt x="18134" y="30677"/>
                    <a:pt x="18190" y="31041"/>
                  </a:cubicBezTo>
                  <a:cubicBezTo>
                    <a:pt x="18304" y="31811"/>
                    <a:pt x="19138" y="32267"/>
                    <a:pt x="19909" y="32367"/>
                  </a:cubicBezTo>
                  <a:cubicBezTo>
                    <a:pt x="20680" y="32468"/>
                    <a:pt x="21476" y="32341"/>
                    <a:pt x="22234" y="32522"/>
                  </a:cubicBezTo>
                  <a:cubicBezTo>
                    <a:pt x="24249" y="33004"/>
                    <a:pt x="25936" y="36251"/>
                    <a:pt x="28044" y="36251"/>
                  </a:cubicBezTo>
                  <a:cubicBezTo>
                    <a:pt x="28545" y="36251"/>
                    <a:pt x="29070" y="36067"/>
                    <a:pt x="29629" y="35619"/>
                  </a:cubicBezTo>
                  <a:cubicBezTo>
                    <a:pt x="31049" y="34479"/>
                    <a:pt x="31988" y="28191"/>
                    <a:pt x="29673" y="27683"/>
                  </a:cubicBezTo>
                  <a:cubicBezTo>
                    <a:pt x="29549" y="27656"/>
                    <a:pt x="29422" y="27650"/>
                    <a:pt x="29294" y="27650"/>
                  </a:cubicBezTo>
                  <a:cubicBezTo>
                    <a:pt x="29197" y="27650"/>
                    <a:pt x="29099" y="27653"/>
                    <a:pt x="29002" y="27653"/>
                  </a:cubicBezTo>
                  <a:cubicBezTo>
                    <a:pt x="28822" y="27653"/>
                    <a:pt x="28644" y="27641"/>
                    <a:pt x="28478" y="27573"/>
                  </a:cubicBezTo>
                  <a:cubicBezTo>
                    <a:pt x="27851" y="27316"/>
                    <a:pt x="27769" y="26477"/>
                    <a:pt x="27786" y="25802"/>
                  </a:cubicBezTo>
                  <a:cubicBezTo>
                    <a:pt x="27829" y="24055"/>
                    <a:pt x="29725" y="20711"/>
                    <a:pt x="27914" y="20562"/>
                  </a:cubicBezTo>
                  <a:lnTo>
                    <a:pt x="27914" y="20562"/>
                  </a:lnTo>
                  <a:cubicBezTo>
                    <a:pt x="27595" y="20576"/>
                    <a:pt x="27235" y="20601"/>
                    <a:pt x="26865" y="20601"/>
                  </a:cubicBezTo>
                  <a:cubicBezTo>
                    <a:pt x="26098" y="20601"/>
                    <a:pt x="25292" y="20492"/>
                    <a:pt x="24734" y="19951"/>
                  </a:cubicBezTo>
                  <a:cubicBezTo>
                    <a:pt x="23907" y="19149"/>
                    <a:pt x="23533" y="17966"/>
                    <a:pt x="23501" y="16814"/>
                  </a:cubicBezTo>
                  <a:cubicBezTo>
                    <a:pt x="23475" y="15856"/>
                    <a:pt x="23663" y="14895"/>
                    <a:pt x="23550" y="13944"/>
                  </a:cubicBezTo>
                  <a:cubicBezTo>
                    <a:pt x="23437" y="12991"/>
                    <a:pt x="22917" y="11990"/>
                    <a:pt x="21997" y="11719"/>
                  </a:cubicBezTo>
                  <a:cubicBezTo>
                    <a:pt x="21820" y="11667"/>
                    <a:pt x="21641" y="11645"/>
                    <a:pt x="21461" y="11645"/>
                  </a:cubicBezTo>
                  <a:cubicBezTo>
                    <a:pt x="20345" y="11645"/>
                    <a:pt x="19184" y="12507"/>
                    <a:pt x="18110" y="12507"/>
                  </a:cubicBezTo>
                  <a:cubicBezTo>
                    <a:pt x="17854" y="12507"/>
                    <a:pt x="17603" y="12459"/>
                    <a:pt x="17359" y="12338"/>
                  </a:cubicBezTo>
                  <a:cubicBezTo>
                    <a:pt x="16253" y="11790"/>
                    <a:pt x="16243" y="10250"/>
                    <a:pt x="16306" y="9018"/>
                  </a:cubicBezTo>
                  <a:cubicBezTo>
                    <a:pt x="16369" y="7784"/>
                    <a:pt x="16065" y="6189"/>
                    <a:pt x="14850" y="5973"/>
                  </a:cubicBezTo>
                  <a:cubicBezTo>
                    <a:pt x="14763" y="5957"/>
                    <a:pt x="14678" y="5950"/>
                    <a:pt x="14592" y="5950"/>
                  </a:cubicBezTo>
                  <a:cubicBezTo>
                    <a:pt x="13811" y="5950"/>
                    <a:pt x="13066" y="6531"/>
                    <a:pt x="12268" y="6531"/>
                  </a:cubicBezTo>
                  <a:cubicBezTo>
                    <a:pt x="12244" y="6531"/>
                    <a:pt x="12219" y="6530"/>
                    <a:pt x="12195" y="6529"/>
                  </a:cubicBezTo>
                  <a:cubicBezTo>
                    <a:pt x="11119" y="6481"/>
                    <a:pt x="10410" y="5360"/>
                    <a:pt x="10175" y="4310"/>
                  </a:cubicBezTo>
                  <a:cubicBezTo>
                    <a:pt x="9941" y="3260"/>
                    <a:pt x="9970" y="2127"/>
                    <a:pt x="9471" y="1174"/>
                  </a:cubicBezTo>
                  <a:cubicBezTo>
                    <a:pt x="9123" y="509"/>
                    <a:pt x="8353" y="0"/>
                    <a:pt x="76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5"/>
            <p:cNvSpPr/>
            <p:nvPr/>
          </p:nvSpPr>
          <p:spPr>
            <a:xfrm>
              <a:off x="7468612" y="1455993"/>
              <a:ext cx="2686016" cy="3413552"/>
            </a:xfrm>
            <a:custGeom>
              <a:avLst/>
              <a:gdLst/>
              <a:ahLst/>
              <a:cxnLst/>
              <a:rect l="l" t="t" r="r" b="b"/>
              <a:pathLst>
                <a:path w="32046" h="40726" extrusionOk="0">
                  <a:moveTo>
                    <a:pt x="5208" y="0"/>
                  </a:moveTo>
                  <a:cubicBezTo>
                    <a:pt x="5172" y="0"/>
                    <a:pt x="5136" y="24"/>
                    <a:pt x="5132" y="70"/>
                  </a:cubicBezTo>
                  <a:cubicBezTo>
                    <a:pt x="5022" y="1655"/>
                    <a:pt x="4984" y="3283"/>
                    <a:pt x="4952" y="4872"/>
                  </a:cubicBezTo>
                  <a:cubicBezTo>
                    <a:pt x="4948" y="5132"/>
                    <a:pt x="4937" y="5822"/>
                    <a:pt x="4937" y="6073"/>
                  </a:cubicBezTo>
                  <a:cubicBezTo>
                    <a:pt x="4935" y="6156"/>
                    <a:pt x="4935" y="6240"/>
                    <a:pt x="4934" y="6323"/>
                  </a:cubicBezTo>
                  <a:cubicBezTo>
                    <a:pt x="3978" y="5415"/>
                    <a:pt x="2979" y="4477"/>
                    <a:pt x="2142" y="3705"/>
                  </a:cubicBezTo>
                  <a:cubicBezTo>
                    <a:pt x="2127" y="3691"/>
                    <a:pt x="2109" y="3685"/>
                    <a:pt x="2091" y="3685"/>
                  </a:cubicBezTo>
                  <a:cubicBezTo>
                    <a:pt x="2070" y="3685"/>
                    <a:pt x="2050" y="3693"/>
                    <a:pt x="2035" y="3709"/>
                  </a:cubicBezTo>
                  <a:cubicBezTo>
                    <a:pt x="2006" y="3739"/>
                    <a:pt x="2007" y="3789"/>
                    <a:pt x="2039" y="3816"/>
                  </a:cubicBezTo>
                  <a:cubicBezTo>
                    <a:pt x="3415" y="5106"/>
                    <a:pt x="5262" y="6886"/>
                    <a:pt x="6591" y="8204"/>
                  </a:cubicBezTo>
                  <a:cubicBezTo>
                    <a:pt x="7091" y="8705"/>
                    <a:pt x="7607" y="9228"/>
                    <a:pt x="8125" y="9760"/>
                  </a:cubicBezTo>
                  <a:cubicBezTo>
                    <a:pt x="8096" y="9755"/>
                    <a:pt x="8068" y="9748"/>
                    <a:pt x="8037" y="9743"/>
                  </a:cubicBezTo>
                  <a:cubicBezTo>
                    <a:pt x="5425" y="9260"/>
                    <a:pt x="2753" y="9008"/>
                    <a:pt x="95" y="9008"/>
                  </a:cubicBezTo>
                  <a:cubicBezTo>
                    <a:pt x="90" y="9008"/>
                    <a:pt x="84" y="9008"/>
                    <a:pt x="79" y="9008"/>
                  </a:cubicBezTo>
                  <a:cubicBezTo>
                    <a:pt x="39" y="9008"/>
                    <a:pt x="5" y="9039"/>
                    <a:pt x="2" y="9080"/>
                  </a:cubicBezTo>
                  <a:cubicBezTo>
                    <a:pt x="0" y="9122"/>
                    <a:pt x="33" y="9157"/>
                    <a:pt x="75" y="9160"/>
                  </a:cubicBezTo>
                  <a:cubicBezTo>
                    <a:pt x="1489" y="9240"/>
                    <a:pt x="2904" y="9341"/>
                    <a:pt x="4314" y="9485"/>
                  </a:cubicBezTo>
                  <a:cubicBezTo>
                    <a:pt x="5525" y="9606"/>
                    <a:pt x="6802" y="9766"/>
                    <a:pt x="8006" y="9934"/>
                  </a:cubicBezTo>
                  <a:cubicBezTo>
                    <a:pt x="8117" y="9952"/>
                    <a:pt x="8230" y="9968"/>
                    <a:pt x="8342" y="9984"/>
                  </a:cubicBezTo>
                  <a:cubicBezTo>
                    <a:pt x="9156" y="10819"/>
                    <a:pt x="9970" y="11666"/>
                    <a:pt x="10731" y="12475"/>
                  </a:cubicBezTo>
                  <a:cubicBezTo>
                    <a:pt x="11359" y="13148"/>
                    <a:pt x="12244" y="14123"/>
                    <a:pt x="12872" y="14800"/>
                  </a:cubicBezTo>
                  <a:cubicBezTo>
                    <a:pt x="13228" y="15204"/>
                    <a:pt x="13672" y="15704"/>
                    <a:pt x="14103" y="16189"/>
                  </a:cubicBezTo>
                  <a:cubicBezTo>
                    <a:pt x="13741" y="16163"/>
                    <a:pt x="13378" y="16144"/>
                    <a:pt x="13016" y="16123"/>
                  </a:cubicBezTo>
                  <a:cubicBezTo>
                    <a:pt x="11788" y="16064"/>
                    <a:pt x="10556" y="16033"/>
                    <a:pt x="9324" y="16033"/>
                  </a:cubicBezTo>
                  <a:cubicBezTo>
                    <a:pt x="7959" y="16033"/>
                    <a:pt x="6593" y="16071"/>
                    <a:pt x="5233" y="16150"/>
                  </a:cubicBezTo>
                  <a:cubicBezTo>
                    <a:pt x="5131" y="16161"/>
                    <a:pt x="5147" y="16301"/>
                    <a:pt x="5238" y="16302"/>
                  </a:cubicBezTo>
                  <a:lnTo>
                    <a:pt x="7460" y="16294"/>
                  </a:lnTo>
                  <a:cubicBezTo>
                    <a:pt x="7573" y="16294"/>
                    <a:pt x="7687" y="16294"/>
                    <a:pt x="7801" y="16294"/>
                  </a:cubicBezTo>
                  <a:cubicBezTo>
                    <a:pt x="9152" y="16294"/>
                    <a:pt x="10556" y="16305"/>
                    <a:pt x="11900" y="16323"/>
                  </a:cubicBezTo>
                  <a:lnTo>
                    <a:pt x="14121" y="16357"/>
                  </a:lnTo>
                  <a:cubicBezTo>
                    <a:pt x="14156" y="16357"/>
                    <a:pt x="14190" y="16334"/>
                    <a:pt x="14201" y="16299"/>
                  </a:cubicBezTo>
                  <a:cubicBezTo>
                    <a:pt x="14475" y="16609"/>
                    <a:pt x="14738" y="16908"/>
                    <a:pt x="14964" y="17170"/>
                  </a:cubicBezTo>
                  <a:cubicBezTo>
                    <a:pt x="16355" y="18782"/>
                    <a:pt x="17774" y="20493"/>
                    <a:pt x="19126" y="22188"/>
                  </a:cubicBezTo>
                  <a:cubicBezTo>
                    <a:pt x="16204" y="22220"/>
                    <a:pt x="13234" y="22330"/>
                    <a:pt x="10320" y="22504"/>
                  </a:cubicBezTo>
                  <a:cubicBezTo>
                    <a:pt x="10217" y="22515"/>
                    <a:pt x="10232" y="22654"/>
                    <a:pt x="10325" y="22656"/>
                  </a:cubicBezTo>
                  <a:cubicBezTo>
                    <a:pt x="12155" y="22642"/>
                    <a:pt x="14066" y="22586"/>
                    <a:pt x="15897" y="22517"/>
                  </a:cubicBezTo>
                  <a:cubicBezTo>
                    <a:pt x="16966" y="22474"/>
                    <a:pt x="18168" y="22421"/>
                    <a:pt x="19238" y="22353"/>
                  </a:cubicBezTo>
                  <a:cubicBezTo>
                    <a:pt x="19243" y="22353"/>
                    <a:pt x="19248" y="22352"/>
                    <a:pt x="19254" y="22351"/>
                  </a:cubicBezTo>
                  <a:cubicBezTo>
                    <a:pt x="19557" y="22733"/>
                    <a:pt x="19858" y="23114"/>
                    <a:pt x="20153" y="23493"/>
                  </a:cubicBezTo>
                  <a:cubicBezTo>
                    <a:pt x="20418" y="23823"/>
                    <a:pt x="20798" y="24331"/>
                    <a:pt x="21059" y="24673"/>
                  </a:cubicBezTo>
                  <a:cubicBezTo>
                    <a:pt x="21574" y="25346"/>
                    <a:pt x="22353" y="26374"/>
                    <a:pt x="22841" y="27054"/>
                  </a:cubicBezTo>
                  <a:cubicBezTo>
                    <a:pt x="22971" y="27231"/>
                    <a:pt x="23102" y="27410"/>
                    <a:pt x="23233" y="27590"/>
                  </a:cubicBezTo>
                  <a:cubicBezTo>
                    <a:pt x="23167" y="27580"/>
                    <a:pt x="23101" y="27569"/>
                    <a:pt x="23035" y="27561"/>
                  </a:cubicBezTo>
                  <a:cubicBezTo>
                    <a:pt x="22135" y="27434"/>
                    <a:pt x="21226" y="27378"/>
                    <a:pt x="20316" y="27378"/>
                  </a:cubicBezTo>
                  <a:cubicBezTo>
                    <a:pt x="19204" y="27378"/>
                    <a:pt x="18090" y="27461"/>
                    <a:pt x="16991" y="27596"/>
                  </a:cubicBezTo>
                  <a:cubicBezTo>
                    <a:pt x="16893" y="27611"/>
                    <a:pt x="16912" y="27747"/>
                    <a:pt x="17001" y="27747"/>
                  </a:cubicBezTo>
                  <a:cubicBezTo>
                    <a:pt x="17002" y="27747"/>
                    <a:pt x="17004" y="27747"/>
                    <a:pt x="17005" y="27747"/>
                  </a:cubicBezTo>
                  <a:cubicBezTo>
                    <a:pt x="17541" y="27722"/>
                    <a:pt x="18076" y="27699"/>
                    <a:pt x="18611" y="27677"/>
                  </a:cubicBezTo>
                  <a:cubicBezTo>
                    <a:pt x="19167" y="27657"/>
                    <a:pt x="19731" y="27645"/>
                    <a:pt x="20294" y="27645"/>
                  </a:cubicBezTo>
                  <a:cubicBezTo>
                    <a:pt x="20669" y="27645"/>
                    <a:pt x="21044" y="27650"/>
                    <a:pt x="21415" y="27662"/>
                  </a:cubicBezTo>
                  <a:cubicBezTo>
                    <a:pt x="21916" y="27677"/>
                    <a:pt x="22514" y="27713"/>
                    <a:pt x="23014" y="27752"/>
                  </a:cubicBezTo>
                  <a:cubicBezTo>
                    <a:pt x="23135" y="27764"/>
                    <a:pt x="23254" y="27774"/>
                    <a:pt x="23375" y="27784"/>
                  </a:cubicBezTo>
                  <a:cubicBezTo>
                    <a:pt x="24352" y="29131"/>
                    <a:pt x="25367" y="30573"/>
                    <a:pt x="26271" y="31912"/>
                  </a:cubicBezTo>
                  <a:cubicBezTo>
                    <a:pt x="27491" y="33681"/>
                    <a:pt x="29176" y="36316"/>
                    <a:pt x="30327" y="38146"/>
                  </a:cubicBezTo>
                  <a:cubicBezTo>
                    <a:pt x="30327" y="38146"/>
                    <a:pt x="31880" y="40686"/>
                    <a:pt x="31880" y="40686"/>
                  </a:cubicBezTo>
                  <a:cubicBezTo>
                    <a:pt x="31880" y="40686"/>
                    <a:pt x="31880" y="40686"/>
                    <a:pt x="31880" y="40686"/>
                  </a:cubicBezTo>
                  <a:lnTo>
                    <a:pt x="31880" y="40686"/>
                  </a:lnTo>
                  <a:cubicBezTo>
                    <a:pt x="31896" y="40711"/>
                    <a:pt x="31923" y="40725"/>
                    <a:pt x="31951" y="40725"/>
                  </a:cubicBezTo>
                  <a:cubicBezTo>
                    <a:pt x="31966" y="40725"/>
                    <a:pt x="31980" y="40721"/>
                    <a:pt x="31993" y="40713"/>
                  </a:cubicBezTo>
                  <a:cubicBezTo>
                    <a:pt x="32034" y="40687"/>
                    <a:pt x="32046" y="40635"/>
                    <a:pt x="32021" y="40597"/>
                  </a:cubicBezTo>
                  <a:cubicBezTo>
                    <a:pt x="30679" y="38312"/>
                    <a:pt x="28759" y="35224"/>
                    <a:pt x="27299" y="33012"/>
                  </a:cubicBezTo>
                  <a:cubicBezTo>
                    <a:pt x="26810" y="32287"/>
                    <a:pt x="26128" y="31260"/>
                    <a:pt x="25635" y="30541"/>
                  </a:cubicBezTo>
                  <a:cubicBezTo>
                    <a:pt x="25132" y="29826"/>
                    <a:pt x="24432" y="28807"/>
                    <a:pt x="23924" y="28103"/>
                  </a:cubicBezTo>
                  <a:cubicBezTo>
                    <a:pt x="23635" y="27705"/>
                    <a:pt x="23197" y="27102"/>
                    <a:pt x="22818" y="26584"/>
                  </a:cubicBezTo>
                  <a:cubicBezTo>
                    <a:pt x="22821" y="26453"/>
                    <a:pt x="22822" y="26322"/>
                    <a:pt x="22822" y="26190"/>
                  </a:cubicBezTo>
                  <a:cubicBezTo>
                    <a:pt x="22850" y="24035"/>
                    <a:pt x="22999" y="21871"/>
                    <a:pt x="23275" y="19736"/>
                  </a:cubicBezTo>
                  <a:cubicBezTo>
                    <a:pt x="23281" y="19680"/>
                    <a:pt x="23241" y="19651"/>
                    <a:pt x="23201" y="19651"/>
                  </a:cubicBezTo>
                  <a:cubicBezTo>
                    <a:pt x="23167" y="19651"/>
                    <a:pt x="23134" y="19671"/>
                    <a:pt x="23125" y="19711"/>
                  </a:cubicBezTo>
                  <a:cubicBezTo>
                    <a:pt x="23011" y="20278"/>
                    <a:pt x="22918" y="20850"/>
                    <a:pt x="22846" y="21425"/>
                  </a:cubicBezTo>
                  <a:cubicBezTo>
                    <a:pt x="22645" y="22998"/>
                    <a:pt x="22563" y="24607"/>
                    <a:pt x="22629" y="26193"/>
                  </a:cubicBezTo>
                  <a:cubicBezTo>
                    <a:pt x="22632" y="26241"/>
                    <a:pt x="22634" y="26287"/>
                    <a:pt x="22636" y="26334"/>
                  </a:cubicBezTo>
                  <a:cubicBezTo>
                    <a:pt x="22546" y="26212"/>
                    <a:pt x="22463" y="26098"/>
                    <a:pt x="22390" y="25997"/>
                  </a:cubicBezTo>
                  <a:cubicBezTo>
                    <a:pt x="21981" y="25452"/>
                    <a:pt x="21225" y="24459"/>
                    <a:pt x="20818" y="23918"/>
                  </a:cubicBezTo>
                  <a:cubicBezTo>
                    <a:pt x="19893" y="22715"/>
                    <a:pt x="18931" y="21507"/>
                    <a:pt x="17950" y="20312"/>
                  </a:cubicBezTo>
                  <a:cubicBezTo>
                    <a:pt x="18078" y="17407"/>
                    <a:pt x="18252" y="14246"/>
                    <a:pt x="18453" y="11350"/>
                  </a:cubicBezTo>
                  <a:cubicBezTo>
                    <a:pt x="18454" y="11296"/>
                    <a:pt x="18417" y="11270"/>
                    <a:pt x="18378" y="11270"/>
                  </a:cubicBezTo>
                  <a:cubicBezTo>
                    <a:pt x="18343" y="11270"/>
                    <a:pt x="18308" y="11292"/>
                    <a:pt x="18302" y="11335"/>
                  </a:cubicBezTo>
                  <a:cubicBezTo>
                    <a:pt x="18256" y="11709"/>
                    <a:pt x="18217" y="12085"/>
                    <a:pt x="18176" y="12460"/>
                  </a:cubicBezTo>
                  <a:cubicBezTo>
                    <a:pt x="17987" y="14338"/>
                    <a:pt x="17861" y="16224"/>
                    <a:pt x="17808" y="18110"/>
                  </a:cubicBezTo>
                  <a:cubicBezTo>
                    <a:pt x="17792" y="18754"/>
                    <a:pt x="17778" y="19450"/>
                    <a:pt x="17779" y="20105"/>
                  </a:cubicBezTo>
                  <a:cubicBezTo>
                    <a:pt x="16834" y="18957"/>
                    <a:pt x="15872" y="17822"/>
                    <a:pt x="14914" y="16722"/>
                  </a:cubicBezTo>
                  <a:cubicBezTo>
                    <a:pt x="14349" y="16091"/>
                    <a:pt x="13497" y="15118"/>
                    <a:pt x="12932" y="14497"/>
                  </a:cubicBezTo>
                  <a:cubicBezTo>
                    <a:pt x="12452" y="13980"/>
                    <a:pt x="11855" y="13326"/>
                    <a:pt x="11304" y="12736"/>
                  </a:cubicBezTo>
                  <a:cubicBezTo>
                    <a:pt x="11333" y="12723"/>
                    <a:pt x="11354" y="12695"/>
                    <a:pt x="11355" y="12660"/>
                  </a:cubicBezTo>
                  <a:cubicBezTo>
                    <a:pt x="11365" y="12327"/>
                    <a:pt x="11409" y="10691"/>
                    <a:pt x="11419" y="10390"/>
                  </a:cubicBezTo>
                  <a:cubicBezTo>
                    <a:pt x="11469" y="8807"/>
                    <a:pt x="11575" y="6997"/>
                    <a:pt x="11676" y="5404"/>
                  </a:cubicBezTo>
                  <a:cubicBezTo>
                    <a:pt x="11677" y="5351"/>
                    <a:pt x="11639" y="5324"/>
                    <a:pt x="11601" y="5324"/>
                  </a:cubicBezTo>
                  <a:cubicBezTo>
                    <a:pt x="11566" y="5324"/>
                    <a:pt x="11531" y="5346"/>
                    <a:pt x="11524" y="5390"/>
                  </a:cubicBezTo>
                  <a:cubicBezTo>
                    <a:pt x="11444" y="5990"/>
                    <a:pt x="11378" y="6594"/>
                    <a:pt x="11326" y="7200"/>
                  </a:cubicBezTo>
                  <a:cubicBezTo>
                    <a:pt x="11197" y="8708"/>
                    <a:pt x="11140" y="10238"/>
                    <a:pt x="11161" y="11750"/>
                  </a:cubicBezTo>
                  <a:cubicBezTo>
                    <a:pt x="11167" y="12037"/>
                    <a:pt x="11172" y="12323"/>
                    <a:pt x="11186" y="12609"/>
                  </a:cubicBezTo>
                  <a:cubicBezTo>
                    <a:pt x="10998" y="12408"/>
                    <a:pt x="10815" y="12217"/>
                    <a:pt x="10647" y="12042"/>
                  </a:cubicBezTo>
                  <a:cubicBezTo>
                    <a:pt x="10006" y="11366"/>
                    <a:pt x="9317" y="10656"/>
                    <a:pt x="8623" y="9952"/>
                  </a:cubicBezTo>
                  <a:cubicBezTo>
                    <a:pt x="8624" y="9949"/>
                    <a:pt x="8625" y="9945"/>
                    <a:pt x="8625" y="9943"/>
                  </a:cubicBezTo>
                  <a:cubicBezTo>
                    <a:pt x="8635" y="9898"/>
                    <a:pt x="8605" y="9853"/>
                    <a:pt x="8561" y="9845"/>
                  </a:cubicBezTo>
                  <a:cubicBezTo>
                    <a:pt x="8542" y="9842"/>
                    <a:pt x="8525" y="9839"/>
                    <a:pt x="8508" y="9835"/>
                  </a:cubicBezTo>
                  <a:cubicBezTo>
                    <a:pt x="7907" y="9227"/>
                    <a:pt x="7307" y="8626"/>
                    <a:pt x="6736" y="8057"/>
                  </a:cubicBezTo>
                  <a:cubicBezTo>
                    <a:pt x="6242" y="7576"/>
                    <a:pt x="5682" y="7035"/>
                    <a:pt x="5099" y="6481"/>
                  </a:cubicBezTo>
                  <a:cubicBezTo>
                    <a:pt x="5263" y="4355"/>
                    <a:pt x="5291" y="2206"/>
                    <a:pt x="5284" y="75"/>
                  </a:cubicBezTo>
                  <a:cubicBezTo>
                    <a:pt x="5282" y="25"/>
                    <a:pt x="5245" y="0"/>
                    <a:pt x="5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9" name="Google Shape;1619;p45"/>
          <p:cNvGrpSpPr/>
          <p:nvPr/>
        </p:nvGrpSpPr>
        <p:grpSpPr>
          <a:xfrm>
            <a:off x="-306844" y="2670169"/>
            <a:ext cx="921061" cy="1039883"/>
            <a:chOff x="-347639" y="2450905"/>
            <a:chExt cx="974771" cy="1100522"/>
          </a:xfrm>
        </p:grpSpPr>
        <p:sp>
          <p:nvSpPr>
            <p:cNvPr id="1620" name="Google Shape;1620;p45"/>
            <p:cNvSpPr/>
            <p:nvPr/>
          </p:nvSpPr>
          <p:spPr>
            <a:xfrm>
              <a:off x="-347639" y="2450905"/>
              <a:ext cx="974771" cy="1100522"/>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45"/>
            <p:cNvSpPr/>
            <p:nvPr/>
          </p:nvSpPr>
          <p:spPr>
            <a:xfrm>
              <a:off x="-302357" y="2493770"/>
              <a:ext cx="886658" cy="945825"/>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22" name="Google Shape;1622;p45"/>
            <p:cNvGrpSpPr/>
            <p:nvPr/>
          </p:nvGrpSpPr>
          <p:grpSpPr>
            <a:xfrm>
              <a:off x="-298698" y="2498670"/>
              <a:ext cx="877346" cy="1009893"/>
              <a:chOff x="9134617" y="876490"/>
              <a:chExt cx="2285947" cy="2631299"/>
            </a:xfrm>
          </p:grpSpPr>
          <p:sp>
            <p:nvSpPr>
              <p:cNvPr id="1623" name="Google Shape;1623;p45"/>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45"/>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45"/>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45"/>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45"/>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45"/>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45"/>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45"/>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45"/>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45"/>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45"/>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45"/>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45"/>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45"/>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45"/>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45"/>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45"/>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45"/>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45"/>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42" name="Google Shape;1642;p45"/>
          <p:cNvGrpSpPr/>
          <p:nvPr/>
        </p:nvGrpSpPr>
        <p:grpSpPr>
          <a:xfrm rot="-8725151">
            <a:off x="644051" y="-440499"/>
            <a:ext cx="792529" cy="1223176"/>
            <a:chOff x="4039201" y="1373407"/>
            <a:chExt cx="755483" cy="1166062"/>
          </a:xfrm>
        </p:grpSpPr>
        <p:sp>
          <p:nvSpPr>
            <p:cNvPr id="1643" name="Google Shape;1643;p45"/>
            <p:cNvSpPr/>
            <p:nvPr/>
          </p:nvSpPr>
          <p:spPr>
            <a:xfrm>
              <a:off x="4039201" y="1373407"/>
              <a:ext cx="755483" cy="1166062"/>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5"/>
            <p:cNvSpPr/>
            <p:nvPr/>
          </p:nvSpPr>
          <p:spPr>
            <a:xfrm>
              <a:off x="4082139" y="1417046"/>
              <a:ext cx="684599" cy="930706"/>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45" name="Google Shape;1645;p45"/>
            <p:cNvGrpSpPr/>
            <p:nvPr/>
          </p:nvGrpSpPr>
          <p:grpSpPr>
            <a:xfrm>
              <a:off x="4108248" y="1455409"/>
              <a:ext cx="597221" cy="1040020"/>
              <a:chOff x="7600153" y="2327795"/>
              <a:chExt cx="1296897" cy="2258458"/>
            </a:xfrm>
          </p:grpSpPr>
          <p:sp>
            <p:nvSpPr>
              <p:cNvPr id="1646" name="Google Shape;1646;p45"/>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45"/>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45"/>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45"/>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45"/>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45"/>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45"/>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3" name="Google Shape;1653;p45"/>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4" name="Google Shape;1654;p45"/>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45"/>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45"/>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57" name="Google Shape;1657;p45"/>
          <p:cNvGrpSpPr/>
          <p:nvPr/>
        </p:nvGrpSpPr>
        <p:grpSpPr>
          <a:xfrm rot="-5562719">
            <a:off x="-242417" y="-81685"/>
            <a:ext cx="881837" cy="929261"/>
            <a:chOff x="8067800" y="1108371"/>
            <a:chExt cx="2897532" cy="3053356"/>
          </a:xfrm>
        </p:grpSpPr>
        <p:sp>
          <p:nvSpPr>
            <p:cNvPr id="1658" name="Google Shape;1658;p45"/>
            <p:cNvSpPr/>
            <p:nvPr/>
          </p:nvSpPr>
          <p:spPr>
            <a:xfrm>
              <a:off x="8067800" y="1108371"/>
              <a:ext cx="2897532" cy="3053356"/>
            </a:xfrm>
            <a:custGeom>
              <a:avLst/>
              <a:gdLst/>
              <a:ahLst/>
              <a:cxnLst/>
              <a:rect l="l" t="t" r="r" b="b"/>
              <a:pathLst>
                <a:path w="24694" h="26022" extrusionOk="0">
                  <a:moveTo>
                    <a:pt x="18128" y="1"/>
                  </a:moveTo>
                  <a:cubicBezTo>
                    <a:pt x="17549" y="1"/>
                    <a:pt x="17035" y="347"/>
                    <a:pt x="16819" y="884"/>
                  </a:cubicBezTo>
                  <a:cubicBezTo>
                    <a:pt x="16387" y="1946"/>
                    <a:pt x="15704" y="2902"/>
                    <a:pt x="14944" y="3871"/>
                  </a:cubicBezTo>
                  <a:cubicBezTo>
                    <a:pt x="14868" y="3767"/>
                    <a:pt x="14790" y="3665"/>
                    <a:pt x="14709" y="3563"/>
                  </a:cubicBezTo>
                  <a:cubicBezTo>
                    <a:pt x="14186" y="2912"/>
                    <a:pt x="13563" y="2338"/>
                    <a:pt x="12859" y="1856"/>
                  </a:cubicBezTo>
                  <a:cubicBezTo>
                    <a:pt x="12160" y="1376"/>
                    <a:pt x="11400" y="1001"/>
                    <a:pt x="10604" y="743"/>
                  </a:cubicBezTo>
                  <a:cubicBezTo>
                    <a:pt x="9780" y="478"/>
                    <a:pt x="8936" y="342"/>
                    <a:pt x="8098" y="342"/>
                  </a:cubicBezTo>
                  <a:cubicBezTo>
                    <a:pt x="7809" y="342"/>
                    <a:pt x="7517" y="359"/>
                    <a:pt x="7232" y="390"/>
                  </a:cubicBezTo>
                  <a:cubicBezTo>
                    <a:pt x="6113" y="517"/>
                    <a:pt x="5154" y="866"/>
                    <a:pt x="4385" y="1423"/>
                  </a:cubicBezTo>
                  <a:cubicBezTo>
                    <a:pt x="3548" y="2028"/>
                    <a:pt x="2986" y="2848"/>
                    <a:pt x="2591" y="3494"/>
                  </a:cubicBezTo>
                  <a:cubicBezTo>
                    <a:pt x="822" y="6388"/>
                    <a:pt x="1" y="9844"/>
                    <a:pt x="278" y="13225"/>
                  </a:cubicBezTo>
                  <a:cubicBezTo>
                    <a:pt x="414" y="14890"/>
                    <a:pt x="832" y="16585"/>
                    <a:pt x="1235" y="18224"/>
                  </a:cubicBezTo>
                  <a:cubicBezTo>
                    <a:pt x="1767" y="20381"/>
                    <a:pt x="2315" y="22610"/>
                    <a:pt x="2152" y="24600"/>
                  </a:cubicBezTo>
                  <a:cubicBezTo>
                    <a:pt x="2112" y="25094"/>
                    <a:pt x="2348" y="25563"/>
                    <a:pt x="2770" y="25824"/>
                  </a:cubicBezTo>
                  <a:cubicBezTo>
                    <a:pt x="2977" y="25953"/>
                    <a:pt x="3217" y="26022"/>
                    <a:pt x="3462" y="26022"/>
                  </a:cubicBezTo>
                  <a:cubicBezTo>
                    <a:pt x="3700" y="26022"/>
                    <a:pt x="3934" y="25955"/>
                    <a:pt x="4139" y="25833"/>
                  </a:cubicBezTo>
                  <a:cubicBezTo>
                    <a:pt x="4449" y="25646"/>
                    <a:pt x="4723" y="25363"/>
                    <a:pt x="4987" y="25092"/>
                  </a:cubicBezTo>
                  <a:cubicBezTo>
                    <a:pt x="5178" y="24896"/>
                    <a:pt x="5306" y="24770"/>
                    <a:pt x="5370" y="24717"/>
                  </a:cubicBezTo>
                  <a:cubicBezTo>
                    <a:pt x="7279" y="23893"/>
                    <a:pt x="9446" y="23513"/>
                    <a:pt x="11544" y="23147"/>
                  </a:cubicBezTo>
                  <a:cubicBezTo>
                    <a:pt x="12170" y="23039"/>
                    <a:pt x="12817" y="22924"/>
                    <a:pt x="13457" y="22800"/>
                  </a:cubicBezTo>
                  <a:cubicBezTo>
                    <a:pt x="13607" y="22772"/>
                    <a:pt x="13757" y="22741"/>
                    <a:pt x="13906" y="22710"/>
                  </a:cubicBezTo>
                  <a:cubicBezTo>
                    <a:pt x="13983" y="22706"/>
                    <a:pt x="14060" y="22695"/>
                    <a:pt x="14133" y="22679"/>
                  </a:cubicBezTo>
                  <a:cubicBezTo>
                    <a:pt x="14206" y="22664"/>
                    <a:pt x="14275" y="22643"/>
                    <a:pt x="14343" y="22616"/>
                  </a:cubicBezTo>
                  <a:cubicBezTo>
                    <a:pt x="15857" y="22285"/>
                    <a:pt x="17136" y="21891"/>
                    <a:pt x="18251" y="21414"/>
                  </a:cubicBezTo>
                  <a:cubicBezTo>
                    <a:pt x="19733" y="20781"/>
                    <a:pt x="20946" y="20003"/>
                    <a:pt x="21957" y="19034"/>
                  </a:cubicBezTo>
                  <a:cubicBezTo>
                    <a:pt x="22569" y="18447"/>
                    <a:pt x="23099" y="17763"/>
                    <a:pt x="23528" y="17002"/>
                  </a:cubicBezTo>
                  <a:cubicBezTo>
                    <a:pt x="23959" y="16240"/>
                    <a:pt x="24271" y="15434"/>
                    <a:pt x="24455" y="14607"/>
                  </a:cubicBezTo>
                  <a:cubicBezTo>
                    <a:pt x="24648" y="13727"/>
                    <a:pt x="24693" y="12861"/>
                    <a:pt x="24584" y="12028"/>
                  </a:cubicBezTo>
                  <a:cubicBezTo>
                    <a:pt x="24464" y="11117"/>
                    <a:pt x="24166" y="10273"/>
                    <a:pt x="23696" y="9521"/>
                  </a:cubicBezTo>
                  <a:cubicBezTo>
                    <a:pt x="23087" y="8545"/>
                    <a:pt x="22170" y="7684"/>
                    <a:pt x="20972" y="6963"/>
                  </a:cubicBezTo>
                  <a:cubicBezTo>
                    <a:pt x="19970" y="6360"/>
                    <a:pt x="19103" y="5940"/>
                    <a:pt x="18242" y="5638"/>
                  </a:cubicBezTo>
                  <a:cubicBezTo>
                    <a:pt x="17964" y="5541"/>
                    <a:pt x="17691" y="5457"/>
                    <a:pt x="17421" y="5386"/>
                  </a:cubicBezTo>
                  <a:cubicBezTo>
                    <a:pt x="18226" y="4313"/>
                    <a:pt x="18956" y="3205"/>
                    <a:pt x="19448" y="1917"/>
                  </a:cubicBezTo>
                  <a:lnTo>
                    <a:pt x="19451" y="1906"/>
                  </a:lnTo>
                  <a:cubicBezTo>
                    <a:pt x="19580" y="1562"/>
                    <a:pt x="19570" y="1187"/>
                    <a:pt x="19423" y="848"/>
                  </a:cubicBezTo>
                  <a:cubicBezTo>
                    <a:pt x="19274" y="506"/>
                    <a:pt x="19001" y="241"/>
                    <a:pt x="18653" y="102"/>
                  </a:cubicBezTo>
                  <a:cubicBezTo>
                    <a:pt x="18485" y="34"/>
                    <a:pt x="18308" y="1"/>
                    <a:pt x="1812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9" name="Google Shape;1659;p45"/>
            <p:cNvSpPr/>
            <p:nvPr/>
          </p:nvSpPr>
          <p:spPr>
            <a:xfrm>
              <a:off x="8223741" y="1302330"/>
              <a:ext cx="2673300" cy="2705099"/>
            </a:xfrm>
            <a:custGeom>
              <a:avLst/>
              <a:gdLst/>
              <a:ahLst/>
              <a:cxnLst/>
              <a:rect l="l" t="t" r="r" b="b"/>
              <a:pathLst>
                <a:path w="22783" h="23054" extrusionOk="0">
                  <a:moveTo>
                    <a:pt x="6766" y="0"/>
                  </a:moveTo>
                  <a:cubicBezTo>
                    <a:pt x="6528" y="0"/>
                    <a:pt x="6289" y="14"/>
                    <a:pt x="6051" y="41"/>
                  </a:cubicBezTo>
                  <a:cubicBezTo>
                    <a:pt x="5259" y="132"/>
                    <a:pt x="4469" y="365"/>
                    <a:pt x="3823" y="833"/>
                  </a:cubicBezTo>
                  <a:cubicBezTo>
                    <a:pt x="3217" y="1270"/>
                    <a:pt x="2769" y="1888"/>
                    <a:pt x="2380" y="2526"/>
                  </a:cubicBezTo>
                  <a:cubicBezTo>
                    <a:pt x="756" y="5183"/>
                    <a:pt x="1" y="8363"/>
                    <a:pt x="254" y="11464"/>
                  </a:cubicBezTo>
                  <a:cubicBezTo>
                    <a:pt x="563" y="15229"/>
                    <a:pt x="2437" y="19289"/>
                    <a:pt x="2129" y="23054"/>
                  </a:cubicBezTo>
                  <a:cubicBezTo>
                    <a:pt x="2494" y="22833"/>
                    <a:pt x="3068" y="22055"/>
                    <a:pt x="3457" y="21885"/>
                  </a:cubicBezTo>
                  <a:cubicBezTo>
                    <a:pt x="6107" y="20724"/>
                    <a:pt x="9034" y="20410"/>
                    <a:pt x="11874" y="19857"/>
                  </a:cubicBezTo>
                  <a:cubicBezTo>
                    <a:pt x="14713" y="19304"/>
                    <a:pt x="17626" y="18434"/>
                    <a:pt x="19715" y="16433"/>
                  </a:cubicBezTo>
                  <a:cubicBezTo>
                    <a:pt x="21804" y="14432"/>
                    <a:pt x="22782" y="11019"/>
                    <a:pt x="21251" y="8563"/>
                  </a:cubicBezTo>
                  <a:cubicBezTo>
                    <a:pt x="20694" y="7671"/>
                    <a:pt x="19864" y="6977"/>
                    <a:pt x="18964" y="6436"/>
                  </a:cubicBezTo>
                  <a:cubicBezTo>
                    <a:pt x="17328" y="5449"/>
                    <a:pt x="15689" y="4751"/>
                    <a:pt x="13809" y="4751"/>
                  </a:cubicBezTo>
                  <a:cubicBezTo>
                    <a:pt x="13698" y="4751"/>
                    <a:pt x="13587" y="4753"/>
                    <a:pt x="13475" y="4758"/>
                  </a:cubicBezTo>
                  <a:cubicBezTo>
                    <a:pt x="12539" y="1980"/>
                    <a:pt x="9681" y="0"/>
                    <a:pt x="67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60" name="Google Shape;1660;p45"/>
            <p:cNvGrpSpPr/>
            <p:nvPr/>
          </p:nvGrpSpPr>
          <p:grpSpPr>
            <a:xfrm>
              <a:off x="8296960" y="1262435"/>
              <a:ext cx="2357306" cy="2696650"/>
              <a:chOff x="8296960" y="1262435"/>
              <a:chExt cx="2357306" cy="2696650"/>
            </a:xfrm>
          </p:grpSpPr>
          <p:sp>
            <p:nvSpPr>
              <p:cNvPr id="1661" name="Google Shape;1661;p45"/>
              <p:cNvSpPr/>
              <p:nvPr/>
            </p:nvSpPr>
            <p:spPr>
              <a:xfrm>
                <a:off x="8296960" y="1262435"/>
                <a:ext cx="1925508" cy="2696650"/>
              </a:xfrm>
              <a:custGeom>
                <a:avLst/>
                <a:gdLst/>
                <a:ahLst/>
                <a:cxnLst/>
                <a:rect l="l" t="t" r="r" b="b"/>
                <a:pathLst>
                  <a:path w="16410" h="22982" extrusionOk="0">
                    <a:moveTo>
                      <a:pt x="16173" y="1"/>
                    </a:moveTo>
                    <a:cubicBezTo>
                      <a:pt x="16134" y="1"/>
                      <a:pt x="16097" y="25"/>
                      <a:pt x="16082" y="64"/>
                    </a:cubicBezTo>
                    <a:cubicBezTo>
                      <a:pt x="15236" y="2150"/>
                      <a:pt x="13610" y="3776"/>
                      <a:pt x="12276" y="5600"/>
                    </a:cubicBezTo>
                    <a:cubicBezTo>
                      <a:pt x="12171" y="5751"/>
                      <a:pt x="12067" y="5900"/>
                      <a:pt x="11964" y="6052"/>
                    </a:cubicBezTo>
                    <a:cubicBezTo>
                      <a:pt x="10016" y="6623"/>
                      <a:pt x="8062" y="7164"/>
                      <a:pt x="6077" y="7575"/>
                    </a:cubicBezTo>
                    <a:cubicBezTo>
                      <a:pt x="4098" y="8027"/>
                      <a:pt x="2093" y="8348"/>
                      <a:pt x="82" y="8634"/>
                    </a:cubicBezTo>
                    <a:cubicBezTo>
                      <a:pt x="35" y="8641"/>
                      <a:pt x="1" y="8684"/>
                      <a:pt x="6" y="8733"/>
                    </a:cubicBezTo>
                    <a:cubicBezTo>
                      <a:pt x="9" y="8780"/>
                      <a:pt x="49" y="8815"/>
                      <a:pt x="96" y="8815"/>
                    </a:cubicBezTo>
                    <a:cubicBezTo>
                      <a:pt x="98" y="8815"/>
                      <a:pt x="101" y="8815"/>
                      <a:pt x="103" y="8815"/>
                    </a:cubicBezTo>
                    <a:cubicBezTo>
                      <a:pt x="2134" y="8639"/>
                      <a:pt x="4146" y="8293"/>
                      <a:pt x="6143" y="7884"/>
                    </a:cubicBezTo>
                    <a:cubicBezTo>
                      <a:pt x="8043" y="7454"/>
                      <a:pt x="9932" y="6963"/>
                      <a:pt x="11773" y="6329"/>
                    </a:cubicBezTo>
                    <a:lnTo>
                      <a:pt x="11773" y="6329"/>
                    </a:lnTo>
                    <a:cubicBezTo>
                      <a:pt x="11115" y="7292"/>
                      <a:pt x="10474" y="8263"/>
                      <a:pt x="9837" y="9234"/>
                    </a:cubicBezTo>
                    <a:cubicBezTo>
                      <a:pt x="8252" y="9968"/>
                      <a:pt x="6668" y="10705"/>
                      <a:pt x="5048" y="11355"/>
                    </a:cubicBezTo>
                    <a:cubicBezTo>
                      <a:pt x="3425" y="12052"/>
                      <a:pt x="1762" y="12657"/>
                      <a:pt x="101" y="13265"/>
                    </a:cubicBezTo>
                    <a:cubicBezTo>
                      <a:pt x="56" y="13281"/>
                      <a:pt x="32" y="13330"/>
                      <a:pt x="45" y="13377"/>
                    </a:cubicBezTo>
                    <a:cubicBezTo>
                      <a:pt x="57" y="13416"/>
                      <a:pt x="93" y="13442"/>
                      <a:pt x="132" y="13442"/>
                    </a:cubicBezTo>
                    <a:cubicBezTo>
                      <a:pt x="141" y="13442"/>
                      <a:pt x="149" y="13441"/>
                      <a:pt x="158" y="13439"/>
                    </a:cubicBezTo>
                    <a:cubicBezTo>
                      <a:pt x="1860" y="12934"/>
                      <a:pt x="3520" y="12304"/>
                      <a:pt x="5169" y="11648"/>
                    </a:cubicBezTo>
                    <a:cubicBezTo>
                      <a:pt x="6670" y="11008"/>
                      <a:pt x="8162" y="10343"/>
                      <a:pt x="9606" y="9586"/>
                    </a:cubicBezTo>
                    <a:lnTo>
                      <a:pt x="9606" y="9586"/>
                    </a:lnTo>
                    <a:cubicBezTo>
                      <a:pt x="9244" y="10137"/>
                      <a:pt x="8883" y="10689"/>
                      <a:pt x="8520" y="11240"/>
                    </a:cubicBezTo>
                    <a:cubicBezTo>
                      <a:pt x="8059" y="11953"/>
                      <a:pt x="7595" y="12664"/>
                      <a:pt x="7133" y="13377"/>
                    </a:cubicBezTo>
                    <a:cubicBezTo>
                      <a:pt x="7127" y="13379"/>
                      <a:pt x="7122" y="13382"/>
                      <a:pt x="7116" y="13384"/>
                    </a:cubicBezTo>
                    <a:cubicBezTo>
                      <a:pt x="6095" y="14007"/>
                      <a:pt x="5064" y="14607"/>
                      <a:pt x="3997" y="15140"/>
                    </a:cubicBezTo>
                    <a:cubicBezTo>
                      <a:pt x="2936" y="15684"/>
                      <a:pt x="1841" y="16162"/>
                      <a:pt x="734" y="16614"/>
                    </a:cubicBezTo>
                    <a:cubicBezTo>
                      <a:pt x="691" y="16633"/>
                      <a:pt x="667" y="16680"/>
                      <a:pt x="681" y="16726"/>
                    </a:cubicBezTo>
                    <a:cubicBezTo>
                      <a:pt x="693" y="16765"/>
                      <a:pt x="729" y="16790"/>
                      <a:pt x="768" y="16790"/>
                    </a:cubicBezTo>
                    <a:cubicBezTo>
                      <a:pt x="777" y="16790"/>
                      <a:pt x="787" y="16789"/>
                      <a:pt x="796" y="16786"/>
                    </a:cubicBezTo>
                    <a:cubicBezTo>
                      <a:pt x="1947" y="16430"/>
                      <a:pt x="3060" y="15959"/>
                      <a:pt x="4141" y="15424"/>
                    </a:cubicBezTo>
                    <a:cubicBezTo>
                      <a:pt x="5075" y="14948"/>
                      <a:pt x="5984" y="14424"/>
                      <a:pt x="6843" y="13825"/>
                    </a:cubicBezTo>
                    <a:lnTo>
                      <a:pt x="6843" y="13825"/>
                    </a:lnTo>
                    <a:cubicBezTo>
                      <a:pt x="6173" y="14856"/>
                      <a:pt x="5505" y="15888"/>
                      <a:pt x="4848" y="16927"/>
                    </a:cubicBezTo>
                    <a:cubicBezTo>
                      <a:pt x="4714" y="17137"/>
                      <a:pt x="4582" y="17348"/>
                      <a:pt x="4451" y="17559"/>
                    </a:cubicBezTo>
                    <a:cubicBezTo>
                      <a:pt x="3436" y="18184"/>
                      <a:pt x="2383" y="18712"/>
                      <a:pt x="1266" y="19133"/>
                    </a:cubicBezTo>
                    <a:cubicBezTo>
                      <a:pt x="1224" y="19149"/>
                      <a:pt x="1199" y="19194"/>
                      <a:pt x="1209" y="19238"/>
                    </a:cubicBezTo>
                    <a:cubicBezTo>
                      <a:pt x="1219" y="19282"/>
                      <a:pt x="1256" y="19310"/>
                      <a:pt x="1298" y="19310"/>
                    </a:cubicBezTo>
                    <a:cubicBezTo>
                      <a:pt x="1305" y="19310"/>
                      <a:pt x="1312" y="19309"/>
                      <a:pt x="1319" y="19308"/>
                    </a:cubicBezTo>
                    <a:cubicBezTo>
                      <a:pt x="2333" y="19085"/>
                      <a:pt x="3309" y="18653"/>
                      <a:pt x="4152" y="18045"/>
                    </a:cubicBezTo>
                    <a:lnTo>
                      <a:pt x="4152" y="18045"/>
                    </a:lnTo>
                    <a:cubicBezTo>
                      <a:pt x="3205" y="19600"/>
                      <a:pt x="2314" y="21193"/>
                      <a:pt x="1556" y="22853"/>
                    </a:cubicBezTo>
                    <a:cubicBezTo>
                      <a:pt x="1535" y="22898"/>
                      <a:pt x="1555" y="22951"/>
                      <a:pt x="1599" y="22972"/>
                    </a:cubicBezTo>
                    <a:cubicBezTo>
                      <a:pt x="1612" y="22979"/>
                      <a:pt x="1626" y="22982"/>
                      <a:pt x="1639" y="22982"/>
                    </a:cubicBezTo>
                    <a:cubicBezTo>
                      <a:pt x="1673" y="22982"/>
                      <a:pt x="1705" y="22963"/>
                      <a:pt x="1721" y="22930"/>
                    </a:cubicBezTo>
                    <a:cubicBezTo>
                      <a:pt x="2617" y="21082"/>
                      <a:pt x="3664" y="19313"/>
                      <a:pt x="4760" y="17575"/>
                    </a:cubicBezTo>
                    <a:lnTo>
                      <a:pt x="4760" y="17575"/>
                    </a:lnTo>
                    <a:cubicBezTo>
                      <a:pt x="4729" y="18140"/>
                      <a:pt x="4741" y="18706"/>
                      <a:pt x="4763" y="19271"/>
                    </a:cubicBezTo>
                    <a:cubicBezTo>
                      <a:pt x="4803" y="19958"/>
                      <a:pt x="4860" y="20645"/>
                      <a:pt x="4981" y="21322"/>
                    </a:cubicBezTo>
                    <a:cubicBezTo>
                      <a:pt x="4989" y="21365"/>
                      <a:pt x="5025" y="21398"/>
                      <a:pt x="5069" y="21398"/>
                    </a:cubicBezTo>
                    <a:cubicBezTo>
                      <a:pt x="5071" y="21398"/>
                      <a:pt x="5073" y="21398"/>
                      <a:pt x="5075" y="21398"/>
                    </a:cubicBezTo>
                    <a:cubicBezTo>
                      <a:pt x="5124" y="21397"/>
                      <a:pt x="5164" y="21354"/>
                      <a:pt x="5163" y="21303"/>
                    </a:cubicBezTo>
                    <a:lnTo>
                      <a:pt x="5080" y="19257"/>
                    </a:lnTo>
                    <a:cubicBezTo>
                      <a:pt x="5044" y="18578"/>
                      <a:pt x="5029" y="17900"/>
                      <a:pt x="4982" y="17221"/>
                    </a:cubicBezTo>
                    <a:cubicBezTo>
                      <a:pt x="5014" y="17172"/>
                      <a:pt x="5045" y="17122"/>
                      <a:pt x="5076" y="17074"/>
                    </a:cubicBezTo>
                    <a:cubicBezTo>
                      <a:pt x="5762" y="16008"/>
                      <a:pt x="6458" y="14948"/>
                      <a:pt x="7156" y="13888"/>
                    </a:cubicBezTo>
                    <a:cubicBezTo>
                      <a:pt x="7177" y="16139"/>
                      <a:pt x="7503" y="18391"/>
                      <a:pt x="8106" y="20557"/>
                    </a:cubicBezTo>
                    <a:cubicBezTo>
                      <a:pt x="8118" y="20596"/>
                      <a:pt x="8154" y="20623"/>
                      <a:pt x="8193" y="20623"/>
                    </a:cubicBezTo>
                    <a:cubicBezTo>
                      <a:pt x="8199" y="20623"/>
                      <a:pt x="8205" y="20622"/>
                      <a:pt x="8211" y="20621"/>
                    </a:cubicBezTo>
                    <a:cubicBezTo>
                      <a:pt x="8261" y="20612"/>
                      <a:pt x="8293" y="20563"/>
                      <a:pt x="8283" y="20515"/>
                    </a:cubicBezTo>
                    <a:cubicBezTo>
                      <a:pt x="8065" y="19362"/>
                      <a:pt x="7854" y="18212"/>
                      <a:pt x="7707" y="17052"/>
                    </a:cubicBezTo>
                    <a:cubicBezTo>
                      <a:pt x="7547" y="15902"/>
                      <a:pt x="7450" y="14744"/>
                      <a:pt x="7356" y="13586"/>
                    </a:cubicBezTo>
                    <a:cubicBezTo>
                      <a:pt x="7834" y="12862"/>
                      <a:pt x="8312" y="12138"/>
                      <a:pt x="8788" y="11414"/>
                    </a:cubicBezTo>
                    <a:cubicBezTo>
                      <a:pt x="9126" y="10898"/>
                      <a:pt x="9462" y="10379"/>
                      <a:pt x="9798" y="9860"/>
                    </a:cubicBezTo>
                    <a:cubicBezTo>
                      <a:pt x="9987" y="11508"/>
                      <a:pt x="10270" y="13144"/>
                      <a:pt x="10567" y="14776"/>
                    </a:cubicBezTo>
                    <a:cubicBezTo>
                      <a:pt x="10929" y="16534"/>
                      <a:pt x="11305" y="18289"/>
                      <a:pt x="11796" y="20016"/>
                    </a:cubicBezTo>
                    <a:cubicBezTo>
                      <a:pt x="11807" y="20055"/>
                      <a:pt x="11843" y="20082"/>
                      <a:pt x="11883" y="20082"/>
                    </a:cubicBezTo>
                    <a:cubicBezTo>
                      <a:pt x="11890" y="20082"/>
                      <a:pt x="11896" y="20081"/>
                      <a:pt x="11903" y="20080"/>
                    </a:cubicBezTo>
                    <a:cubicBezTo>
                      <a:pt x="11951" y="20069"/>
                      <a:pt x="11983" y="20021"/>
                      <a:pt x="11972" y="19973"/>
                    </a:cubicBezTo>
                    <a:cubicBezTo>
                      <a:pt x="11592" y="18223"/>
                      <a:pt x="11193" y="16479"/>
                      <a:pt x="10878" y="14717"/>
                    </a:cubicBezTo>
                    <a:cubicBezTo>
                      <a:pt x="10531" y="13015"/>
                      <a:pt x="10262" y="11299"/>
                      <a:pt x="9977" y="9586"/>
                    </a:cubicBezTo>
                    <a:cubicBezTo>
                      <a:pt x="10672" y="8515"/>
                      <a:pt x="11366" y="7443"/>
                      <a:pt x="12079" y="6389"/>
                    </a:cubicBezTo>
                    <a:cubicBezTo>
                      <a:pt x="12631" y="8407"/>
                      <a:pt x="13282" y="10395"/>
                      <a:pt x="13945" y="12379"/>
                    </a:cubicBezTo>
                    <a:cubicBezTo>
                      <a:pt x="14663" y="14397"/>
                      <a:pt x="15391" y="16416"/>
                      <a:pt x="16223" y="18392"/>
                    </a:cubicBezTo>
                    <a:cubicBezTo>
                      <a:pt x="16237" y="18427"/>
                      <a:pt x="16272" y="18448"/>
                      <a:pt x="16308" y="18448"/>
                    </a:cubicBezTo>
                    <a:cubicBezTo>
                      <a:pt x="16318" y="18448"/>
                      <a:pt x="16329" y="18447"/>
                      <a:pt x="16338" y="18443"/>
                    </a:cubicBezTo>
                    <a:cubicBezTo>
                      <a:pt x="16386" y="18426"/>
                      <a:pt x="16410" y="18373"/>
                      <a:pt x="16393" y="18326"/>
                    </a:cubicBezTo>
                    <a:cubicBezTo>
                      <a:pt x="15662" y="16312"/>
                      <a:pt x="14915" y="14307"/>
                      <a:pt x="14241" y="12276"/>
                    </a:cubicBezTo>
                    <a:cubicBezTo>
                      <a:pt x="13529" y="10258"/>
                      <a:pt x="12889" y="8216"/>
                      <a:pt x="12226" y="6182"/>
                    </a:cubicBezTo>
                    <a:cubicBezTo>
                      <a:pt x="12224" y="6179"/>
                      <a:pt x="12224" y="6177"/>
                      <a:pt x="12223" y="6173"/>
                    </a:cubicBezTo>
                    <a:cubicBezTo>
                      <a:pt x="12317" y="6037"/>
                      <a:pt x="12410" y="5900"/>
                      <a:pt x="12503" y="5765"/>
                    </a:cubicBezTo>
                    <a:cubicBezTo>
                      <a:pt x="13814" y="3961"/>
                      <a:pt x="15443" y="2294"/>
                      <a:pt x="16267" y="135"/>
                    </a:cubicBezTo>
                    <a:cubicBezTo>
                      <a:pt x="16286" y="86"/>
                      <a:pt x="16262" y="28"/>
                      <a:pt x="16210" y="8"/>
                    </a:cubicBezTo>
                    <a:cubicBezTo>
                      <a:pt x="16198" y="3"/>
                      <a:pt x="16186" y="1"/>
                      <a:pt x="161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45"/>
              <p:cNvSpPr/>
              <p:nvPr/>
            </p:nvSpPr>
            <p:spPr>
              <a:xfrm>
                <a:off x="9956812" y="1875991"/>
                <a:ext cx="697454" cy="1200363"/>
              </a:xfrm>
              <a:custGeom>
                <a:avLst/>
                <a:gdLst/>
                <a:ahLst/>
                <a:cxnLst/>
                <a:rect l="l" t="t" r="r" b="b"/>
                <a:pathLst>
                  <a:path w="5944" h="10230" extrusionOk="0">
                    <a:moveTo>
                      <a:pt x="114" y="1"/>
                    </a:moveTo>
                    <a:cubicBezTo>
                      <a:pt x="99" y="1"/>
                      <a:pt x="82" y="5"/>
                      <a:pt x="68" y="13"/>
                    </a:cubicBezTo>
                    <a:cubicBezTo>
                      <a:pt x="19" y="39"/>
                      <a:pt x="0" y="98"/>
                      <a:pt x="27" y="146"/>
                    </a:cubicBezTo>
                    <a:cubicBezTo>
                      <a:pt x="934" y="1847"/>
                      <a:pt x="1900" y="3515"/>
                      <a:pt x="2839" y="5197"/>
                    </a:cubicBezTo>
                    <a:cubicBezTo>
                      <a:pt x="3815" y="6860"/>
                      <a:pt x="4758" y="8540"/>
                      <a:pt x="5761" y="10185"/>
                    </a:cubicBezTo>
                    <a:cubicBezTo>
                      <a:pt x="5778" y="10213"/>
                      <a:pt x="5808" y="10229"/>
                      <a:pt x="5839" y="10229"/>
                    </a:cubicBezTo>
                    <a:cubicBezTo>
                      <a:pt x="5853" y="10229"/>
                      <a:pt x="5868" y="10226"/>
                      <a:pt x="5882" y="10218"/>
                    </a:cubicBezTo>
                    <a:cubicBezTo>
                      <a:pt x="5926" y="10195"/>
                      <a:pt x="5943" y="10139"/>
                      <a:pt x="5919" y="10095"/>
                    </a:cubicBezTo>
                    <a:lnTo>
                      <a:pt x="5917" y="10091"/>
                    </a:lnTo>
                    <a:cubicBezTo>
                      <a:pt x="5010" y="8389"/>
                      <a:pt x="4047" y="6723"/>
                      <a:pt x="3113" y="5040"/>
                    </a:cubicBezTo>
                    <a:cubicBezTo>
                      <a:pt x="2143" y="3376"/>
                      <a:pt x="1203" y="1699"/>
                      <a:pt x="202" y="52"/>
                    </a:cubicBezTo>
                    <a:lnTo>
                      <a:pt x="199" y="48"/>
                    </a:lnTo>
                    <a:cubicBezTo>
                      <a:pt x="180" y="18"/>
                      <a:pt x="148" y="1"/>
                      <a:pt x="1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3" name="Google Shape;1663;p45"/>
              <p:cNvSpPr/>
              <p:nvPr/>
            </p:nvSpPr>
            <p:spPr>
              <a:xfrm>
                <a:off x="8520370" y="1580536"/>
                <a:ext cx="1244951" cy="226227"/>
              </a:xfrm>
              <a:custGeom>
                <a:avLst/>
                <a:gdLst/>
                <a:ahLst/>
                <a:cxnLst/>
                <a:rect l="l" t="t" r="r" b="b"/>
                <a:pathLst>
                  <a:path w="10610" h="1928" extrusionOk="0">
                    <a:moveTo>
                      <a:pt x="101" y="0"/>
                    </a:moveTo>
                    <a:cubicBezTo>
                      <a:pt x="62" y="0"/>
                      <a:pt x="25" y="26"/>
                      <a:pt x="13" y="65"/>
                    </a:cubicBezTo>
                    <a:cubicBezTo>
                      <a:pt x="1" y="114"/>
                      <a:pt x="29" y="164"/>
                      <a:pt x="76" y="179"/>
                    </a:cubicBezTo>
                    <a:cubicBezTo>
                      <a:pt x="915" y="437"/>
                      <a:pt x="1746" y="752"/>
                      <a:pt x="2618" y="949"/>
                    </a:cubicBezTo>
                    <a:cubicBezTo>
                      <a:pt x="3479" y="1152"/>
                      <a:pt x="4343" y="1346"/>
                      <a:pt x="5215" y="1508"/>
                    </a:cubicBezTo>
                    <a:cubicBezTo>
                      <a:pt x="6644" y="1748"/>
                      <a:pt x="8094" y="1928"/>
                      <a:pt x="9547" y="1928"/>
                    </a:cubicBezTo>
                    <a:cubicBezTo>
                      <a:pt x="9870" y="1928"/>
                      <a:pt x="10194" y="1919"/>
                      <a:pt x="10517" y="1900"/>
                    </a:cubicBezTo>
                    <a:cubicBezTo>
                      <a:pt x="10569" y="1896"/>
                      <a:pt x="10609" y="1853"/>
                      <a:pt x="10609" y="1800"/>
                    </a:cubicBezTo>
                    <a:cubicBezTo>
                      <a:pt x="10609" y="1744"/>
                      <a:pt x="10565" y="1700"/>
                      <a:pt x="10509" y="1700"/>
                    </a:cubicBezTo>
                    <a:cubicBezTo>
                      <a:pt x="8752" y="1695"/>
                      <a:pt x="6999" y="1525"/>
                      <a:pt x="5270" y="1193"/>
                    </a:cubicBezTo>
                    <a:cubicBezTo>
                      <a:pt x="4402" y="1047"/>
                      <a:pt x="3539" y="869"/>
                      <a:pt x="2677" y="680"/>
                    </a:cubicBezTo>
                    <a:cubicBezTo>
                      <a:pt x="1822" y="495"/>
                      <a:pt x="986" y="213"/>
                      <a:pt x="122" y="3"/>
                    </a:cubicBezTo>
                    <a:cubicBezTo>
                      <a:pt x="115" y="1"/>
                      <a:pt x="108" y="0"/>
                      <a:pt x="1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64" name="Google Shape;1664;p45"/>
          <p:cNvGrpSpPr/>
          <p:nvPr/>
        </p:nvGrpSpPr>
        <p:grpSpPr>
          <a:xfrm rot="2700000">
            <a:off x="7042926" y="-29908"/>
            <a:ext cx="1001023" cy="982569"/>
            <a:chOff x="8267271" y="706088"/>
            <a:chExt cx="1001033" cy="982578"/>
          </a:xfrm>
        </p:grpSpPr>
        <p:sp>
          <p:nvSpPr>
            <p:cNvPr id="1665" name="Google Shape;1665;p45"/>
            <p:cNvSpPr/>
            <p:nvPr/>
          </p:nvSpPr>
          <p:spPr>
            <a:xfrm rot="501478">
              <a:off x="8325301" y="765823"/>
              <a:ext cx="884973" cy="863108"/>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45"/>
            <p:cNvSpPr/>
            <p:nvPr/>
          </p:nvSpPr>
          <p:spPr>
            <a:xfrm rot="501478">
              <a:off x="8368736" y="868350"/>
              <a:ext cx="738948" cy="71050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67" name="Google Shape;1667;p45"/>
            <p:cNvGrpSpPr/>
            <p:nvPr/>
          </p:nvGrpSpPr>
          <p:grpSpPr>
            <a:xfrm rot="501478">
              <a:off x="8530036" y="823554"/>
              <a:ext cx="641750" cy="638798"/>
              <a:chOff x="8178965" y="1620576"/>
              <a:chExt cx="2343797" cy="2333012"/>
            </a:xfrm>
          </p:grpSpPr>
          <p:sp>
            <p:nvSpPr>
              <p:cNvPr id="1668" name="Google Shape;1668;p45"/>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9" name="Google Shape;1669;p45"/>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45"/>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45"/>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45"/>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3" name="Google Shape;1673;p45"/>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45"/>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45"/>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6" name="Google Shape;1676;p45"/>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7" name="Google Shape;1677;p45"/>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8" name="Google Shape;1678;p45"/>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9" name="Google Shape;1679;p45"/>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45"/>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16" name="TextBox 115">
            <a:extLst>
              <a:ext uri="{FF2B5EF4-FFF2-40B4-BE49-F238E27FC236}">
                <a16:creationId xmlns:a16="http://schemas.microsoft.com/office/drawing/2014/main" id="{C05F462F-141D-4C6D-BE85-078BCEF68F83}"/>
              </a:ext>
            </a:extLst>
          </p:cNvPr>
          <p:cNvSpPr txBox="1"/>
          <p:nvPr/>
        </p:nvSpPr>
        <p:spPr>
          <a:xfrm>
            <a:off x="1029806" y="1817321"/>
            <a:ext cx="7035080" cy="2239844"/>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2400" dirty="0">
                <a:solidFill>
                  <a:srgbClr val="333333"/>
                </a:solidFill>
                <a:latin typeface="+mn-lt"/>
              </a:rPr>
              <a:t>C</a:t>
            </a:r>
            <a:r>
              <a:rPr lang="vi-VN" sz="2400" dirty="0">
                <a:solidFill>
                  <a:srgbClr val="333333"/>
                </a:solidFill>
                <a:latin typeface="+mn-lt"/>
              </a:rPr>
              <a:t>ác nhóm lần lượt thuyết trình, giới thiệu sản phẩm đã thiết kế của nhóm mình </a:t>
            </a:r>
            <a:endParaRPr lang="en-US" sz="2400" dirty="0">
              <a:solidFill>
                <a:srgbClr val="333333"/>
              </a:solidFill>
              <a:latin typeface="+mn-lt"/>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2400" dirty="0">
                <a:solidFill>
                  <a:srgbClr val="333333"/>
                </a:solidFill>
                <a:latin typeface="+mn-lt"/>
              </a:rPr>
              <a:t>Q</a:t>
            </a:r>
            <a:r>
              <a:rPr lang="vi-VN" sz="2400" dirty="0">
                <a:solidFill>
                  <a:srgbClr val="333333"/>
                </a:solidFill>
                <a:latin typeface="+mn-lt"/>
              </a:rPr>
              <a:t>uan sát, bình luận, đặt câu hỏi về sản phẩm của các nhóm khác</a:t>
            </a:r>
            <a:r>
              <a:rPr kumimoji="0" lang="en-US" sz="2400" b="0" i="0" u="none" strike="noStrike" kern="0" cap="none" spc="0" normalizeH="0" baseline="0" noProof="0" dirty="0">
                <a:ln>
                  <a:noFill/>
                </a:ln>
                <a:solidFill>
                  <a:srgbClr val="333333"/>
                </a:solidFill>
                <a:effectLst/>
                <a:uLnTx/>
                <a:uFillTx/>
                <a:latin typeface="+mn-lt"/>
                <a:cs typeface="Arial"/>
                <a:sym typeface="Arial"/>
              </a:rPr>
              <a:t>)</a:t>
            </a:r>
            <a:endParaRPr kumimoji="0" lang="vi-VN" sz="2400" b="0" i="0" u="none" strike="noStrike" kern="0" cap="none" spc="0" normalizeH="0" baseline="0" noProof="0" dirty="0">
              <a:ln>
                <a:noFill/>
              </a:ln>
              <a:solidFill>
                <a:srgbClr val="333333"/>
              </a:solidFill>
              <a:effectLst/>
              <a:uLnTx/>
              <a:uFillTx/>
              <a:latin typeface="+mn-lt"/>
              <a:cs typeface="Arial"/>
              <a:sym typeface="Arial"/>
            </a:endParaRPr>
          </a:p>
        </p:txBody>
      </p:sp>
      <p:sp>
        <p:nvSpPr>
          <p:cNvPr id="93" name="Title 2">
            <a:extLst>
              <a:ext uri="{FF2B5EF4-FFF2-40B4-BE49-F238E27FC236}">
                <a16:creationId xmlns:a16="http://schemas.microsoft.com/office/drawing/2014/main" id="{727869E1-E5FE-43FA-9776-7B2F16DC9AEB}"/>
              </a:ext>
            </a:extLst>
          </p:cNvPr>
          <p:cNvSpPr txBox="1">
            <a:spLocks/>
          </p:cNvSpPr>
          <p:nvPr/>
        </p:nvSpPr>
        <p:spPr>
          <a:xfrm>
            <a:off x="270314" y="-29964"/>
            <a:ext cx="8165647" cy="163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Short Stack"/>
              <a:buNone/>
              <a:defRPr sz="4500" b="1" i="0" u="none" strike="noStrike" cap="none">
                <a:solidFill>
                  <a:schemeClr val="accent6"/>
                </a:solidFill>
                <a:latin typeface="Short Stack"/>
                <a:ea typeface="Short Stack"/>
                <a:cs typeface="Short Stack"/>
                <a:sym typeface="Short Stack"/>
              </a:defRPr>
            </a:lvl1pPr>
            <a:lvl2pPr marR="0" lvl="1"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9pPr>
          </a:lstStyle>
          <a:p>
            <a:pPr>
              <a:lnSpc>
                <a:spcPct val="150000"/>
              </a:lnSpc>
            </a:pPr>
            <a:r>
              <a:rPr lang="en-US" sz="3200" dirty="0">
                <a:solidFill>
                  <a:srgbClr val="52617F"/>
                </a:solidFill>
                <a:latin typeface="+mj-lt"/>
              </a:rPr>
              <a:t>Nhiệm vụ 1 </a:t>
            </a:r>
            <a:br>
              <a:rPr lang="en-US" sz="3200" dirty="0">
                <a:latin typeface="+mj-lt"/>
              </a:rPr>
            </a:br>
            <a:r>
              <a:rPr lang="en-US" sz="2800" dirty="0">
                <a:latin typeface="+mj-lt"/>
              </a:rPr>
              <a:t>Triển lãm sản phẩm về cảnh quan thiên nhiên  </a:t>
            </a:r>
            <a:endParaRPr lang="en-US" sz="3200" dirty="0">
              <a:latin typeface="+mj-lt"/>
            </a:endParaRPr>
          </a:p>
        </p:txBody>
      </p:sp>
    </p:spTree>
    <p:extLst>
      <p:ext uri="{BB962C8B-B14F-4D97-AF65-F5344CB8AC3E}">
        <p14:creationId xmlns:p14="http://schemas.microsoft.com/office/powerpoint/2010/main" val="34787803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heel(4)">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16">
                                            <p:txEl>
                                              <p:pRg st="0" end="0"/>
                                            </p:txEl>
                                          </p:spTgt>
                                        </p:tgtEl>
                                        <p:attrNameLst>
                                          <p:attrName>style.visibility</p:attrName>
                                        </p:attrNameLst>
                                      </p:cBhvr>
                                      <p:to>
                                        <p:strVal val="visible"/>
                                      </p:to>
                                    </p:set>
                                    <p:animEffect transition="in" filter="wipe(up)">
                                      <p:cBhvr>
                                        <p:cTn id="15" dur="500"/>
                                        <p:tgtEl>
                                          <p:spTgt spid="1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6">
                                            <p:txEl>
                                              <p:pRg st="1" end="1"/>
                                            </p:txEl>
                                          </p:spTgt>
                                        </p:tgtEl>
                                        <p:attrNameLst>
                                          <p:attrName>style.visibility</p:attrName>
                                        </p:attrNameLst>
                                      </p:cBhvr>
                                      <p:to>
                                        <p:strVal val="visible"/>
                                      </p:to>
                                    </p:set>
                                    <p:animEffect transition="in" filter="wipe(up)">
                                      <p:cBhvr>
                                        <p:cTn id="20" dur="500"/>
                                        <p:tgtEl>
                                          <p:spTgt spid="1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6" grpId="0" build="p"/>
      <p:bldP spid="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grpSp>
        <p:nvGrpSpPr>
          <p:cNvPr id="1572" name="Google Shape;1572;p44"/>
          <p:cNvGrpSpPr/>
          <p:nvPr/>
        </p:nvGrpSpPr>
        <p:grpSpPr>
          <a:xfrm rot="-6847479">
            <a:off x="8222668" y="-113735"/>
            <a:ext cx="807453" cy="1261941"/>
            <a:chOff x="8477700" y="489350"/>
            <a:chExt cx="2528924" cy="3952371"/>
          </a:xfrm>
        </p:grpSpPr>
        <p:sp>
          <p:nvSpPr>
            <p:cNvPr id="1573" name="Google Shape;1573;p44"/>
            <p:cNvSpPr/>
            <p:nvPr/>
          </p:nvSpPr>
          <p:spPr>
            <a:xfrm>
              <a:off x="8477700" y="489350"/>
              <a:ext cx="2528924" cy="3952371"/>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74" name="Google Shape;1574;p44"/>
            <p:cNvGrpSpPr/>
            <p:nvPr/>
          </p:nvGrpSpPr>
          <p:grpSpPr>
            <a:xfrm>
              <a:off x="8612482" y="623927"/>
              <a:ext cx="2250458" cy="3502897"/>
              <a:chOff x="8612482" y="623927"/>
              <a:chExt cx="2250458" cy="3502897"/>
            </a:xfrm>
          </p:grpSpPr>
          <p:sp>
            <p:nvSpPr>
              <p:cNvPr id="1575" name="Google Shape;1575;p44"/>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44"/>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44"/>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44"/>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79" name="Google Shape;1579;p44"/>
            <p:cNvSpPr/>
            <p:nvPr/>
          </p:nvSpPr>
          <p:spPr>
            <a:xfrm>
              <a:off x="8990936" y="1088756"/>
              <a:ext cx="1881316" cy="3219105"/>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TextBox 48">
            <a:extLst>
              <a:ext uri="{FF2B5EF4-FFF2-40B4-BE49-F238E27FC236}">
                <a16:creationId xmlns:a16="http://schemas.microsoft.com/office/drawing/2014/main" id="{AC6737B7-6DDD-4F31-9C8D-4B403B291556}"/>
              </a:ext>
            </a:extLst>
          </p:cNvPr>
          <p:cNvSpPr txBox="1"/>
          <p:nvPr/>
        </p:nvSpPr>
        <p:spPr>
          <a:xfrm>
            <a:off x="4443149" y="840216"/>
            <a:ext cx="3797977" cy="3806148"/>
          </a:xfrm>
          <a:prstGeom prst="roundRect">
            <a:avLst/>
          </a:prstGeom>
          <a:solidFill>
            <a:schemeClr val="accent2"/>
          </a:solidFill>
          <a:ln w="28575">
            <a:solidFill>
              <a:schemeClr val="accent1"/>
            </a:solidFill>
            <a:prstDash val="lgDash"/>
          </a:ln>
        </p:spPr>
        <p:txBody>
          <a:bodyPr wrap="square">
            <a:spAutoFit/>
          </a:bodyPr>
          <a:lstStyle/>
          <a:p>
            <a:pPr algn="ctr">
              <a:lnSpc>
                <a:spcPct val="150000"/>
              </a:lnSpc>
            </a:pPr>
            <a:r>
              <a:rPr lang="en-US" sz="2800" b="1" dirty="0">
                <a:solidFill>
                  <a:srgbClr val="FF696D"/>
                </a:solidFill>
                <a:latin typeface="+mj-lt"/>
                <a:ea typeface="Calibri" panose="020F0502020204030204" pitchFamily="34" charset="0"/>
                <a:cs typeface="Times New Roman" panose="02020603050405020304" pitchFamily="18" charset="0"/>
              </a:rPr>
              <a:t>Nhiệm vụ 2</a:t>
            </a:r>
          </a:p>
          <a:p>
            <a:pPr algn="just">
              <a:lnSpc>
                <a:spcPct val="150000"/>
              </a:lnSpc>
            </a:pPr>
            <a:r>
              <a:rPr lang="en-US" sz="2400" dirty="0">
                <a:latin typeface="+mj-lt"/>
                <a:ea typeface="Calibri" panose="020F0502020204030204" pitchFamily="34" charset="0"/>
                <a:cs typeface="Times New Roman" panose="02020603050405020304" pitchFamily="18" charset="0"/>
              </a:rPr>
              <a:t>Chia sẻ hiểu biết và cảm xúc của em về cảnh quan thiên nhiên thể hiện qua sản phẩm tham gia triển lãm </a:t>
            </a:r>
            <a:endParaRPr lang="en-US" sz="2400" dirty="0">
              <a:effectLst/>
              <a:latin typeface="+mj-lt"/>
              <a:ea typeface="Calibri" panose="020F0502020204030204" pitchFamily="34" charset="0"/>
              <a:cs typeface="Times New Roman" panose="02020603050405020304" pitchFamily="18" charset="0"/>
            </a:endParaRPr>
          </a:p>
        </p:txBody>
      </p:sp>
      <p:grpSp>
        <p:nvGrpSpPr>
          <p:cNvPr id="1551" name="Google Shape;1551;p44"/>
          <p:cNvGrpSpPr/>
          <p:nvPr/>
        </p:nvGrpSpPr>
        <p:grpSpPr>
          <a:xfrm rot="19251028">
            <a:off x="7540887" y="3676708"/>
            <a:ext cx="717673" cy="1622237"/>
            <a:chOff x="7912825" y="1180600"/>
            <a:chExt cx="1813632" cy="4099553"/>
          </a:xfrm>
        </p:grpSpPr>
        <p:sp>
          <p:nvSpPr>
            <p:cNvPr id="1552" name="Google Shape;1552;p44"/>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44"/>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44"/>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44"/>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44"/>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44"/>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44"/>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44"/>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44"/>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2" name="Picture 3">
            <a:extLst>
              <a:ext uri="{FF2B5EF4-FFF2-40B4-BE49-F238E27FC236}">
                <a16:creationId xmlns:a16="http://schemas.microsoft.com/office/drawing/2014/main" id="{E59627C8-F808-4EF3-B735-567F02C8C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241" y="1224541"/>
            <a:ext cx="3684036" cy="3950709"/>
          </a:xfrm>
          <a:prstGeom prst="rect">
            <a:avLst/>
          </a:prstGeom>
        </p:spPr>
      </p:pic>
      <p:grpSp>
        <p:nvGrpSpPr>
          <p:cNvPr id="54" name="Google Shape;997;p39">
            <a:extLst>
              <a:ext uri="{FF2B5EF4-FFF2-40B4-BE49-F238E27FC236}">
                <a16:creationId xmlns:a16="http://schemas.microsoft.com/office/drawing/2014/main" id="{1A79AA12-39C9-4298-B72A-CA08BE48C6B0}"/>
              </a:ext>
            </a:extLst>
          </p:cNvPr>
          <p:cNvGrpSpPr/>
          <p:nvPr/>
        </p:nvGrpSpPr>
        <p:grpSpPr>
          <a:xfrm>
            <a:off x="2090769" y="267736"/>
            <a:ext cx="1145732" cy="1042860"/>
            <a:chOff x="-201130" y="133097"/>
            <a:chExt cx="1011885" cy="995986"/>
          </a:xfrm>
        </p:grpSpPr>
        <p:sp>
          <p:nvSpPr>
            <p:cNvPr id="55" name="Google Shape;998;p39">
              <a:extLst>
                <a:ext uri="{FF2B5EF4-FFF2-40B4-BE49-F238E27FC236}">
                  <a16:creationId xmlns:a16="http://schemas.microsoft.com/office/drawing/2014/main" id="{F3D28CF2-5915-4EDD-B238-B5F1EDB6A9D1}"/>
                </a:ext>
              </a:extLst>
            </p:cNvPr>
            <p:cNvSpPr/>
            <p:nvPr/>
          </p:nvSpPr>
          <p:spPr>
            <a:xfrm rot="759804" flipH="1">
              <a:off x="-120535" y="216252"/>
              <a:ext cx="850695" cy="829676"/>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99;p39">
              <a:extLst>
                <a:ext uri="{FF2B5EF4-FFF2-40B4-BE49-F238E27FC236}">
                  <a16:creationId xmlns:a16="http://schemas.microsoft.com/office/drawing/2014/main" id="{CFEFA337-9F49-4FB6-802F-2A6F0ECB2238}"/>
                </a:ext>
              </a:extLst>
            </p:cNvPr>
            <p:cNvSpPr/>
            <p:nvPr/>
          </p:nvSpPr>
          <p:spPr>
            <a:xfrm rot="759804" flipH="1">
              <a:off x="-32855" y="323328"/>
              <a:ext cx="710326" cy="68298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57" name="Google Shape;1000;p39">
              <a:extLst>
                <a:ext uri="{FF2B5EF4-FFF2-40B4-BE49-F238E27FC236}">
                  <a16:creationId xmlns:a16="http://schemas.microsoft.com/office/drawing/2014/main" id="{5D9F7511-451B-46CD-8E1F-86CF42AAF882}"/>
                </a:ext>
              </a:extLst>
            </p:cNvPr>
            <p:cNvGrpSpPr/>
            <p:nvPr/>
          </p:nvGrpSpPr>
          <p:grpSpPr>
            <a:xfrm rot="759804" flipH="1">
              <a:off x="-59454" y="246565"/>
              <a:ext cx="616893" cy="614055"/>
              <a:chOff x="8178965" y="1620576"/>
              <a:chExt cx="2343797" cy="2333012"/>
            </a:xfrm>
          </p:grpSpPr>
          <p:sp>
            <p:nvSpPr>
              <p:cNvPr id="58" name="Google Shape;1001;p39">
                <a:extLst>
                  <a:ext uri="{FF2B5EF4-FFF2-40B4-BE49-F238E27FC236}">
                    <a16:creationId xmlns:a16="http://schemas.microsoft.com/office/drawing/2014/main" id="{8C4873FE-3FD9-483B-9A44-850CB04FE130}"/>
                  </a:ext>
                </a:extLst>
              </p:cNvPr>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02;p39">
                <a:extLst>
                  <a:ext uri="{FF2B5EF4-FFF2-40B4-BE49-F238E27FC236}">
                    <a16:creationId xmlns:a16="http://schemas.microsoft.com/office/drawing/2014/main" id="{FF5609F8-8302-44D9-B415-50BD2F3B6387}"/>
                  </a:ext>
                </a:extLst>
              </p:cNvPr>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03;p39">
                <a:extLst>
                  <a:ext uri="{FF2B5EF4-FFF2-40B4-BE49-F238E27FC236}">
                    <a16:creationId xmlns:a16="http://schemas.microsoft.com/office/drawing/2014/main" id="{5D9D3F66-3FCB-4CF7-B8A1-9444A0140159}"/>
                  </a:ext>
                </a:extLst>
              </p:cNvPr>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04;p39">
                <a:extLst>
                  <a:ext uri="{FF2B5EF4-FFF2-40B4-BE49-F238E27FC236}">
                    <a16:creationId xmlns:a16="http://schemas.microsoft.com/office/drawing/2014/main" id="{4C5D9EF0-254E-41B4-AAD3-2EE8BFC46BAD}"/>
                  </a:ext>
                </a:extLst>
              </p:cNvPr>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05;p39">
                <a:extLst>
                  <a:ext uri="{FF2B5EF4-FFF2-40B4-BE49-F238E27FC236}">
                    <a16:creationId xmlns:a16="http://schemas.microsoft.com/office/drawing/2014/main" id="{D2AB8648-DE6D-4E1B-A447-E0FF07DC3C4C}"/>
                  </a:ext>
                </a:extLst>
              </p:cNvPr>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06;p39">
                <a:extLst>
                  <a:ext uri="{FF2B5EF4-FFF2-40B4-BE49-F238E27FC236}">
                    <a16:creationId xmlns:a16="http://schemas.microsoft.com/office/drawing/2014/main" id="{3A26750E-56E4-4CC5-AFC5-503D20C772B4}"/>
                  </a:ext>
                </a:extLst>
              </p:cNvPr>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07;p39">
                <a:extLst>
                  <a:ext uri="{FF2B5EF4-FFF2-40B4-BE49-F238E27FC236}">
                    <a16:creationId xmlns:a16="http://schemas.microsoft.com/office/drawing/2014/main" id="{BE2C8A4C-B34D-4D2F-8C02-599D62850A03}"/>
                  </a:ext>
                </a:extLst>
              </p:cNvPr>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08;p39">
                <a:extLst>
                  <a:ext uri="{FF2B5EF4-FFF2-40B4-BE49-F238E27FC236}">
                    <a16:creationId xmlns:a16="http://schemas.microsoft.com/office/drawing/2014/main" id="{CB03C826-B6EE-4F6E-8985-87E1C0BED7CC}"/>
                  </a:ext>
                </a:extLst>
              </p:cNvPr>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009;p39">
                <a:extLst>
                  <a:ext uri="{FF2B5EF4-FFF2-40B4-BE49-F238E27FC236}">
                    <a16:creationId xmlns:a16="http://schemas.microsoft.com/office/drawing/2014/main" id="{CB855950-DEF3-4356-89AF-167F82B99901}"/>
                  </a:ext>
                </a:extLst>
              </p:cNvPr>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10;p39">
                <a:extLst>
                  <a:ext uri="{FF2B5EF4-FFF2-40B4-BE49-F238E27FC236}">
                    <a16:creationId xmlns:a16="http://schemas.microsoft.com/office/drawing/2014/main" id="{7AFF1AB5-5481-4229-8557-DD7F3110EF9A}"/>
                  </a:ext>
                </a:extLst>
              </p:cNvPr>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11;p39">
                <a:extLst>
                  <a:ext uri="{FF2B5EF4-FFF2-40B4-BE49-F238E27FC236}">
                    <a16:creationId xmlns:a16="http://schemas.microsoft.com/office/drawing/2014/main" id="{16C16798-6898-4157-8DEA-EC70145EE264}"/>
                  </a:ext>
                </a:extLst>
              </p:cNvPr>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12;p39">
                <a:extLst>
                  <a:ext uri="{FF2B5EF4-FFF2-40B4-BE49-F238E27FC236}">
                    <a16:creationId xmlns:a16="http://schemas.microsoft.com/office/drawing/2014/main" id="{8F49D439-CF3A-47B0-AE20-57082AB2ECE3}"/>
                  </a:ext>
                </a:extLst>
              </p:cNvPr>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13;p39">
                <a:extLst>
                  <a:ext uri="{FF2B5EF4-FFF2-40B4-BE49-F238E27FC236}">
                    <a16:creationId xmlns:a16="http://schemas.microsoft.com/office/drawing/2014/main" id="{9C1526F3-F473-4269-BCC8-7000587A3002}"/>
                  </a:ext>
                </a:extLst>
              </p:cNvPr>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1" name="Google Shape;1014;p39">
            <a:extLst>
              <a:ext uri="{FF2B5EF4-FFF2-40B4-BE49-F238E27FC236}">
                <a16:creationId xmlns:a16="http://schemas.microsoft.com/office/drawing/2014/main" id="{976799A2-CA7F-4274-BDB7-88F1592A9477}"/>
              </a:ext>
            </a:extLst>
          </p:cNvPr>
          <p:cNvGrpSpPr/>
          <p:nvPr/>
        </p:nvGrpSpPr>
        <p:grpSpPr>
          <a:xfrm>
            <a:off x="4052649" y="-115433"/>
            <a:ext cx="1219899" cy="947874"/>
            <a:chOff x="211801" y="-321822"/>
            <a:chExt cx="1219899" cy="947874"/>
          </a:xfrm>
        </p:grpSpPr>
        <p:sp>
          <p:nvSpPr>
            <p:cNvPr id="72" name="Google Shape;1015;p39">
              <a:extLst>
                <a:ext uri="{FF2B5EF4-FFF2-40B4-BE49-F238E27FC236}">
                  <a16:creationId xmlns:a16="http://schemas.microsoft.com/office/drawing/2014/main" id="{90FE567D-83E4-46E9-95D7-7351B76A2035}"/>
                </a:ext>
              </a:extLst>
            </p:cNvPr>
            <p:cNvSpPr/>
            <p:nvPr/>
          </p:nvSpPr>
          <p:spPr>
            <a:xfrm rot="7020980">
              <a:off x="574606" y="-406532"/>
              <a:ext cx="494288" cy="1117294"/>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16;p39">
              <a:extLst>
                <a:ext uri="{FF2B5EF4-FFF2-40B4-BE49-F238E27FC236}">
                  <a16:creationId xmlns:a16="http://schemas.microsoft.com/office/drawing/2014/main" id="{38FFCEA3-3A72-4231-8158-8C16F1CCC466}"/>
                </a:ext>
              </a:extLst>
            </p:cNvPr>
            <p:cNvSpPr/>
            <p:nvPr/>
          </p:nvSpPr>
          <p:spPr>
            <a:xfrm rot="7020980">
              <a:off x="1120676" y="211534"/>
              <a:ext cx="124629" cy="252445"/>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17;p39">
              <a:extLst>
                <a:ext uri="{FF2B5EF4-FFF2-40B4-BE49-F238E27FC236}">
                  <a16:creationId xmlns:a16="http://schemas.microsoft.com/office/drawing/2014/main" id="{8B0FE776-26FF-4313-BF56-157439C3CD93}"/>
                </a:ext>
              </a:extLst>
            </p:cNvPr>
            <p:cNvSpPr/>
            <p:nvPr/>
          </p:nvSpPr>
          <p:spPr>
            <a:xfrm rot="7020980">
              <a:off x="871954" y="215871"/>
              <a:ext cx="189810" cy="198810"/>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18;p39">
              <a:extLst>
                <a:ext uri="{FF2B5EF4-FFF2-40B4-BE49-F238E27FC236}">
                  <a16:creationId xmlns:a16="http://schemas.microsoft.com/office/drawing/2014/main" id="{BA82273B-5901-4B72-9145-B6F9BE5AACD5}"/>
                </a:ext>
              </a:extLst>
            </p:cNvPr>
            <p:cNvSpPr/>
            <p:nvPr/>
          </p:nvSpPr>
          <p:spPr>
            <a:xfrm rot="7020980">
              <a:off x="1028686" y="44137"/>
              <a:ext cx="164455" cy="189469"/>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19;p39">
              <a:extLst>
                <a:ext uri="{FF2B5EF4-FFF2-40B4-BE49-F238E27FC236}">
                  <a16:creationId xmlns:a16="http://schemas.microsoft.com/office/drawing/2014/main" id="{2B633353-6AC3-45F9-B87B-C4DE9AD5EDE7}"/>
                </a:ext>
              </a:extLst>
            </p:cNvPr>
            <p:cNvSpPr/>
            <p:nvPr/>
          </p:nvSpPr>
          <p:spPr>
            <a:xfrm rot="7020980">
              <a:off x="840808" y="-11082"/>
              <a:ext cx="182775" cy="203419"/>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20;p39">
              <a:extLst>
                <a:ext uri="{FF2B5EF4-FFF2-40B4-BE49-F238E27FC236}">
                  <a16:creationId xmlns:a16="http://schemas.microsoft.com/office/drawing/2014/main" id="{405D6C50-DEAB-44CD-90BC-0B56BF628700}"/>
                </a:ext>
              </a:extLst>
            </p:cNvPr>
            <p:cNvSpPr/>
            <p:nvPr/>
          </p:nvSpPr>
          <p:spPr>
            <a:xfrm rot="7020980">
              <a:off x="717442" y="145056"/>
              <a:ext cx="154193" cy="215987"/>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21;p39">
              <a:extLst>
                <a:ext uri="{FF2B5EF4-FFF2-40B4-BE49-F238E27FC236}">
                  <a16:creationId xmlns:a16="http://schemas.microsoft.com/office/drawing/2014/main" id="{CCD0A454-044C-41F8-9F5F-3097FE8F7ED2}"/>
                </a:ext>
              </a:extLst>
            </p:cNvPr>
            <p:cNvSpPr/>
            <p:nvPr/>
          </p:nvSpPr>
          <p:spPr>
            <a:xfrm rot="7020980">
              <a:off x="609322" y="-47115"/>
              <a:ext cx="179127" cy="185962"/>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22;p39">
              <a:extLst>
                <a:ext uri="{FF2B5EF4-FFF2-40B4-BE49-F238E27FC236}">
                  <a16:creationId xmlns:a16="http://schemas.microsoft.com/office/drawing/2014/main" id="{8E641737-CEC2-48C3-B40D-0E69F6AA4F7E}"/>
                </a:ext>
              </a:extLst>
            </p:cNvPr>
            <p:cNvSpPr/>
            <p:nvPr/>
          </p:nvSpPr>
          <p:spPr>
            <a:xfrm rot="7020980">
              <a:off x="548916" y="114487"/>
              <a:ext cx="117233" cy="220557"/>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23;p39">
              <a:extLst>
                <a:ext uri="{FF2B5EF4-FFF2-40B4-BE49-F238E27FC236}">
                  <a16:creationId xmlns:a16="http://schemas.microsoft.com/office/drawing/2014/main" id="{BB6EDF24-99EF-41A6-98F4-2E4AE6330D41}"/>
                </a:ext>
              </a:extLst>
            </p:cNvPr>
            <p:cNvSpPr/>
            <p:nvPr/>
          </p:nvSpPr>
          <p:spPr>
            <a:xfrm rot="7020980">
              <a:off x="579374" y="-341917"/>
              <a:ext cx="396497" cy="984347"/>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4901886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grpSp>
        <p:nvGrpSpPr>
          <p:cNvPr id="1178" name="Google Shape;1178;p40"/>
          <p:cNvGrpSpPr/>
          <p:nvPr/>
        </p:nvGrpSpPr>
        <p:grpSpPr>
          <a:xfrm rot="1518987">
            <a:off x="-170976" y="2577035"/>
            <a:ext cx="781662" cy="1766877"/>
            <a:chOff x="7912825" y="1180600"/>
            <a:chExt cx="1813632" cy="4099553"/>
          </a:xfrm>
        </p:grpSpPr>
        <p:sp>
          <p:nvSpPr>
            <p:cNvPr id="1179" name="Google Shape;1179;p40"/>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40"/>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40"/>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40"/>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40"/>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40"/>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40"/>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40"/>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40"/>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8" name="Google Shape;1188;p40"/>
          <p:cNvGrpSpPr/>
          <p:nvPr/>
        </p:nvGrpSpPr>
        <p:grpSpPr>
          <a:xfrm>
            <a:off x="472515" y="-120046"/>
            <a:ext cx="1220541" cy="1282473"/>
            <a:chOff x="472515" y="-120046"/>
            <a:chExt cx="1220541" cy="1282473"/>
          </a:xfrm>
        </p:grpSpPr>
        <p:sp>
          <p:nvSpPr>
            <p:cNvPr id="1189" name="Google Shape;1189;p40"/>
            <p:cNvSpPr/>
            <p:nvPr/>
          </p:nvSpPr>
          <p:spPr>
            <a:xfrm>
              <a:off x="472515" y="-120046"/>
              <a:ext cx="1220541" cy="1282473"/>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40"/>
            <p:cNvSpPr/>
            <p:nvPr/>
          </p:nvSpPr>
          <p:spPr>
            <a:xfrm>
              <a:off x="525060" y="-67978"/>
              <a:ext cx="1113253" cy="1178170"/>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1" name="Google Shape;1191;p40"/>
            <p:cNvGrpSpPr/>
            <p:nvPr/>
          </p:nvGrpSpPr>
          <p:grpSpPr>
            <a:xfrm>
              <a:off x="540334" y="-56125"/>
              <a:ext cx="1078419" cy="1134822"/>
              <a:chOff x="7703473" y="1149191"/>
              <a:chExt cx="2785894" cy="2931600"/>
            </a:xfrm>
          </p:grpSpPr>
          <p:sp>
            <p:nvSpPr>
              <p:cNvPr id="1192" name="Google Shape;1192;p40"/>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40"/>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40"/>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40"/>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40"/>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40"/>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0"/>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0"/>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0"/>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0"/>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0"/>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0"/>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40"/>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05" name="Google Shape;1205;p40"/>
          <p:cNvGrpSpPr/>
          <p:nvPr/>
        </p:nvGrpSpPr>
        <p:grpSpPr>
          <a:xfrm rot="-6196330">
            <a:off x="8124949" y="-75052"/>
            <a:ext cx="1166808" cy="1482136"/>
            <a:chOff x="7646269" y="2671104"/>
            <a:chExt cx="1293444" cy="1642994"/>
          </a:xfrm>
        </p:grpSpPr>
        <p:sp>
          <p:nvSpPr>
            <p:cNvPr id="1206" name="Google Shape;1206;p40"/>
            <p:cNvSpPr/>
            <p:nvPr/>
          </p:nvSpPr>
          <p:spPr>
            <a:xfrm rot="627213">
              <a:off x="7771735" y="2753411"/>
              <a:ext cx="1042512" cy="1478380"/>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40"/>
            <p:cNvSpPr/>
            <p:nvPr/>
          </p:nvSpPr>
          <p:spPr>
            <a:xfrm rot="627213">
              <a:off x="7815264" y="2813876"/>
              <a:ext cx="935789" cy="1324070"/>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8" name="Google Shape;1208;p40"/>
            <p:cNvGrpSpPr/>
            <p:nvPr/>
          </p:nvGrpSpPr>
          <p:grpSpPr>
            <a:xfrm rot="627293">
              <a:off x="7898542" y="2904773"/>
              <a:ext cx="838181" cy="1269514"/>
              <a:chOff x="7208673" y="2242224"/>
              <a:chExt cx="1386485" cy="2099979"/>
            </a:xfrm>
          </p:grpSpPr>
          <p:sp>
            <p:nvSpPr>
              <p:cNvPr id="1209" name="Google Shape;1209;p40"/>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0"/>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40"/>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40"/>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0"/>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0"/>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0"/>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0"/>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0"/>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3" name="TextBox 152">
            <a:extLst>
              <a:ext uri="{FF2B5EF4-FFF2-40B4-BE49-F238E27FC236}">
                <a16:creationId xmlns:a16="http://schemas.microsoft.com/office/drawing/2014/main" id="{4E0AB6E3-4A18-4367-B5AF-A62BB54467FB}"/>
              </a:ext>
            </a:extLst>
          </p:cNvPr>
          <p:cNvSpPr txBox="1"/>
          <p:nvPr/>
        </p:nvSpPr>
        <p:spPr>
          <a:xfrm>
            <a:off x="3597105" y="98578"/>
            <a:ext cx="2518062" cy="658835"/>
          </a:xfrm>
          <a:prstGeom prst="rect">
            <a:avLst/>
          </a:prstGeom>
          <a:noFill/>
        </p:spPr>
        <p:txBody>
          <a:bodyPr wrap="square" rtlCol="0">
            <a:spAutoFit/>
          </a:bodyPr>
          <a:lstStyle/>
          <a:p>
            <a:pPr algn="ctr">
              <a:lnSpc>
                <a:spcPct val="150000"/>
              </a:lnSpc>
            </a:pPr>
            <a:r>
              <a:rPr lang="en-US" sz="2800" b="1" i="1" u="sng" dirty="0">
                <a:solidFill>
                  <a:srgbClr val="FF575B"/>
                </a:solidFill>
                <a:latin typeface="Arial" panose="020B0604020202020204" pitchFamily="34" charset="0"/>
                <a:cs typeface="Arial" panose="020B0604020202020204" pitchFamily="34" charset="0"/>
              </a:rPr>
              <a:t>Gợi ý </a:t>
            </a:r>
          </a:p>
        </p:txBody>
      </p:sp>
      <p:grpSp>
        <p:nvGrpSpPr>
          <p:cNvPr id="22" name="Group 21">
            <a:extLst>
              <a:ext uri="{FF2B5EF4-FFF2-40B4-BE49-F238E27FC236}">
                <a16:creationId xmlns:a16="http://schemas.microsoft.com/office/drawing/2014/main" id="{6B3027D9-943C-45B4-B1C8-44CD9F3EC70F}"/>
              </a:ext>
            </a:extLst>
          </p:cNvPr>
          <p:cNvGrpSpPr/>
          <p:nvPr/>
        </p:nvGrpSpPr>
        <p:grpSpPr>
          <a:xfrm>
            <a:off x="583165" y="1302756"/>
            <a:ext cx="1433289" cy="1433289"/>
            <a:chOff x="583165" y="1302756"/>
            <a:chExt cx="1433289" cy="1433289"/>
          </a:xfrm>
        </p:grpSpPr>
        <p:grpSp>
          <p:nvGrpSpPr>
            <p:cNvPr id="168" name="Google Shape;3161;p59">
              <a:extLst>
                <a:ext uri="{FF2B5EF4-FFF2-40B4-BE49-F238E27FC236}">
                  <a16:creationId xmlns:a16="http://schemas.microsoft.com/office/drawing/2014/main" id="{41B14025-040D-402E-B55B-A45D99B1F71C}"/>
                </a:ext>
              </a:extLst>
            </p:cNvPr>
            <p:cNvGrpSpPr/>
            <p:nvPr/>
          </p:nvGrpSpPr>
          <p:grpSpPr>
            <a:xfrm>
              <a:off x="583165" y="1302756"/>
              <a:ext cx="1433289" cy="1433289"/>
              <a:chOff x="3187949" y="2440248"/>
              <a:chExt cx="1977496" cy="1977496"/>
            </a:xfrm>
          </p:grpSpPr>
          <p:sp>
            <p:nvSpPr>
              <p:cNvPr id="169" name="Google Shape;3162;p59">
                <a:extLst>
                  <a:ext uri="{FF2B5EF4-FFF2-40B4-BE49-F238E27FC236}">
                    <a16:creationId xmlns:a16="http://schemas.microsoft.com/office/drawing/2014/main" id="{E389BEE3-E41F-4AFE-AFAD-5294ECB78AEA}"/>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no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70" name="Google Shape;3163;p59">
                <a:extLst>
                  <a:ext uri="{FF2B5EF4-FFF2-40B4-BE49-F238E27FC236}">
                    <a16:creationId xmlns:a16="http://schemas.microsoft.com/office/drawing/2014/main" id="{5694195D-171B-4129-ACBA-8B983BBD74A9}"/>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rgbClr val="B0D6B1"/>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sp>
          <p:nvSpPr>
            <p:cNvPr id="174" name="Google Shape;3179;p59">
              <a:extLst>
                <a:ext uri="{FF2B5EF4-FFF2-40B4-BE49-F238E27FC236}">
                  <a16:creationId xmlns:a16="http://schemas.microsoft.com/office/drawing/2014/main" id="{0BC7B164-4F94-41A4-A705-201A8422F8B4}"/>
                </a:ext>
              </a:extLst>
            </p:cNvPr>
            <p:cNvSpPr txBox="1"/>
            <p:nvPr/>
          </p:nvSpPr>
          <p:spPr>
            <a:xfrm>
              <a:off x="899312" y="1832659"/>
              <a:ext cx="801000" cy="386100"/>
            </a:xfrm>
            <a:prstGeom prst="rect">
              <a:avLst/>
            </a:prstGeom>
            <a:noFill/>
            <a:ln>
              <a:noFill/>
            </a:ln>
          </p:spPr>
          <p:txBody>
            <a:bodyPr spcFirstLastPara="1" wrap="square" lIns="91425" tIns="91425" rIns="91425" bIns="91425" anchor="ctr" anchorCtr="0">
              <a:noAutofit/>
            </a:bodyPr>
            <a:lstStyle/>
            <a:p>
              <a:pPr algn="ctr"/>
              <a:r>
                <a:rPr lang="vi-VN" sz="5400" b="1" dirty="0">
                  <a:solidFill>
                    <a:srgbClr val="B0D6B1"/>
                  </a:solidFill>
                  <a:latin typeface="Arial" panose="020B0604020202020204" pitchFamily="34" charset="0"/>
                  <a:ea typeface="Overpass Black"/>
                  <a:cs typeface="Overpass Black"/>
                  <a:sym typeface="Overpass Black"/>
                </a:rPr>
                <a:t>1</a:t>
              </a:r>
              <a:endParaRPr sz="5400" b="1" dirty="0">
                <a:solidFill>
                  <a:srgbClr val="B0D6B1"/>
                </a:solidFill>
                <a:ea typeface="Overpass Black"/>
                <a:cs typeface="Overpass Black"/>
                <a:sym typeface="Overpass Black"/>
              </a:endParaRPr>
            </a:p>
          </p:txBody>
        </p:sp>
      </p:grpSp>
      <p:grpSp>
        <p:nvGrpSpPr>
          <p:cNvPr id="23" name="Group 22">
            <a:extLst>
              <a:ext uri="{FF2B5EF4-FFF2-40B4-BE49-F238E27FC236}">
                <a16:creationId xmlns:a16="http://schemas.microsoft.com/office/drawing/2014/main" id="{4A06862D-C1A9-4BEC-8C84-B1440005AAA3}"/>
              </a:ext>
            </a:extLst>
          </p:cNvPr>
          <p:cNvGrpSpPr/>
          <p:nvPr/>
        </p:nvGrpSpPr>
        <p:grpSpPr>
          <a:xfrm>
            <a:off x="1351906" y="3017167"/>
            <a:ext cx="1472521" cy="1564442"/>
            <a:chOff x="1638313" y="2709269"/>
            <a:chExt cx="1380102" cy="1379701"/>
          </a:xfrm>
        </p:grpSpPr>
        <p:grpSp>
          <p:nvGrpSpPr>
            <p:cNvPr id="171" name="Google Shape;3164;p59">
              <a:extLst>
                <a:ext uri="{FF2B5EF4-FFF2-40B4-BE49-F238E27FC236}">
                  <a16:creationId xmlns:a16="http://schemas.microsoft.com/office/drawing/2014/main" id="{07F0A1C0-69FF-4CC8-B55E-59EA69798887}"/>
                </a:ext>
              </a:extLst>
            </p:cNvPr>
            <p:cNvGrpSpPr/>
            <p:nvPr/>
          </p:nvGrpSpPr>
          <p:grpSpPr>
            <a:xfrm>
              <a:off x="1638313" y="2709269"/>
              <a:ext cx="1380102" cy="1379701"/>
              <a:chOff x="5472222" y="4596114"/>
              <a:chExt cx="651699" cy="651509"/>
            </a:xfrm>
          </p:grpSpPr>
          <p:sp>
            <p:nvSpPr>
              <p:cNvPr id="172" name="Google Shape;3165;p59">
                <a:extLst>
                  <a:ext uri="{FF2B5EF4-FFF2-40B4-BE49-F238E27FC236}">
                    <a16:creationId xmlns:a16="http://schemas.microsoft.com/office/drawing/2014/main" id="{B08DA512-CB0A-4149-B975-1938C7BB7F55}"/>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no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73" name="Google Shape;3166;p59">
                <a:extLst>
                  <a:ext uri="{FF2B5EF4-FFF2-40B4-BE49-F238E27FC236}">
                    <a16:creationId xmlns:a16="http://schemas.microsoft.com/office/drawing/2014/main" id="{EE2B0EE8-3A64-46EA-94F5-31E2E60CE9BB}"/>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7577"/>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sp>
          <p:nvSpPr>
            <p:cNvPr id="175" name="Google Shape;3180;p59">
              <a:extLst>
                <a:ext uri="{FF2B5EF4-FFF2-40B4-BE49-F238E27FC236}">
                  <a16:creationId xmlns:a16="http://schemas.microsoft.com/office/drawing/2014/main" id="{042811C2-79A9-4FEF-A060-AFF5FCC870A6}"/>
                </a:ext>
              </a:extLst>
            </p:cNvPr>
            <p:cNvSpPr txBox="1"/>
            <p:nvPr/>
          </p:nvSpPr>
          <p:spPr>
            <a:xfrm>
              <a:off x="1927865" y="3220949"/>
              <a:ext cx="801000" cy="386100"/>
            </a:xfrm>
            <a:prstGeom prst="rect">
              <a:avLst/>
            </a:prstGeom>
            <a:noFill/>
            <a:ln>
              <a:noFill/>
            </a:ln>
          </p:spPr>
          <p:txBody>
            <a:bodyPr spcFirstLastPara="1" wrap="square" lIns="91425" tIns="91425" rIns="91425" bIns="91425" anchor="ctr" anchorCtr="0">
              <a:noAutofit/>
            </a:bodyPr>
            <a:lstStyle/>
            <a:p>
              <a:pPr algn="ctr"/>
              <a:r>
                <a:rPr lang="vi-VN" sz="5400" b="1" dirty="0">
                  <a:solidFill>
                    <a:srgbClr val="FF7577"/>
                  </a:solidFill>
                  <a:latin typeface="Arial" panose="020B0604020202020204" pitchFamily="34" charset="0"/>
                  <a:ea typeface="Overpass Black"/>
                  <a:cs typeface="Overpass Black"/>
                  <a:sym typeface="Overpass Black"/>
                </a:rPr>
                <a:t>2</a:t>
              </a:r>
              <a:endParaRPr sz="5400" b="1" dirty="0">
                <a:solidFill>
                  <a:srgbClr val="FF7577"/>
                </a:solidFill>
                <a:ea typeface="Overpass Black"/>
                <a:cs typeface="Overpass Black"/>
                <a:sym typeface="Overpass Black"/>
              </a:endParaRPr>
            </a:p>
          </p:txBody>
        </p:sp>
      </p:grpSp>
      <p:sp>
        <p:nvSpPr>
          <p:cNvPr id="179" name="TextBox 178">
            <a:extLst>
              <a:ext uri="{FF2B5EF4-FFF2-40B4-BE49-F238E27FC236}">
                <a16:creationId xmlns:a16="http://schemas.microsoft.com/office/drawing/2014/main" id="{201E9F9B-771C-4EDE-9AD1-F9EBFF96C329}"/>
              </a:ext>
            </a:extLst>
          </p:cNvPr>
          <p:cNvSpPr txBox="1"/>
          <p:nvPr/>
        </p:nvSpPr>
        <p:spPr>
          <a:xfrm>
            <a:off x="2554899" y="1190278"/>
            <a:ext cx="4779264" cy="1571424"/>
          </a:xfrm>
          <a:prstGeom prst="roundRect">
            <a:avLst/>
          </a:prstGeom>
          <a:solidFill>
            <a:schemeClr val="accent4">
              <a:lumMod val="20000"/>
              <a:lumOff val="80000"/>
            </a:schemeClr>
          </a:solidFill>
          <a:ln w="28575">
            <a:solidFill>
              <a:schemeClr val="accent4">
                <a:lumMod val="50000"/>
              </a:schemeClr>
            </a:solidFill>
            <a:prstDash val="lgDash"/>
          </a:ln>
        </p:spPr>
        <p:txBody>
          <a:bodyPr wrap="square">
            <a:spAutoFit/>
          </a:bodyPr>
          <a:lstStyle/>
          <a:p>
            <a:pPr algn="just">
              <a:lnSpc>
                <a:spcPct val="150000"/>
              </a:lnSpc>
            </a:pPr>
            <a:r>
              <a:rPr lang="en-US" sz="2000" dirty="0">
                <a:effectLst/>
                <a:latin typeface="+mj-lt"/>
                <a:ea typeface="Calibri" panose="020F0502020204030204" pitchFamily="34" charset="0"/>
              </a:rPr>
              <a:t>Em có cảm nhận gì về những cảnh quan thiên nhiên được giới thiệu thông qua sản phẩm của triển lãm?</a:t>
            </a:r>
            <a:endParaRPr lang="en-US" sz="2000" dirty="0">
              <a:latin typeface="+mj-lt"/>
            </a:endParaRPr>
          </a:p>
        </p:txBody>
      </p:sp>
      <p:sp>
        <p:nvSpPr>
          <p:cNvPr id="181" name="TextBox 180">
            <a:extLst>
              <a:ext uri="{FF2B5EF4-FFF2-40B4-BE49-F238E27FC236}">
                <a16:creationId xmlns:a16="http://schemas.microsoft.com/office/drawing/2014/main" id="{FBAB135B-6B72-4CFE-AE8C-24B0C33B4CED}"/>
              </a:ext>
            </a:extLst>
          </p:cNvPr>
          <p:cNvSpPr txBox="1"/>
          <p:nvPr/>
        </p:nvSpPr>
        <p:spPr>
          <a:xfrm>
            <a:off x="2914179" y="3288778"/>
            <a:ext cx="5164305" cy="1060646"/>
          </a:xfrm>
          <a:prstGeom prst="roundRect">
            <a:avLst/>
          </a:prstGeom>
          <a:solidFill>
            <a:schemeClr val="accent6">
              <a:lumMod val="20000"/>
              <a:lumOff val="80000"/>
            </a:schemeClr>
          </a:solidFill>
          <a:ln w="28575">
            <a:solidFill>
              <a:srgbClr val="FF7577"/>
            </a:solidFill>
            <a:prstDash val="lgDash"/>
          </a:ln>
        </p:spPr>
        <p:txBody>
          <a:bodyPr wrap="square">
            <a:spAutoFit/>
          </a:bodyPr>
          <a:lstStyle/>
          <a:p>
            <a:pPr algn="just">
              <a:lnSpc>
                <a:spcPct val="150000"/>
              </a:lnSpc>
              <a:spcBef>
                <a:spcPts val="600"/>
              </a:spcBef>
              <a:spcAft>
                <a:spcPts val="1000"/>
              </a:spcAft>
            </a:pPr>
            <a:r>
              <a:rPr lang="en-US" sz="2000" dirty="0">
                <a:solidFill>
                  <a:srgbClr val="000000"/>
                </a:solidFill>
                <a:effectLst/>
                <a:latin typeface="+mj-lt"/>
                <a:ea typeface="Calibri" panose="020F0502020204030204" pitchFamily="34" charset="0"/>
                <a:cs typeface="Times New Roman" panose="02020603050405020304" pitchFamily="18" charset="0"/>
              </a:rPr>
              <a:t>Phần trình bày/ thuyết minh của nhóm nào khiến em ấn tượng nhất? Vì sao?</a:t>
            </a:r>
            <a:endParaRPr lang="en-US" sz="2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981625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wipe(down)">
                                      <p:cBhvr>
                                        <p:cTn id="7" dur="5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amond(in)">
                                      <p:cBhvr>
                                        <p:cTn id="12" dur="500"/>
                                        <p:tgtEl>
                                          <p:spTgt spid="2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79"/>
                                        </p:tgtEl>
                                        <p:attrNameLst>
                                          <p:attrName>style.visibility</p:attrName>
                                        </p:attrNameLst>
                                      </p:cBhvr>
                                      <p:to>
                                        <p:strVal val="visible"/>
                                      </p:to>
                                    </p:set>
                                    <p:animEffect transition="in" filter="diamond(in)">
                                      <p:cBhvr>
                                        <p:cTn id="15" dur="500"/>
                                        <p:tgtEl>
                                          <p:spTgt spid="17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1"/>
                                        </p:tgtEl>
                                        <p:attrNameLst>
                                          <p:attrName>style.visibility</p:attrName>
                                        </p:attrNameLst>
                                      </p:cBhvr>
                                      <p:to>
                                        <p:strVal val="visible"/>
                                      </p:to>
                                    </p:set>
                                    <p:animEffect transition="in" filter="randombar(horizontal)">
                                      <p:cBhvr>
                                        <p:cTn id="20" dur="500"/>
                                        <p:tgtEl>
                                          <p:spTgt spid="181"/>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79" grpId="0" animBg="1"/>
      <p:bldP spid="1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grpSp>
        <p:nvGrpSpPr>
          <p:cNvPr id="2279" name="Google Shape;2279;p50"/>
          <p:cNvGrpSpPr/>
          <p:nvPr/>
        </p:nvGrpSpPr>
        <p:grpSpPr>
          <a:xfrm>
            <a:off x="7111961" y="205827"/>
            <a:ext cx="771869" cy="1083093"/>
            <a:chOff x="7111961" y="205827"/>
            <a:chExt cx="771869" cy="1083093"/>
          </a:xfrm>
        </p:grpSpPr>
        <p:sp>
          <p:nvSpPr>
            <p:cNvPr id="2280" name="Google Shape;2280;p50"/>
            <p:cNvSpPr/>
            <p:nvPr/>
          </p:nvSpPr>
          <p:spPr>
            <a:xfrm rot="5677661">
              <a:off x="6982543" y="401891"/>
              <a:ext cx="1030706" cy="690964"/>
            </a:xfrm>
            <a:custGeom>
              <a:avLst/>
              <a:gdLst/>
              <a:ahLst/>
              <a:cxnLst/>
              <a:rect l="l" t="t" r="r" b="b"/>
              <a:pathLst>
                <a:path w="34925" h="23413" extrusionOk="0">
                  <a:moveTo>
                    <a:pt x="19316" y="1"/>
                  </a:moveTo>
                  <a:cubicBezTo>
                    <a:pt x="14891" y="1"/>
                    <a:pt x="10673" y="1925"/>
                    <a:pt x="7554" y="5029"/>
                  </a:cubicBezTo>
                  <a:cubicBezTo>
                    <a:pt x="6010" y="6565"/>
                    <a:pt x="4734" y="8368"/>
                    <a:pt x="3797" y="10333"/>
                  </a:cubicBezTo>
                  <a:cubicBezTo>
                    <a:pt x="2100" y="13893"/>
                    <a:pt x="2060" y="18016"/>
                    <a:pt x="254" y="21495"/>
                  </a:cubicBezTo>
                  <a:cubicBezTo>
                    <a:pt x="0" y="21982"/>
                    <a:pt x="81" y="22584"/>
                    <a:pt x="454" y="22989"/>
                  </a:cubicBezTo>
                  <a:cubicBezTo>
                    <a:pt x="703" y="23258"/>
                    <a:pt x="1055" y="23413"/>
                    <a:pt x="1419" y="23413"/>
                  </a:cubicBezTo>
                  <a:cubicBezTo>
                    <a:pt x="1596" y="23413"/>
                    <a:pt x="1766" y="23378"/>
                    <a:pt x="1928" y="23310"/>
                  </a:cubicBezTo>
                  <a:cubicBezTo>
                    <a:pt x="3652" y="22585"/>
                    <a:pt x="5446" y="22354"/>
                    <a:pt x="7262" y="22354"/>
                  </a:cubicBezTo>
                  <a:cubicBezTo>
                    <a:pt x="9667" y="22354"/>
                    <a:pt x="12111" y="22759"/>
                    <a:pt x="14483" y="22961"/>
                  </a:cubicBezTo>
                  <a:cubicBezTo>
                    <a:pt x="15225" y="23024"/>
                    <a:pt x="15966" y="23061"/>
                    <a:pt x="16700" y="23061"/>
                  </a:cubicBezTo>
                  <a:cubicBezTo>
                    <a:pt x="19826" y="23061"/>
                    <a:pt x="22840" y="22400"/>
                    <a:pt x="25372" y="20312"/>
                  </a:cubicBezTo>
                  <a:cubicBezTo>
                    <a:pt x="25636" y="20095"/>
                    <a:pt x="25891" y="19866"/>
                    <a:pt x="26133" y="19624"/>
                  </a:cubicBezTo>
                  <a:cubicBezTo>
                    <a:pt x="27835" y="17944"/>
                    <a:pt x="28975" y="15794"/>
                    <a:pt x="29792" y="13567"/>
                  </a:cubicBezTo>
                  <a:cubicBezTo>
                    <a:pt x="30567" y="11450"/>
                    <a:pt x="31301" y="9105"/>
                    <a:pt x="31136" y="6824"/>
                  </a:cubicBezTo>
                  <a:cubicBezTo>
                    <a:pt x="31121" y="6629"/>
                    <a:pt x="31094" y="6435"/>
                    <a:pt x="31054" y="6245"/>
                  </a:cubicBezTo>
                  <a:cubicBezTo>
                    <a:pt x="31121" y="6226"/>
                    <a:pt x="31258" y="6188"/>
                    <a:pt x="31258" y="6188"/>
                  </a:cubicBezTo>
                  <a:cubicBezTo>
                    <a:pt x="31502" y="6121"/>
                    <a:pt x="31732" y="6057"/>
                    <a:pt x="31921" y="6005"/>
                  </a:cubicBezTo>
                  <a:cubicBezTo>
                    <a:pt x="32021" y="5979"/>
                    <a:pt x="32173" y="5942"/>
                    <a:pt x="32325" y="5905"/>
                  </a:cubicBezTo>
                  <a:lnTo>
                    <a:pt x="32335" y="5903"/>
                  </a:lnTo>
                  <a:cubicBezTo>
                    <a:pt x="32482" y="5866"/>
                    <a:pt x="32626" y="5830"/>
                    <a:pt x="32720" y="5806"/>
                  </a:cubicBezTo>
                  <a:lnTo>
                    <a:pt x="33805" y="5536"/>
                  </a:lnTo>
                  <a:cubicBezTo>
                    <a:pt x="34156" y="5451"/>
                    <a:pt x="34467" y="5227"/>
                    <a:pt x="34660" y="4922"/>
                  </a:cubicBezTo>
                  <a:cubicBezTo>
                    <a:pt x="34860" y="4606"/>
                    <a:pt x="34925" y="4218"/>
                    <a:pt x="34840" y="3857"/>
                  </a:cubicBezTo>
                  <a:cubicBezTo>
                    <a:pt x="34690" y="3221"/>
                    <a:pt x="34131" y="2776"/>
                    <a:pt x="33478" y="2776"/>
                  </a:cubicBezTo>
                  <a:cubicBezTo>
                    <a:pt x="33371" y="2776"/>
                    <a:pt x="33264" y="2789"/>
                    <a:pt x="33159" y="2813"/>
                  </a:cubicBezTo>
                  <a:cubicBezTo>
                    <a:pt x="33119" y="2821"/>
                    <a:pt x="33066" y="2834"/>
                    <a:pt x="32987" y="2853"/>
                  </a:cubicBezTo>
                  <a:cubicBezTo>
                    <a:pt x="32987" y="2853"/>
                    <a:pt x="32057" y="3070"/>
                    <a:pt x="32055" y="3070"/>
                  </a:cubicBezTo>
                  <a:cubicBezTo>
                    <a:pt x="31964" y="3091"/>
                    <a:pt x="31846" y="3120"/>
                    <a:pt x="31721" y="3149"/>
                  </a:cubicBezTo>
                  <a:lnTo>
                    <a:pt x="31712" y="3152"/>
                  </a:lnTo>
                  <a:cubicBezTo>
                    <a:pt x="31548" y="3190"/>
                    <a:pt x="31363" y="3233"/>
                    <a:pt x="31229" y="3266"/>
                  </a:cubicBezTo>
                  <a:cubicBezTo>
                    <a:pt x="31217" y="3269"/>
                    <a:pt x="31207" y="3272"/>
                    <a:pt x="31195" y="3275"/>
                  </a:cubicBezTo>
                  <a:cubicBezTo>
                    <a:pt x="30995" y="3328"/>
                    <a:pt x="30744" y="3395"/>
                    <a:pt x="30480" y="3465"/>
                  </a:cubicBezTo>
                  <a:lnTo>
                    <a:pt x="30475" y="3467"/>
                  </a:lnTo>
                  <a:cubicBezTo>
                    <a:pt x="30155" y="3552"/>
                    <a:pt x="29825" y="3638"/>
                    <a:pt x="29546" y="3715"/>
                  </a:cubicBezTo>
                  <a:cubicBezTo>
                    <a:pt x="28903" y="3116"/>
                    <a:pt x="28144" y="2639"/>
                    <a:pt x="27412" y="2201"/>
                  </a:cubicBezTo>
                  <a:cubicBezTo>
                    <a:pt x="26212" y="1480"/>
                    <a:pt x="24898" y="926"/>
                    <a:pt x="23508" y="552"/>
                  </a:cubicBezTo>
                  <a:cubicBezTo>
                    <a:pt x="22146" y="187"/>
                    <a:pt x="20736" y="1"/>
                    <a:pt x="193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50"/>
            <p:cNvSpPr/>
            <p:nvPr/>
          </p:nvSpPr>
          <p:spPr>
            <a:xfrm rot="5677661">
              <a:off x="7080490" y="388899"/>
              <a:ext cx="843216" cy="613495"/>
            </a:xfrm>
            <a:custGeom>
              <a:avLst/>
              <a:gdLst/>
              <a:ahLst/>
              <a:cxnLst/>
              <a:rect l="l" t="t" r="r" b="b"/>
              <a:pathLst>
                <a:path w="28572" h="20788" extrusionOk="0">
                  <a:moveTo>
                    <a:pt x="17897" y="1"/>
                  </a:moveTo>
                  <a:cubicBezTo>
                    <a:pt x="16358" y="1"/>
                    <a:pt x="14820" y="239"/>
                    <a:pt x="13365" y="721"/>
                  </a:cubicBezTo>
                  <a:cubicBezTo>
                    <a:pt x="8199" y="2430"/>
                    <a:pt x="4180" y="6935"/>
                    <a:pt x="2547" y="12124"/>
                  </a:cubicBezTo>
                  <a:cubicBezTo>
                    <a:pt x="1641" y="15002"/>
                    <a:pt x="1392" y="18111"/>
                    <a:pt x="0" y="20788"/>
                  </a:cubicBezTo>
                  <a:cubicBezTo>
                    <a:pt x="1738" y="20058"/>
                    <a:pt x="3595" y="19826"/>
                    <a:pt x="5485" y="19826"/>
                  </a:cubicBezTo>
                  <a:cubicBezTo>
                    <a:pt x="7269" y="19826"/>
                    <a:pt x="9082" y="20033"/>
                    <a:pt x="10851" y="20221"/>
                  </a:cubicBezTo>
                  <a:cubicBezTo>
                    <a:pt x="12240" y="20368"/>
                    <a:pt x="13667" y="20494"/>
                    <a:pt x="15079" y="20494"/>
                  </a:cubicBezTo>
                  <a:cubicBezTo>
                    <a:pt x="17369" y="20494"/>
                    <a:pt x="19618" y="20163"/>
                    <a:pt x="21597" y="19057"/>
                  </a:cubicBezTo>
                  <a:cubicBezTo>
                    <a:pt x="23985" y="17723"/>
                    <a:pt x="25689" y="15384"/>
                    <a:pt x="26725" y="12853"/>
                  </a:cubicBezTo>
                  <a:cubicBezTo>
                    <a:pt x="27558" y="10811"/>
                    <a:pt x="28571" y="7839"/>
                    <a:pt x="28408" y="5606"/>
                  </a:cubicBezTo>
                  <a:cubicBezTo>
                    <a:pt x="28281" y="3863"/>
                    <a:pt x="26749" y="2875"/>
                    <a:pt x="25318" y="2014"/>
                  </a:cubicBezTo>
                  <a:cubicBezTo>
                    <a:pt x="23097" y="680"/>
                    <a:pt x="20494" y="1"/>
                    <a:pt x="178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82" name="Google Shape;2282;p50"/>
            <p:cNvGrpSpPr/>
            <p:nvPr/>
          </p:nvGrpSpPr>
          <p:grpSpPr>
            <a:xfrm rot="5677661">
              <a:off x="7028607" y="466211"/>
              <a:ext cx="926233" cy="586078"/>
              <a:chOff x="7699564" y="1828346"/>
              <a:chExt cx="3892132" cy="2462764"/>
            </a:xfrm>
          </p:grpSpPr>
          <p:sp>
            <p:nvSpPr>
              <p:cNvPr id="2283" name="Google Shape;2283;p50"/>
              <p:cNvSpPr/>
              <p:nvPr/>
            </p:nvSpPr>
            <p:spPr>
              <a:xfrm>
                <a:off x="7699564" y="1828346"/>
                <a:ext cx="3892132" cy="2462764"/>
              </a:xfrm>
              <a:custGeom>
                <a:avLst/>
                <a:gdLst/>
                <a:ahLst/>
                <a:cxnLst/>
                <a:rect l="l" t="t" r="r" b="b"/>
                <a:pathLst>
                  <a:path w="31385" h="19859" extrusionOk="0">
                    <a:moveTo>
                      <a:pt x="12597" y="1"/>
                    </a:moveTo>
                    <a:cubicBezTo>
                      <a:pt x="12567" y="1"/>
                      <a:pt x="12539" y="17"/>
                      <a:pt x="12526" y="45"/>
                    </a:cubicBezTo>
                    <a:cubicBezTo>
                      <a:pt x="12507" y="85"/>
                      <a:pt x="12523" y="132"/>
                      <a:pt x="12563" y="150"/>
                    </a:cubicBezTo>
                    <a:cubicBezTo>
                      <a:pt x="13805" y="748"/>
                      <a:pt x="16316" y="1955"/>
                      <a:pt x="17563" y="2545"/>
                    </a:cubicBezTo>
                    <a:cubicBezTo>
                      <a:pt x="18877" y="3169"/>
                      <a:pt x="20878" y="4123"/>
                      <a:pt x="22295" y="4788"/>
                    </a:cubicBezTo>
                    <a:cubicBezTo>
                      <a:pt x="20815" y="5342"/>
                      <a:pt x="19344" y="5956"/>
                      <a:pt x="17919" y="6610"/>
                    </a:cubicBezTo>
                    <a:cubicBezTo>
                      <a:pt x="17628" y="6744"/>
                      <a:pt x="17273" y="6910"/>
                      <a:pt x="16918" y="7081"/>
                    </a:cubicBezTo>
                    <a:cubicBezTo>
                      <a:pt x="16133" y="6692"/>
                      <a:pt x="14257" y="5759"/>
                      <a:pt x="13554" y="5412"/>
                    </a:cubicBezTo>
                    <a:cubicBezTo>
                      <a:pt x="11789" y="4545"/>
                      <a:pt x="9600" y="3463"/>
                      <a:pt x="7839" y="2614"/>
                    </a:cubicBezTo>
                    <a:cubicBezTo>
                      <a:pt x="7828" y="2609"/>
                      <a:pt x="7817" y="2606"/>
                      <a:pt x="7806" y="2606"/>
                    </a:cubicBezTo>
                    <a:cubicBezTo>
                      <a:pt x="7777" y="2606"/>
                      <a:pt x="7749" y="2622"/>
                      <a:pt x="7735" y="2648"/>
                    </a:cubicBezTo>
                    <a:cubicBezTo>
                      <a:pt x="7715" y="2686"/>
                      <a:pt x="7729" y="2733"/>
                      <a:pt x="7769" y="2754"/>
                    </a:cubicBezTo>
                    <a:cubicBezTo>
                      <a:pt x="9513" y="3650"/>
                      <a:pt x="11684" y="4750"/>
                      <a:pt x="13441" y="5638"/>
                    </a:cubicBezTo>
                    <a:cubicBezTo>
                      <a:pt x="14099" y="5968"/>
                      <a:pt x="15747" y="6794"/>
                      <a:pt x="16610" y="7228"/>
                    </a:cubicBezTo>
                    <a:cubicBezTo>
                      <a:pt x="16347" y="7355"/>
                      <a:pt x="16096" y="7480"/>
                      <a:pt x="15883" y="7587"/>
                    </a:cubicBezTo>
                    <a:cubicBezTo>
                      <a:pt x="15418" y="7827"/>
                      <a:pt x="14833" y="8115"/>
                      <a:pt x="14379" y="8368"/>
                    </a:cubicBezTo>
                    <a:cubicBezTo>
                      <a:pt x="13786" y="8692"/>
                      <a:pt x="13195" y="9023"/>
                      <a:pt x="12608" y="9362"/>
                    </a:cubicBezTo>
                    <a:cubicBezTo>
                      <a:pt x="12292" y="9226"/>
                      <a:pt x="10650" y="8517"/>
                      <a:pt x="10650" y="8517"/>
                    </a:cubicBezTo>
                    <a:cubicBezTo>
                      <a:pt x="8734" y="7691"/>
                      <a:pt x="6528" y="6750"/>
                      <a:pt x="4606" y="5946"/>
                    </a:cubicBezTo>
                    <a:cubicBezTo>
                      <a:pt x="4596" y="5942"/>
                      <a:pt x="4586" y="5941"/>
                      <a:pt x="4576" y="5941"/>
                    </a:cubicBezTo>
                    <a:cubicBezTo>
                      <a:pt x="4546" y="5941"/>
                      <a:pt x="4518" y="5957"/>
                      <a:pt x="4505" y="5987"/>
                    </a:cubicBezTo>
                    <a:cubicBezTo>
                      <a:pt x="4487" y="6026"/>
                      <a:pt x="4505" y="6074"/>
                      <a:pt x="4545" y="6090"/>
                    </a:cubicBezTo>
                    <a:cubicBezTo>
                      <a:pt x="5698" y="6609"/>
                      <a:pt x="7371" y="7360"/>
                      <a:pt x="8543" y="7874"/>
                    </a:cubicBezTo>
                    <a:cubicBezTo>
                      <a:pt x="9592" y="8336"/>
                      <a:pt x="11186" y="9039"/>
                      <a:pt x="12319" y="9532"/>
                    </a:cubicBezTo>
                    <a:cubicBezTo>
                      <a:pt x="10913" y="10357"/>
                      <a:pt x="9534" y="11230"/>
                      <a:pt x="8192" y="12159"/>
                    </a:cubicBezTo>
                    <a:cubicBezTo>
                      <a:pt x="8177" y="12134"/>
                      <a:pt x="8156" y="12112"/>
                      <a:pt x="8128" y="12100"/>
                    </a:cubicBezTo>
                    <a:lnTo>
                      <a:pt x="6714" y="11486"/>
                    </a:lnTo>
                    <a:cubicBezTo>
                      <a:pt x="5365" y="10901"/>
                      <a:pt x="3812" y="10237"/>
                      <a:pt x="2457" y="9675"/>
                    </a:cubicBezTo>
                    <a:cubicBezTo>
                      <a:pt x="2447" y="9671"/>
                      <a:pt x="2437" y="9669"/>
                      <a:pt x="2427" y="9669"/>
                    </a:cubicBezTo>
                    <a:cubicBezTo>
                      <a:pt x="2398" y="9669"/>
                      <a:pt x="2369" y="9686"/>
                      <a:pt x="2356" y="9714"/>
                    </a:cubicBezTo>
                    <a:cubicBezTo>
                      <a:pt x="2337" y="9754"/>
                      <a:pt x="2355" y="9801"/>
                      <a:pt x="2394" y="9818"/>
                    </a:cubicBezTo>
                    <a:cubicBezTo>
                      <a:pt x="2860" y="10034"/>
                      <a:pt x="3329" y="10246"/>
                      <a:pt x="3796" y="10462"/>
                    </a:cubicBezTo>
                    <a:cubicBezTo>
                      <a:pt x="4261" y="10672"/>
                      <a:pt x="5453" y="11209"/>
                      <a:pt x="5905" y="11412"/>
                    </a:cubicBezTo>
                    <a:cubicBezTo>
                      <a:pt x="6330" y="11599"/>
                      <a:pt x="7417" y="12081"/>
                      <a:pt x="7932" y="12310"/>
                    </a:cubicBezTo>
                    <a:cubicBezTo>
                      <a:pt x="7930" y="12321"/>
                      <a:pt x="7930" y="12332"/>
                      <a:pt x="7929" y="12344"/>
                    </a:cubicBezTo>
                    <a:cubicBezTo>
                      <a:pt x="5065" y="14354"/>
                      <a:pt x="2386" y="16622"/>
                      <a:pt x="28" y="19207"/>
                    </a:cubicBezTo>
                    <a:cubicBezTo>
                      <a:pt x="0" y="19239"/>
                      <a:pt x="3" y="19288"/>
                      <a:pt x="35" y="19317"/>
                    </a:cubicBezTo>
                    <a:cubicBezTo>
                      <a:pt x="49" y="19331"/>
                      <a:pt x="68" y="19338"/>
                      <a:pt x="87" y="19338"/>
                    </a:cubicBezTo>
                    <a:cubicBezTo>
                      <a:pt x="109" y="19338"/>
                      <a:pt x="132" y="19328"/>
                      <a:pt x="147" y="19309"/>
                    </a:cubicBezTo>
                    <a:cubicBezTo>
                      <a:pt x="2466" y="16811"/>
                      <a:pt x="5112" y="14635"/>
                      <a:pt x="7906" y="12679"/>
                    </a:cubicBezTo>
                    <a:lnTo>
                      <a:pt x="7906" y="12679"/>
                    </a:lnTo>
                    <a:cubicBezTo>
                      <a:pt x="7776" y="14534"/>
                      <a:pt x="7640" y="16613"/>
                      <a:pt x="7540" y="18432"/>
                    </a:cubicBezTo>
                    <a:cubicBezTo>
                      <a:pt x="7524" y="18729"/>
                      <a:pt x="7508" y="19024"/>
                      <a:pt x="7494" y="19320"/>
                    </a:cubicBezTo>
                    <a:cubicBezTo>
                      <a:pt x="7494" y="19381"/>
                      <a:pt x="7536" y="19410"/>
                      <a:pt x="7578" y="19410"/>
                    </a:cubicBezTo>
                    <a:cubicBezTo>
                      <a:pt x="7619" y="19410"/>
                      <a:pt x="7660" y="19384"/>
                      <a:pt x="7665" y="19333"/>
                    </a:cubicBezTo>
                    <a:cubicBezTo>
                      <a:pt x="7760" y="18327"/>
                      <a:pt x="7872" y="16804"/>
                      <a:pt x="7955" y="15785"/>
                    </a:cubicBezTo>
                    <a:cubicBezTo>
                      <a:pt x="8022" y="14823"/>
                      <a:pt x="8128" y="13488"/>
                      <a:pt x="8193" y="12478"/>
                    </a:cubicBezTo>
                    <a:cubicBezTo>
                      <a:pt x="8993" y="11924"/>
                      <a:pt x="9803" y="11388"/>
                      <a:pt x="10621" y="10868"/>
                    </a:cubicBezTo>
                    <a:cubicBezTo>
                      <a:pt x="11228" y="10486"/>
                      <a:pt x="11841" y="10113"/>
                      <a:pt x="12462" y="9752"/>
                    </a:cubicBezTo>
                    <a:lnTo>
                      <a:pt x="12462" y="9752"/>
                    </a:lnTo>
                    <a:cubicBezTo>
                      <a:pt x="12351" y="12537"/>
                      <a:pt x="12235" y="15720"/>
                      <a:pt x="12157" y="18485"/>
                    </a:cubicBezTo>
                    <a:cubicBezTo>
                      <a:pt x="12144" y="18914"/>
                      <a:pt x="12131" y="19341"/>
                      <a:pt x="12123" y="19770"/>
                    </a:cubicBezTo>
                    <a:cubicBezTo>
                      <a:pt x="12121" y="19816"/>
                      <a:pt x="12157" y="19855"/>
                      <a:pt x="12204" y="19858"/>
                    </a:cubicBezTo>
                    <a:cubicBezTo>
                      <a:pt x="12205" y="19858"/>
                      <a:pt x="12206" y="19858"/>
                      <a:pt x="12208" y="19858"/>
                    </a:cubicBezTo>
                    <a:cubicBezTo>
                      <a:pt x="12253" y="19858"/>
                      <a:pt x="12292" y="19822"/>
                      <a:pt x="12294" y="19776"/>
                    </a:cubicBezTo>
                    <a:cubicBezTo>
                      <a:pt x="12377" y="18320"/>
                      <a:pt x="12467" y="16120"/>
                      <a:pt x="12539" y="14646"/>
                    </a:cubicBezTo>
                    <a:cubicBezTo>
                      <a:pt x="12596" y="13165"/>
                      <a:pt x="12692" y="11073"/>
                      <a:pt x="12743" y="9591"/>
                    </a:cubicBezTo>
                    <a:cubicBezTo>
                      <a:pt x="14061" y="8832"/>
                      <a:pt x="15405" y="8120"/>
                      <a:pt x="16773" y="7454"/>
                    </a:cubicBezTo>
                    <a:lnTo>
                      <a:pt x="16773" y="7454"/>
                    </a:lnTo>
                    <a:cubicBezTo>
                      <a:pt x="16761" y="7881"/>
                      <a:pt x="16739" y="8764"/>
                      <a:pt x="16739" y="8764"/>
                    </a:cubicBezTo>
                    <a:cubicBezTo>
                      <a:pt x="16672" y="11584"/>
                      <a:pt x="16588" y="15174"/>
                      <a:pt x="16545" y="17994"/>
                    </a:cubicBezTo>
                    <a:lnTo>
                      <a:pt x="16522" y="19532"/>
                    </a:lnTo>
                    <a:cubicBezTo>
                      <a:pt x="16522" y="19578"/>
                      <a:pt x="16557" y="19617"/>
                      <a:pt x="16605" y="19619"/>
                    </a:cubicBezTo>
                    <a:cubicBezTo>
                      <a:pt x="16606" y="19619"/>
                      <a:pt x="16607" y="19619"/>
                      <a:pt x="16608" y="19619"/>
                    </a:cubicBezTo>
                    <a:cubicBezTo>
                      <a:pt x="16654" y="19619"/>
                      <a:pt x="16692" y="19582"/>
                      <a:pt x="16694" y="19536"/>
                    </a:cubicBezTo>
                    <a:cubicBezTo>
                      <a:pt x="16819" y="16148"/>
                      <a:pt x="16926" y="12164"/>
                      <a:pt x="17013" y="8773"/>
                    </a:cubicBezTo>
                    <a:cubicBezTo>
                      <a:pt x="17013" y="8773"/>
                      <a:pt x="17040" y="7648"/>
                      <a:pt x="17047" y="7322"/>
                    </a:cubicBezTo>
                    <a:cubicBezTo>
                      <a:pt x="18810" y="6474"/>
                      <a:pt x="20612" y="5702"/>
                      <a:pt x="22438" y="5006"/>
                    </a:cubicBezTo>
                    <a:cubicBezTo>
                      <a:pt x="22451" y="5001"/>
                      <a:pt x="22464" y="4997"/>
                      <a:pt x="22479" y="4992"/>
                    </a:cubicBezTo>
                    <a:lnTo>
                      <a:pt x="22479" y="4992"/>
                    </a:lnTo>
                    <a:cubicBezTo>
                      <a:pt x="22175" y="8530"/>
                      <a:pt x="21836" y="12591"/>
                      <a:pt x="21566" y="16119"/>
                    </a:cubicBezTo>
                    <a:lnTo>
                      <a:pt x="21445" y="17738"/>
                    </a:lnTo>
                    <a:cubicBezTo>
                      <a:pt x="21440" y="17785"/>
                      <a:pt x="21474" y="17827"/>
                      <a:pt x="21521" y="17831"/>
                    </a:cubicBezTo>
                    <a:cubicBezTo>
                      <a:pt x="21523" y="17831"/>
                      <a:pt x="21525" y="17831"/>
                      <a:pt x="21527" y="17831"/>
                    </a:cubicBezTo>
                    <a:cubicBezTo>
                      <a:pt x="21572" y="17831"/>
                      <a:pt x="21611" y="17798"/>
                      <a:pt x="21615" y="17753"/>
                    </a:cubicBezTo>
                    <a:cubicBezTo>
                      <a:pt x="21792" y="15949"/>
                      <a:pt x="22043" y="13105"/>
                      <a:pt x="22209" y="11283"/>
                    </a:cubicBezTo>
                    <a:cubicBezTo>
                      <a:pt x="22367" y="9409"/>
                      <a:pt x="22610" y="6760"/>
                      <a:pt x="22760" y="4889"/>
                    </a:cubicBezTo>
                    <a:cubicBezTo>
                      <a:pt x="23175" y="4739"/>
                      <a:pt x="23753" y="4525"/>
                      <a:pt x="24023" y="4427"/>
                    </a:cubicBezTo>
                    <a:cubicBezTo>
                      <a:pt x="24412" y="4293"/>
                      <a:pt x="24963" y="4111"/>
                      <a:pt x="25355" y="3979"/>
                    </a:cubicBezTo>
                    <a:cubicBezTo>
                      <a:pt x="25959" y="3770"/>
                      <a:pt x="26892" y="3502"/>
                      <a:pt x="27503" y="3310"/>
                    </a:cubicBezTo>
                    <a:cubicBezTo>
                      <a:pt x="28010" y="3164"/>
                      <a:pt x="28886" y="2925"/>
                      <a:pt x="29399" y="2782"/>
                    </a:cubicBezTo>
                    <a:cubicBezTo>
                      <a:pt x="29590" y="2735"/>
                      <a:pt x="30015" y="2629"/>
                      <a:pt x="30218" y="2578"/>
                    </a:cubicBezTo>
                    <a:lnTo>
                      <a:pt x="31310" y="2307"/>
                    </a:lnTo>
                    <a:cubicBezTo>
                      <a:pt x="31354" y="2295"/>
                      <a:pt x="31385" y="2249"/>
                      <a:pt x="31372" y="2202"/>
                    </a:cubicBezTo>
                    <a:cubicBezTo>
                      <a:pt x="31363" y="2162"/>
                      <a:pt x="31329" y="2136"/>
                      <a:pt x="31290" y="2136"/>
                    </a:cubicBezTo>
                    <a:cubicBezTo>
                      <a:pt x="31283" y="2136"/>
                      <a:pt x="31277" y="2136"/>
                      <a:pt x="31270" y="2138"/>
                    </a:cubicBezTo>
                    <a:lnTo>
                      <a:pt x="30172" y="2395"/>
                    </a:lnTo>
                    <a:cubicBezTo>
                      <a:pt x="29953" y="2448"/>
                      <a:pt x="29574" y="2535"/>
                      <a:pt x="29348" y="2590"/>
                    </a:cubicBezTo>
                    <a:cubicBezTo>
                      <a:pt x="28831" y="2728"/>
                      <a:pt x="27957" y="2955"/>
                      <a:pt x="27441" y="3099"/>
                    </a:cubicBezTo>
                    <a:cubicBezTo>
                      <a:pt x="26826" y="3284"/>
                      <a:pt x="25889" y="3549"/>
                      <a:pt x="25280" y="3753"/>
                    </a:cubicBezTo>
                    <a:cubicBezTo>
                      <a:pt x="24785" y="3920"/>
                      <a:pt x="24165" y="4110"/>
                      <a:pt x="23676" y="4289"/>
                    </a:cubicBezTo>
                    <a:cubicBezTo>
                      <a:pt x="23334" y="4409"/>
                      <a:pt x="22991" y="4531"/>
                      <a:pt x="22649" y="4657"/>
                    </a:cubicBezTo>
                    <a:cubicBezTo>
                      <a:pt x="22338" y="4512"/>
                      <a:pt x="20176" y="3500"/>
                      <a:pt x="20176" y="3500"/>
                    </a:cubicBezTo>
                    <a:cubicBezTo>
                      <a:pt x="17874" y="2422"/>
                      <a:pt x="14950" y="1074"/>
                      <a:pt x="12629" y="8"/>
                    </a:cubicBezTo>
                    <a:cubicBezTo>
                      <a:pt x="12619" y="3"/>
                      <a:pt x="12608" y="1"/>
                      <a:pt x="12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50"/>
              <p:cNvSpPr/>
              <p:nvPr/>
            </p:nvSpPr>
            <p:spPr>
              <a:xfrm>
                <a:off x="8896033" y="2962190"/>
                <a:ext cx="108263" cy="81972"/>
              </a:xfrm>
              <a:custGeom>
                <a:avLst/>
                <a:gdLst/>
                <a:ahLst/>
                <a:cxnLst/>
                <a:rect l="l" t="t" r="r" b="b"/>
                <a:pathLst>
                  <a:path w="873" h="661" extrusionOk="0">
                    <a:moveTo>
                      <a:pt x="595" y="0"/>
                    </a:moveTo>
                    <a:cubicBezTo>
                      <a:pt x="540" y="0"/>
                      <a:pt x="492" y="11"/>
                      <a:pt x="445" y="25"/>
                    </a:cubicBezTo>
                    <a:cubicBezTo>
                      <a:pt x="265" y="87"/>
                      <a:pt x="118" y="209"/>
                      <a:pt x="45" y="391"/>
                    </a:cubicBezTo>
                    <a:cubicBezTo>
                      <a:pt x="0" y="511"/>
                      <a:pt x="84" y="647"/>
                      <a:pt x="212" y="658"/>
                    </a:cubicBezTo>
                    <a:cubicBezTo>
                      <a:pt x="228" y="660"/>
                      <a:pt x="244" y="661"/>
                      <a:pt x="260" y="661"/>
                    </a:cubicBezTo>
                    <a:cubicBezTo>
                      <a:pt x="314" y="661"/>
                      <a:pt x="363" y="651"/>
                      <a:pt x="410" y="639"/>
                    </a:cubicBezTo>
                    <a:cubicBezTo>
                      <a:pt x="591" y="586"/>
                      <a:pt x="749" y="476"/>
                      <a:pt x="822" y="293"/>
                    </a:cubicBezTo>
                    <a:cubicBezTo>
                      <a:pt x="872" y="163"/>
                      <a:pt x="780" y="14"/>
                      <a:pt x="641" y="3"/>
                    </a:cubicBezTo>
                    <a:cubicBezTo>
                      <a:pt x="625" y="1"/>
                      <a:pt x="610" y="0"/>
                      <a:pt x="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50"/>
              <p:cNvSpPr/>
              <p:nvPr/>
            </p:nvSpPr>
            <p:spPr>
              <a:xfrm>
                <a:off x="8818401" y="2919034"/>
                <a:ext cx="81600" cy="68455"/>
              </a:xfrm>
              <a:custGeom>
                <a:avLst/>
                <a:gdLst/>
                <a:ahLst/>
                <a:cxnLst/>
                <a:rect l="l" t="t" r="r" b="b"/>
                <a:pathLst>
                  <a:path w="658" h="552" extrusionOk="0">
                    <a:moveTo>
                      <a:pt x="292" y="1"/>
                    </a:moveTo>
                    <a:cubicBezTo>
                      <a:pt x="147" y="1"/>
                      <a:pt x="31" y="117"/>
                      <a:pt x="17" y="273"/>
                    </a:cubicBezTo>
                    <a:cubicBezTo>
                      <a:pt x="0" y="433"/>
                      <a:pt x="140" y="552"/>
                      <a:pt x="288" y="552"/>
                    </a:cubicBezTo>
                    <a:cubicBezTo>
                      <a:pt x="303" y="552"/>
                      <a:pt x="318" y="551"/>
                      <a:pt x="333" y="548"/>
                    </a:cubicBezTo>
                    <a:cubicBezTo>
                      <a:pt x="619" y="511"/>
                      <a:pt x="658" y="107"/>
                      <a:pt x="380" y="15"/>
                    </a:cubicBezTo>
                    <a:cubicBezTo>
                      <a:pt x="350" y="5"/>
                      <a:pt x="320" y="1"/>
                      <a:pt x="2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50"/>
              <p:cNvSpPr/>
              <p:nvPr/>
            </p:nvSpPr>
            <p:spPr>
              <a:xfrm>
                <a:off x="8543342" y="3567122"/>
                <a:ext cx="61510" cy="64983"/>
              </a:xfrm>
              <a:custGeom>
                <a:avLst/>
                <a:gdLst/>
                <a:ahLst/>
                <a:cxnLst/>
                <a:rect l="l" t="t" r="r" b="b"/>
                <a:pathLst>
                  <a:path w="496" h="524" extrusionOk="0">
                    <a:moveTo>
                      <a:pt x="198" y="0"/>
                    </a:moveTo>
                    <a:cubicBezTo>
                      <a:pt x="103" y="0"/>
                      <a:pt x="19" y="65"/>
                      <a:pt x="5" y="223"/>
                    </a:cubicBezTo>
                    <a:cubicBezTo>
                      <a:pt x="0" y="333"/>
                      <a:pt x="60" y="441"/>
                      <a:pt x="165" y="493"/>
                    </a:cubicBezTo>
                    <a:cubicBezTo>
                      <a:pt x="205" y="514"/>
                      <a:pt x="246" y="524"/>
                      <a:pt x="285" y="524"/>
                    </a:cubicBezTo>
                    <a:cubicBezTo>
                      <a:pt x="392" y="524"/>
                      <a:pt x="481" y="450"/>
                      <a:pt x="483" y="322"/>
                    </a:cubicBezTo>
                    <a:cubicBezTo>
                      <a:pt x="495" y="138"/>
                      <a:pt x="336" y="0"/>
                      <a:pt x="1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50"/>
              <p:cNvSpPr/>
              <p:nvPr/>
            </p:nvSpPr>
            <p:spPr>
              <a:xfrm>
                <a:off x="8537514" y="3694483"/>
                <a:ext cx="100326" cy="70067"/>
              </a:xfrm>
              <a:custGeom>
                <a:avLst/>
                <a:gdLst/>
                <a:ahLst/>
                <a:cxnLst/>
                <a:rect l="l" t="t" r="r" b="b"/>
                <a:pathLst>
                  <a:path w="809" h="565" extrusionOk="0">
                    <a:moveTo>
                      <a:pt x="382" y="1"/>
                    </a:moveTo>
                    <a:cubicBezTo>
                      <a:pt x="235" y="1"/>
                      <a:pt x="104" y="102"/>
                      <a:pt x="54" y="252"/>
                    </a:cubicBezTo>
                    <a:cubicBezTo>
                      <a:pt x="1" y="431"/>
                      <a:pt x="153" y="564"/>
                      <a:pt x="320" y="564"/>
                    </a:cubicBezTo>
                    <a:cubicBezTo>
                      <a:pt x="326" y="564"/>
                      <a:pt x="333" y="564"/>
                      <a:pt x="340" y="564"/>
                    </a:cubicBezTo>
                    <a:cubicBezTo>
                      <a:pt x="634" y="562"/>
                      <a:pt x="809" y="174"/>
                      <a:pt x="508" y="26"/>
                    </a:cubicBezTo>
                    <a:cubicBezTo>
                      <a:pt x="466" y="9"/>
                      <a:pt x="424" y="1"/>
                      <a:pt x="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50"/>
              <p:cNvSpPr/>
              <p:nvPr/>
            </p:nvSpPr>
            <p:spPr>
              <a:xfrm>
                <a:off x="9597694" y="2918166"/>
                <a:ext cx="104171" cy="72795"/>
              </a:xfrm>
              <a:custGeom>
                <a:avLst/>
                <a:gdLst/>
                <a:ahLst/>
                <a:cxnLst/>
                <a:rect l="l" t="t" r="r" b="b"/>
                <a:pathLst>
                  <a:path w="840" h="587" extrusionOk="0">
                    <a:moveTo>
                      <a:pt x="514" y="1"/>
                    </a:moveTo>
                    <a:cubicBezTo>
                      <a:pt x="329" y="1"/>
                      <a:pt x="150" y="108"/>
                      <a:pt x="59" y="274"/>
                    </a:cubicBezTo>
                    <a:cubicBezTo>
                      <a:pt x="1" y="383"/>
                      <a:pt x="58" y="524"/>
                      <a:pt x="177" y="561"/>
                    </a:cubicBezTo>
                    <a:cubicBezTo>
                      <a:pt x="231" y="579"/>
                      <a:pt x="286" y="587"/>
                      <a:pt x="339" y="587"/>
                    </a:cubicBezTo>
                    <a:cubicBezTo>
                      <a:pt x="452" y="587"/>
                      <a:pt x="561" y="550"/>
                      <a:pt x="657" y="483"/>
                    </a:cubicBezTo>
                    <a:cubicBezTo>
                      <a:pt x="708" y="446"/>
                      <a:pt x="766" y="387"/>
                      <a:pt x="795" y="316"/>
                    </a:cubicBezTo>
                    <a:cubicBezTo>
                      <a:pt x="840" y="200"/>
                      <a:pt x="782" y="70"/>
                      <a:pt x="667" y="27"/>
                    </a:cubicBezTo>
                    <a:cubicBezTo>
                      <a:pt x="617" y="9"/>
                      <a:pt x="565" y="1"/>
                      <a:pt x="5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50"/>
              <p:cNvSpPr/>
              <p:nvPr/>
            </p:nvSpPr>
            <p:spPr>
              <a:xfrm>
                <a:off x="9604763" y="3051355"/>
                <a:ext cx="107147" cy="71679"/>
              </a:xfrm>
              <a:custGeom>
                <a:avLst/>
                <a:gdLst/>
                <a:ahLst/>
                <a:cxnLst/>
                <a:rect l="l" t="t" r="r" b="b"/>
                <a:pathLst>
                  <a:path w="864" h="578" extrusionOk="0">
                    <a:moveTo>
                      <a:pt x="518" y="1"/>
                    </a:moveTo>
                    <a:cubicBezTo>
                      <a:pt x="343" y="1"/>
                      <a:pt x="174" y="91"/>
                      <a:pt x="70" y="237"/>
                    </a:cubicBezTo>
                    <a:cubicBezTo>
                      <a:pt x="0" y="342"/>
                      <a:pt x="43" y="489"/>
                      <a:pt x="159" y="538"/>
                    </a:cubicBezTo>
                    <a:cubicBezTo>
                      <a:pt x="226" y="565"/>
                      <a:pt x="294" y="577"/>
                      <a:pt x="361" y="577"/>
                    </a:cubicBezTo>
                    <a:cubicBezTo>
                      <a:pt x="466" y="577"/>
                      <a:pt x="568" y="547"/>
                      <a:pt x="662" y="492"/>
                    </a:cubicBezTo>
                    <a:cubicBezTo>
                      <a:pt x="718" y="457"/>
                      <a:pt x="783" y="399"/>
                      <a:pt x="815" y="329"/>
                    </a:cubicBezTo>
                    <a:cubicBezTo>
                      <a:pt x="864" y="214"/>
                      <a:pt x="813" y="83"/>
                      <a:pt x="699" y="35"/>
                    </a:cubicBezTo>
                    <a:cubicBezTo>
                      <a:pt x="639" y="12"/>
                      <a:pt x="578" y="1"/>
                      <a:pt x="5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50"/>
              <p:cNvSpPr/>
              <p:nvPr/>
            </p:nvSpPr>
            <p:spPr>
              <a:xfrm>
                <a:off x="9952369" y="2255940"/>
                <a:ext cx="109131" cy="84701"/>
              </a:xfrm>
              <a:custGeom>
                <a:avLst/>
                <a:gdLst/>
                <a:ahLst/>
                <a:cxnLst/>
                <a:rect l="l" t="t" r="r" b="b"/>
                <a:pathLst>
                  <a:path w="880" h="683" extrusionOk="0">
                    <a:moveTo>
                      <a:pt x="619" y="0"/>
                    </a:moveTo>
                    <a:cubicBezTo>
                      <a:pt x="552" y="0"/>
                      <a:pt x="496" y="13"/>
                      <a:pt x="443" y="32"/>
                    </a:cubicBezTo>
                    <a:cubicBezTo>
                      <a:pt x="261" y="104"/>
                      <a:pt x="114" y="232"/>
                      <a:pt x="44" y="421"/>
                    </a:cubicBezTo>
                    <a:cubicBezTo>
                      <a:pt x="1" y="542"/>
                      <a:pt x="91" y="676"/>
                      <a:pt x="219" y="681"/>
                    </a:cubicBezTo>
                    <a:cubicBezTo>
                      <a:pt x="228" y="682"/>
                      <a:pt x="238" y="682"/>
                      <a:pt x="247" y="682"/>
                    </a:cubicBezTo>
                    <a:cubicBezTo>
                      <a:pt x="311" y="682"/>
                      <a:pt x="367" y="670"/>
                      <a:pt x="421" y="654"/>
                    </a:cubicBezTo>
                    <a:cubicBezTo>
                      <a:pt x="602" y="591"/>
                      <a:pt x="762" y="475"/>
                      <a:pt x="832" y="284"/>
                    </a:cubicBezTo>
                    <a:cubicBezTo>
                      <a:pt x="880" y="153"/>
                      <a:pt x="781" y="6"/>
                      <a:pt x="641" y="1"/>
                    </a:cubicBezTo>
                    <a:cubicBezTo>
                      <a:pt x="634" y="0"/>
                      <a:pt x="627" y="0"/>
                      <a:pt x="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50"/>
              <p:cNvSpPr/>
              <p:nvPr/>
            </p:nvSpPr>
            <p:spPr>
              <a:xfrm>
                <a:off x="10049470" y="2364575"/>
                <a:ext cx="143979" cy="91769"/>
              </a:xfrm>
              <a:custGeom>
                <a:avLst/>
                <a:gdLst/>
                <a:ahLst/>
                <a:cxnLst/>
                <a:rect l="l" t="t" r="r" b="b"/>
                <a:pathLst>
                  <a:path w="1161" h="740" extrusionOk="0">
                    <a:moveTo>
                      <a:pt x="890" y="0"/>
                    </a:moveTo>
                    <a:cubicBezTo>
                      <a:pt x="809" y="0"/>
                      <a:pt x="736" y="17"/>
                      <a:pt x="665" y="37"/>
                    </a:cubicBezTo>
                    <a:cubicBezTo>
                      <a:pt x="429" y="116"/>
                      <a:pt x="216" y="251"/>
                      <a:pt x="74" y="461"/>
                    </a:cubicBezTo>
                    <a:cubicBezTo>
                      <a:pt x="0" y="573"/>
                      <a:pt x="84" y="736"/>
                      <a:pt x="221" y="739"/>
                    </a:cubicBezTo>
                    <a:cubicBezTo>
                      <a:pt x="228" y="739"/>
                      <a:pt x="236" y="739"/>
                      <a:pt x="244" y="739"/>
                    </a:cubicBezTo>
                    <a:cubicBezTo>
                      <a:pt x="326" y="739"/>
                      <a:pt x="402" y="725"/>
                      <a:pt x="475" y="705"/>
                    </a:cubicBezTo>
                    <a:cubicBezTo>
                      <a:pt x="712" y="635"/>
                      <a:pt x="935" y="515"/>
                      <a:pt x="1078" y="304"/>
                    </a:cubicBezTo>
                    <a:cubicBezTo>
                      <a:pt x="1161" y="182"/>
                      <a:pt x="1067" y="2"/>
                      <a:pt x="917" y="1"/>
                    </a:cubicBezTo>
                    <a:cubicBezTo>
                      <a:pt x="908" y="0"/>
                      <a:pt x="899" y="0"/>
                      <a:pt x="8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92" name="Google Shape;2292;p50"/>
          <p:cNvGrpSpPr/>
          <p:nvPr/>
        </p:nvGrpSpPr>
        <p:grpSpPr>
          <a:xfrm>
            <a:off x="7529249" y="221965"/>
            <a:ext cx="1521845" cy="1436278"/>
            <a:chOff x="7529249" y="221965"/>
            <a:chExt cx="1521845" cy="1436278"/>
          </a:xfrm>
        </p:grpSpPr>
        <p:sp>
          <p:nvSpPr>
            <p:cNvPr id="2293" name="Google Shape;2293;p50"/>
            <p:cNvSpPr/>
            <p:nvPr/>
          </p:nvSpPr>
          <p:spPr>
            <a:xfrm rot="-6608437">
              <a:off x="7749824" y="327794"/>
              <a:ext cx="1080695" cy="1224619"/>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50"/>
            <p:cNvSpPr/>
            <p:nvPr/>
          </p:nvSpPr>
          <p:spPr>
            <a:xfrm rot="-6608437">
              <a:off x="7873048" y="429570"/>
              <a:ext cx="985416" cy="969249"/>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95" name="Google Shape;2295;p50"/>
            <p:cNvGrpSpPr/>
            <p:nvPr/>
          </p:nvGrpSpPr>
          <p:grpSpPr>
            <a:xfrm rot="-6608437">
              <a:off x="7819302" y="425824"/>
              <a:ext cx="921701" cy="1088851"/>
              <a:chOff x="7302901" y="984581"/>
              <a:chExt cx="2771748" cy="3274402"/>
            </a:xfrm>
          </p:grpSpPr>
          <p:sp>
            <p:nvSpPr>
              <p:cNvPr id="2296" name="Google Shape;2296;p50"/>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50"/>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50"/>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50"/>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50"/>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50"/>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50"/>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50"/>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50"/>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50"/>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50"/>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307" name="Google Shape;2307;p50"/>
          <p:cNvSpPr/>
          <p:nvPr/>
        </p:nvSpPr>
        <p:spPr>
          <a:xfrm>
            <a:off x="1040409" y="1206003"/>
            <a:ext cx="7060160" cy="3131534"/>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18" name="Google Shape;2318;p50"/>
          <p:cNvGrpSpPr/>
          <p:nvPr/>
        </p:nvGrpSpPr>
        <p:grpSpPr>
          <a:xfrm>
            <a:off x="-20509" y="3736877"/>
            <a:ext cx="1679226" cy="1605535"/>
            <a:chOff x="-20509" y="3736877"/>
            <a:chExt cx="1679226" cy="1605535"/>
          </a:xfrm>
        </p:grpSpPr>
        <p:sp>
          <p:nvSpPr>
            <p:cNvPr id="2319" name="Google Shape;2319;p50"/>
            <p:cNvSpPr/>
            <p:nvPr/>
          </p:nvSpPr>
          <p:spPr>
            <a:xfrm rot="-5231902">
              <a:off x="54683" y="3736434"/>
              <a:ext cx="1528843" cy="1606419"/>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50"/>
            <p:cNvSpPr/>
            <p:nvPr/>
          </p:nvSpPr>
          <p:spPr>
            <a:xfrm rot="-5231902">
              <a:off x="121703" y="3803165"/>
              <a:ext cx="1394419" cy="1475731"/>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21" name="Google Shape;2321;p50"/>
            <p:cNvGrpSpPr/>
            <p:nvPr/>
          </p:nvGrpSpPr>
          <p:grpSpPr>
            <a:xfrm rot="-5231902">
              <a:off x="131103" y="3832357"/>
              <a:ext cx="1350823" cy="1421473"/>
              <a:chOff x="7703473" y="1149191"/>
              <a:chExt cx="2785894" cy="2931600"/>
            </a:xfrm>
          </p:grpSpPr>
          <p:sp>
            <p:nvSpPr>
              <p:cNvPr id="2322" name="Google Shape;2322;p50"/>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50"/>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50"/>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50"/>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50"/>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50"/>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50"/>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50"/>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50"/>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50"/>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50"/>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50"/>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50"/>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8" name="TextBox 77">
            <a:extLst>
              <a:ext uri="{FF2B5EF4-FFF2-40B4-BE49-F238E27FC236}">
                <a16:creationId xmlns:a16="http://schemas.microsoft.com/office/drawing/2014/main" id="{94430CDB-9B59-47FE-9EA7-F04ED8FCB536}"/>
              </a:ext>
            </a:extLst>
          </p:cNvPr>
          <p:cNvSpPr txBox="1"/>
          <p:nvPr/>
        </p:nvSpPr>
        <p:spPr>
          <a:xfrm>
            <a:off x="1792957" y="345571"/>
            <a:ext cx="5441058" cy="658835"/>
          </a:xfrm>
          <a:prstGeom prst="rect">
            <a:avLst/>
          </a:prstGeom>
          <a:noFill/>
        </p:spPr>
        <p:txBody>
          <a:bodyPr wrap="square" rtlCol="0">
            <a:spAutoFit/>
          </a:bodyPr>
          <a:lstStyle/>
          <a:p>
            <a:pPr algn="ctr">
              <a:lnSpc>
                <a:spcPct val="150000"/>
              </a:lnSpc>
            </a:pPr>
            <a:r>
              <a:rPr lang="en-US" sz="2800" b="1" u="sng" dirty="0">
                <a:solidFill>
                  <a:srgbClr val="FF575B"/>
                </a:solidFill>
                <a:latin typeface="Arial" panose="020B0604020202020204" pitchFamily="34" charset="0"/>
                <a:cs typeface="Arial" panose="020B0604020202020204" pitchFamily="34" charset="0"/>
              </a:rPr>
              <a:t>KẾT LUẬN </a:t>
            </a:r>
          </a:p>
        </p:txBody>
      </p:sp>
      <p:sp>
        <p:nvSpPr>
          <p:cNvPr id="80" name="TextBox 79">
            <a:extLst>
              <a:ext uri="{FF2B5EF4-FFF2-40B4-BE49-F238E27FC236}">
                <a16:creationId xmlns:a16="http://schemas.microsoft.com/office/drawing/2014/main" id="{0763FD12-C00F-4D59-9931-F1CB15B62C0F}"/>
              </a:ext>
            </a:extLst>
          </p:cNvPr>
          <p:cNvSpPr txBox="1"/>
          <p:nvPr/>
        </p:nvSpPr>
        <p:spPr>
          <a:xfrm>
            <a:off x="1505542" y="1552244"/>
            <a:ext cx="6315630" cy="2343655"/>
          </a:xfrm>
          <a:prstGeom prst="rect">
            <a:avLst/>
          </a:prstGeom>
          <a:noFill/>
        </p:spPr>
        <p:txBody>
          <a:bodyPr wrap="square">
            <a:spAutoFit/>
          </a:bodyPr>
          <a:lstStyle/>
          <a:p>
            <a:pPr algn="just">
              <a:lnSpc>
                <a:spcPct val="150000"/>
              </a:lnSpc>
            </a:pPr>
            <a:r>
              <a:rPr lang="en-US" sz="2000" dirty="0">
                <a:effectLst/>
                <a:latin typeface="+mj-lt"/>
                <a:ea typeface="Calibri" panose="020F0502020204030204" pitchFamily="34" charset="0"/>
              </a:rPr>
              <a:t>Những sản phẩm thể hiện cảnh quan thiên nhiên một lần nữa gợi cho chúng ta nhớ về các địa điểm đẹp mình từng có dịp đến thăm. Chúng còn giúp người khác hiểu thêm về vẻ đẹp và ý nghĩa của những cảnh quan đó, gắn liền với mỗi vùng, miền trên đất nước. </a:t>
            </a:r>
            <a:endParaRPr lang="en-US" sz="2000" dirty="0">
              <a:latin typeface="+mj-lt"/>
            </a:endParaRPr>
          </a:p>
        </p:txBody>
      </p:sp>
    </p:spTree>
    <p:extLst>
      <p:ext uri="{BB962C8B-B14F-4D97-AF65-F5344CB8AC3E}">
        <p14:creationId xmlns:p14="http://schemas.microsoft.com/office/powerpoint/2010/main" val="425604293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145">
                                          <p:stCondLst>
                                            <p:cond delay="0"/>
                                          </p:stCondLst>
                                        </p:cTn>
                                        <p:tgtEl>
                                          <p:spTgt spid="78"/>
                                        </p:tgtEl>
                                      </p:cBhvr>
                                    </p:animEffect>
                                    <p:anim calcmode="lin" valueType="num">
                                      <p:cBhvr>
                                        <p:cTn id="8" dur="456"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7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7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78"/>
                                        </p:tgtEl>
                                        <p:attrNameLst>
                                          <p:attrName>ppt_y</p:attrName>
                                        </p:attrNameLst>
                                      </p:cBhvr>
                                      <p:tavLst>
                                        <p:tav tm="0" fmla="#ppt_y-sin(pi*$)/81">
                                          <p:val>
                                            <p:fltVal val="0"/>
                                          </p:val>
                                        </p:tav>
                                        <p:tav tm="100000">
                                          <p:val>
                                            <p:fltVal val="1"/>
                                          </p:val>
                                        </p:tav>
                                      </p:tavLst>
                                    </p:anim>
                                    <p:animScale>
                                      <p:cBhvr>
                                        <p:cTn id="13" dur="7">
                                          <p:stCondLst>
                                            <p:cond delay="162"/>
                                          </p:stCondLst>
                                        </p:cTn>
                                        <p:tgtEl>
                                          <p:spTgt spid="78"/>
                                        </p:tgtEl>
                                      </p:cBhvr>
                                      <p:to x="100000" y="60000"/>
                                    </p:animScale>
                                    <p:animScale>
                                      <p:cBhvr>
                                        <p:cTn id="14" dur="41" decel="50000">
                                          <p:stCondLst>
                                            <p:cond delay="169"/>
                                          </p:stCondLst>
                                        </p:cTn>
                                        <p:tgtEl>
                                          <p:spTgt spid="78"/>
                                        </p:tgtEl>
                                      </p:cBhvr>
                                      <p:to x="100000" y="100000"/>
                                    </p:animScale>
                                    <p:animScale>
                                      <p:cBhvr>
                                        <p:cTn id="15" dur="7">
                                          <p:stCondLst>
                                            <p:cond delay="328"/>
                                          </p:stCondLst>
                                        </p:cTn>
                                        <p:tgtEl>
                                          <p:spTgt spid="78"/>
                                        </p:tgtEl>
                                      </p:cBhvr>
                                      <p:to x="100000" y="80000"/>
                                    </p:animScale>
                                    <p:animScale>
                                      <p:cBhvr>
                                        <p:cTn id="16" dur="41" decel="50000">
                                          <p:stCondLst>
                                            <p:cond delay="335"/>
                                          </p:stCondLst>
                                        </p:cTn>
                                        <p:tgtEl>
                                          <p:spTgt spid="78"/>
                                        </p:tgtEl>
                                      </p:cBhvr>
                                      <p:to x="100000" y="100000"/>
                                    </p:animScale>
                                    <p:animScale>
                                      <p:cBhvr>
                                        <p:cTn id="17" dur="7">
                                          <p:stCondLst>
                                            <p:cond delay="410"/>
                                          </p:stCondLst>
                                        </p:cTn>
                                        <p:tgtEl>
                                          <p:spTgt spid="78"/>
                                        </p:tgtEl>
                                      </p:cBhvr>
                                      <p:to x="100000" y="90000"/>
                                    </p:animScale>
                                    <p:animScale>
                                      <p:cBhvr>
                                        <p:cTn id="18" dur="41" decel="50000">
                                          <p:stCondLst>
                                            <p:cond delay="417"/>
                                          </p:stCondLst>
                                        </p:cTn>
                                        <p:tgtEl>
                                          <p:spTgt spid="78"/>
                                        </p:tgtEl>
                                      </p:cBhvr>
                                      <p:to x="100000" y="100000"/>
                                    </p:animScale>
                                    <p:animScale>
                                      <p:cBhvr>
                                        <p:cTn id="19" dur="7">
                                          <p:stCondLst>
                                            <p:cond delay="452"/>
                                          </p:stCondLst>
                                        </p:cTn>
                                        <p:tgtEl>
                                          <p:spTgt spid="78"/>
                                        </p:tgtEl>
                                      </p:cBhvr>
                                      <p:to x="100000" y="95000"/>
                                    </p:animScale>
                                    <p:animScale>
                                      <p:cBhvr>
                                        <p:cTn id="20" dur="41" decel="50000">
                                          <p:stCondLst>
                                            <p:cond delay="459"/>
                                          </p:stCondLst>
                                        </p:cTn>
                                        <p:tgtEl>
                                          <p:spTgt spid="7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p:cTn id="25" dur="500" fill="hold"/>
                                        <p:tgtEl>
                                          <p:spTgt spid="80"/>
                                        </p:tgtEl>
                                        <p:attrNameLst>
                                          <p:attrName>ppt_w</p:attrName>
                                        </p:attrNameLst>
                                      </p:cBhvr>
                                      <p:tavLst>
                                        <p:tav tm="0">
                                          <p:val>
                                            <p:fltVal val="0"/>
                                          </p:val>
                                        </p:tav>
                                        <p:tav tm="100000">
                                          <p:val>
                                            <p:strVal val="#ppt_w"/>
                                          </p:val>
                                        </p:tav>
                                      </p:tavLst>
                                    </p:anim>
                                    <p:anim calcmode="lin" valueType="num">
                                      <p:cBhvr>
                                        <p:cTn id="26" dur="500" fill="hold"/>
                                        <p:tgtEl>
                                          <p:spTgt spid="80"/>
                                        </p:tgtEl>
                                        <p:attrNameLst>
                                          <p:attrName>ppt_h</p:attrName>
                                        </p:attrNameLst>
                                      </p:cBhvr>
                                      <p:tavLst>
                                        <p:tav tm="0">
                                          <p:val>
                                            <p:fltVal val="0"/>
                                          </p:val>
                                        </p:tav>
                                        <p:tav tm="100000">
                                          <p:val>
                                            <p:strVal val="#ppt_h"/>
                                          </p:val>
                                        </p:tav>
                                      </p:tavLst>
                                    </p:anim>
                                    <p:animEffect transition="in" filter="fade">
                                      <p:cBhvr>
                                        <p:cTn id="27" dur="500"/>
                                        <p:tgtEl>
                                          <p:spTgt spid="8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307"/>
                                        </p:tgtEl>
                                        <p:attrNameLst>
                                          <p:attrName>style.visibility</p:attrName>
                                        </p:attrNameLst>
                                      </p:cBhvr>
                                      <p:to>
                                        <p:strVal val="visible"/>
                                      </p:to>
                                    </p:set>
                                    <p:anim calcmode="lin" valueType="num">
                                      <p:cBhvr>
                                        <p:cTn id="30" dur="500" fill="hold"/>
                                        <p:tgtEl>
                                          <p:spTgt spid="2307"/>
                                        </p:tgtEl>
                                        <p:attrNameLst>
                                          <p:attrName>ppt_w</p:attrName>
                                        </p:attrNameLst>
                                      </p:cBhvr>
                                      <p:tavLst>
                                        <p:tav tm="0">
                                          <p:val>
                                            <p:fltVal val="0"/>
                                          </p:val>
                                        </p:tav>
                                        <p:tav tm="100000">
                                          <p:val>
                                            <p:strVal val="#ppt_w"/>
                                          </p:val>
                                        </p:tav>
                                      </p:tavLst>
                                    </p:anim>
                                    <p:anim calcmode="lin" valueType="num">
                                      <p:cBhvr>
                                        <p:cTn id="31" dur="500" fill="hold"/>
                                        <p:tgtEl>
                                          <p:spTgt spid="2307"/>
                                        </p:tgtEl>
                                        <p:attrNameLst>
                                          <p:attrName>ppt_h</p:attrName>
                                        </p:attrNameLst>
                                      </p:cBhvr>
                                      <p:tavLst>
                                        <p:tav tm="0">
                                          <p:val>
                                            <p:fltVal val="0"/>
                                          </p:val>
                                        </p:tav>
                                        <p:tav tm="100000">
                                          <p:val>
                                            <p:strVal val="#ppt_h"/>
                                          </p:val>
                                        </p:tav>
                                      </p:tavLst>
                                    </p:anim>
                                    <p:animEffect transition="in" filter="fade">
                                      <p:cBhvr>
                                        <p:cTn id="32" dur="500"/>
                                        <p:tgtEl>
                                          <p:spTgt spid="2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7" grpId="0" animBg="1"/>
      <p:bldP spid="78" grpId="0"/>
      <p:bldP spid="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grpSp>
        <p:nvGrpSpPr>
          <p:cNvPr id="1339" name="Google Shape;1339;p42"/>
          <p:cNvGrpSpPr/>
          <p:nvPr/>
        </p:nvGrpSpPr>
        <p:grpSpPr>
          <a:xfrm rot="1267162" flipH="1">
            <a:off x="7300333" y="2042574"/>
            <a:ext cx="1136273" cy="1530402"/>
            <a:chOff x="7314068" y="2395888"/>
            <a:chExt cx="1136312" cy="1530454"/>
          </a:xfrm>
        </p:grpSpPr>
        <p:sp>
          <p:nvSpPr>
            <p:cNvPr id="1340" name="Google Shape;1340;p42"/>
            <p:cNvSpPr/>
            <p:nvPr/>
          </p:nvSpPr>
          <p:spPr>
            <a:xfrm>
              <a:off x="7314068" y="2395888"/>
              <a:ext cx="1136312" cy="153045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41" name="Google Shape;1341;p42"/>
            <p:cNvGrpSpPr/>
            <p:nvPr/>
          </p:nvGrpSpPr>
          <p:grpSpPr>
            <a:xfrm>
              <a:off x="7361425" y="2442642"/>
              <a:ext cx="1036146" cy="1437104"/>
              <a:chOff x="7788026" y="846127"/>
              <a:chExt cx="2804944" cy="3890375"/>
            </a:xfrm>
          </p:grpSpPr>
          <p:sp>
            <p:nvSpPr>
              <p:cNvPr id="1342" name="Google Shape;1342;p42"/>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42"/>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42"/>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42"/>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42"/>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42"/>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42"/>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42"/>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42"/>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51" name="Google Shape;1351;p42"/>
          <p:cNvGrpSpPr/>
          <p:nvPr/>
        </p:nvGrpSpPr>
        <p:grpSpPr>
          <a:xfrm rot="-9797184" flipH="1">
            <a:off x="5816717" y="1093916"/>
            <a:ext cx="1069560" cy="1212001"/>
            <a:chOff x="5914686" y="-42649"/>
            <a:chExt cx="1399420" cy="1585791"/>
          </a:xfrm>
        </p:grpSpPr>
        <p:sp>
          <p:nvSpPr>
            <p:cNvPr id="1352" name="Google Shape;1352;p42"/>
            <p:cNvSpPr/>
            <p:nvPr/>
          </p:nvSpPr>
          <p:spPr>
            <a:xfrm>
              <a:off x="5914686" y="-42649"/>
              <a:ext cx="1399420" cy="1585791"/>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42"/>
            <p:cNvSpPr/>
            <p:nvPr/>
          </p:nvSpPr>
          <p:spPr>
            <a:xfrm>
              <a:off x="5974173" y="226132"/>
              <a:ext cx="1276040" cy="1255106"/>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54" name="Google Shape;1354;p42"/>
            <p:cNvGrpSpPr/>
            <p:nvPr/>
          </p:nvGrpSpPr>
          <p:grpSpPr>
            <a:xfrm>
              <a:off x="5985445" y="19633"/>
              <a:ext cx="1193515" cy="1409958"/>
              <a:chOff x="7302901" y="984581"/>
              <a:chExt cx="2771748" cy="3274402"/>
            </a:xfrm>
          </p:grpSpPr>
          <p:sp>
            <p:nvSpPr>
              <p:cNvPr id="1355" name="Google Shape;1355;p42"/>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42"/>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42"/>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42"/>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42"/>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42"/>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42"/>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42"/>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42"/>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42"/>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42"/>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66" name="Google Shape;1366;p42"/>
          <p:cNvGrpSpPr/>
          <p:nvPr/>
        </p:nvGrpSpPr>
        <p:grpSpPr>
          <a:xfrm rot="540556" flipH="1">
            <a:off x="4975071" y="733792"/>
            <a:ext cx="1136215" cy="1470450"/>
            <a:chOff x="2408828" y="287835"/>
            <a:chExt cx="1136173" cy="1470395"/>
          </a:xfrm>
        </p:grpSpPr>
        <p:sp>
          <p:nvSpPr>
            <p:cNvPr id="1367" name="Google Shape;1367;p42"/>
            <p:cNvSpPr/>
            <p:nvPr/>
          </p:nvSpPr>
          <p:spPr>
            <a:xfrm>
              <a:off x="2408828" y="287835"/>
              <a:ext cx="1090103" cy="1470395"/>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42"/>
            <p:cNvSpPr/>
            <p:nvPr/>
          </p:nvSpPr>
          <p:spPr>
            <a:xfrm>
              <a:off x="2457108" y="340617"/>
              <a:ext cx="1087892" cy="1243306"/>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69" name="Google Shape;1369;p42"/>
            <p:cNvGrpSpPr/>
            <p:nvPr/>
          </p:nvGrpSpPr>
          <p:grpSpPr>
            <a:xfrm>
              <a:off x="2656380" y="509536"/>
              <a:ext cx="659321" cy="1195761"/>
              <a:chOff x="8998152" y="1690678"/>
              <a:chExt cx="1640510" cy="2975269"/>
            </a:xfrm>
          </p:grpSpPr>
          <p:sp>
            <p:nvSpPr>
              <p:cNvPr id="1370" name="Google Shape;1370;p42"/>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42"/>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42"/>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42"/>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42"/>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42"/>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42"/>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42"/>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42"/>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42"/>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42"/>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81" name="Google Shape;1381;p42"/>
          <p:cNvGrpSpPr/>
          <p:nvPr/>
        </p:nvGrpSpPr>
        <p:grpSpPr>
          <a:xfrm rot="-1267162">
            <a:off x="551217" y="2014261"/>
            <a:ext cx="1136258" cy="1530382"/>
            <a:chOff x="7314068" y="2395888"/>
            <a:chExt cx="1136297" cy="1530434"/>
          </a:xfrm>
        </p:grpSpPr>
        <p:sp>
          <p:nvSpPr>
            <p:cNvPr id="1382" name="Google Shape;1382;p42"/>
            <p:cNvSpPr/>
            <p:nvPr/>
          </p:nvSpPr>
          <p:spPr>
            <a:xfrm>
              <a:off x="7314068" y="2395888"/>
              <a:ext cx="1136297" cy="153043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83" name="Google Shape;1383;p42"/>
            <p:cNvGrpSpPr/>
            <p:nvPr/>
          </p:nvGrpSpPr>
          <p:grpSpPr>
            <a:xfrm>
              <a:off x="7361425" y="2442642"/>
              <a:ext cx="1036146" cy="1437104"/>
              <a:chOff x="7788026" y="846127"/>
              <a:chExt cx="2804944" cy="3890375"/>
            </a:xfrm>
          </p:grpSpPr>
          <p:sp>
            <p:nvSpPr>
              <p:cNvPr id="1384" name="Google Shape;1384;p42"/>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42"/>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42"/>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42"/>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42"/>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42"/>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42"/>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42"/>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42"/>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93" name="Google Shape;1393;p42"/>
          <p:cNvGrpSpPr/>
          <p:nvPr/>
        </p:nvGrpSpPr>
        <p:grpSpPr>
          <a:xfrm rot="9797184">
            <a:off x="2255593" y="1093934"/>
            <a:ext cx="1069541" cy="1211980"/>
            <a:chOff x="5914686" y="-42649"/>
            <a:chExt cx="1399396" cy="1585764"/>
          </a:xfrm>
        </p:grpSpPr>
        <p:sp>
          <p:nvSpPr>
            <p:cNvPr id="1394" name="Google Shape;1394;p42"/>
            <p:cNvSpPr/>
            <p:nvPr/>
          </p:nvSpPr>
          <p:spPr>
            <a:xfrm>
              <a:off x="5914686" y="-42649"/>
              <a:ext cx="1399396" cy="1585764"/>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42"/>
            <p:cNvSpPr/>
            <p:nvPr/>
          </p:nvSpPr>
          <p:spPr>
            <a:xfrm>
              <a:off x="5974173" y="226132"/>
              <a:ext cx="1276019" cy="1255085"/>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96" name="Google Shape;1396;p42"/>
            <p:cNvGrpSpPr/>
            <p:nvPr/>
          </p:nvGrpSpPr>
          <p:grpSpPr>
            <a:xfrm>
              <a:off x="5985445" y="19633"/>
              <a:ext cx="1193515" cy="1409958"/>
              <a:chOff x="7302901" y="984581"/>
              <a:chExt cx="2771748" cy="3274402"/>
            </a:xfrm>
          </p:grpSpPr>
          <p:sp>
            <p:nvSpPr>
              <p:cNvPr id="1397" name="Google Shape;1397;p42"/>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42"/>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42"/>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42"/>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42"/>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42"/>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42"/>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42"/>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42"/>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42"/>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42"/>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08" name="Google Shape;1408;p42"/>
          <p:cNvGrpSpPr/>
          <p:nvPr/>
        </p:nvGrpSpPr>
        <p:grpSpPr>
          <a:xfrm rot="-540556">
            <a:off x="3030560" y="733792"/>
            <a:ext cx="1136217" cy="1470415"/>
            <a:chOff x="2408828" y="287835"/>
            <a:chExt cx="1136174" cy="1470360"/>
          </a:xfrm>
        </p:grpSpPr>
        <p:sp>
          <p:nvSpPr>
            <p:cNvPr id="1409" name="Google Shape;1409;p42"/>
            <p:cNvSpPr/>
            <p:nvPr/>
          </p:nvSpPr>
          <p:spPr>
            <a:xfrm>
              <a:off x="2408828" y="287835"/>
              <a:ext cx="1090105" cy="1470360"/>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42"/>
            <p:cNvSpPr/>
            <p:nvPr/>
          </p:nvSpPr>
          <p:spPr>
            <a:xfrm>
              <a:off x="2457108" y="340617"/>
              <a:ext cx="1087894" cy="1243276"/>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11" name="Google Shape;1411;p42"/>
            <p:cNvGrpSpPr/>
            <p:nvPr/>
          </p:nvGrpSpPr>
          <p:grpSpPr>
            <a:xfrm>
              <a:off x="2656380" y="509536"/>
              <a:ext cx="659321" cy="1195761"/>
              <a:chOff x="8998152" y="1690678"/>
              <a:chExt cx="1640510" cy="2975269"/>
            </a:xfrm>
          </p:grpSpPr>
          <p:sp>
            <p:nvSpPr>
              <p:cNvPr id="1412" name="Google Shape;1412;p42"/>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42"/>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42"/>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42"/>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42"/>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42"/>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42"/>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42"/>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42"/>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42"/>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42"/>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423" name="Google Shape;1423;p42"/>
          <p:cNvSpPr/>
          <p:nvPr/>
        </p:nvSpPr>
        <p:spPr>
          <a:xfrm>
            <a:off x="4002000" y="854350"/>
            <a:ext cx="1140000" cy="1110900"/>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42"/>
          <p:cNvSpPr/>
          <p:nvPr/>
        </p:nvSpPr>
        <p:spPr>
          <a:xfrm>
            <a:off x="1521735" y="1862502"/>
            <a:ext cx="5949217" cy="1833900"/>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42"/>
          <p:cNvSpPr txBox="1">
            <a:spLocks noGrp="1"/>
          </p:cNvSpPr>
          <p:nvPr>
            <p:ph type="title" idx="2"/>
          </p:nvPr>
        </p:nvSpPr>
        <p:spPr>
          <a:xfrm>
            <a:off x="4033400" y="897350"/>
            <a:ext cx="1073100" cy="94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03</a:t>
            </a:r>
            <a:endParaRPr dirty="0">
              <a:latin typeface="+mj-lt"/>
            </a:endParaRPr>
          </a:p>
        </p:txBody>
      </p:sp>
      <p:sp>
        <p:nvSpPr>
          <p:cNvPr id="1427" name="Google Shape;1427;p42"/>
          <p:cNvSpPr txBox="1">
            <a:spLocks noGrp="1"/>
          </p:cNvSpPr>
          <p:nvPr>
            <p:ph type="title"/>
          </p:nvPr>
        </p:nvSpPr>
        <p:spPr>
          <a:xfrm>
            <a:off x="1741632" y="1879234"/>
            <a:ext cx="5540550" cy="17391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200" dirty="0">
                <a:latin typeface="+mj-lt"/>
              </a:rPr>
              <a:t>MỖI CẢNH QUAN MỘT CÂU CHUYỆN</a:t>
            </a:r>
          </a:p>
        </p:txBody>
      </p:sp>
      <p:grpSp>
        <p:nvGrpSpPr>
          <p:cNvPr id="1428" name="Google Shape;1428;p42"/>
          <p:cNvGrpSpPr/>
          <p:nvPr/>
        </p:nvGrpSpPr>
        <p:grpSpPr>
          <a:xfrm>
            <a:off x="-140635" y="3354825"/>
            <a:ext cx="2103958" cy="2101750"/>
            <a:chOff x="7499850" y="1492575"/>
            <a:chExt cx="2666275" cy="2663478"/>
          </a:xfrm>
        </p:grpSpPr>
        <p:sp>
          <p:nvSpPr>
            <p:cNvPr id="1429" name="Google Shape;1429;p42"/>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42"/>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1" name="Google Shape;1431;p42"/>
            <p:cNvGrpSpPr/>
            <p:nvPr/>
          </p:nvGrpSpPr>
          <p:grpSpPr>
            <a:xfrm>
              <a:off x="7794157" y="1937393"/>
              <a:ext cx="1899846" cy="2035054"/>
              <a:chOff x="7794157" y="1937393"/>
              <a:chExt cx="1899846" cy="2035054"/>
            </a:xfrm>
          </p:grpSpPr>
          <p:sp>
            <p:nvSpPr>
              <p:cNvPr id="1432" name="Google Shape;1432;p42"/>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42"/>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42"/>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42"/>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0109251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sp>
        <p:nvSpPr>
          <p:cNvPr id="157" name="Title 2">
            <a:extLst>
              <a:ext uri="{FF2B5EF4-FFF2-40B4-BE49-F238E27FC236}">
                <a16:creationId xmlns:a16="http://schemas.microsoft.com/office/drawing/2014/main" id="{19DD2B7A-8460-4350-AE6E-A5ECF441E384}"/>
              </a:ext>
            </a:extLst>
          </p:cNvPr>
          <p:cNvSpPr txBox="1">
            <a:spLocks/>
          </p:cNvSpPr>
          <p:nvPr/>
        </p:nvSpPr>
        <p:spPr>
          <a:xfrm>
            <a:off x="707311" y="412957"/>
            <a:ext cx="7611840" cy="1449510"/>
          </a:xfrm>
          <a:prstGeom prst="roundRect">
            <a:avLst/>
          </a:prstGeom>
          <a:solidFill>
            <a:schemeClr val="accent2"/>
          </a:solidFill>
          <a:ln w="28575">
            <a:solidFill>
              <a:schemeClr val="accent6">
                <a:lumMod val="50000"/>
              </a:schemeClr>
            </a:solidFill>
            <a:prstDash val="lg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Short Stack"/>
              <a:buNone/>
              <a:defRPr sz="4500" b="1" i="0" u="none" strike="noStrike" cap="none">
                <a:solidFill>
                  <a:schemeClr val="accent6"/>
                </a:solidFill>
                <a:latin typeface="Short Stack"/>
                <a:ea typeface="Short Stack"/>
                <a:cs typeface="Short Stack"/>
                <a:sym typeface="Short Stack"/>
              </a:defRPr>
            </a:lvl1pPr>
            <a:lvl2pPr marR="0" lvl="1"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9pPr>
          </a:lstStyle>
          <a:p>
            <a:pPr>
              <a:lnSpc>
                <a:spcPct val="150000"/>
              </a:lnSpc>
            </a:pPr>
            <a:r>
              <a:rPr lang="en-US" sz="2800" dirty="0">
                <a:latin typeface="+mj-lt"/>
              </a:rPr>
              <a:t>Hãy chia sẻ một câu chuyện có ý nghĩa mà em biết về một cảnh quan thiên nhiên </a:t>
            </a:r>
            <a:endParaRPr lang="en-US" sz="3200" dirty="0">
              <a:latin typeface="+mj-lt"/>
            </a:endParaRPr>
          </a:p>
        </p:txBody>
      </p:sp>
      <p:sp>
        <p:nvSpPr>
          <p:cNvPr id="3671" name="Google Shape;3671;p62"/>
          <p:cNvSpPr/>
          <p:nvPr/>
        </p:nvSpPr>
        <p:spPr>
          <a:xfrm>
            <a:off x="3425330" y="2383629"/>
            <a:ext cx="2376900" cy="23769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81" name="Google Shape;3681;p62"/>
          <p:cNvGrpSpPr/>
          <p:nvPr/>
        </p:nvGrpSpPr>
        <p:grpSpPr>
          <a:xfrm rot="794783">
            <a:off x="4064545" y="2610569"/>
            <a:ext cx="1043458" cy="774026"/>
            <a:chOff x="7667550" y="2851443"/>
            <a:chExt cx="666379" cy="494313"/>
          </a:xfrm>
        </p:grpSpPr>
        <p:sp>
          <p:nvSpPr>
            <p:cNvPr id="3682" name="Google Shape;3682;p62"/>
            <p:cNvSpPr/>
            <p:nvPr/>
          </p:nvSpPr>
          <p:spPr>
            <a:xfrm>
              <a:off x="7667550" y="2851443"/>
              <a:ext cx="666379" cy="494313"/>
            </a:xfrm>
            <a:custGeom>
              <a:avLst/>
              <a:gdLst/>
              <a:ahLst/>
              <a:cxnLst/>
              <a:rect l="l" t="t" r="r" b="b"/>
              <a:pathLst>
                <a:path w="32396" h="24031" extrusionOk="0">
                  <a:moveTo>
                    <a:pt x="19452" y="1"/>
                  </a:moveTo>
                  <a:cubicBezTo>
                    <a:pt x="18834" y="1"/>
                    <a:pt x="18220" y="65"/>
                    <a:pt x="17605" y="111"/>
                  </a:cubicBezTo>
                  <a:cubicBezTo>
                    <a:pt x="16843" y="167"/>
                    <a:pt x="16114" y="267"/>
                    <a:pt x="15366" y="438"/>
                  </a:cubicBezTo>
                  <a:cubicBezTo>
                    <a:pt x="14470" y="643"/>
                    <a:pt x="13549" y="878"/>
                    <a:pt x="12704" y="1240"/>
                  </a:cubicBezTo>
                  <a:cubicBezTo>
                    <a:pt x="12427" y="1355"/>
                    <a:pt x="12136" y="1419"/>
                    <a:pt x="11858" y="1545"/>
                  </a:cubicBezTo>
                  <a:cubicBezTo>
                    <a:pt x="11575" y="1672"/>
                    <a:pt x="11301" y="1818"/>
                    <a:pt x="11031" y="1970"/>
                  </a:cubicBezTo>
                  <a:cubicBezTo>
                    <a:pt x="10249" y="2413"/>
                    <a:pt x="9471" y="2860"/>
                    <a:pt x="8746" y="3393"/>
                  </a:cubicBezTo>
                  <a:cubicBezTo>
                    <a:pt x="7186" y="4538"/>
                    <a:pt x="5910" y="5930"/>
                    <a:pt x="4860" y="7551"/>
                  </a:cubicBezTo>
                  <a:cubicBezTo>
                    <a:pt x="4318" y="8411"/>
                    <a:pt x="3858" y="9324"/>
                    <a:pt x="3492" y="10273"/>
                  </a:cubicBezTo>
                  <a:cubicBezTo>
                    <a:pt x="3105" y="11279"/>
                    <a:pt x="2822" y="12324"/>
                    <a:pt x="2653" y="13378"/>
                  </a:cubicBezTo>
                  <a:cubicBezTo>
                    <a:pt x="2481" y="14453"/>
                    <a:pt x="2427" y="15537"/>
                    <a:pt x="2494" y="16599"/>
                  </a:cubicBezTo>
                  <a:cubicBezTo>
                    <a:pt x="2545" y="17410"/>
                    <a:pt x="2615" y="18261"/>
                    <a:pt x="2837" y="19067"/>
                  </a:cubicBezTo>
                  <a:cubicBezTo>
                    <a:pt x="2171" y="19795"/>
                    <a:pt x="1518" y="20532"/>
                    <a:pt x="877" y="21282"/>
                  </a:cubicBezTo>
                  <a:cubicBezTo>
                    <a:pt x="749" y="21431"/>
                    <a:pt x="621" y="21581"/>
                    <a:pt x="493" y="21729"/>
                  </a:cubicBezTo>
                  <a:cubicBezTo>
                    <a:pt x="1" y="22306"/>
                    <a:pt x="63" y="23182"/>
                    <a:pt x="631" y="23683"/>
                  </a:cubicBezTo>
                  <a:cubicBezTo>
                    <a:pt x="885" y="23907"/>
                    <a:pt x="1214" y="24030"/>
                    <a:pt x="1552" y="24030"/>
                  </a:cubicBezTo>
                  <a:cubicBezTo>
                    <a:pt x="1953" y="24030"/>
                    <a:pt x="2335" y="23858"/>
                    <a:pt x="2599" y="23558"/>
                  </a:cubicBezTo>
                  <a:lnTo>
                    <a:pt x="2603" y="23552"/>
                  </a:lnTo>
                  <a:cubicBezTo>
                    <a:pt x="2620" y="23533"/>
                    <a:pt x="2773" y="23361"/>
                    <a:pt x="2911" y="23204"/>
                  </a:cubicBezTo>
                  <a:cubicBezTo>
                    <a:pt x="3373" y="22680"/>
                    <a:pt x="3820" y="22130"/>
                    <a:pt x="4314" y="21638"/>
                  </a:cubicBezTo>
                  <a:cubicBezTo>
                    <a:pt x="4339" y="21611"/>
                    <a:pt x="4364" y="21583"/>
                    <a:pt x="4388" y="21556"/>
                  </a:cubicBezTo>
                  <a:cubicBezTo>
                    <a:pt x="4524" y="21664"/>
                    <a:pt x="4665" y="21763"/>
                    <a:pt x="4812" y="21854"/>
                  </a:cubicBezTo>
                  <a:cubicBezTo>
                    <a:pt x="5757" y="22433"/>
                    <a:pt x="7021" y="22901"/>
                    <a:pt x="8568" y="23247"/>
                  </a:cubicBezTo>
                  <a:cubicBezTo>
                    <a:pt x="9669" y="23492"/>
                    <a:pt x="10924" y="23680"/>
                    <a:pt x="12299" y="23803"/>
                  </a:cubicBezTo>
                  <a:cubicBezTo>
                    <a:pt x="12790" y="23849"/>
                    <a:pt x="13283" y="23871"/>
                    <a:pt x="13766" y="23871"/>
                  </a:cubicBezTo>
                  <a:cubicBezTo>
                    <a:pt x="15016" y="23871"/>
                    <a:pt x="16218" y="23723"/>
                    <a:pt x="17337" y="23432"/>
                  </a:cubicBezTo>
                  <a:cubicBezTo>
                    <a:pt x="18570" y="23110"/>
                    <a:pt x="19697" y="22617"/>
                    <a:pt x="20689" y="21961"/>
                  </a:cubicBezTo>
                  <a:cubicBezTo>
                    <a:pt x="21923" y="21146"/>
                    <a:pt x="22994" y="20073"/>
                    <a:pt x="23961" y="18679"/>
                  </a:cubicBezTo>
                  <a:cubicBezTo>
                    <a:pt x="24395" y="18056"/>
                    <a:pt x="24782" y="17403"/>
                    <a:pt x="25136" y="16733"/>
                  </a:cubicBezTo>
                  <a:cubicBezTo>
                    <a:pt x="25407" y="16220"/>
                    <a:pt x="25675" y="15705"/>
                    <a:pt x="25922" y="15181"/>
                  </a:cubicBezTo>
                  <a:cubicBezTo>
                    <a:pt x="26158" y="14681"/>
                    <a:pt x="26335" y="14167"/>
                    <a:pt x="26539" y="13658"/>
                  </a:cubicBezTo>
                  <a:cubicBezTo>
                    <a:pt x="26669" y="13340"/>
                    <a:pt x="26796" y="13020"/>
                    <a:pt x="26921" y="12697"/>
                  </a:cubicBezTo>
                  <a:cubicBezTo>
                    <a:pt x="27109" y="12217"/>
                    <a:pt x="27264" y="11728"/>
                    <a:pt x="27482" y="11256"/>
                  </a:cubicBezTo>
                  <a:cubicBezTo>
                    <a:pt x="27778" y="10609"/>
                    <a:pt x="28017" y="9943"/>
                    <a:pt x="28306" y="9298"/>
                  </a:cubicBezTo>
                  <a:cubicBezTo>
                    <a:pt x="28503" y="8857"/>
                    <a:pt x="28711" y="8421"/>
                    <a:pt x="28934" y="7994"/>
                  </a:cubicBezTo>
                  <a:cubicBezTo>
                    <a:pt x="29383" y="7134"/>
                    <a:pt x="29895" y="6304"/>
                    <a:pt x="30512" y="5553"/>
                  </a:cubicBezTo>
                  <a:cubicBezTo>
                    <a:pt x="30903" y="5075"/>
                    <a:pt x="31336" y="4630"/>
                    <a:pt x="31810" y="4234"/>
                  </a:cubicBezTo>
                  <a:cubicBezTo>
                    <a:pt x="32238" y="3880"/>
                    <a:pt x="32395" y="3295"/>
                    <a:pt x="32208" y="2777"/>
                  </a:cubicBezTo>
                  <a:cubicBezTo>
                    <a:pt x="32020" y="2260"/>
                    <a:pt x="31523" y="1912"/>
                    <a:pt x="30974" y="1912"/>
                  </a:cubicBezTo>
                  <a:lnTo>
                    <a:pt x="30958" y="1912"/>
                  </a:lnTo>
                  <a:cubicBezTo>
                    <a:pt x="29290" y="1912"/>
                    <a:pt x="27636" y="1479"/>
                    <a:pt x="25886" y="1021"/>
                  </a:cubicBezTo>
                  <a:cubicBezTo>
                    <a:pt x="23766" y="465"/>
                    <a:pt x="21653" y="1"/>
                    <a:pt x="1945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3" name="Google Shape;3683;p62"/>
            <p:cNvSpPr/>
            <p:nvPr/>
          </p:nvSpPr>
          <p:spPr>
            <a:xfrm>
              <a:off x="7740676" y="2878492"/>
              <a:ext cx="564004" cy="436985"/>
            </a:xfrm>
            <a:custGeom>
              <a:avLst/>
              <a:gdLst/>
              <a:ahLst/>
              <a:cxnLst/>
              <a:rect l="l" t="t" r="r" b="b"/>
              <a:pathLst>
                <a:path w="27419" h="21244" extrusionOk="0">
                  <a:moveTo>
                    <a:pt x="15897" y="0"/>
                  </a:moveTo>
                  <a:cubicBezTo>
                    <a:pt x="11671" y="0"/>
                    <a:pt x="7436" y="1503"/>
                    <a:pt x="4422" y="4447"/>
                  </a:cubicBezTo>
                  <a:cubicBezTo>
                    <a:pt x="1592" y="7208"/>
                    <a:pt x="0" y="11251"/>
                    <a:pt x="249" y="15203"/>
                  </a:cubicBezTo>
                  <a:cubicBezTo>
                    <a:pt x="350" y="16802"/>
                    <a:pt x="517" y="18544"/>
                    <a:pt x="1946" y="19421"/>
                  </a:cubicBezTo>
                  <a:cubicBezTo>
                    <a:pt x="3781" y="20544"/>
                    <a:pt x="6760" y="20992"/>
                    <a:pt x="8867" y="21182"/>
                  </a:cubicBezTo>
                  <a:cubicBezTo>
                    <a:pt x="9315" y="21222"/>
                    <a:pt x="9766" y="21243"/>
                    <a:pt x="10218" y="21243"/>
                  </a:cubicBezTo>
                  <a:cubicBezTo>
                    <a:pt x="12405" y="21243"/>
                    <a:pt x="14602" y="20749"/>
                    <a:pt x="16417" y="19552"/>
                  </a:cubicBezTo>
                  <a:cubicBezTo>
                    <a:pt x="19349" y="17614"/>
                    <a:pt x="20872" y="14183"/>
                    <a:pt x="22148" y="10907"/>
                  </a:cubicBezTo>
                  <a:cubicBezTo>
                    <a:pt x="23426" y="7631"/>
                    <a:pt x="24720" y="4162"/>
                    <a:pt x="27419" y="1911"/>
                  </a:cubicBezTo>
                  <a:lnTo>
                    <a:pt x="27419" y="1911"/>
                  </a:lnTo>
                  <a:cubicBezTo>
                    <a:pt x="27415" y="1911"/>
                    <a:pt x="27411" y="1911"/>
                    <a:pt x="27407" y="1911"/>
                  </a:cubicBezTo>
                  <a:cubicBezTo>
                    <a:pt x="24516" y="1911"/>
                    <a:pt x="21760" y="756"/>
                    <a:pt x="18911" y="259"/>
                  </a:cubicBezTo>
                  <a:cubicBezTo>
                    <a:pt x="17918" y="86"/>
                    <a:pt x="16908" y="0"/>
                    <a:pt x="1589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84" name="Google Shape;3684;p62"/>
            <p:cNvGrpSpPr/>
            <p:nvPr/>
          </p:nvGrpSpPr>
          <p:grpSpPr>
            <a:xfrm>
              <a:off x="7697582" y="2877896"/>
              <a:ext cx="585458" cy="440893"/>
              <a:chOff x="8239827" y="1927351"/>
              <a:chExt cx="2895439" cy="2180481"/>
            </a:xfrm>
          </p:grpSpPr>
          <p:sp>
            <p:nvSpPr>
              <p:cNvPr id="3685" name="Google Shape;3685;p62"/>
              <p:cNvSpPr/>
              <p:nvPr/>
            </p:nvSpPr>
            <p:spPr>
              <a:xfrm>
                <a:off x="8239827" y="1927351"/>
                <a:ext cx="2895439" cy="2180481"/>
              </a:xfrm>
              <a:custGeom>
                <a:avLst/>
                <a:gdLst/>
                <a:ahLst/>
                <a:cxnLst/>
                <a:rect l="l" t="t" r="r" b="b"/>
                <a:pathLst>
                  <a:path w="28462" h="21434" extrusionOk="0">
                    <a:moveTo>
                      <a:pt x="19244" y="1"/>
                    </a:moveTo>
                    <a:cubicBezTo>
                      <a:pt x="19209" y="1"/>
                      <a:pt x="19172" y="24"/>
                      <a:pt x="19167" y="69"/>
                    </a:cubicBezTo>
                    <a:cubicBezTo>
                      <a:pt x="19070" y="1205"/>
                      <a:pt x="18970" y="2616"/>
                      <a:pt x="18883" y="3757"/>
                    </a:cubicBezTo>
                    <a:cubicBezTo>
                      <a:pt x="18850" y="4230"/>
                      <a:pt x="18766" y="5482"/>
                      <a:pt x="18731" y="5973"/>
                    </a:cubicBezTo>
                    <a:cubicBezTo>
                      <a:pt x="18729" y="6002"/>
                      <a:pt x="18739" y="6032"/>
                      <a:pt x="18755" y="6056"/>
                    </a:cubicBezTo>
                    <a:cubicBezTo>
                      <a:pt x="17370" y="6783"/>
                      <a:pt x="16015" y="7567"/>
                      <a:pt x="14693" y="8402"/>
                    </a:cubicBezTo>
                    <a:cubicBezTo>
                      <a:pt x="14730" y="7844"/>
                      <a:pt x="14814" y="6559"/>
                      <a:pt x="14814" y="6559"/>
                    </a:cubicBezTo>
                    <a:cubicBezTo>
                      <a:pt x="14944" y="4561"/>
                      <a:pt x="15084" y="2263"/>
                      <a:pt x="15191" y="267"/>
                    </a:cubicBezTo>
                    <a:cubicBezTo>
                      <a:pt x="15194" y="226"/>
                      <a:pt x="15162" y="192"/>
                      <a:pt x="15121" y="188"/>
                    </a:cubicBezTo>
                    <a:cubicBezTo>
                      <a:pt x="15119" y="188"/>
                      <a:pt x="15117" y="188"/>
                      <a:pt x="15116" y="188"/>
                    </a:cubicBezTo>
                    <a:cubicBezTo>
                      <a:pt x="15076" y="188"/>
                      <a:pt x="15043" y="219"/>
                      <a:pt x="15040" y="257"/>
                    </a:cubicBezTo>
                    <a:cubicBezTo>
                      <a:pt x="14905" y="1869"/>
                      <a:pt x="14760" y="3874"/>
                      <a:pt x="14638" y="5495"/>
                    </a:cubicBezTo>
                    <a:cubicBezTo>
                      <a:pt x="14592" y="6146"/>
                      <a:pt x="14472" y="7843"/>
                      <a:pt x="14422" y="8575"/>
                    </a:cubicBezTo>
                    <a:cubicBezTo>
                      <a:pt x="13198" y="9358"/>
                      <a:pt x="12002" y="10184"/>
                      <a:pt x="10837" y="11052"/>
                    </a:cubicBezTo>
                    <a:cubicBezTo>
                      <a:pt x="10845" y="10423"/>
                      <a:pt x="10866" y="8869"/>
                      <a:pt x="10866" y="8869"/>
                    </a:cubicBezTo>
                    <a:cubicBezTo>
                      <a:pt x="10895" y="6543"/>
                      <a:pt x="10919" y="3868"/>
                      <a:pt x="10926" y="1543"/>
                    </a:cubicBezTo>
                    <a:cubicBezTo>
                      <a:pt x="10926" y="1503"/>
                      <a:pt x="10894" y="1469"/>
                      <a:pt x="10853" y="1469"/>
                    </a:cubicBezTo>
                    <a:cubicBezTo>
                      <a:pt x="10852" y="1469"/>
                      <a:pt x="10851" y="1469"/>
                      <a:pt x="10851" y="1469"/>
                    </a:cubicBezTo>
                    <a:cubicBezTo>
                      <a:pt x="10810" y="1469"/>
                      <a:pt x="10777" y="1501"/>
                      <a:pt x="10776" y="1542"/>
                    </a:cubicBezTo>
                    <a:cubicBezTo>
                      <a:pt x="10722" y="3422"/>
                      <a:pt x="10678" y="5758"/>
                      <a:pt x="10637" y="7646"/>
                    </a:cubicBezTo>
                    <a:cubicBezTo>
                      <a:pt x="10624" y="8407"/>
                      <a:pt x="10590" y="10403"/>
                      <a:pt x="10577" y="11248"/>
                    </a:cubicBezTo>
                    <a:cubicBezTo>
                      <a:pt x="9082" y="12374"/>
                      <a:pt x="7638" y="13568"/>
                      <a:pt x="6248" y="14822"/>
                    </a:cubicBezTo>
                    <a:cubicBezTo>
                      <a:pt x="6273" y="14131"/>
                      <a:pt x="6334" y="12454"/>
                      <a:pt x="6334" y="12454"/>
                    </a:cubicBezTo>
                    <a:cubicBezTo>
                      <a:pt x="6423" y="10014"/>
                      <a:pt x="6523" y="6929"/>
                      <a:pt x="6590" y="4478"/>
                    </a:cubicBezTo>
                    <a:cubicBezTo>
                      <a:pt x="6592" y="4437"/>
                      <a:pt x="6560" y="4402"/>
                      <a:pt x="6518" y="4400"/>
                    </a:cubicBezTo>
                    <a:cubicBezTo>
                      <a:pt x="6517" y="4400"/>
                      <a:pt x="6516" y="4400"/>
                      <a:pt x="6514" y="4400"/>
                    </a:cubicBezTo>
                    <a:cubicBezTo>
                      <a:pt x="6474" y="4400"/>
                      <a:pt x="6440" y="4432"/>
                      <a:pt x="6439" y="4473"/>
                    </a:cubicBezTo>
                    <a:cubicBezTo>
                      <a:pt x="6346" y="6389"/>
                      <a:pt x="6219" y="9206"/>
                      <a:pt x="6139" y="11116"/>
                    </a:cubicBezTo>
                    <a:cubicBezTo>
                      <a:pt x="6104" y="11955"/>
                      <a:pt x="6016" y="14161"/>
                      <a:pt x="5979" y="15065"/>
                    </a:cubicBezTo>
                    <a:cubicBezTo>
                      <a:pt x="4790" y="16152"/>
                      <a:pt x="3641" y="17286"/>
                      <a:pt x="2538" y="18458"/>
                    </a:cubicBezTo>
                    <a:cubicBezTo>
                      <a:pt x="2193" y="18831"/>
                      <a:pt x="1609" y="19479"/>
                      <a:pt x="1262" y="19859"/>
                    </a:cubicBezTo>
                    <a:cubicBezTo>
                      <a:pt x="1137" y="20002"/>
                      <a:pt x="865" y="20322"/>
                      <a:pt x="733" y="20474"/>
                    </a:cubicBezTo>
                    <a:lnTo>
                      <a:pt x="29" y="21298"/>
                    </a:lnTo>
                    <a:cubicBezTo>
                      <a:pt x="1" y="21332"/>
                      <a:pt x="3" y="21383"/>
                      <a:pt x="38" y="21413"/>
                    </a:cubicBezTo>
                    <a:cubicBezTo>
                      <a:pt x="53" y="21427"/>
                      <a:pt x="72" y="21434"/>
                      <a:pt x="91" y="21434"/>
                    </a:cubicBezTo>
                    <a:cubicBezTo>
                      <a:pt x="114" y="21434"/>
                      <a:pt x="137" y="21424"/>
                      <a:pt x="153" y="21405"/>
                    </a:cubicBezTo>
                    <a:cubicBezTo>
                      <a:pt x="153" y="21404"/>
                      <a:pt x="868" y="20594"/>
                      <a:pt x="868" y="20594"/>
                    </a:cubicBezTo>
                    <a:cubicBezTo>
                      <a:pt x="1012" y="20428"/>
                      <a:pt x="1251" y="20158"/>
                      <a:pt x="1403" y="19986"/>
                    </a:cubicBezTo>
                    <a:cubicBezTo>
                      <a:pt x="1754" y="19611"/>
                      <a:pt x="2338" y="18976"/>
                      <a:pt x="2690" y="18604"/>
                    </a:cubicBezTo>
                    <a:cubicBezTo>
                      <a:pt x="3033" y="18257"/>
                      <a:pt x="3663" y="17601"/>
                      <a:pt x="4014" y="17256"/>
                    </a:cubicBezTo>
                    <a:cubicBezTo>
                      <a:pt x="4446" y="16844"/>
                      <a:pt x="4935" y="16352"/>
                      <a:pt x="5376" y="15949"/>
                    </a:cubicBezTo>
                    <a:cubicBezTo>
                      <a:pt x="5487" y="15848"/>
                      <a:pt x="5865" y="15500"/>
                      <a:pt x="6129" y="15259"/>
                    </a:cubicBezTo>
                    <a:cubicBezTo>
                      <a:pt x="7797" y="15958"/>
                      <a:pt x="10145" y="16913"/>
                      <a:pt x="11820" y="17610"/>
                    </a:cubicBezTo>
                    <a:cubicBezTo>
                      <a:pt x="13445" y="18273"/>
                      <a:pt x="15988" y="19315"/>
                      <a:pt x="17597" y="19958"/>
                    </a:cubicBezTo>
                    <a:cubicBezTo>
                      <a:pt x="17607" y="19962"/>
                      <a:pt x="17617" y="19964"/>
                      <a:pt x="17628" y="19964"/>
                    </a:cubicBezTo>
                    <a:cubicBezTo>
                      <a:pt x="17660" y="19964"/>
                      <a:pt x="17691" y="19944"/>
                      <a:pt x="17704" y="19913"/>
                    </a:cubicBezTo>
                    <a:cubicBezTo>
                      <a:pt x="17722" y="19871"/>
                      <a:pt x="17702" y="19822"/>
                      <a:pt x="17660" y="19805"/>
                    </a:cubicBezTo>
                    <a:lnTo>
                      <a:pt x="16225" y="19194"/>
                    </a:lnTo>
                    <a:cubicBezTo>
                      <a:pt x="13102" y="17870"/>
                      <a:pt x="9487" y="16364"/>
                      <a:pt x="6341" y="15062"/>
                    </a:cubicBezTo>
                    <a:cubicBezTo>
                      <a:pt x="6352" y="15053"/>
                      <a:pt x="6363" y="15043"/>
                      <a:pt x="6371" y="15035"/>
                    </a:cubicBezTo>
                    <a:cubicBezTo>
                      <a:pt x="6662" y="14776"/>
                      <a:pt x="7093" y="14406"/>
                      <a:pt x="7386" y="14147"/>
                    </a:cubicBezTo>
                    <a:cubicBezTo>
                      <a:pt x="8264" y="13384"/>
                      <a:pt x="9184" y="12648"/>
                      <a:pt x="10102" y="11930"/>
                    </a:cubicBezTo>
                    <a:cubicBezTo>
                      <a:pt x="10307" y="11774"/>
                      <a:pt x="10513" y="11618"/>
                      <a:pt x="10720" y="11463"/>
                    </a:cubicBezTo>
                    <a:cubicBezTo>
                      <a:pt x="11402" y="11798"/>
                      <a:pt x="12664" y="12409"/>
                      <a:pt x="13301" y="12718"/>
                    </a:cubicBezTo>
                    <a:cubicBezTo>
                      <a:pt x="15741" y="13903"/>
                      <a:pt x="18845" y="15399"/>
                      <a:pt x="21287" y="16550"/>
                    </a:cubicBezTo>
                    <a:cubicBezTo>
                      <a:pt x="21298" y="16556"/>
                      <a:pt x="21310" y="16558"/>
                      <a:pt x="21322" y="16558"/>
                    </a:cubicBezTo>
                    <a:cubicBezTo>
                      <a:pt x="21352" y="16558"/>
                      <a:pt x="21382" y="16541"/>
                      <a:pt x="21396" y="16512"/>
                    </a:cubicBezTo>
                    <a:cubicBezTo>
                      <a:pt x="21415" y="16472"/>
                      <a:pt x="21399" y="16421"/>
                      <a:pt x="21359" y="16401"/>
                    </a:cubicBezTo>
                    <a:lnTo>
                      <a:pt x="20038" y="15743"/>
                    </a:lnTo>
                    <a:cubicBezTo>
                      <a:pt x="17187" y="14325"/>
                      <a:pt x="13839" y="12686"/>
                      <a:pt x="10956" y="11288"/>
                    </a:cubicBezTo>
                    <a:cubicBezTo>
                      <a:pt x="12127" y="10420"/>
                      <a:pt x="13328" y="9585"/>
                      <a:pt x="14556" y="8796"/>
                    </a:cubicBezTo>
                    <a:cubicBezTo>
                      <a:pt x="15847" y="9409"/>
                      <a:pt x="17660" y="10244"/>
                      <a:pt x="18955" y="10853"/>
                    </a:cubicBezTo>
                    <a:cubicBezTo>
                      <a:pt x="20236" y="11446"/>
                      <a:pt x="22166" y="12338"/>
                      <a:pt x="23434" y="12908"/>
                    </a:cubicBezTo>
                    <a:cubicBezTo>
                      <a:pt x="23445" y="12913"/>
                      <a:pt x="23456" y="12916"/>
                      <a:pt x="23468" y="12916"/>
                    </a:cubicBezTo>
                    <a:cubicBezTo>
                      <a:pt x="23498" y="12916"/>
                      <a:pt x="23527" y="12899"/>
                      <a:pt x="23541" y="12869"/>
                    </a:cubicBezTo>
                    <a:cubicBezTo>
                      <a:pt x="23561" y="12828"/>
                      <a:pt x="23544" y="12779"/>
                      <a:pt x="23503" y="12759"/>
                    </a:cubicBezTo>
                    <a:cubicBezTo>
                      <a:pt x="23134" y="12579"/>
                      <a:pt x="22764" y="12401"/>
                      <a:pt x="22394" y="12222"/>
                    </a:cubicBezTo>
                    <a:cubicBezTo>
                      <a:pt x="20003" y="11069"/>
                      <a:pt x="17237" y="9761"/>
                      <a:pt x="14816" y="8630"/>
                    </a:cubicBezTo>
                    <a:cubicBezTo>
                      <a:pt x="15399" y="8259"/>
                      <a:pt x="15987" y="7900"/>
                      <a:pt x="16580" y="7553"/>
                    </a:cubicBezTo>
                    <a:cubicBezTo>
                      <a:pt x="17385" y="7086"/>
                      <a:pt x="18199" y="6631"/>
                      <a:pt x="19022" y="6194"/>
                    </a:cubicBezTo>
                    <a:cubicBezTo>
                      <a:pt x="19913" y="6584"/>
                      <a:pt x="21089" y="7082"/>
                      <a:pt x="21944" y="7450"/>
                    </a:cubicBezTo>
                    <a:cubicBezTo>
                      <a:pt x="22846" y="7832"/>
                      <a:pt x="24202" y="8405"/>
                      <a:pt x="25095" y="8769"/>
                    </a:cubicBezTo>
                    <a:cubicBezTo>
                      <a:pt x="25105" y="8773"/>
                      <a:pt x="25116" y="8774"/>
                      <a:pt x="25127" y="8774"/>
                    </a:cubicBezTo>
                    <a:cubicBezTo>
                      <a:pt x="25158" y="8774"/>
                      <a:pt x="25188" y="8757"/>
                      <a:pt x="25202" y="8727"/>
                    </a:cubicBezTo>
                    <a:cubicBezTo>
                      <a:pt x="25220" y="8686"/>
                      <a:pt x="25203" y="8636"/>
                      <a:pt x="25161" y="8617"/>
                    </a:cubicBezTo>
                    <a:cubicBezTo>
                      <a:pt x="24902" y="8500"/>
                      <a:pt x="24643" y="8381"/>
                      <a:pt x="24384" y="8264"/>
                    </a:cubicBezTo>
                    <a:cubicBezTo>
                      <a:pt x="22790" y="7548"/>
                      <a:pt x="20958" y="6742"/>
                      <a:pt x="19319" y="6037"/>
                    </a:cubicBezTo>
                    <a:cubicBezTo>
                      <a:pt x="22218" y="4519"/>
                      <a:pt x="25241" y="3226"/>
                      <a:pt x="28392" y="2351"/>
                    </a:cubicBezTo>
                    <a:cubicBezTo>
                      <a:pt x="28435" y="2342"/>
                      <a:pt x="28462" y="2302"/>
                      <a:pt x="28453" y="2261"/>
                    </a:cubicBezTo>
                    <a:cubicBezTo>
                      <a:pt x="28445" y="2226"/>
                      <a:pt x="28414" y="2202"/>
                      <a:pt x="28379" y="2202"/>
                    </a:cubicBezTo>
                    <a:cubicBezTo>
                      <a:pt x="28373" y="2202"/>
                      <a:pt x="28368" y="2203"/>
                      <a:pt x="28362" y="2204"/>
                    </a:cubicBezTo>
                    <a:cubicBezTo>
                      <a:pt x="28008" y="2288"/>
                      <a:pt x="27661" y="2387"/>
                      <a:pt x="27314" y="2487"/>
                    </a:cubicBezTo>
                    <a:cubicBezTo>
                      <a:pt x="24890" y="3212"/>
                      <a:pt x="22547" y="4184"/>
                      <a:pt x="20273" y="5287"/>
                    </a:cubicBezTo>
                    <a:cubicBezTo>
                      <a:pt x="19857" y="5491"/>
                      <a:pt x="19443" y="5697"/>
                      <a:pt x="19034" y="5912"/>
                    </a:cubicBezTo>
                    <a:lnTo>
                      <a:pt x="18998" y="5896"/>
                    </a:lnTo>
                    <a:cubicBezTo>
                      <a:pt x="19018" y="5575"/>
                      <a:pt x="19082" y="4511"/>
                      <a:pt x="19082" y="4511"/>
                    </a:cubicBezTo>
                    <a:cubicBezTo>
                      <a:pt x="19167" y="3103"/>
                      <a:pt x="19255" y="1485"/>
                      <a:pt x="19318" y="78"/>
                    </a:cubicBezTo>
                    <a:cubicBezTo>
                      <a:pt x="19318" y="26"/>
                      <a:pt x="19281" y="1"/>
                      <a:pt x="19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6" name="Google Shape;3686;p62"/>
              <p:cNvSpPr/>
              <p:nvPr/>
            </p:nvSpPr>
            <p:spPr>
              <a:xfrm>
                <a:off x="9787157" y="2554727"/>
                <a:ext cx="86064" cy="63886"/>
              </a:xfrm>
              <a:custGeom>
                <a:avLst/>
                <a:gdLst/>
                <a:ahLst/>
                <a:cxnLst/>
                <a:rect l="l" t="t" r="r" b="b"/>
                <a:pathLst>
                  <a:path w="846" h="628" extrusionOk="0">
                    <a:moveTo>
                      <a:pt x="582" y="1"/>
                    </a:moveTo>
                    <a:cubicBezTo>
                      <a:pt x="536" y="1"/>
                      <a:pt x="494" y="8"/>
                      <a:pt x="454" y="18"/>
                    </a:cubicBezTo>
                    <a:cubicBezTo>
                      <a:pt x="280" y="66"/>
                      <a:pt x="126" y="166"/>
                      <a:pt x="52" y="341"/>
                    </a:cubicBezTo>
                    <a:cubicBezTo>
                      <a:pt x="1" y="464"/>
                      <a:pt x="86" y="610"/>
                      <a:pt x="219" y="625"/>
                    </a:cubicBezTo>
                    <a:cubicBezTo>
                      <a:pt x="236" y="627"/>
                      <a:pt x="253" y="628"/>
                      <a:pt x="269" y="628"/>
                    </a:cubicBezTo>
                    <a:cubicBezTo>
                      <a:pt x="319" y="628"/>
                      <a:pt x="364" y="619"/>
                      <a:pt x="406" y="607"/>
                    </a:cubicBezTo>
                    <a:cubicBezTo>
                      <a:pt x="579" y="552"/>
                      <a:pt x="724" y="438"/>
                      <a:pt x="799" y="265"/>
                    </a:cubicBezTo>
                    <a:cubicBezTo>
                      <a:pt x="845" y="152"/>
                      <a:pt x="767" y="19"/>
                      <a:pt x="646" y="5"/>
                    </a:cubicBezTo>
                    <a:cubicBezTo>
                      <a:pt x="624" y="2"/>
                      <a:pt x="602" y="1"/>
                      <a:pt x="5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7" name="Google Shape;3687;p62"/>
              <p:cNvSpPr/>
              <p:nvPr/>
            </p:nvSpPr>
            <p:spPr>
              <a:xfrm>
                <a:off x="9792956" y="2475173"/>
                <a:ext cx="66735" cy="53713"/>
              </a:xfrm>
              <a:custGeom>
                <a:avLst/>
                <a:gdLst/>
                <a:ahLst/>
                <a:cxnLst/>
                <a:rect l="l" t="t" r="r" b="b"/>
                <a:pathLst>
                  <a:path w="656" h="528" extrusionOk="0">
                    <a:moveTo>
                      <a:pt x="365" y="1"/>
                    </a:moveTo>
                    <a:cubicBezTo>
                      <a:pt x="358" y="1"/>
                      <a:pt x="351" y="1"/>
                      <a:pt x="344" y="2"/>
                    </a:cubicBezTo>
                    <a:cubicBezTo>
                      <a:pt x="69" y="13"/>
                      <a:pt x="0" y="396"/>
                      <a:pt x="259" y="507"/>
                    </a:cubicBezTo>
                    <a:cubicBezTo>
                      <a:pt x="294" y="521"/>
                      <a:pt x="329" y="528"/>
                      <a:pt x="363" y="528"/>
                    </a:cubicBezTo>
                    <a:cubicBezTo>
                      <a:pt x="492" y="528"/>
                      <a:pt x="601" y="428"/>
                      <a:pt x="625" y="289"/>
                    </a:cubicBezTo>
                    <a:cubicBezTo>
                      <a:pt x="655" y="129"/>
                      <a:pt x="517" y="1"/>
                      <a:pt x="3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8" name="Google Shape;3688;p62"/>
              <p:cNvSpPr/>
              <p:nvPr/>
            </p:nvSpPr>
            <p:spPr>
              <a:xfrm>
                <a:off x="10359191" y="2513831"/>
                <a:ext cx="47813" cy="51068"/>
              </a:xfrm>
              <a:custGeom>
                <a:avLst/>
                <a:gdLst/>
                <a:ahLst/>
                <a:cxnLst/>
                <a:rect l="l" t="t" r="r" b="b"/>
                <a:pathLst>
                  <a:path w="470" h="502" extrusionOk="0">
                    <a:moveTo>
                      <a:pt x="198" y="1"/>
                    </a:moveTo>
                    <a:cubicBezTo>
                      <a:pt x="94" y="1"/>
                      <a:pt x="7" y="74"/>
                      <a:pt x="7" y="199"/>
                    </a:cubicBezTo>
                    <a:cubicBezTo>
                      <a:pt x="1" y="374"/>
                      <a:pt x="152" y="502"/>
                      <a:pt x="284" y="502"/>
                    </a:cubicBezTo>
                    <a:cubicBezTo>
                      <a:pt x="376" y="502"/>
                      <a:pt x="458" y="438"/>
                      <a:pt x="468" y="283"/>
                    </a:cubicBezTo>
                    <a:cubicBezTo>
                      <a:pt x="470" y="177"/>
                      <a:pt x="411" y="74"/>
                      <a:pt x="308" y="27"/>
                    </a:cubicBezTo>
                    <a:cubicBezTo>
                      <a:pt x="271" y="9"/>
                      <a:pt x="234" y="1"/>
                      <a:pt x="1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9" name="Google Shape;3689;p62"/>
              <p:cNvSpPr/>
              <p:nvPr/>
            </p:nvSpPr>
            <p:spPr>
              <a:xfrm>
                <a:off x="10430708" y="2563679"/>
                <a:ext cx="71008" cy="56664"/>
              </a:xfrm>
              <a:custGeom>
                <a:avLst/>
                <a:gdLst/>
                <a:ahLst/>
                <a:cxnLst/>
                <a:rect l="l" t="t" r="r" b="b"/>
                <a:pathLst>
                  <a:path w="698" h="557" extrusionOk="0">
                    <a:moveTo>
                      <a:pt x="441" y="0"/>
                    </a:moveTo>
                    <a:cubicBezTo>
                      <a:pt x="412" y="0"/>
                      <a:pt x="383" y="4"/>
                      <a:pt x="355" y="13"/>
                    </a:cubicBezTo>
                    <a:cubicBezTo>
                      <a:pt x="80" y="78"/>
                      <a:pt x="1" y="479"/>
                      <a:pt x="313" y="553"/>
                    </a:cubicBezTo>
                    <a:cubicBezTo>
                      <a:pt x="330" y="555"/>
                      <a:pt x="347" y="556"/>
                      <a:pt x="363" y="556"/>
                    </a:cubicBezTo>
                    <a:cubicBezTo>
                      <a:pt x="537" y="556"/>
                      <a:pt x="671" y="420"/>
                      <a:pt x="689" y="244"/>
                    </a:cubicBezTo>
                    <a:cubicBezTo>
                      <a:pt x="697" y="89"/>
                      <a:pt x="574" y="0"/>
                      <a:pt x="4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0" name="Google Shape;3690;p62"/>
              <p:cNvSpPr/>
              <p:nvPr/>
            </p:nvSpPr>
            <p:spPr>
              <a:xfrm>
                <a:off x="9508211" y="3025538"/>
                <a:ext cx="70804" cy="66023"/>
              </a:xfrm>
              <a:custGeom>
                <a:avLst/>
                <a:gdLst/>
                <a:ahLst/>
                <a:cxnLst/>
                <a:rect l="l" t="t" r="r" b="b"/>
                <a:pathLst>
                  <a:path w="696" h="649" extrusionOk="0">
                    <a:moveTo>
                      <a:pt x="481" y="1"/>
                    </a:moveTo>
                    <a:cubicBezTo>
                      <a:pt x="304" y="6"/>
                      <a:pt x="157" y="100"/>
                      <a:pt x="63" y="243"/>
                    </a:cubicBezTo>
                    <a:cubicBezTo>
                      <a:pt x="31" y="296"/>
                      <a:pt x="0" y="369"/>
                      <a:pt x="2" y="445"/>
                    </a:cubicBezTo>
                    <a:cubicBezTo>
                      <a:pt x="7" y="559"/>
                      <a:pt x="103" y="648"/>
                      <a:pt x="216" y="648"/>
                    </a:cubicBezTo>
                    <a:cubicBezTo>
                      <a:pt x="221" y="648"/>
                      <a:pt x="226" y="648"/>
                      <a:pt x="231" y="648"/>
                    </a:cubicBezTo>
                    <a:cubicBezTo>
                      <a:pt x="458" y="630"/>
                      <a:pt x="633" y="452"/>
                      <a:pt x="675" y="232"/>
                    </a:cubicBezTo>
                    <a:cubicBezTo>
                      <a:pt x="696" y="114"/>
                      <a:pt x="603" y="1"/>
                      <a:pt x="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62"/>
              <p:cNvSpPr/>
              <p:nvPr/>
            </p:nvSpPr>
            <p:spPr>
              <a:xfrm>
                <a:off x="9597632" y="3078133"/>
                <a:ext cx="69380" cy="69075"/>
              </a:xfrm>
              <a:custGeom>
                <a:avLst/>
                <a:gdLst/>
                <a:ahLst/>
                <a:cxnLst/>
                <a:rect l="l" t="t" r="r" b="b"/>
                <a:pathLst>
                  <a:path w="682" h="679" extrusionOk="0">
                    <a:moveTo>
                      <a:pt x="479" y="0"/>
                    </a:moveTo>
                    <a:cubicBezTo>
                      <a:pt x="472" y="0"/>
                      <a:pt x="464" y="1"/>
                      <a:pt x="456" y="2"/>
                    </a:cubicBezTo>
                    <a:cubicBezTo>
                      <a:pt x="281" y="25"/>
                      <a:pt x="144" y="130"/>
                      <a:pt x="58" y="278"/>
                    </a:cubicBezTo>
                    <a:cubicBezTo>
                      <a:pt x="29" y="333"/>
                      <a:pt x="0" y="412"/>
                      <a:pt x="8" y="487"/>
                    </a:cubicBezTo>
                    <a:cubicBezTo>
                      <a:pt x="19" y="598"/>
                      <a:pt x="112" y="678"/>
                      <a:pt x="220" y="678"/>
                    </a:cubicBezTo>
                    <a:cubicBezTo>
                      <a:pt x="228" y="678"/>
                      <a:pt x="236" y="678"/>
                      <a:pt x="244" y="677"/>
                    </a:cubicBezTo>
                    <a:cubicBezTo>
                      <a:pt x="476" y="644"/>
                      <a:pt x="649" y="441"/>
                      <a:pt x="673" y="212"/>
                    </a:cubicBezTo>
                    <a:cubicBezTo>
                      <a:pt x="681" y="97"/>
                      <a:pt x="589" y="0"/>
                      <a:pt x="4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2" name="Google Shape;3692;p62"/>
              <p:cNvSpPr/>
              <p:nvPr/>
            </p:nvSpPr>
            <p:spPr>
              <a:xfrm>
                <a:off x="8910337" y="3038662"/>
                <a:ext cx="89217" cy="63480"/>
              </a:xfrm>
              <a:custGeom>
                <a:avLst/>
                <a:gdLst/>
                <a:ahLst/>
                <a:cxnLst/>
                <a:rect l="l" t="t" r="r" b="b"/>
                <a:pathLst>
                  <a:path w="877" h="624" extrusionOk="0">
                    <a:moveTo>
                      <a:pt x="608" y="1"/>
                    </a:moveTo>
                    <a:cubicBezTo>
                      <a:pt x="565" y="1"/>
                      <a:pt x="524" y="6"/>
                      <a:pt x="485" y="15"/>
                    </a:cubicBezTo>
                    <a:cubicBezTo>
                      <a:pt x="305" y="60"/>
                      <a:pt x="142" y="155"/>
                      <a:pt x="58" y="330"/>
                    </a:cubicBezTo>
                    <a:cubicBezTo>
                      <a:pt x="1" y="453"/>
                      <a:pt x="82" y="602"/>
                      <a:pt x="216" y="618"/>
                    </a:cubicBezTo>
                    <a:cubicBezTo>
                      <a:pt x="238" y="622"/>
                      <a:pt x="260" y="623"/>
                      <a:pt x="280" y="623"/>
                    </a:cubicBezTo>
                    <a:cubicBezTo>
                      <a:pt x="326" y="623"/>
                      <a:pt x="368" y="616"/>
                      <a:pt x="409" y="606"/>
                    </a:cubicBezTo>
                    <a:cubicBezTo>
                      <a:pt x="588" y="554"/>
                      <a:pt x="741" y="444"/>
                      <a:pt x="825" y="270"/>
                    </a:cubicBezTo>
                    <a:cubicBezTo>
                      <a:pt x="877" y="158"/>
                      <a:pt x="803" y="22"/>
                      <a:pt x="680" y="6"/>
                    </a:cubicBezTo>
                    <a:cubicBezTo>
                      <a:pt x="655" y="2"/>
                      <a:pt x="631" y="1"/>
                      <a:pt x="6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3" name="Google Shape;3693;p62"/>
              <p:cNvSpPr/>
              <p:nvPr/>
            </p:nvSpPr>
            <p:spPr>
              <a:xfrm>
                <a:off x="8938110" y="3150871"/>
                <a:ext cx="107223" cy="80163"/>
              </a:xfrm>
              <a:custGeom>
                <a:avLst/>
                <a:gdLst/>
                <a:ahLst/>
                <a:cxnLst/>
                <a:rect l="l" t="t" r="r" b="b"/>
                <a:pathLst>
                  <a:path w="1054" h="788" extrusionOk="0">
                    <a:moveTo>
                      <a:pt x="846" y="1"/>
                    </a:moveTo>
                    <a:cubicBezTo>
                      <a:pt x="839" y="1"/>
                      <a:pt x="833" y="1"/>
                      <a:pt x="826" y="2"/>
                    </a:cubicBezTo>
                    <a:cubicBezTo>
                      <a:pt x="738" y="9"/>
                      <a:pt x="661" y="33"/>
                      <a:pt x="589" y="64"/>
                    </a:cubicBezTo>
                    <a:cubicBezTo>
                      <a:pt x="370" y="158"/>
                      <a:pt x="174" y="298"/>
                      <a:pt x="63" y="516"/>
                    </a:cubicBezTo>
                    <a:cubicBezTo>
                      <a:pt x="1" y="637"/>
                      <a:pt x="98" y="787"/>
                      <a:pt x="230" y="787"/>
                    </a:cubicBezTo>
                    <a:cubicBezTo>
                      <a:pt x="237" y="787"/>
                      <a:pt x="243" y="787"/>
                      <a:pt x="250" y="786"/>
                    </a:cubicBezTo>
                    <a:cubicBezTo>
                      <a:pt x="338" y="779"/>
                      <a:pt x="415" y="753"/>
                      <a:pt x="485" y="721"/>
                    </a:cubicBezTo>
                    <a:cubicBezTo>
                      <a:pt x="700" y="618"/>
                      <a:pt x="888" y="466"/>
                      <a:pt x="999" y="249"/>
                    </a:cubicBezTo>
                    <a:cubicBezTo>
                      <a:pt x="1053" y="139"/>
                      <a:pt x="966" y="1"/>
                      <a:pt x="8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694" name="Google Shape;3694;p62"/>
          <p:cNvGrpSpPr/>
          <p:nvPr/>
        </p:nvGrpSpPr>
        <p:grpSpPr>
          <a:xfrm rot="10097637" flipH="1">
            <a:off x="4035355" y="3412648"/>
            <a:ext cx="1156878" cy="1124479"/>
            <a:chOff x="8251456" y="2243387"/>
            <a:chExt cx="738809" cy="718119"/>
          </a:xfrm>
        </p:grpSpPr>
        <p:sp>
          <p:nvSpPr>
            <p:cNvPr id="3695" name="Google Shape;3695;p62"/>
            <p:cNvSpPr/>
            <p:nvPr/>
          </p:nvSpPr>
          <p:spPr>
            <a:xfrm>
              <a:off x="8251456" y="2243387"/>
              <a:ext cx="738809" cy="718119"/>
            </a:xfrm>
            <a:custGeom>
              <a:avLst/>
              <a:gdLst/>
              <a:ahLst/>
              <a:cxnLst/>
              <a:rect l="l" t="t" r="r" b="b"/>
              <a:pathLst>
                <a:path w="31065" h="30195" extrusionOk="0">
                  <a:moveTo>
                    <a:pt x="17921" y="0"/>
                  </a:moveTo>
                  <a:cubicBezTo>
                    <a:pt x="16946" y="0"/>
                    <a:pt x="16142" y="571"/>
                    <a:pt x="15751" y="913"/>
                  </a:cubicBezTo>
                  <a:cubicBezTo>
                    <a:pt x="15122" y="1459"/>
                    <a:pt x="14600" y="2114"/>
                    <a:pt x="14198" y="2858"/>
                  </a:cubicBezTo>
                  <a:cubicBezTo>
                    <a:pt x="14031" y="3167"/>
                    <a:pt x="13888" y="3488"/>
                    <a:pt x="13770" y="3814"/>
                  </a:cubicBezTo>
                  <a:cubicBezTo>
                    <a:pt x="13277" y="3892"/>
                    <a:pt x="12806" y="4127"/>
                    <a:pt x="12466" y="4476"/>
                  </a:cubicBezTo>
                  <a:cubicBezTo>
                    <a:pt x="11845" y="5112"/>
                    <a:pt x="11678" y="5931"/>
                    <a:pt x="11596" y="6645"/>
                  </a:cubicBezTo>
                  <a:cubicBezTo>
                    <a:pt x="11510" y="7391"/>
                    <a:pt x="11468" y="8145"/>
                    <a:pt x="11468" y="8898"/>
                  </a:cubicBezTo>
                  <a:cubicBezTo>
                    <a:pt x="10605" y="8288"/>
                    <a:pt x="9733" y="7703"/>
                    <a:pt x="8867" y="7151"/>
                  </a:cubicBezTo>
                  <a:cubicBezTo>
                    <a:pt x="8865" y="7150"/>
                    <a:pt x="8863" y="7150"/>
                    <a:pt x="8862" y="7149"/>
                  </a:cubicBezTo>
                  <a:cubicBezTo>
                    <a:pt x="8631" y="7003"/>
                    <a:pt x="8364" y="6925"/>
                    <a:pt x="8090" y="6925"/>
                  </a:cubicBezTo>
                  <a:cubicBezTo>
                    <a:pt x="7618" y="6925"/>
                    <a:pt x="7175" y="7156"/>
                    <a:pt x="6907" y="7544"/>
                  </a:cubicBezTo>
                  <a:cubicBezTo>
                    <a:pt x="6452" y="8197"/>
                    <a:pt x="6614" y="9098"/>
                    <a:pt x="7266" y="9553"/>
                  </a:cubicBezTo>
                  <a:lnTo>
                    <a:pt x="7270" y="9555"/>
                  </a:lnTo>
                  <a:cubicBezTo>
                    <a:pt x="7857" y="9962"/>
                    <a:pt x="8445" y="10378"/>
                    <a:pt x="9029" y="10803"/>
                  </a:cubicBezTo>
                  <a:cubicBezTo>
                    <a:pt x="8850" y="10820"/>
                    <a:pt x="8666" y="10842"/>
                    <a:pt x="8480" y="10873"/>
                  </a:cubicBezTo>
                  <a:cubicBezTo>
                    <a:pt x="6934" y="11130"/>
                    <a:pt x="5180" y="11420"/>
                    <a:pt x="3659" y="12430"/>
                  </a:cubicBezTo>
                  <a:cubicBezTo>
                    <a:pt x="3073" y="12820"/>
                    <a:pt x="2402" y="13558"/>
                    <a:pt x="2281" y="14467"/>
                  </a:cubicBezTo>
                  <a:cubicBezTo>
                    <a:pt x="2269" y="14561"/>
                    <a:pt x="2262" y="14655"/>
                    <a:pt x="2262" y="14748"/>
                  </a:cubicBezTo>
                  <a:cubicBezTo>
                    <a:pt x="1683" y="15292"/>
                    <a:pt x="1161" y="15896"/>
                    <a:pt x="707" y="16547"/>
                  </a:cubicBezTo>
                  <a:cubicBezTo>
                    <a:pt x="398" y="16990"/>
                    <a:pt x="41" y="17593"/>
                    <a:pt x="19" y="18340"/>
                  </a:cubicBezTo>
                  <a:cubicBezTo>
                    <a:pt x="1" y="18981"/>
                    <a:pt x="249" y="19600"/>
                    <a:pt x="717" y="20083"/>
                  </a:cubicBezTo>
                  <a:cubicBezTo>
                    <a:pt x="938" y="20310"/>
                    <a:pt x="1196" y="20493"/>
                    <a:pt x="1477" y="20626"/>
                  </a:cubicBezTo>
                  <a:cubicBezTo>
                    <a:pt x="1557" y="20817"/>
                    <a:pt x="1667" y="20997"/>
                    <a:pt x="1800" y="21156"/>
                  </a:cubicBezTo>
                  <a:cubicBezTo>
                    <a:pt x="2015" y="21416"/>
                    <a:pt x="2290" y="21620"/>
                    <a:pt x="2592" y="21746"/>
                  </a:cubicBezTo>
                  <a:cubicBezTo>
                    <a:pt x="2887" y="21869"/>
                    <a:pt x="3212" y="21932"/>
                    <a:pt x="3556" y="21932"/>
                  </a:cubicBezTo>
                  <a:cubicBezTo>
                    <a:pt x="3973" y="21932"/>
                    <a:pt x="4349" y="21842"/>
                    <a:pt x="4669" y="21758"/>
                  </a:cubicBezTo>
                  <a:cubicBezTo>
                    <a:pt x="6010" y="21403"/>
                    <a:pt x="7372" y="20896"/>
                    <a:pt x="8708" y="20374"/>
                  </a:cubicBezTo>
                  <a:lnTo>
                    <a:pt x="8708" y="20374"/>
                  </a:lnTo>
                  <a:cubicBezTo>
                    <a:pt x="8664" y="21082"/>
                    <a:pt x="8680" y="21796"/>
                    <a:pt x="8755" y="22510"/>
                  </a:cubicBezTo>
                  <a:cubicBezTo>
                    <a:pt x="8916" y="24047"/>
                    <a:pt x="9343" y="25513"/>
                    <a:pt x="10022" y="26868"/>
                  </a:cubicBezTo>
                  <a:cubicBezTo>
                    <a:pt x="10254" y="27331"/>
                    <a:pt x="10573" y="27849"/>
                    <a:pt x="11174" y="28167"/>
                  </a:cubicBezTo>
                  <a:cubicBezTo>
                    <a:pt x="11419" y="28297"/>
                    <a:pt x="11693" y="28374"/>
                    <a:pt x="11974" y="28392"/>
                  </a:cubicBezTo>
                  <a:cubicBezTo>
                    <a:pt x="12081" y="28547"/>
                    <a:pt x="12196" y="28698"/>
                    <a:pt x="12319" y="28842"/>
                  </a:cubicBezTo>
                  <a:cubicBezTo>
                    <a:pt x="12726" y="29320"/>
                    <a:pt x="13205" y="29716"/>
                    <a:pt x="13744" y="30023"/>
                  </a:cubicBezTo>
                  <a:cubicBezTo>
                    <a:pt x="13941" y="30134"/>
                    <a:pt x="14165" y="30194"/>
                    <a:pt x="14392" y="30194"/>
                  </a:cubicBezTo>
                  <a:cubicBezTo>
                    <a:pt x="14616" y="30194"/>
                    <a:pt x="14837" y="30136"/>
                    <a:pt x="15031" y="30029"/>
                  </a:cubicBezTo>
                  <a:cubicBezTo>
                    <a:pt x="15668" y="29674"/>
                    <a:pt x="15969" y="29096"/>
                    <a:pt x="16167" y="28712"/>
                  </a:cubicBezTo>
                  <a:cubicBezTo>
                    <a:pt x="16186" y="28677"/>
                    <a:pt x="16203" y="28644"/>
                    <a:pt x="16220" y="28612"/>
                  </a:cubicBezTo>
                  <a:lnTo>
                    <a:pt x="16252" y="28612"/>
                  </a:lnTo>
                  <a:cubicBezTo>
                    <a:pt x="16462" y="28612"/>
                    <a:pt x="16666" y="28570"/>
                    <a:pt x="16855" y="28490"/>
                  </a:cubicBezTo>
                  <a:cubicBezTo>
                    <a:pt x="17142" y="28366"/>
                    <a:pt x="17380" y="28156"/>
                    <a:pt x="17547" y="27882"/>
                  </a:cubicBezTo>
                  <a:cubicBezTo>
                    <a:pt x="17672" y="27678"/>
                    <a:pt x="17727" y="27488"/>
                    <a:pt x="17749" y="27406"/>
                  </a:cubicBezTo>
                  <a:cubicBezTo>
                    <a:pt x="17826" y="27137"/>
                    <a:pt x="17912" y="26853"/>
                    <a:pt x="18004" y="26553"/>
                  </a:cubicBezTo>
                  <a:cubicBezTo>
                    <a:pt x="18268" y="25685"/>
                    <a:pt x="18561" y="24725"/>
                    <a:pt x="18724" y="23759"/>
                  </a:cubicBezTo>
                  <a:cubicBezTo>
                    <a:pt x="19377" y="24289"/>
                    <a:pt x="20057" y="24789"/>
                    <a:pt x="20753" y="25252"/>
                  </a:cubicBezTo>
                  <a:cubicBezTo>
                    <a:pt x="20970" y="25397"/>
                    <a:pt x="21220" y="25472"/>
                    <a:pt x="21481" y="25472"/>
                  </a:cubicBezTo>
                  <a:cubicBezTo>
                    <a:pt x="21674" y="25472"/>
                    <a:pt x="21869" y="25429"/>
                    <a:pt x="22043" y="25346"/>
                  </a:cubicBezTo>
                  <a:cubicBezTo>
                    <a:pt x="22274" y="25236"/>
                    <a:pt x="22465" y="25061"/>
                    <a:pt x="22596" y="24848"/>
                  </a:cubicBezTo>
                  <a:cubicBezTo>
                    <a:pt x="23430" y="25284"/>
                    <a:pt x="24295" y="25667"/>
                    <a:pt x="25174" y="25992"/>
                  </a:cubicBezTo>
                  <a:cubicBezTo>
                    <a:pt x="25441" y="26091"/>
                    <a:pt x="25798" y="26203"/>
                    <a:pt x="26198" y="26203"/>
                  </a:cubicBezTo>
                  <a:cubicBezTo>
                    <a:pt x="26549" y="26203"/>
                    <a:pt x="26874" y="26119"/>
                    <a:pt x="27165" y="25954"/>
                  </a:cubicBezTo>
                  <a:cubicBezTo>
                    <a:pt x="27747" y="25624"/>
                    <a:pt x="28102" y="25020"/>
                    <a:pt x="28139" y="24299"/>
                  </a:cubicBezTo>
                  <a:cubicBezTo>
                    <a:pt x="28163" y="23807"/>
                    <a:pt x="28040" y="23345"/>
                    <a:pt x="27932" y="23045"/>
                  </a:cubicBezTo>
                  <a:cubicBezTo>
                    <a:pt x="27663" y="22295"/>
                    <a:pt x="27328" y="21566"/>
                    <a:pt x="26933" y="20873"/>
                  </a:cubicBezTo>
                  <a:cubicBezTo>
                    <a:pt x="26984" y="20810"/>
                    <a:pt x="27031" y="20744"/>
                    <a:pt x="27076" y="20677"/>
                  </a:cubicBezTo>
                  <a:cubicBezTo>
                    <a:pt x="27365" y="20246"/>
                    <a:pt x="27373" y="19684"/>
                    <a:pt x="27095" y="19245"/>
                  </a:cubicBezTo>
                  <a:cubicBezTo>
                    <a:pt x="26572" y="18419"/>
                    <a:pt x="25975" y="17641"/>
                    <a:pt x="25307" y="16920"/>
                  </a:cubicBezTo>
                  <a:cubicBezTo>
                    <a:pt x="26004" y="16890"/>
                    <a:pt x="26692" y="16817"/>
                    <a:pt x="27360" y="16706"/>
                  </a:cubicBezTo>
                  <a:cubicBezTo>
                    <a:pt x="27674" y="16653"/>
                    <a:pt x="28325" y="16544"/>
                    <a:pt x="28833" y="16025"/>
                  </a:cubicBezTo>
                  <a:cubicBezTo>
                    <a:pt x="29076" y="15776"/>
                    <a:pt x="29244" y="15458"/>
                    <a:pt x="29317" y="15117"/>
                  </a:cubicBezTo>
                  <a:cubicBezTo>
                    <a:pt x="29587" y="14968"/>
                    <a:pt x="29857" y="14814"/>
                    <a:pt x="30121" y="14658"/>
                  </a:cubicBezTo>
                  <a:cubicBezTo>
                    <a:pt x="30208" y="14605"/>
                    <a:pt x="30413" y="14484"/>
                    <a:pt x="30604" y="14279"/>
                  </a:cubicBezTo>
                  <a:cubicBezTo>
                    <a:pt x="30864" y="14000"/>
                    <a:pt x="31015" y="13660"/>
                    <a:pt x="31040" y="13293"/>
                  </a:cubicBezTo>
                  <a:cubicBezTo>
                    <a:pt x="31064" y="12985"/>
                    <a:pt x="30998" y="12689"/>
                    <a:pt x="30847" y="12410"/>
                  </a:cubicBezTo>
                  <a:cubicBezTo>
                    <a:pt x="30734" y="12201"/>
                    <a:pt x="30603" y="12058"/>
                    <a:pt x="30540" y="11990"/>
                  </a:cubicBezTo>
                  <a:cubicBezTo>
                    <a:pt x="30311" y="11740"/>
                    <a:pt x="30068" y="11503"/>
                    <a:pt x="29814" y="11281"/>
                  </a:cubicBezTo>
                  <a:cubicBezTo>
                    <a:pt x="29851" y="11066"/>
                    <a:pt x="29856" y="10844"/>
                    <a:pt x="29827" y="10623"/>
                  </a:cubicBezTo>
                  <a:cubicBezTo>
                    <a:pt x="29780" y="10247"/>
                    <a:pt x="29638" y="9896"/>
                    <a:pt x="29418" y="9606"/>
                  </a:cubicBezTo>
                  <a:cubicBezTo>
                    <a:pt x="28795" y="8778"/>
                    <a:pt x="27805" y="8571"/>
                    <a:pt x="27330" y="8472"/>
                  </a:cubicBezTo>
                  <a:cubicBezTo>
                    <a:pt x="25678" y="8127"/>
                    <a:pt x="24066" y="7952"/>
                    <a:pt x="22542" y="7952"/>
                  </a:cubicBezTo>
                  <a:cubicBezTo>
                    <a:pt x="22212" y="7952"/>
                    <a:pt x="21884" y="7961"/>
                    <a:pt x="21559" y="7978"/>
                  </a:cubicBezTo>
                  <a:cubicBezTo>
                    <a:pt x="21744" y="6639"/>
                    <a:pt x="21746" y="5301"/>
                    <a:pt x="21748" y="4003"/>
                  </a:cubicBezTo>
                  <a:cubicBezTo>
                    <a:pt x="21748" y="3849"/>
                    <a:pt x="21748" y="3692"/>
                    <a:pt x="21749" y="3537"/>
                  </a:cubicBezTo>
                  <a:cubicBezTo>
                    <a:pt x="21750" y="3279"/>
                    <a:pt x="21742" y="2970"/>
                    <a:pt x="21675" y="2646"/>
                  </a:cubicBezTo>
                  <a:cubicBezTo>
                    <a:pt x="21581" y="2182"/>
                    <a:pt x="21385" y="1788"/>
                    <a:pt x="21093" y="1473"/>
                  </a:cubicBezTo>
                  <a:cubicBezTo>
                    <a:pt x="20746" y="1099"/>
                    <a:pt x="20251" y="875"/>
                    <a:pt x="19723" y="851"/>
                  </a:cubicBezTo>
                  <a:cubicBezTo>
                    <a:pt x="19538" y="629"/>
                    <a:pt x="19325" y="449"/>
                    <a:pt x="19088" y="311"/>
                  </a:cubicBezTo>
                  <a:cubicBezTo>
                    <a:pt x="18734" y="105"/>
                    <a:pt x="18342" y="0"/>
                    <a:pt x="17921"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6" name="Google Shape;3696;p62"/>
            <p:cNvSpPr/>
            <p:nvPr/>
          </p:nvSpPr>
          <p:spPr>
            <a:xfrm>
              <a:off x="8282659" y="2274566"/>
              <a:ext cx="676047" cy="655665"/>
            </a:xfrm>
            <a:custGeom>
              <a:avLst/>
              <a:gdLst/>
              <a:ahLst/>
              <a:cxnLst/>
              <a:rect l="l" t="t" r="r" b="b"/>
              <a:pathLst>
                <a:path w="28426" h="27569" extrusionOk="0">
                  <a:moveTo>
                    <a:pt x="16607" y="0"/>
                  </a:moveTo>
                  <a:cubicBezTo>
                    <a:pt x="16148" y="0"/>
                    <a:pt x="15663" y="273"/>
                    <a:pt x="15300" y="591"/>
                  </a:cubicBezTo>
                  <a:cubicBezTo>
                    <a:pt x="14277" y="1479"/>
                    <a:pt x="13593" y="2748"/>
                    <a:pt x="13410" y="4089"/>
                  </a:cubicBezTo>
                  <a:cubicBezTo>
                    <a:pt x="13281" y="3881"/>
                    <a:pt x="13050" y="3787"/>
                    <a:pt x="12807" y="3787"/>
                  </a:cubicBezTo>
                  <a:cubicBezTo>
                    <a:pt x="12548" y="3787"/>
                    <a:pt x="12275" y="3893"/>
                    <a:pt x="12093" y="4080"/>
                  </a:cubicBezTo>
                  <a:cubicBezTo>
                    <a:pt x="11740" y="4442"/>
                    <a:pt x="11646" y="4978"/>
                    <a:pt x="11588" y="5481"/>
                  </a:cubicBezTo>
                  <a:cubicBezTo>
                    <a:pt x="11390" y="7204"/>
                    <a:pt x="11438" y="8955"/>
                    <a:pt x="11726" y="10665"/>
                  </a:cubicBezTo>
                  <a:cubicBezTo>
                    <a:pt x="11224" y="10749"/>
                    <a:pt x="10697" y="10767"/>
                    <a:pt x="10163" y="10767"/>
                  </a:cubicBezTo>
                  <a:cubicBezTo>
                    <a:pt x="9761" y="10767"/>
                    <a:pt x="9355" y="10756"/>
                    <a:pt x="8952" y="10756"/>
                  </a:cubicBezTo>
                  <a:cubicBezTo>
                    <a:pt x="8417" y="10756"/>
                    <a:pt x="7888" y="10774"/>
                    <a:pt x="7382" y="10859"/>
                  </a:cubicBezTo>
                  <a:cubicBezTo>
                    <a:pt x="5884" y="11105"/>
                    <a:pt x="4337" y="11373"/>
                    <a:pt x="3072" y="12212"/>
                  </a:cubicBezTo>
                  <a:cubicBezTo>
                    <a:pt x="2506" y="12587"/>
                    <a:pt x="1984" y="13376"/>
                    <a:pt x="2432" y="13888"/>
                  </a:cubicBezTo>
                  <a:cubicBezTo>
                    <a:pt x="1683" y="14488"/>
                    <a:pt x="1019" y="15199"/>
                    <a:pt x="471" y="15986"/>
                  </a:cubicBezTo>
                  <a:cubicBezTo>
                    <a:pt x="245" y="16312"/>
                    <a:pt x="31" y="16671"/>
                    <a:pt x="19" y="17067"/>
                  </a:cubicBezTo>
                  <a:cubicBezTo>
                    <a:pt x="1" y="17688"/>
                    <a:pt x="592" y="18235"/>
                    <a:pt x="1199" y="18235"/>
                  </a:cubicBezTo>
                  <a:cubicBezTo>
                    <a:pt x="1280" y="18235"/>
                    <a:pt x="1360" y="18226"/>
                    <a:pt x="1440" y="18206"/>
                  </a:cubicBezTo>
                  <a:lnTo>
                    <a:pt x="1440" y="18206"/>
                  </a:lnTo>
                  <a:cubicBezTo>
                    <a:pt x="1156" y="18515"/>
                    <a:pt x="1400" y="19062"/>
                    <a:pt x="1786" y="19223"/>
                  </a:cubicBezTo>
                  <a:cubicBezTo>
                    <a:pt x="1933" y="19284"/>
                    <a:pt x="2087" y="19308"/>
                    <a:pt x="2244" y="19308"/>
                  </a:cubicBezTo>
                  <a:cubicBezTo>
                    <a:pt x="2503" y="19308"/>
                    <a:pt x="2770" y="19244"/>
                    <a:pt x="3022" y="19177"/>
                  </a:cubicBezTo>
                  <a:cubicBezTo>
                    <a:pt x="5007" y="18653"/>
                    <a:pt x="7130" y="17739"/>
                    <a:pt x="9047" y="17004"/>
                  </a:cubicBezTo>
                  <a:lnTo>
                    <a:pt x="9047" y="17004"/>
                  </a:lnTo>
                  <a:cubicBezTo>
                    <a:pt x="8359" y="19644"/>
                    <a:pt x="8663" y="22529"/>
                    <a:pt x="9884" y="24967"/>
                  </a:cubicBezTo>
                  <a:cubicBezTo>
                    <a:pt x="10028" y="25252"/>
                    <a:pt x="10198" y="25546"/>
                    <a:pt x="10480" y="25695"/>
                  </a:cubicBezTo>
                  <a:cubicBezTo>
                    <a:pt x="10574" y="25746"/>
                    <a:pt x="10684" y="25771"/>
                    <a:pt x="10794" y="25771"/>
                  </a:cubicBezTo>
                  <a:cubicBezTo>
                    <a:pt x="11009" y="25771"/>
                    <a:pt x="11219" y="25673"/>
                    <a:pt x="11296" y="25476"/>
                  </a:cubicBezTo>
                  <a:cubicBezTo>
                    <a:pt x="11625" y="26352"/>
                    <a:pt x="12268" y="27106"/>
                    <a:pt x="13081" y="27568"/>
                  </a:cubicBezTo>
                  <a:cubicBezTo>
                    <a:pt x="13438" y="27370"/>
                    <a:pt x="13599" y="26953"/>
                    <a:pt x="13797" y="26594"/>
                  </a:cubicBezTo>
                  <a:cubicBezTo>
                    <a:pt x="13977" y="26268"/>
                    <a:pt x="14283" y="25941"/>
                    <a:pt x="14639" y="25941"/>
                  </a:cubicBezTo>
                  <a:cubicBezTo>
                    <a:pt x="14674" y="25941"/>
                    <a:pt x="14710" y="25944"/>
                    <a:pt x="14746" y="25951"/>
                  </a:cubicBezTo>
                  <a:cubicBezTo>
                    <a:pt x="14811" y="25963"/>
                    <a:pt x="14878" y="25986"/>
                    <a:pt x="14942" y="25986"/>
                  </a:cubicBezTo>
                  <a:cubicBezTo>
                    <a:pt x="14970" y="25986"/>
                    <a:pt x="14996" y="25982"/>
                    <a:pt x="15022" y="25971"/>
                  </a:cubicBezTo>
                  <a:cubicBezTo>
                    <a:pt x="15112" y="25931"/>
                    <a:pt x="15149" y="25827"/>
                    <a:pt x="15176" y="25732"/>
                  </a:cubicBezTo>
                  <a:cubicBezTo>
                    <a:pt x="15797" y="23542"/>
                    <a:pt x="17014" y="20530"/>
                    <a:pt x="15492" y="18836"/>
                  </a:cubicBezTo>
                  <a:cubicBezTo>
                    <a:pt x="15462" y="18803"/>
                    <a:pt x="15432" y="18770"/>
                    <a:pt x="15402" y="18736"/>
                  </a:cubicBezTo>
                  <a:lnTo>
                    <a:pt x="15402" y="18736"/>
                  </a:lnTo>
                  <a:cubicBezTo>
                    <a:pt x="16813" y="20297"/>
                    <a:pt x="18418" y="21680"/>
                    <a:pt x="20169" y="22846"/>
                  </a:cubicBezTo>
                  <a:cubicBezTo>
                    <a:pt x="20214" y="22380"/>
                    <a:pt x="20260" y="21914"/>
                    <a:pt x="20307" y="21450"/>
                  </a:cubicBezTo>
                  <a:cubicBezTo>
                    <a:pt x="21566" y="22258"/>
                    <a:pt x="22912" y="22927"/>
                    <a:pt x="24316" y="23446"/>
                  </a:cubicBezTo>
                  <a:cubicBezTo>
                    <a:pt x="24496" y="23512"/>
                    <a:pt x="24696" y="23575"/>
                    <a:pt x="24885" y="23575"/>
                  </a:cubicBezTo>
                  <a:cubicBezTo>
                    <a:pt x="24998" y="23575"/>
                    <a:pt x="25106" y="23553"/>
                    <a:pt x="25205" y="23497"/>
                  </a:cubicBezTo>
                  <a:cubicBezTo>
                    <a:pt x="25627" y="23257"/>
                    <a:pt x="25548" y="22629"/>
                    <a:pt x="25384" y="22172"/>
                  </a:cubicBezTo>
                  <a:cubicBezTo>
                    <a:pt x="25016" y="21148"/>
                    <a:pt x="24514" y="20173"/>
                    <a:pt x="23893" y="19278"/>
                  </a:cubicBezTo>
                  <a:cubicBezTo>
                    <a:pt x="24207" y="19145"/>
                    <a:pt x="24482" y="18916"/>
                    <a:pt x="24672" y="18632"/>
                  </a:cubicBezTo>
                  <a:cubicBezTo>
                    <a:pt x="23496" y="16776"/>
                    <a:pt x="21907" y="15184"/>
                    <a:pt x="20052" y="14007"/>
                  </a:cubicBezTo>
                  <a:lnTo>
                    <a:pt x="20052" y="14007"/>
                  </a:lnTo>
                  <a:cubicBezTo>
                    <a:pt x="21090" y="14206"/>
                    <a:pt x="22158" y="14309"/>
                    <a:pt x="23224" y="14309"/>
                  </a:cubicBezTo>
                  <a:cubicBezTo>
                    <a:pt x="24100" y="14309"/>
                    <a:pt x="24975" y="14240"/>
                    <a:pt x="25831" y="14097"/>
                  </a:cubicBezTo>
                  <a:cubicBezTo>
                    <a:pt x="26102" y="14051"/>
                    <a:pt x="26389" y="13990"/>
                    <a:pt x="26581" y="13793"/>
                  </a:cubicBezTo>
                  <a:cubicBezTo>
                    <a:pt x="26772" y="13596"/>
                    <a:pt x="26801" y="13221"/>
                    <a:pt x="26566" y="13076"/>
                  </a:cubicBezTo>
                  <a:cubicBezTo>
                    <a:pt x="27100" y="12807"/>
                    <a:pt x="27622" y="12519"/>
                    <a:pt x="28136" y="12213"/>
                  </a:cubicBezTo>
                  <a:cubicBezTo>
                    <a:pt x="28264" y="12138"/>
                    <a:pt x="28408" y="12036"/>
                    <a:pt x="28418" y="11887"/>
                  </a:cubicBezTo>
                  <a:cubicBezTo>
                    <a:pt x="28426" y="11763"/>
                    <a:pt x="28339" y="11656"/>
                    <a:pt x="28256" y="11565"/>
                  </a:cubicBezTo>
                  <a:cubicBezTo>
                    <a:pt x="27809" y="11075"/>
                    <a:pt x="27298" y="10644"/>
                    <a:pt x="26740" y="10285"/>
                  </a:cubicBezTo>
                  <a:cubicBezTo>
                    <a:pt x="27229" y="10200"/>
                    <a:pt x="27355" y="9481"/>
                    <a:pt x="27056" y="9083"/>
                  </a:cubicBezTo>
                  <a:cubicBezTo>
                    <a:pt x="26757" y="8688"/>
                    <a:pt x="26234" y="8547"/>
                    <a:pt x="25747" y="8446"/>
                  </a:cubicBezTo>
                  <a:cubicBezTo>
                    <a:pt x="24263" y="8135"/>
                    <a:pt x="22744" y="7953"/>
                    <a:pt x="21228" y="7953"/>
                  </a:cubicBezTo>
                  <a:cubicBezTo>
                    <a:pt x="20346" y="7953"/>
                    <a:pt x="19465" y="8015"/>
                    <a:pt x="18592" y="8149"/>
                  </a:cubicBezTo>
                  <a:cubicBezTo>
                    <a:pt x="19160" y="6231"/>
                    <a:pt x="19114" y="4220"/>
                    <a:pt x="19121" y="2220"/>
                  </a:cubicBezTo>
                  <a:cubicBezTo>
                    <a:pt x="19122" y="1808"/>
                    <a:pt x="19096" y="1356"/>
                    <a:pt x="18816" y="1054"/>
                  </a:cubicBezTo>
                  <a:cubicBezTo>
                    <a:pt x="18691" y="919"/>
                    <a:pt x="18498" y="849"/>
                    <a:pt x="18313" y="849"/>
                  </a:cubicBezTo>
                  <a:cubicBezTo>
                    <a:pt x="18084" y="849"/>
                    <a:pt x="17869" y="955"/>
                    <a:pt x="17812" y="1176"/>
                  </a:cubicBezTo>
                  <a:cubicBezTo>
                    <a:pt x="17661" y="776"/>
                    <a:pt x="17483" y="348"/>
                    <a:pt x="17115" y="134"/>
                  </a:cubicBezTo>
                  <a:cubicBezTo>
                    <a:pt x="16955" y="40"/>
                    <a:pt x="16783" y="0"/>
                    <a:pt x="1660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97" name="Google Shape;3697;p62"/>
            <p:cNvGrpSpPr/>
            <p:nvPr/>
          </p:nvGrpSpPr>
          <p:grpSpPr>
            <a:xfrm>
              <a:off x="8332888" y="2330337"/>
              <a:ext cx="590382" cy="592213"/>
              <a:chOff x="8807111" y="2103543"/>
              <a:chExt cx="2081741" cy="2088198"/>
            </a:xfrm>
          </p:grpSpPr>
          <p:sp>
            <p:nvSpPr>
              <p:cNvPr id="3698" name="Google Shape;3698;p62"/>
              <p:cNvSpPr/>
              <p:nvPr/>
            </p:nvSpPr>
            <p:spPr>
              <a:xfrm>
                <a:off x="8807111" y="2103543"/>
                <a:ext cx="2081741" cy="2088198"/>
              </a:xfrm>
              <a:custGeom>
                <a:avLst/>
                <a:gdLst/>
                <a:ahLst/>
                <a:cxnLst/>
                <a:rect l="l" t="t" r="r" b="b"/>
                <a:pathLst>
                  <a:path w="24824" h="24901" extrusionOk="0">
                    <a:moveTo>
                      <a:pt x="14107" y="1"/>
                    </a:moveTo>
                    <a:cubicBezTo>
                      <a:pt x="14060" y="1"/>
                      <a:pt x="14014" y="25"/>
                      <a:pt x="13989" y="69"/>
                    </a:cubicBezTo>
                    <a:cubicBezTo>
                      <a:pt x="13758" y="409"/>
                      <a:pt x="13584" y="789"/>
                      <a:pt x="13434" y="1170"/>
                    </a:cubicBezTo>
                    <a:cubicBezTo>
                      <a:pt x="13005" y="2290"/>
                      <a:pt x="12539" y="3431"/>
                      <a:pt x="12227" y="4591"/>
                    </a:cubicBezTo>
                    <a:cubicBezTo>
                      <a:pt x="11938" y="5646"/>
                      <a:pt x="11576" y="6692"/>
                      <a:pt x="11240" y="7737"/>
                    </a:cubicBezTo>
                    <a:cubicBezTo>
                      <a:pt x="11104" y="8167"/>
                      <a:pt x="10972" y="8602"/>
                      <a:pt x="10943" y="9053"/>
                    </a:cubicBezTo>
                    <a:cubicBezTo>
                      <a:pt x="10935" y="9058"/>
                      <a:pt x="10926" y="9060"/>
                      <a:pt x="10917" y="9064"/>
                    </a:cubicBezTo>
                    <a:cubicBezTo>
                      <a:pt x="8939" y="7458"/>
                      <a:pt x="6873" y="5957"/>
                      <a:pt x="4738" y="4601"/>
                    </a:cubicBezTo>
                    <a:cubicBezTo>
                      <a:pt x="4716" y="4588"/>
                      <a:pt x="4691" y="4581"/>
                      <a:pt x="4667" y="4581"/>
                    </a:cubicBezTo>
                    <a:cubicBezTo>
                      <a:pt x="4626" y="4581"/>
                      <a:pt x="4586" y="4600"/>
                      <a:pt x="4560" y="4637"/>
                    </a:cubicBezTo>
                    <a:cubicBezTo>
                      <a:pt x="4519" y="4696"/>
                      <a:pt x="4534" y="4778"/>
                      <a:pt x="4593" y="4817"/>
                    </a:cubicBezTo>
                    <a:cubicBezTo>
                      <a:pt x="6658" y="6244"/>
                      <a:pt x="8667" y="7757"/>
                      <a:pt x="10611" y="9352"/>
                    </a:cubicBezTo>
                    <a:cubicBezTo>
                      <a:pt x="9701" y="9659"/>
                      <a:pt x="8805" y="10010"/>
                      <a:pt x="7917" y="10379"/>
                    </a:cubicBezTo>
                    <a:cubicBezTo>
                      <a:pt x="6992" y="10762"/>
                      <a:pt x="6040" y="11187"/>
                      <a:pt x="5123" y="11595"/>
                    </a:cubicBezTo>
                    <a:cubicBezTo>
                      <a:pt x="4486" y="11883"/>
                      <a:pt x="3841" y="12187"/>
                      <a:pt x="3239" y="12557"/>
                    </a:cubicBezTo>
                    <a:cubicBezTo>
                      <a:pt x="2092" y="13255"/>
                      <a:pt x="1057" y="14133"/>
                      <a:pt x="60" y="15015"/>
                    </a:cubicBezTo>
                    <a:cubicBezTo>
                      <a:pt x="8" y="15060"/>
                      <a:pt x="1" y="15137"/>
                      <a:pt x="43" y="15193"/>
                    </a:cubicBezTo>
                    <a:cubicBezTo>
                      <a:pt x="68" y="15226"/>
                      <a:pt x="107" y="15243"/>
                      <a:pt x="146" y="15243"/>
                    </a:cubicBezTo>
                    <a:cubicBezTo>
                      <a:pt x="173" y="15243"/>
                      <a:pt x="201" y="15234"/>
                      <a:pt x="224" y="15216"/>
                    </a:cubicBezTo>
                    <a:cubicBezTo>
                      <a:pt x="1230" y="14443"/>
                      <a:pt x="2209" y="13656"/>
                      <a:pt x="3285" y="13001"/>
                    </a:cubicBezTo>
                    <a:cubicBezTo>
                      <a:pt x="3929" y="12607"/>
                      <a:pt x="4602" y="12286"/>
                      <a:pt x="5292" y="11975"/>
                    </a:cubicBezTo>
                    <a:cubicBezTo>
                      <a:pt x="7052" y="11178"/>
                      <a:pt x="8877" y="10337"/>
                      <a:pt x="10663" y="9600"/>
                    </a:cubicBezTo>
                    <a:lnTo>
                      <a:pt x="10663" y="9600"/>
                    </a:lnTo>
                    <a:cubicBezTo>
                      <a:pt x="9630" y="14591"/>
                      <a:pt x="9313" y="19871"/>
                      <a:pt x="10758" y="24808"/>
                    </a:cubicBezTo>
                    <a:cubicBezTo>
                      <a:pt x="10775" y="24864"/>
                      <a:pt x="10826" y="24900"/>
                      <a:pt x="10882" y="24900"/>
                    </a:cubicBezTo>
                    <a:cubicBezTo>
                      <a:pt x="10893" y="24900"/>
                      <a:pt x="10905" y="24899"/>
                      <a:pt x="10917" y="24896"/>
                    </a:cubicBezTo>
                    <a:cubicBezTo>
                      <a:pt x="10986" y="24878"/>
                      <a:pt x="11027" y="24805"/>
                      <a:pt x="11009" y="24736"/>
                    </a:cubicBezTo>
                    <a:cubicBezTo>
                      <a:pt x="10506" y="22857"/>
                      <a:pt x="10254" y="20918"/>
                      <a:pt x="10189" y="18976"/>
                    </a:cubicBezTo>
                    <a:cubicBezTo>
                      <a:pt x="10084" y="15871"/>
                      <a:pt x="10433" y="12763"/>
                      <a:pt x="11061" y="9722"/>
                    </a:cubicBezTo>
                    <a:cubicBezTo>
                      <a:pt x="14017" y="12177"/>
                      <a:pt x="16820" y="14819"/>
                      <a:pt x="19437" y="17621"/>
                    </a:cubicBezTo>
                    <a:cubicBezTo>
                      <a:pt x="19460" y="17646"/>
                      <a:pt x="19492" y="17659"/>
                      <a:pt x="19525" y="17659"/>
                    </a:cubicBezTo>
                    <a:cubicBezTo>
                      <a:pt x="19552" y="17659"/>
                      <a:pt x="19580" y="17649"/>
                      <a:pt x="19602" y="17630"/>
                    </a:cubicBezTo>
                    <a:cubicBezTo>
                      <a:pt x="19651" y="17587"/>
                      <a:pt x="19658" y="17513"/>
                      <a:pt x="19614" y="17462"/>
                    </a:cubicBezTo>
                    <a:cubicBezTo>
                      <a:pt x="18284" y="15916"/>
                      <a:pt x="16838" y="14412"/>
                      <a:pt x="15368" y="12994"/>
                    </a:cubicBezTo>
                    <a:cubicBezTo>
                      <a:pt x="14056" y="11741"/>
                      <a:pt x="12692" y="10526"/>
                      <a:pt x="11282" y="9364"/>
                    </a:cubicBezTo>
                    <a:cubicBezTo>
                      <a:pt x="12249" y="9006"/>
                      <a:pt x="13299" y="8871"/>
                      <a:pt x="14328" y="8844"/>
                    </a:cubicBezTo>
                    <a:cubicBezTo>
                      <a:pt x="14616" y="8840"/>
                      <a:pt x="14903" y="8838"/>
                      <a:pt x="15190" y="8838"/>
                    </a:cubicBezTo>
                    <a:cubicBezTo>
                      <a:pt x="18353" y="8838"/>
                      <a:pt x="21516" y="9081"/>
                      <a:pt x="24644" y="9549"/>
                    </a:cubicBezTo>
                    <a:cubicBezTo>
                      <a:pt x="24650" y="9550"/>
                      <a:pt x="24656" y="9550"/>
                      <a:pt x="24661" y="9550"/>
                    </a:cubicBezTo>
                    <a:cubicBezTo>
                      <a:pt x="24814" y="9550"/>
                      <a:pt x="24823" y="9343"/>
                      <a:pt x="24686" y="9316"/>
                    </a:cubicBezTo>
                    <a:cubicBezTo>
                      <a:pt x="24116" y="9216"/>
                      <a:pt x="23546" y="9120"/>
                      <a:pt x="22974" y="9039"/>
                    </a:cubicBezTo>
                    <a:cubicBezTo>
                      <a:pt x="21259" y="8790"/>
                      <a:pt x="19526" y="8616"/>
                      <a:pt x="17795" y="8525"/>
                    </a:cubicBezTo>
                    <a:cubicBezTo>
                      <a:pt x="16833" y="8497"/>
                      <a:pt x="15852" y="8434"/>
                      <a:pt x="14876" y="8434"/>
                    </a:cubicBezTo>
                    <a:cubicBezTo>
                      <a:pt x="13632" y="8434"/>
                      <a:pt x="12396" y="8537"/>
                      <a:pt x="11218" y="8950"/>
                    </a:cubicBezTo>
                    <a:cubicBezTo>
                      <a:pt x="11289" y="8574"/>
                      <a:pt x="11425" y="8209"/>
                      <a:pt x="11558" y="7848"/>
                    </a:cubicBezTo>
                    <a:cubicBezTo>
                      <a:pt x="11985" y="6721"/>
                      <a:pt x="12393" y="5582"/>
                      <a:pt x="12710" y="4413"/>
                    </a:cubicBezTo>
                    <a:cubicBezTo>
                      <a:pt x="12792" y="4127"/>
                      <a:pt x="12881" y="3844"/>
                      <a:pt x="12975" y="3560"/>
                    </a:cubicBezTo>
                    <a:cubicBezTo>
                      <a:pt x="13216" y="2835"/>
                      <a:pt x="13516" y="2015"/>
                      <a:pt x="13757" y="1287"/>
                    </a:cubicBezTo>
                    <a:cubicBezTo>
                      <a:pt x="13876" y="935"/>
                      <a:pt x="14007" y="595"/>
                      <a:pt x="14180" y="274"/>
                    </a:cubicBezTo>
                    <a:cubicBezTo>
                      <a:pt x="14183" y="268"/>
                      <a:pt x="14188" y="262"/>
                      <a:pt x="14192" y="257"/>
                    </a:cubicBezTo>
                    <a:lnTo>
                      <a:pt x="14224" y="195"/>
                    </a:lnTo>
                    <a:cubicBezTo>
                      <a:pt x="14256" y="136"/>
                      <a:pt x="14238" y="59"/>
                      <a:pt x="14180" y="23"/>
                    </a:cubicBezTo>
                    <a:cubicBezTo>
                      <a:pt x="14157" y="8"/>
                      <a:pt x="14132" y="1"/>
                      <a:pt x="14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9" name="Google Shape;3699;p62"/>
              <p:cNvSpPr/>
              <p:nvPr/>
            </p:nvSpPr>
            <p:spPr>
              <a:xfrm>
                <a:off x="10090502" y="2878494"/>
                <a:ext cx="58031" cy="46878"/>
              </a:xfrm>
              <a:custGeom>
                <a:avLst/>
                <a:gdLst/>
                <a:ahLst/>
                <a:cxnLst/>
                <a:rect l="l" t="t" r="r" b="b"/>
                <a:pathLst>
                  <a:path w="692" h="559" extrusionOk="0">
                    <a:moveTo>
                      <a:pt x="149" y="0"/>
                    </a:moveTo>
                    <a:cubicBezTo>
                      <a:pt x="60" y="0"/>
                      <a:pt x="0" y="102"/>
                      <a:pt x="44" y="180"/>
                    </a:cubicBezTo>
                    <a:cubicBezTo>
                      <a:pt x="139" y="344"/>
                      <a:pt x="318" y="499"/>
                      <a:pt x="501" y="552"/>
                    </a:cubicBezTo>
                    <a:cubicBezTo>
                      <a:pt x="514" y="556"/>
                      <a:pt x="527" y="558"/>
                      <a:pt x="540" y="558"/>
                    </a:cubicBezTo>
                    <a:cubicBezTo>
                      <a:pt x="621" y="558"/>
                      <a:pt x="692" y="479"/>
                      <a:pt x="670" y="394"/>
                    </a:cubicBezTo>
                    <a:cubicBezTo>
                      <a:pt x="655" y="332"/>
                      <a:pt x="627" y="282"/>
                      <a:pt x="592" y="237"/>
                    </a:cubicBezTo>
                    <a:cubicBezTo>
                      <a:pt x="485" y="101"/>
                      <a:pt x="327" y="3"/>
                      <a:pt x="1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0" name="Google Shape;3700;p62"/>
              <p:cNvSpPr/>
              <p:nvPr/>
            </p:nvSpPr>
            <p:spPr>
              <a:xfrm>
                <a:off x="10013686" y="2893421"/>
                <a:ext cx="69855" cy="53587"/>
              </a:xfrm>
              <a:custGeom>
                <a:avLst/>
                <a:gdLst/>
                <a:ahLst/>
                <a:cxnLst/>
                <a:rect l="l" t="t" r="r" b="b"/>
                <a:pathLst>
                  <a:path w="833" h="639" extrusionOk="0">
                    <a:moveTo>
                      <a:pt x="149" y="1"/>
                    </a:moveTo>
                    <a:cubicBezTo>
                      <a:pt x="58" y="1"/>
                      <a:pt x="0" y="110"/>
                      <a:pt x="56" y="185"/>
                    </a:cubicBezTo>
                    <a:cubicBezTo>
                      <a:pt x="131" y="291"/>
                      <a:pt x="223" y="366"/>
                      <a:pt x="320" y="445"/>
                    </a:cubicBezTo>
                    <a:cubicBezTo>
                      <a:pt x="419" y="521"/>
                      <a:pt x="515" y="586"/>
                      <a:pt x="636" y="629"/>
                    </a:cubicBezTo>
                    <a:cubicBezTo>
                      <a:pt x="651" y="635"/>
                      <a:pt x="666" y="638"/>
                      <a:pt x="681" y="638"/>
                    </a:cubicBezTo>
                    <a:cubicBezTo>
                      <a:pt x="763" y="638"/>
                      <a:pt x="833" y="554"/>
                      <a:pt x="802" y="468"/>
                    </a:cubicBezTo>
                    <a:cubicBezTo>
                      <a:pt x="776" y="398"/>
                      <a:pt x="737" y="340"/>
                      <a:pt x="693" y="287"/>
                    </a:cubicBezTo>
                    <a:cubicBezTo>
                      <a:pt x="557" y="132"/>
                      <a:pt x="367" y="16"/>
                      <a:pt x="156" y="1"/>
                    </a:cubicBezTo>
                    <a:cubicBezTo>
                      <a:pt x="153" y="1"/>
                      <a:pt x="151" y="1"/>
                      <a:pt x="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1" name="Google Shape;3701;p62"/>
              <p:cNvSpPr/>
              <p:nvPr/>
            </p:nvSpPr>
            <p:spPr>
              <a:xfrm>
                <a:off x="9699548" y="3525306"/>
                <a:ext cx="56773" cy="54844"/>
              </a:xfrm>
              <a:custGeom>
                <a:avLst/>
                <a:gdLst/>
                <a:ahLst/>
                <a:cxnLst/>
                <a:rect l="l" t="t" r="r" b="b"/>
                <a:pathLst>
                  <a:path w="677" h="654" extrusionOk="0">
                    <a:moveTo>
                      <a:pt x="127" y="0"/>
                    </a:moveTo>
                    <a:cubicBezTo>
                      <a:pt x="62" y="0"/>
                      <a:pt x="1" y="56"/>
                      <a:pt x="7" y="128"/>
                    </a:cubicBezTo>
                    <a:cubicBezTo>
                      <a:pt x="30" y="326"/>
                      <a:pt x="163" y="493"/>
                      <a:pt x="329" y="591"/>
                    </a:cubicBezTo>
                    <a:cubicBezTo>
                      <a:pt x="385" y="623"/>
                      <a:pt x="446" y="646"/>
                      <a:pt x="515" y="653"/>
                    </a:cubicBezTo>
                    <a:cubicBezTo>
                      <a:pt x="519" y="654"/>
                      <a:pt x="522" y="654"/>
                      <a:pt x="526" y="654"/>
                    </a:cubicBezTo>
                    <a:cubicBezTo>
                      <a:pt x="546" y="654"/>
                      <a:pt x="567" y="648"/>
                      <a:pt x="587" y="639"/>
                    </a:cubicBezTo>
                    <a:cubicBezTo>
                      <a:pt x="653" y="604"/>
                      <a:pt x="676" y="520"/>
                      <a:pt x="637" y="456"/>
                    </a:cubicBezTo>
                    <a:cubicBezTo>
                      <a:pt x="610" y="402"/>
                      <a:pt x="577" y="360"/>
                      <a:pt x="545" y="320"/>
                    </a:cubicBezTo>
                    <a:cubicBezTo>
                      <a:pt x="440" y="200"/>
                      <a:pt x="330" y="99"/>
                      <a:pt x="187" y="18"/>
                    </a:cubicBezTo>
                    <a:cubicBezTo>
                      <a:pt x="168" y="6"/>
                      <a:pt x="147" y="0"/>
                      <a:pt x="1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2" name="Google Shape;3702;p62"/>
              <p:cNvSpPr/>
              <p:nvPr/>
            </p:nvSpPr>
            <p:spPr>
              <a:xfrm>
                <a:off x="9686717" y="3617720"/>
                <a:ext cx="79164" cy="63482"/>
              </a:xfrm>
              <a:custGeom>
                <a:avLst/>
                <a:gdLst/>
                <a:ahLst/>
                <a:cxnLst/>
                <a:rect l="l" t="t" r="r" b="b"/>
                <a:pathLst>
                  <a:path w="944" h="757" extrusionOk="0">
                    <a:moveTo>
                      <a:pt x="131" y="1"/>
                    </a:moveTo>
                    <a:cubicBezTo>
                      <a:pt x="112" y="1"/>
                      <a:pt x="92" y="5"/>
                      <a:pt x="75" y="16"/>
                    </a:cubicBezTo>
                    <a:cubicBezTo>
                      <a:pt x="20" y="47"/>
                      <a:pt x="0" y="116"/>
                      <a:pt x="32" y="172"/>
                    </a:cubicBezTo>
                    <a:cubicBezTo>
                      <a:pt x="113" y="311"/>
                      <a:pt x="223" y="420"/>
                      <a:pt x="344" y="520"/>
                    </a:cubicBezTo>
                    <a:cubicBezTo>
                      <a:pt x="467" y="618"/>
                      <a:pt x="595" y="704"/>
                      <a:pt x="750" y="751"/>
                    </a:cubicBezTo>
                    <a:cubicBezTo>
                      <a:pt x="762" y="755"/>
                      <a:pt x="775" y="756"/>
                      <a:pt x="786" y="756"/>
                    </a:cubicBezTo>
                    <a:cubicBezTo>
                      <a:pt x="875" y="756"/>
                      <a:pt x="943" y="655"/>
                      <a:pt x="893" y="570"/>
                    </a:cubicBezTo>
                    <a:cubicBezTo>
                      <a:pt x="852" y="498"/>
                      <a:pt x="801" y="437"/>
                      <a:pt x="747" y="382"/>
                    </a:cubicBezTo>
                    <a:cubicBezTo>
                      <a:pt x="580" y="216"/>
                      <a:pt x="389" y="78"/>
                      <a:pt x="163" y="5"/>
                    </a:cubicBezTo>
                    <a:cubicBezTo>
                      <a:pt x="153" y="2"/>
                      <a:pt x="142" y="1"/>
                      <a:pt x="1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3" name="Google Shape;3703;p62"/>
              <p:cNvSpPr/>
              <p:nvPr/>
            </p:nvSpPr>
            <p:spPr>
              <a:xfrm>
                <a:off x="9410315" y="3085880"/>
                <a:ext cx="50987" cy="55515"/>
              </a:xfrm>
              <a:custGeom>
                <a:avLst/>
                <a:gdLst/>
                <a:ahLst/>
                <a:cxnLst/>
                <a:rect l="l" t="t" r="r" b="b"/>
                <a:pathLst>
                  <a:path w="608" h="662" extrusionOk="0">
                    <a:moveTo>
                      <a:pt x="124" y="1"/>
                    </a:moveTo>
                    <a:cubicBezTo>
                      <a:pt x="62" y="1"/>
                      <a:pt x="3" y="49"/>
                      <a:pt x="3" y="118"/>
                    </a:cubicBezTo>
                    <a:cubicBezTo>
                      <a:pt x="0" y="246"/>
                      <a:pt x="55" y="363"/>
                      <a:pt x="132" y="461"/>
                    </a:cubicBezTo>
                    <a:cubicBezTo>
                      <a:pt x="196" y="545"/>
                      <a:pt x="337" y="661"/>
                      <a:pt x="458" y="661"/>
                    </a:cubicBezTo>
                    <a:cubicBezTo>
                      <a:pt x="475" y="661"/>
                      <a:pt x="491" y="659"/>
                      <a:pt x="507" y="654"/>
                    </a:cubicBezTo>
                    <a:cubicBezTo>
                      <a:pt x="573" y="629"/>
                      <a:pt x="607" y="553"/>
                      <a:pt x="582" y="486"/>
                    </a:cubicBezTo>
                    <a:cubicBezTo>
                      <a:pt x="581" y="486"/>
                      <a:pt x="578" y="477"/>
                      <a:pt x="578" y="477"/>
                    </a:cubicBezTo>
                    <a:cubicBezTo>
                      <a:pt x="539" y="376"/>
                      <a:pt x="483" y="303"/>
                      <a:pt x="417" y="225"/>
                    </a:cubicBezTo>
                    <a:cubicBezTo>
                      <a:pt x="349" y="149"/>
                      <a:pt x="283" y="82"/>
                      <a:pt x="192" y="23"/>
                    </a:cubicBezTo>
                    <a:cubicBezTo>
                      <a:pt x="171" y="8"/>
                      <a:pt x="147" y="1"/>
                      <a:pt x="1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4" name="Google Shape;3704;p62"/>
              <p:cNvSpPr/>
              <p:nvPr/>
            </p:nvSpPr>
            <p:spPr>
              <a:xfrm>
                <a:off x="9357399" y="3122023"/>
                <a:ext cx="53419" cy="53251"/>
              </a:xfrm>
              <a:custGeom>
                <a:avLst/>
                <a:gdLst/>
                <a:ahLst/>
                <a:cxnLst/>
                <a:rect l="l" t="t" r="r" b="b"/>
                <a:pathLst>
                  <a:path w="637" h="635" extrusionOk="0">
                    <a:moveTo>
                      <a:pt x="134" y="0"/>
                    </a:moveTo>
                    <a:cubicBezTo>
                      <a:pt x="65" y="0"/>
                      <a:pt x="1" y="63"/>
                      <a:pt x="12" y="136"/>
                    </a:cubicBezTo>
                    <a:cubicBezTo>
                      <a:pt x="41" y="314"/>
                      <a:pt x="154" y="461"/>
                      <a:pt x="297" y="560"/>
                    </a:cubicBezTo>
                    <a:cubicBezTo>
                      <a:pt x="350" y="593"/>
                      <a:pt x="417" y="634"/>
                      <a:pt x="486" y="634"/>
                    </a:cubicBezTo>
                    <a:cubicBezTo>
                      <a:pt x="500" y="634"/>
                      <a:pt x="514" y="633"/>
                      <a:pt x="528" y="629"/>
                    </a:cubicBezTo>
                    <a:cubicBezTo>
                      <a:pt x="599" y="606"/>
                      <a:pt x="637" y="528"/>
                      <a:pt x="610" y="459"/>
                    </a:cubicBezTo>
                    <a:cubicBezTo>
                      <a:pt x="542" y="271"/>
                      <a:pt x="363" y="92"/>
                      <a:pt x="182" y="11"/>
                    </a:cubicBezTo>
                    <a:cubicBezTo>
                      <a:pt x="166" y="4"/>
                      <a:pt x="150" y="0"/>
                      <a:pt x="1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5" name="Google Shape;3705;p62"/>
              <p:cNvSpPr/>
              <p:nvPr/>
            </p:nvSpPr>
            <p:spPr>
              <a:xfrm>
                <a:off x="9920602" y="2435796"/>
                <a:ext cx="69268" cy="50064"/>
              </a:xfrm>
              <a:custGeom>
                <a:avLst/>
                <a:gdLst/>
                <a:ahLst/>
                <a:cxnLst/>
                <a:rect l="l" t="t" r="r" b="b"/>
                <a:pathLst>
                  <a:path w="826" h="597" extrusionOk="0">
                    <a:moveTo>
                      <a:pt x="149" y="0"/>
                    </a:moveTo>
                    <a:cubicBezTo>
                      <a:pt x="63" y="0"/>
                      <a:pt x="1" y="99"/>
                      <a:pt x="45" y="176"/>
                    </a:cubicBezTo>
                    <a:cubicBezTo>
                      <a:pt x="79" y="236"/>
                      <a:pt x="121" y="283"/>
                      <a:pt x="164" y="328"/>
                    </a:cubicBezTo>
                    <a:cubicBezTo>
                      <a:pt x="299" y="458"/>
                      <a:pt x="457" y="565"/>
                      <a:pt x="647" y="595"/>
                    </a:cubicBezTo>
                    <a:cubicBezTo>
                      <a:pt x="653" y="596"/>
                      <a:pt x="659" y="596"/>
                      <a:pt x="665" y="596"/>
                    </a:cubicBezTo>
                    <a:cubicBezTo>
                      <a:pt x="757" y="596"/>
                      <a:pt x="826" y="488"/>
                      <a:pt x="777" y="404"/>
                    </a:cubicBezTo>
                    <a:cubicBezTo>
                      <a:pt x="745" y="344"/>
                      <a:pt x="702" y="298"/>
                      <a:pt x="657" y="255"/>
                    </a:cubicBezTo>
                    <a:cubicBezTo>
                      <a:pt x="518" y="128"/>
                      <a:pt x="356" y="30"/>
                      <a:pt x="165" y="2"/>
                    </a:cubicBezTo>
                    <a:cubicBezTo>
                      <a:pt x="159" y="1"/>
                      <a:pt x="154" y="0"/>
                      <a:pt x="1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6" name="Google Shape;3706;p62"/>
              <p:cNvSpPr/>
              <p:nvPr/>
            </p:nvSpPr>
            <p:spPr>
              <a:xfrm>
                <a:off x="9909700" y="2500536"/>
                <a:ext cx="59121" cy="45284"/>
              </a:xfrm>
              <a:custGeom>
                <a:avLst/>
                <a:gdLst/>
                <a:ahLst/>
                <a:cxnLst/>
                <a:rect l="l" t="t" r="r" b="b"/>
                <a:pathLst>
                  <a:path w="705" h="540" extrusionOk="0">
                    <a:moveTo>
                      <a:pt x="138" y="0"/>
                    </a:moveTo>
                    <a:cubicBezTo>
                      <a:pt x="64" y="0"/>
                      <a:pt x="0" y="73"/>
                      <a:pt x="21" y="151"/>
                    </a:cubicBezTo>
                    <a:cubicBezTo>
                      <a:pt x="36" y="214"/>
                      <a:pt x="68" y="266"/>
                      <a:pt x="104" y="313"/>
                    </a:cubicBezTo>
                    <a:cubicBezTo>
                      <a:pt x="178" y="407"/>
                      <a:pt x="278" y="479"/>
                      <a:pt x="393" y="516"/>
                    </a:cubicBezTo>
                    <a:cubicBezTo>
                      <a:pt x="433" y="528"/>
                      <a:pt x="481" y="539"/>
                      <a:pt x="528" y="539"/>
                    </a:cubicBezTo>
                    <a:cubicBezTo>
                      <a:pt x="565" y="539"/>
                      <a:pt x="602" y="532"/>
                      <a:pt x="634" y="511"/>
                    </a:cubicBezTo>
                    <a:cubicBezTo>
                      <a:pt x="696" y="466"/>
                      <a:pt x="704" y="376"/>
                      <a:pt x="656" y="319"/>
                    </a:cubicBezTo>
                    <a:cubicBezTo>
                      <a:pt x="594" y="235"/>
                      <a:pt x="524" y="182"/>
                      <a:pt x="441" y="129"/>
                    </a:cubicBezTo>
                    <a:cubicBezTo>
                      <a:pt x="357" y="76"/>
                      <a:pt x="278" y="34"/>
                      <a:pt x="175" y="7"/>
                    </a:cubicBezTo>
                    <a:cubicBezTo>
                      <a:pt x="163" y="2"/>
                      <a:pt x="150" y="0"/>
                      <a:pt x="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737" name="Google Shape;3737;p62"/>
          <p:cNvGrpSpPr/>
          <p:nvPr/>
        </p:nvGrpSpPr>
        <p:grpSpPr>
          <a:xfrm>
            <a:off x="68322" y="3356791"/>
            <a:ext cx="747529" cy="1289658"/>
            <a:chOff x="251214" y="3247160"/>
            <a:chExt cx="859229" cy="1482366"/>
          </a:xfrm>
        </p:grpSpPr>
        <p:sp>
          <p:nvSpPr>
            <p:cNvPr id="3738" name="Google Shape;3738;p62"/>
            <p:cNvSpPr/>
            <p:nvPr/>
          </p:nvSpPr>
          <p:spPr>
            <a:xfrm rot="-627423" flipH="1">
              <a:off x="372563" y="3291536"/>
              <a:ext cx="616530" cy="1393612"/>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9" name="Google Shape;3739;p62"/>
            <p:cNvSpPr/>
            <p:nvPr/>
          </p:nvSpPr>
          <p:spPr>
            <a:xfrm rot="-627423" flipH="1">
              <a:off x="509569" y="3333019"/>
              <a:ext cx="155451" cy="31487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0" name="Google Shape;3740;p62"/>
            <p:cNvSpPr/>
            <p:nvPr/>
          </p:nvSpPr>
          <p:spPr>
            <a:xfrm rot="-627423" flipH="1">
              <a:off x="418964" y="3632866"/>
              <a:ext cx="236752" cy="247977"/>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1" name="Google Shape;3741;p62"/>
            <p:cNvSpPr/>
            <p:nvPr/>
          </p:nvSpPr>
          <p:spPr>
            <a:xfrm rot="-627423" flipH="1">
              <a:off x="696895" y="3529172"/>
              <a:ext cx="205127" cy="23632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2" name="Google Shape;3742;p62"/>
            <p:cNvSpPr/>
            <p:nvPr/>
          </p:nvSpPr>
          <p:spPr>
            <a:xfrm rot="-627423" flipH="1">
              <a:off x="679616" y="3751297"/>
              <a:ext cx="227977" cy="253727"/>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3" name="Google Shape;3743;p62"/>
            <p:cNvSpPr/>
            <p:nvPr/>
          </p:nvSpPr>
          <p:spPr>
            <a:xfrm rot="-627423" flipH="1">
              <a:off x="454315" y="3850300"/>
              <a:ext cx="192327" cy="269402"/>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4" name="Google Shape;3744;p62"/>
            <p:cNvSpPr/>
            <p:nvPr/>
          </p:nvSpPr>
          <p:spPr>
            <a:xfrm rot="-627423" flipH="1">
              <a:off x="652467" y="4057040"/>
              <a:ext cx="223427" cy="231952"/>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5" name="Google Shape;3745;p62"/>
            <p:cNvSpPr/>
            <p:nvPr/>
          </p:nvSpPr>
          <p:spPr>
            <a:xfrm rot="-627423" flipH="1">
              <a:off x="444701" y="4081088"/>
              <a:ext cx="146226" cy="27510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6" name="Google Shape;3746;p62"/>
            <p:cNvSpPr/>
            <p:nvPr/>
          </p:nvSpPr>
          <p:spPr>
            <a:xfrm rot="-627423" flipH="1">
              <a:off x="420085" y="3427870"/>
              <a:ext cx="494554" cy="122778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47" name="Google Shape;3747;p62"/>
          <p:cNvGrpSpPr/>
          <p:nvPr/>
        </p:nvGrpSpPr>
        <p:grpSpPr>
          <a:xfrm>
            <a:off x="8358841" y="3534637"/>
            <a:ext cx="1071738" cy="1308290"/>
            <a:chOff x="8358841" y="3534637"/>
            <a:chExt cx="1071738" cy="1308290"/>
          </a:xfrm>
        </p:grpSpPr>
        <p:sp>
          <p:nvSpPr>
            <p:cNvPr id="3748" name="Google Shape;3748;p62"/>
            <p:cNvSpPr/>
            <p:nvPr/>
          </p:nvSpPr>
          <p:spPr>
            <a:xfrm rot="664809">
              <a:off x="8462628" y="3606828"/>
              <a:ext cx="864164" cy="1163909"/>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9" name="Google Shape;3749;p62"/>
            <p:cNvSpPr/>
            <p:nvPr/>
          </p:nvSpPr>
          <p:spPr>
            <a:xfrm rot="664809">
              <a:off x="8675705" y="3608683"/>
              <a:ext cx="174216" cy="263459"/>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0" name="Google Shape;3750;p62"/>
            <p:cNvSpPr/>
            <p:nvPr/>
          </p:nvSpPr>
          <p:spPr>
            <a:xfrm rot="664809">
              <a:off x="8528787" y="3927317"/>
              <a:ext cx="327574" cy="169920"/>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1" name="Google Shape;3751;p62"/>
            <p:cNvSpPr/>
            <p:nvPr/>
          </p:nvSpPr>
          <p:spPr>
            <a:xfrm rot="664809">
              <a:off x="8848376" y="3800116"/>
              <a:ext cx="119098" cy="38398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2" name="Google Shape;3752;p62"/>
            <p:cNvSpPr/>
            <p:nvPr/>
          </p:nvSpPr>
          <p:spPr>
            <a:xfrm rot="664809">
              <a:off x="8579986" y="4154293"/>
              <a:ext cx="310850" cy="126880"/>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3" name="Google Shape;3753;p62"/>
            <p:cNvSpPr/>
            <p:nvPr/>
          </p:nvSpPr>
          <p:spPr>
            <a:xfrm rot="664809">
              <a:off x="8910594" y="4026091"/>
              <a:ext cx="128312" cy="384502"/>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4" name="Google Shape;3754;p62"/>
            <p:cNvSpPr/>
            <p:nvPr/>
          </p:nvSpPr>
          <p:spPr>
            <a:xfrm rot="664809">
              <a:off x="8600122" y="4348053"/>
              <a:ext cx="343164" cy="104508"/>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5" name="Google Shape;3755;p62"/>
            <p:cNvSpPr/>
            <p:nvPr/>
          </p:nvSpPr>
          <p:spPr>
            <a:xfrm rot="664809">
              <a:off x="8969633" y="4203835"/>
              <a:ext cx="156357" cy="372938"/>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6" name="Google Shape;3756;p62"/>
            <p:cNvSpPr/>
            <p:nvPr/>
          </p:nvSpPr>
          <p:spPr>
            <a:xfrm rot="664809">
              <a:off x="8652392" y="4542182"/>
              <a:ext cx="386556" cy="109426"/>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7" name="Google Shape;3757;p62"/>
            <p:cNvSpPr/>
            <p:nvPr/>
          </p:nvSpPr>
          <p:spPr>
            <a:xfrm rot="664809">
              <a:off x="8578521" y="3718743"/>
              <a:ext cx="700702" cy="1023926"/>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58" name="Google Shape;3758;p62"/>
          <p:cNvGrpSpPr/>
          <p:nvPr/>
        </p:nvGrpSpPr>
        <p:grpSpPr>
          <a:xfrm>
            <a:off x="7773214" y="4351393"/>
            <a:ext cx="1036350" cy="942646"/>
            <a:chOff x="7773214" y="4351393"/>
            <a:chExt cx="1036350" cy="942646"/>
          </a:xfrm>
        </p:grpSpPr>
        <p:sp>
          <p:nvSpPr>
            <p:cNvPr id="3759" name="Google Shape;3759;p62"/>
            <p:cNvSpPr/>
            <p:nvPr/>
          </p:nvSpPr>
          <p:spPr>
            <a:xfrm rot="-5819723">
              <a:off x="7874310" y="4351831"/>
              <a:ext cx="834158" cy="941769"/>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0" name="Google Shape;3760;p62"/>
            <p:cNvSpPr/>
            <p:nvPr/>
          </p:nvSpPr>
          <p:spPr>
            <a:xfrm rot="-5819723">
              <a:off x="7882595" y="4420575"/>
              <a:ext cx="758755" cy="809388"/>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61" name="Google Shape;3761;p62"/>
            <p:cNvGrpSpPr/>
            <p:nvPr/>
          </p:nvGrpSpPr>
          <p:grpSpPr>
            <a:xfrm rot="-5819712">
              <a:off x="7918056" y="4390137"/>
              <a:ext cx="750807" cy="864236"/>
              <a:chOff x="9134617" y="876490"/>
              <a:chExt cx="2285947" cy="2631299"/>
            </a:xfrm>
          </p:grpSpPr>
          <p:sp>
            <p:nvSpPr>
              <p:cNvPr id="3762" name="Google Shape;3762;p62"/>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3" name="Google Shape;3763;p62"/>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4" name="Google Shape;3764;p62"/>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5" name="Google Shape;3765;p62"/>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6" name="Google Shape;3766;p62"/>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7" name="Google Shape;3767;p62"/>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8" name="Google Shape;3768;p62"/>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9" name="Google Shape;3769;p62"/>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0" name="Google Shape;3770;p62"/>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1" name="Google Shape;3771;p62"/>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2" name="Google Shape;3772;p62"/>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3" name="Google Shape;3773;p62"/>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4" name="Google Shape;3774;p62"/>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5" name="Google Shape;3775;p62"/>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6" name="Google Shape;3776;p62"/>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7" name="Google Shape;3777;p62"/>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8" name="Google Shape;3778;p62"/>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9" name="Google Shape;3779;p62"/>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0" name="Google Shape;3780;p62"/>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781" name="Google Shape;3781;p62"/>
          <p:cNvGrpSpPr/>
          <p:nvPr/>
        </p:nvGrpSpPr>
        <p:grpSpPr>
          <a:xfrm>
            <a:off x="-257610" y="0"/>
            <a:ext cx="1309226" cy="1184115"/>
            <a:chOff x="-257610" y="0"/>
            <a:chExt cx="1309226" cy="1184115"/>
          </a:xfrm>
        </p:grpSpPr>
        <p:sp>
          <p:nvSpPr>
            <p:cNvPr id="3782" name="Google Shape;3782;p62"/>
            <p:cNvSpPr/>
            <p:nvPr/>
          </p:nvSpPr>
          <p:spPr>
            <a:xfrm rot="7327820" flipH="1">
              <a:off x="44178" y="40638"/>
              <a:ext cx="705651" cy="1102838"/>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83" name="Google Shape;3783;p62"/>
            <p:cNvGrpSpPr/>
            <p:nvPr/>
          </p:nvGrpSpPr>
          <p:grpSpPr>
            <a:xfrm rot="7327767" flipH="1">
              <a:off x="103658" y="117773"/>
              <a:ext cx="627956" cy="977429"/>
              <a:chOff x="8612482" y="623927"/>
              <a:chExt cx="2250458" cy="3502897"/>
            </a:xfrm>
          </p:grpSpPr>
          <p:sp>
            <p:nvSpPr>
              <p:cNvPr id="3784" name="Google Shape;3784;p62"/>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5" name="Google Shape;3785;p62"/>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6" name="Google Shape;3786;p62"/>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7" name="Google Shape;3787;p62"/>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88" name="Google Shape;3788;p62"/>
            <p:cNvSpPr/>
            <p:nvPr/>
          </p:nvSpPr>
          <p:spPr>
            <a:xfrm rot="7327820" flipH="1">
              <a:off x="107634" y="63634"/>
              <a:ext cx="524948" cy="898234"/>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89" name="Google Shape;3789;p62"/>
          <p:cNvGrpSpPr/>
          <p:nvPr/>
        </p:nvGrpSpPr>
        <p:grpSpPr>
          <a:xfrm>
            <a:off x="-251921" y="4151572"/>
            <a:ext cx="1193007" cy="1191755"/>
            <a:chOff x="-175733" y="3973669"/>
            <a:chExt cx="1371272" cy="1369834"/>
          </a:xfrm>
        </p:grpSpPr>
        <p:sp>
          <p:nvSpPr>
            <p:cNvPr id="3790" name="Google Shape;3790;p62"/>
            <p:cNvSpPr/>
            <p:nvPr/>
          </p:nvSpPr>
          <p:spPr>
            <a:xfrm>
              <a:off x="-175733" y="3973669"/>
              <a:ext cx="1371272" cy="1369834"/>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1" name="Google Shape;3791;p62"/>
            <p:cNvSpPr/>
            <p:nvPr/>
          </p:nvSpPr>
          <p:spPr>
            <a:xfrm>
              <a:off x="-113097" y="4036641"/>
              <a:ext cx="1258710" cy="1243986"/>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92" name="Google Shape;3792;p62"/>
            <p:cNvGrpSpPr/>
            <p:nvPr/>
          </p:nvGrpSpPr>
          <p:grpSpPr>
            <a:xfrm>
              <a:off x="-24370" y="4202439"/>
              <a:ext cx="977091" cy="1046628"/>
              <a:chOff x="7794157" y="1937393"/>
              <a:chExt cx="1899846" cy="2035054"/>
            </a:xfrm>
          </p:grpSpPr>
          <p:sp>
            <p:nvSpPr>
              <p:cNvPr id="3793" name="Google Shape;3793;p62"/>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4" name="Google Shape;3794;p62"/>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5" name="Google Shape;3795;p62"/>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6" name="Google Shape;3796;p62"/>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797" name="Google Shape;3797;p62"/>
          <p:cNvGrpSpPr/>
          <p:nvPr/>
        </p:nvGrpSpPr>
        <p:grpSpPr>
          <a:xfrm>
            <a:off x="8481723" y="-97755"/>
            <a:ext cx="948884" cy="1503871"/>
            <a:chOff x="8481723" y="-97755"/>
            <a:chExt cx="948884" cy="1503871"/>
          </a:xfrm>
        </p:grpSpPr>
        <p:sp>
          <p:nvSpPr>
            <p:cNvPr id="3798" name="Google Shape;3798;p62"/>
            <p:cNvSpPr/>
            <p:nvPr/>
          </p:nvSpPr>
          <p:spPr>
            <a:xfrm rot="-9920462">
              <a:off x="8647982" y="-42440"/>
              <a:ext cx="616366" cy="1393241"/>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9" name="Google Shape;3799;p62"/>
            <p:cNvSpPr/>
            <p:nvPr/>
          </p:nvSpPr>
          <p:spPr>
            <a:xfrm rot="-9920462">
              <a:off x="8748726" y="986349"/>
              <a:ext cx="155410" cy="314794"/>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0" name="Google Shape;3800;p62"/>
            <p:cNvSpPr/>
            <p:nvPr/>
          </p:nvSpPr>
          <p:spPr>
            <a:xfrm rot="-9920462">
              <a:off x="8677787" y="750517"/>
              <a:ext cx="236689" cy="247911"/>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1" name="Google Shape;3801;p62"/>
            <p:cNvSpPr/>
            <p:nvPr/>
          </p:nvSpPr>
          <p:spPr>
            <a:xfrm rot="-9920462">
              <a:off x="8946924" y="884733"/>
              <a:ext cx="205072" cy="236264"/>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2" name="Google Shape;3802;p62"/>
            <p:cNvSpPr/>
            <p:nvPr/>
          </p:nvSpPr>
          <p:spPr>
            <a:xfrm rot="-9920462">
              <a:off x="8946569" y="645459"/>
              <a:ext cx="227916" cy="253660"/>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3" name="Google Shape;3803;p62"/>
            <p:cNvSpPr/>
            <p:nvPr/>
          </p:nvSpPr>
          <p:spPr>
            <a:xfrm rot="-9920462">
              <a:off x="8729801" y="513293"/>
              <a:ext cx="192275" cy="269331"/>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4" name="Google Shape;3804;p62"/>
            <p:cNvSpPr/>
            <p:nvPr/>
          </p:nvSpPr>
          <p:spPr>
            <a:xfrm rot="-9920462">
              <a:off x="8941098" y="360199"/>
              <a:ext cx="223367" cy="231890"/>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5" name="Google Shape;3805;p62"/>
            <p:cNvSpPr/>
            <p:nvPr/>
          </p:nvSpPr>
          <p:spPr>
            <a:xfrm rot="-9920462">
              <a:off x="8737386" y="275100"/>
              <a:ext cx="146187" cy="275029"/>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6" name="Google Shape;3806;p62"/>
            <p:cNvSpPr/>
            <p:nvPr/>
          </p:nvSpPr>
          <p:spPr>
            <a:xfrm rot="-9920462">
              <a:off x="8699436" y="-13800"/>
              <a:ext cx="494423" cy="1227459"/>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7" name="Google Shape;3807;p62"/>
          <p:cNvGrpSpPr/>
          <p:nvPr/>
        </p:nvGrpSpPr>
        <p:grpSpPr>
          <a:xfrm>
            <a:off x="8181713" y="-119232"/>
            <a:ext cx="586431" cy="661765"/>
            <a:chOff x="8181713" y="-119232"/>
            <a:chExt cx="586431" cy="661765"/>
          </a:xfrm>
        </p:grpSpPr>
        <p:sp>
          <p:nvSpPr>
            <p:cNvPr id="3808" name="Google Shape;3808;p62"/>
            <p:cNvSpPr/>
            <p:nvPr/>
          </p:nvSpPr>
          <p:spPr>
            <a:xfrm rot="10800000">
              <a:off x="8181713" y="-119232"/>
              <a:ext cx="586431" cy="661765"/>
            </a:xfrm>
            <a:custGeom>
              <a:avLst/>
              <a:gdLst/>
              <a:ahLst/>
              <a:cxnLst/>
              <a:rect l="l" t="t" r="r" b="b"/>
              <a:pathLst>
                <a:path w="26218" h="29586" extrusionOk="0">
                  <a:moveTo>
                    <a:pt x="23846" y="1"/>
                  </a:moveTo>
                  <a:cubicBezTo>
                    <a:pt x="23686" y="1"/>
                    <a:pt x="23528" y="29"/>
                    <a:pt x="23378" y="87"/>
                  </a:cubicBezTo>
                  <a:lnTo>
                    <a:pt x="14637" y="3428"/>
                  </a:lnTo>
                  <a:cubicBezTo>
                    <a:pt x="13630" y="3814"/>
                    <a:pt x="12647" y="4203"/>
                    <a:pt x="11715" y="4738"/>
                  </a:cubicBezTo>
                  <a:cubicBezTo>
                    <a:pt x="10567" y="5396"/>
                    <a:pt x="9712" y="6161"/>
                    <a:pt x="9103" y="7072"/>
                  </a:cubicBezTo>
                  <a:cubicBezTo>
                    <a:pt x="9042" y="7162"/>
                    <a:pt x="8986" y="7250"/>
                    <a:pt x="8931" y="7335"/>
                  </a:cubicBezTo>
                  <a:cubicBezTo>
                    <a:pt x="8930" y="7337"/>
                    <a:pt x="8929" y="7340"/>
                    <a:pt x="8928" y="7341"/>
                  </a:cubicBezTo>
                  <a:lnTo>
                    <a:pt x="8913" y="7329"/>
                  </a:lnTo>
                  <a:cubicBezTo>
                    <a:pt x="8685" y="7157"/>
                    <a:pt x="8403" y="7061"/>
                    <a:pt x="8117" y="7061"/>
                  </a:cubicBezTo>
                  <a:cubicBezTo>
                    <a:pt x="7932" y="7061"/>
                    <a:pt x="7750" y="7101"/>
                    <a:pt x="7580" y="7177"/>
                  </a:cubicBezTo>
                  <a:cubicBezTo>
                    <a:pt x="6197" y="7800"/>
                    <a:pt x="4985" y="8861"/>
                    <a:pt x="4077" y="10248"/>
                  </a:cubicBezTo>
                  <a:cubicBezTo>
                    <a:pt x="3253" y="11504"/>
                    <a:pt x="2698" y="12985"/>
                    <a:pt x="2471" y="14532"/>
                  </a:cubicBezTo>
                  <a:cubicBezTo>
                    <a:pt x="2202" y="16371"/>
                    <a:pt x="2208" y="18067"/>
                    <a:pt x="2492" y="19570"/>
                  </a:cubicBezTo>
                  <a:cubicBezTo>
                    <a:pt x="2719" y="20772"/>
                    <a:pt x="3122" y="21840"/>
                    <a:pt x="3693" y="22753"/>
                  </a:cubicBezTo>
                  <a:cubicBezTo>
                    <a:pt x="2933" y="23392"/>
                    <a:pt x="2304" y="24015"/>
                    <a:pt x="1778" y="24648"/>
                  </a:cubicBezTo>
                  <a:lnTo>
                    <a:pt x="1771" y="24655"/>
                  </a:lnTo>
                  <a:cubicBezTo>
                    <a:pt x="1547" y="24931"/>
                    <a:pt x="1314" y="25249"/>
                    <a:pt x="1117" y="25551"/>
                  </a:cubicBezTo>
                  <a:cubicBezTo>
                    <a:pt x="1114" y="25557"/>
                    <a:pt x="1110" y="25563"/>
                    <a:pt x="1105" y="25569"/>
                  </a:cubicBezTo>
                  <a:cubicBezTo>
                    <a:pt x="1064" y="25634"/>
                    <a:pt x="1022" y="25703"/>
                    <a:pt x="986" y="25763"/>
                  </a:cubicBezTo>
                  <a:lnTo>
                    <a:pt x="984" y="25768"/>
                  </a:lnTo>
                  <a:cubicBezTo>
                    <a:pt x="962" y="25804"/>
                    <a:pt x="938" y="25841"/>
                    <a:pt x="917" y="25876"/>
                  </a:cubicBezTo>
                  <a:cubicBezTo>
                    <a:pt x="911" y="25886"/>
                    <a:pt x="905" y="25898"/>
                    <a:pt x="899" y="25909"/>
                  </a:cubicBezTo>
                  <a:cubicBezTo>
                    <a:pt x="555" y="26504"/>
                    <a:pt x="280" y="27159"/>
                    <a:pt x="100" y="27803"/>
                  </a:cubicBezTo>
                  <a:cubicBezTo>
                    <a:pt x="0" y="28157"/>
                    <a:pt x="44" y="28530"/>
                    <a:pt x="219" y="28854"/>
                  </a:cubicBezTo>
                  <a:cubicBezTo>
                    <a:pt x="396" y="29180"/>
                    <a:pt x="690" y="29417"/>
                    <a:pt x="1043" y="29526"/>
                  </a:cubicBezTo>
                  <a:cubicBezTo>
                    <a:pt x="1175" y="29564"/>
                    <a:pt x="1313" y="29585"/>
                    <a:pt x="1451" y="29585"/>
                  </a:cubicBezTo>
                  <a:cubicBezTo>
                    <a:pt x="2075" y="29585"/>
                    <a:pt x="2615" y="29185"/>
                    <a:pt x="2794" y="28588"/>
                  </a:cubicBezTo>
                  <a:cubicBezTo>
                    <a:pt x="2877" y="28312"/>
                    <a:pt x="2982" y="28042"/>
                    <a:pt x="3106" y="27784"/>
                  </a:cubicBezTo>
                  <a:lnTo>
                    <a:pt x="3207" y="27583"/>
                  </a:lnTo>
                  <a:cubicBezTo>
                    <a:pt x="3207" y="27583"/>
                    <a:pt x="3800" y="26675"/>
                    <a:pt x="3964" y="26480"/>
                  </a:cubicBezTo>
                  <a:cubicBezTo>
                    <a:pt x="4422" y="25944"/>
                    <a:pt x="4973" y="25420"/>
                    <a:pt x="5671" y="24857"/>
                  </a:cubicBezTo>
                  <a:cubicBezTo>
                    <a:pt x="6734" y="25609"/>
                    <a:pt x="8025" y="26093"/>
                    <a:pt x="9513" y="26302"/>
                  </a:cubicBezTo>
                  <a:cubicBezTo>
                    <a:pt x="10380" y="26423"/>
                    <a:pt x="11249" y="26485"/>
                    <a:pt x="12097" y="26485"/>
                  </a:cubicBezTo>
                  <a:cubicBezTo>
                    <a:pt x="13898" y="26485"/>
                    <a:pt x="15555" y="26214"/>
                    <a:pt x="17020" y="25678"/>
                  </a:cubicBezTo>
                  <a:cubicBezTo>
                    <a:pt x="18733" y="25053"/>
                    <a:pt x="20132" y="24085"/>
                    <a:pt x="21179" y="22798"/>
                  </a:cubicBezTo>
                  <a:cubicBezTo>
                    <a:pt x="21406" y="22520"/>
                    <a:pt x="21508" y="22155"/>
                    <a:pt x="21463" y="21800"/>
                  </a:cubicBezTo>
                  <a:cubicBezTo>
                    <a:pt x="21424" y="21503"/>
                    <a:pt x="21282" y="21228"/>
                    <a:pt x="21069" y="21022"/>
                  </a:cubicBezTo>
                  <a:cubicBezTo>
                    <a:pt x="21072" y="20998"/>
                    <a:pt x="21081" y="20971"/>
                    <a:pt x="21093" y="20945"/>
                  </a:cubicBezTo>
                  <a:cubicBezTo>
                    <a:pt x="21211" y="20714"/>
                    <a:pt x="21496" y="20463"/>
                    <a:pt x="21799" y="20198"/>
                  </a:cubicBezTo>
                  <a:lnTo>
                    <a:pt x="21800" y="20196"/>
                  </a:lnTo>
                  <a:cubicBezTo>
                    <a:pt x="21864" y="20140"/>
                    <a:pt x="21930" y="20081"/>
                    <a:pt x="21996" y="20021"/>
                  </a:cubicBezTo>
                  <a:cubicBezTo>
                    <a:pt x="23372" y="18787"/>
                    <a:pt x="24493" y="17230"/>
                    <a:pt x="25242" y="15513"/>
                  </a:cubicBezTo>
                  <a:cubicBezTo>
                    <a:pt x="25540" y="15224"/>
                    <a:pt x="25697" y="14817"/>
                    <a:pt x="25667" y="14403"/>
                  </a:cubicBezTo>
                  <a:cubicBezTo>
                    <a:pt x="25835" y="13897"/>
                    <a:pt x="25972" y="13381"/>
                    <a:pt x="26075" y="12864"/>
                  </a:cubicBezTo>
                  <a:cubicBezTo>
                    <a:pt x="26190" y="12290"/>
                    <a:pt x="26218" y="11658"/>
                    <a:pt x="26155" y="11084"/>
                  </a:cubicBezTo>
                  <a:cubicBezTo>
                    <a:pt x="26075" y="10354"/>
                    <a:pt x="25859" y="9726"/>
                    <a:pt x="25510" y="9218"/>
                  </a:cubicBezTo>
                  <a:cubicBezTo>
                    <a:pt x="25371" y="9014"/>
                    <a:pt x="25213" y="8833"/>
                    <a:pt x="25036" y="8677"/>
                  </a:cubicBezTo>
                  <a:cubicBezTo>
                    <a:pt x="25311" y="7612"/>
                    <a:pt x="25477" y="6514"/>
                    <a:pt x="25529" y="5406"/>
                  </a:cubicBezTo>
                  <a:cubicBezTo>
                    <a:pt x="25597" y="3921"/>
                    <a:pt x="25461" y="2441"/>
                    <a:pt x="25124" y="1011"/>
                  </a:cubicBezTo>
                  <a:cubicBezTo>
                    <a:pt x="25037" y="643"/>
                    <a:pt x="24796" y="330"/>
                    <a:pt x="24461" y="153"/>
                  </a:cubicBezTo>
                  <a:cubicBezTo>
                    <a:pt x="24271" y="53"/>
                    <a:pt x="24060" y="1"/>
                    <a:pt x="2384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9" name="Google Shape;3809;p62"/>
            <p:cNvSpPr/>
            <p:nvPr/>
          </p:nvSpPr>
          <p:spPr>
            <a:xfrm rot="10800000">
              <a:off x="8207904" y="-20413"/>
              <a:ext cx="492040" cy="533644"/>
            </a:xfrm>
            <a:custGeom>
              <a:avLst/>
              <a:gdLst/>
              <a:ahLst/>
              <a:cxnLst/>
              <a:rect l="l" t="t" r="r" b="b"/>
              <a:pathLst>
                <a:path w="21998" h="23858" extrusionOk="0">
                  <a:moveTo>
                    <a:pt x="20799" y="1"/>
                  </a:moveTo>
                  <a:lnTo>
                    <a:pt x="20799" y="1"/>
                  </a:lnTo>
                  <a:cubicBezTo>
                    <a:pt x="18293" y="960"/>
                    <a:pt x="15785" y="1917"/>
                    <a:pt x="13279" y="2876"/>
                  </a:cubicBezTo>
                  <a:cubicBezTo>
                    <a:pt x="12871" y="3033"/>
                    <a:pt x="12465" y="3188"/>
                    <a:pt x="12057" y="3344"/>
                  </a:cubicBezTo>
                  <a:cubicBezTo>
                    <a:pt x="10210" y="4050"/>
                    <a:pt x="8245" y="4847"/>
                    <a:pt x="7146" y="6491"/>
                  </a:cubicBezTo>
                  <a:cubicBezTo>
                    <a:pt x="6863" y="6912"/>
                    <a:pt x="6622" y="7404"/>
                    <a:pt x="6168" y="7631"/>
                  </a:cubicBezTo>
                  <a:cubicBezTo>
                    <a:pt x="6061" y="7685"/>
                    <a:pt x="5940" y="7710"/>
                    <a:pt x="5817" y="7710"/>
                  </a:cubicBezTo>
                  <a:cubicBezTo>
                    <a:pt x="5420" y="7710"/>
                    <a:pt x="5013" y="7448"/>
                    <a:pt x="5072" y="7064"/>
                  </a:cubicBezTo>
                  <a:lnTo>
                    <a:pt x="5072" y="7064"/>
                  </a:lnTo>
                  <a:cubicBezTo>
                    <a:pt x="2631" y="8162"/>
                    <a:pt x="1112" y="10764"/>
                    <a:pt x="723" y="13412"/>
                  </a:cubicBezTo>
                  <a:cubicBezTo>
                    <a:pt x="1" y="18336"/>
                    <a:pt x="1304" y="22943"/>
                    <a:pt x="6652" y="23688"/>
                  </a:cubicBezTo>
                  <a:cubicBezTo>
                    <a:pt x="7437" y="23797"/>
                    <a:pt x="8245" y="23858"/>
                    <a:pt x="9055" y="23858"/>
                  </a:cubicBezTo>
                  <a:cubicBezTo>
                    <a:pt x="12127" y="23858"/>
                    <a:pt x="15219" y="22989"/>
                    <a:pt x="17117" y="20655"/>
                  </a:cubicBezTo>
                  <a:cubicBezTo>
                    <a:pt x="16636" y="20307"/>
                    <a:pt x="16609" y="19566"/>
                    <a:pt x="16878" y="19037"/>
                  </a:cubicBezTo>
                  <a:cubicBezTo>
                    <a:pt x="17148" y="18507"/>
                    <a:pt x="17632" y="18128"/>
                    <a:pt x="18075" y="17732"/>
                  </a:cubicBezTo>
                  <a:cubicBezTo>
                    <a:pt x="19944" y="16054"/>
                    <a:pt x="21252" y="13760"/>
                    <a:pt x="21741" y="11296"/>
                  </a:cubicBezTo>
                  <a:cubicBezTo>
                    <a:pt x="21998" y="10004"/>
                    <a:pt x="21725" y="8245"/>
                    <a:pt x="20427" y="8015"/>
                  </a:cubicBezTo>
                  <a:cubicBezTo>
                    <a:pt x="21290" y="5447"/>
                    <a:pt x="21420" y="2637"/>
                    <a:pt x="2079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10" name="Google Shape;3810;p62"/>
            <p:cNvGrpSpPr/>
            <p:nvPr/>
          </p:nvGrpSpPr>
          <p:grpSpPr>
            <a:xfrm rot="10800000">
              <a:off x="8222032" y="-89941"/>
              <a:ext cx="515803" cy="597781"/>
              <a:chOff x="7395565" y="1069940"/>
              <a:chExt cx="2800233" cy="3245284"/>
            </a:xfrm>
          </p:grpSpPr>
          <p:sp>
            <p:nvSpPr>
              <p:cNvPr id="3811" name="Google Shape;3811;p62"/>
              <p:cNvSpPr/>
              <p:nvPr/>
            </p:nvSpPr>
            <p:spPr>
              <a:xfrm>
                <a:off x="7395565" y="1069940"/>
                <a:ext cx="2800233" cy="3245284"/>
              </a:xfrm>
              <a:custGeom>
                <a:avLst/>
                <a:gdLst/>
                <a:ahLst/>
                <a:cxnLst/>
                <a:rect l="l" t="t" r="r" b="b"/>
                <a:pathLst>
                  <a:path w="23060" h="26725" extrusionOk="0">
                    <a:moveTo>
                      <a:pt x="22382" y="1"/>
                    </a:moveTo>
                    <a:cubicBezTo>
                      <a:pt x="22343" y="1"/>
                      <a:pt x="22306" y="24"/>
                      <a:pt x="22290" y="62"/>
                    </a:cubicBezTo>
                    <a:lnTo>
                      <a:pt x="22233" y="183"/>
                    </a:lnTo>
                    <a:cubicBezTo>
                      <a:pt x="22213" y="222"/>
                      <a:pt x="22196" y="263"/>
                      <a:pt x="22174" y="304"/>
                    </a:cubicBezTo>
                    <a:cubicBezTo>
                      <a:pt x="21968" y="699"/>
                      <a:pt x="21723" y="1094"/>
                      <a:pt x="21485" y="1471"/>
                    </a:cubicBezTo>
                    <a:cubicBezTo>
                      <a:pt x="19774" y="4084"/>
                      <a:pt x="17904" y="6590"/>
                      <a:pt x="16014" y="9076"/>
                    </a:cubicBezTo>
                    <a:cubicBezTo>
                      <a:pt x="15787" y="8055"/>
                      <a:pt x="15579" y="7031"/>
                      <a:pt x="15414" y="5998"/>
                    </a:cubicBezTo>
                    <a:cubicBezTo>
                      <a:pt x="15232" y="4882"/>
                      <a:pt x="15096" y="3749"/>
                      <a:pt x="14980" y="2624"/>
                    </a:cubicBezTo>
                    <a:cubicBezTo>
                      <a:pt x="14975" y="2574"/>
                      <a:pt x="14933" y="2536"/>
                      <a:pt x="14882" y="2536"/>
                    </a:cubicBezTo>
                    <a:cubicBezTo>
                      <a:pt x="14882" y="2536"/>
                      <a:pt x="14881" y="2536"/>
                      <a:pt x="14880" y="2536"/>
                    </a:cubicBezTo>
                    <a:cubicBezTo>
                      <a:pt x="14826" y="2536"/>
                      <a:pt x="14782" y="2582"/>
                      <a:pt x="14784" y="2635"/>
                    </a:cubicBezTo>
                    <a:cubicBezTo>
                      <a:pt x="14828" y="4882"/>
                      <a:pt x="15199" y="7130"/>
                      <a:pt x="15862" y="9275"/>
                    </a:cubicBezTo>
                    <a:cubicBezTo>
                      <a:pt x="15490" y="9764"/>
                      <a:pt x="15116" y="10252"/>
                      <a:pt x="14743" y="10741"/>
                    </a:cubicBezTo>
                    <a:cubicBezTo>
                      <a:pt x="13982" y="11730"/>
                      <a:pt x="13183" y="12747"/>
                      <a:pt x="12392" y="13731"/>
                    </a:cubicBezTo>
                    <a:cubicBezTo>
                      <a:pt x="12317" y="13002"/>
                      <a:pt x="12245" y="12273"/>
                      <a:pt x="12184" y="11543"/>
                    </a:cubicBezTo>
                    <a:cubicBezTo>
                      <a:pt x="11971" y="9059"/>
                      <a:pt x="11888" y="6554"/>
                      <a:pt x="11885" y="4061"/>
                    </a:cubicBezTo>
                    <a:cubicBezTo>
                      <a:pt x="11885" y="4010"/>
                      <a:pt x="11844" y="3966"/>
                      <a:pt x="11791" y="3963"/>
                    </a:cubicBezTo>
                    <a:cubicBezTo>
                      <a:pt x="11789" y="3963"/>
                      <a:pt x="11788" y="3963"/>
                      <a:pt x="11786" y="3963"/>
                    </a:cubicBezTo>
                    <a:cubicBezTo>
                      <a:pt x="11734" y="3963"/>
                      <a:pt x="11690" y="4003"/>
                      <a:pt x="11687" y="4055"/>
                    </a:cubicBezTo>
                    <a:cubicBezTo>
                      <a:pt x="11625" y="5100"/>
                      <a:pt x="11612" y="6145"/>
                      <a:pt x="11629" y="7190"/>
                    </a:cubicBezTo>
                    <a:cubicBezTo>
                      <a:pt x="11671" y="9446"/>
                      <a:pt x="11857" y="11712"/>
                      <a:pt x="12226" y="13938"/>
                    </a:cubicBezTo>
                    <a:cubicBezTo>
                      <a:pt x="12163" y="14016"/>
                      <a:pt x="12100" y="14093"/>
                      <a:pt x="12038" y="14170"/>
                    </a:cubicBezTo>
                    <a:cubicBezTo>
                      <a:pt x="11068" y="15371"/>
                      <a:pt x="10076" y="16556"/>
                      <a:pt x="8978" y="17638"/>
                    </a:cubicBezTo>
                    <a:cubicBezTo>
                      <a:pt x="8597" y="18013"/>
                      <a:pt x="8185" y="18389"/>
                      <a:pt x="7774" y="18733"/>
                    </a:cubicBezTo>
                    <a:cubicBezTo>
                      <a:pt x="7240" y="19179"/>
                      <a:pt x="6682" y="19599"/>
                      <a:pt x="6115" y="20010"/>
                    </a:cubicBezTo>
                    <a:cubicBezTo>
                      <a:pt x="5856" y="19128"/>
                      <a:pt x="5588" y="18250"/>
                      <a:pt x="5342" y="17367"/>
                    </a:cubicBezTo>
                    <a:cubicBezTo>
                      <a:pt x="4956" y="15995"/>
                      <a:pt x="4644" y="14605"/>
                      <a:pt x="4438" y="13195"/>
                    </a:cubicBezTo>
                    <a:cubicBezTo>
                      <a:pt x="4221" y="11795"/>
                      <a:pt x="4186" y="10365"/>
                      <a:pt x="4452" y="8969"/>
                    </a:cubicBezTo>
                    <a:cubicBezTo>
                      <a:pt x="4461" y="8917"/>
                      <a:pt x="4430" y="8868"/>
                      <a:pt x="4378" y="8855"/>
                    </a:cubicBezTo>
                    <a:cubicBezTo>
                      <a:pt x="4371" y="8854"/>
                      <a:pt x="4363" y="8853"/>
                      <a:pt x="4355" y="8853"/>
                    </a:cubicBezTo>
                    <a:cubicBezTo>
                      <a:pt x="4311" y="8853"/>
                      <a:pt x="4270" y="8883"/>
                      <a:pt x="4259" y="8928"/>
                    </a:cubicBezTo>
                    <a:cubicBezTo>
                      <a:pt x="3909" y="10335"/>
                      <a:pt x="3918" y="11811"/>
                      <a:pt x="4128" y="13241"/>
                    </a:cubicBezTo>
                    <a:cubicBezTo>
                      <a:pt x="4450" y="15603"/>
                      <a:pt x="5165" y="17888"/>
                      <a:pt x="5959" y="20128"/>
                    </a:cubicBezTo>
                    <a:cubicBezTo>
                      <a:pt x="4355" y="21289"/>
                      <a:pt x="2708" y="22405"/>
                      <a:pt x="1437" y="23938"/>
                    </a:cubicBezTo>
                    <a:cubicBezTo>
                      <a:pt x="1238" y="24183"/>
                      <a:pt x="1037" y="24458"/>
                      <a:pt x="867" y="24721"/>
                    </a:cubicBezTo>
                    <a:cubicBezTo>
                      <a:pt x="809" y="24813"/>
                      <a:pt x="744" y="24922"/>
                      <a:pt x="685" y="25017"/>
                    </a:cubicBezTo>
                    <a:cubicBezTo>
                      <a:pt x="400" y="25513"/>
                      <a:pt x="166" y="26058"/>
                      <a:pt x="13" y="26609"/>
                    </a:cubicBezTo>
                    <a:cubicBezTo>
                      <a:pt x="0" y="26656"/>
                      <a:pt x="27" y="26706"/>
                      <a:pt x="74" y="26721"/>
                    </a:cubicBezTo>
                    <a:cubicBezTo>
                      <a:pt x="83" y="26723"/>
                      <a:pt x="91" y="26725"/>
                      <a:pt x="100" y="26725"/>
                    </a:cubicBezTo>
                    <a:cubicBezTo>
                      <a:pt x="139" y="26725"/>
                      <a:pt x="174" y="26699"/>
                      <a:pt x="186" y="26661"/>
                    </a:cubicBezTo>
                    <a:cubicBezTo>
                      <a:pt x="290" y="26316"/>
                      <a:pt x="422" y="25980"/>
                      <a:pt x="578" y="25655"/>
                    </a:cubicBezTo>
                    <a:lnTo>
                      <a:pt x="699" y="25416"/>
                    </a:lnTo>
                    <a:lnTo>
                      <a:pt x="831" y="25181"/>
                    </a:lnTo>
                    <a:cubicBezTo>
                      <a:pt x="842" y="25161"/>
                      <a:pt x="853" y="25141"/>
                      <a:pt x="864" y="25122"/>
                    </a:cubicBezTo>
                    <a:lnTo>
                      <a:pt x="899" y="25065"/>
                    </a:lnTo>
                    <a:lnTo>
                      <a:pt x="972" y="24951"/>
                    </a:lnTo>
                    <a:cubicBezTo>
                      <a:pt x="995" y="24913"/>
                      <a:pt x="1019" y="24875"/>
                      <a:pt x="1044" y="24836"/>
                    </a:cubicBezTo>
                    <a:cubicBezTo>
                      <a:pt x="1210" y="24587"/>
                      <a:pt x="1418" y="24311"/>
                      <a:pt x="1610" y="24082"/>
                    </a:cubicBezTo>
                    <a:cubicBezTo>
                      <a:pt x="3252" y="22160"/>
                      <a:pt x="5480" y="20912"/>
                      <a:pt x="7457" y="19371"/>
                    </a:cubicBezTo>
                    <a:cubicBezTo>
                      <a:pt x="8303" y="19699"/>
                      <a:pt x="9174" y="19968"/>
                      <a:pt x="10056" y="20189"/>
                    </a:cubicBezTo>
                    <a:cubicBezTo>
                      <a:pt x="11776" y="20610"/>
                      <a:pt x="13560" y="20875"/>
                      <a:pt x="15338" y="20875"/>
                    </a:cubicBezTo>
                    <a:cubicBezTo>
                      <a:pt x="16407" y="20875"/>
                      <a:pt x="17474" y="20779"/>
                      <a:pt x="18524" y="20564"/>
                    </a:cubicBezTo>
                    <a:cubicBezTo>
                      <a:pt x="18575" y="20553"/>
                      <a:pt x="18609" y="20504"/>
                      <a:pt x="18602" y="20451"/>
                    </a:cubicBezTo>
                    <a:cubicBezTo>
                      <a:pt x="18594" y="20403"/>
                      <a:pt x="18552" y="20368"/>
                      <a:pt x="18504" y="20368"/>
                    </a:cubicBezTo>
                    <a:cubicBezTo>
                      <a:pt x="18499" y="20368"/>
                      <a:pt x="18494" y="20368"/>
                      <a:pt x="18488" y="20369"/>
                    </a:cubicBezTo>
                    <a:cubicBezTo>
                      <a:pt x="17542" y="20510"/>
                      <a:pt x="16589" y="20575"/>
                      <a:pt x="15637" y="20575"/>
                    </a:cubicBezTo>
                    <a:cubicBezTo>
                      <a:pt x="12926" y="20575"/>
                      <a:pt x="10216" y="20047"/>
                      <a:pt x="7635" y="19231"/>
                    </a:cubicBezTo>
                    <a:cubicBezTo>
                      <a:pt x="7746" y="19142"/>
                      <a:pt x="7856" y="19053"/>
                      <a:pt x="7963" y="18964"/>
                    </a:cubicBezTo>
                    <a:cubicBezTo>
                      <a:pt x="8310" y="18675"/>
                      <a:pt x="8666" y="18360"/>
                      <a:pt x="8991" y="18049"/>
                    </a:cubicBezTo>
                    <a:cubicBezTo>
                      <a:pt x="9833" y="17250"/>
                      <a:pt x="10609" y="16383"/>
                      <a:pt x="11354" y="15497"/>
                    </a:cubicBezTo>
                    <a:lnTo>
                      <a:pt x="11360" y="15497"/>
                    </a:lnTo>
                    <a:lnTo>
                      <a:pt x="11732" y="15480"/>
                    </a:lnTo>
                    <a:cubicBezTo>
                      <a:pt x="12535" y="15445"/>
                      <a:pt x="13523" y="15355"/>
                      <a:pt x="14322" y="15255"/>
                    </a:cubicBezTo>
                    <a:cubicBezTo>
                      <a:pt x="17138" y="14899"/>
                      <a:pt x="19947" y="14205"/>
                      <a:pt x="22594" y="13177"/>
                    </a:cubicBezTo>
                    <a:lnTo>
                      <a:pt x="22940" y="13040"/>
                    </a:lnTo>
                    <a:cubicBezTo>
                      <a:pt x="22988" y="13020"/>
                      <a:pt x="23013" y="12966"/>
                      <a:pt x="22997" y="12917"/>
                    </a:cubicBezTo>
                    <a:cubicBezTo>
                      <a:pt x="22984" y="12876"/>
                      <a:pt x="22945" y="12849"/>
                      <a:pt x="22904" y="12849"/>
                    </a:cubicBezTo>
                    <a:cubicBezTo>
                      <a:pt x="22893" y="12849"/>
                      <a:pt x="22882" y="12851"/>
                      <a:pt x="22871" y="12855"/>
                    </a:cubicBezTo>
                    <a:lnTo>
                      <a:pt x="22520" y="12972"/>
                    </a:lnTo>
                    <a:cubicBezTo>
                      <a:pt x="18974" y="14189"/>
                      <a:pt x="15253" y="14971"/>
                      <a:pt x="11517" y="15298"/>
                    </a:cubicBezTo>
                    <a:cubicBezTo>
                      <a:pt x="11775" y="14989"/>
                      <a:pt x="12029" y="14679"/>
                      <a:pt x="12281" y="14368"/>
                    </a:cubicBezTo>
                    <a:cubicBezTo>
                      <a:pt x="13200" y="13235"/>
                      <a:pt x="14101" y="12087"/>
                      <a:pt x="14990" y="10930"/>
                    </a:cubicBezTo>
                    <a:cubicBezTo>
                      <a:pt x="15043" y="10860"/>
                      <a:pt x="15096" y="10790"/>
                      <a:pt x="15150" y="10719"/>
                    </a:cubicBezTo>
                    <a:cubicBezTo>
                      <a:pt x="15158" y="10757"/>
                      <a:pt x="15189" y="10790"/>
                      <a:pt x="15240" y="10791"/>
                    </a:cubicBezTo>
                    <a:cubicBezTo>
                      <a:pt x="17951" y="10720"/>
                      <a:pt x="20660" y="9950"/>
                      <a:pt x="22997" y="8572"/>
                    </a:cubicBezTo>
                    <a:cubicBezTo>
                      <a:pt x="23041" y="8548"/>
                      <a:pt x="23059" y="8491"/>
                      <a:pt x="23036" y="8445"/>
                    </a:cubicBezTo>
                    <a:cubicBezTo>
                      <a:pt x="23020" y="8410"/>
                      <a:pt x="22984" y="8390"/>
                      <a:pt x="22948" y="8390"/>
                    </a:cubicBezTo>
                    <a:cubicBezTo>
                      <a:pt x="22933" y="8390"/>
                      <a:pt x="22918" y="8394"/>
                      <a:pt x="22904" y="8401"/>
                    </a:cubicBezTo>
                    <a:cubicBezTo>
                      <a:pt x="20512" y="9604"/>
                      <a:pt x="17900" y="10365"/>
                      <a:pt x="15234" y="10612"/>
                    </a:cubicBezTo>
                    <a:cubicBezTo>
                      <a:pt x="17521" y="7594"/>
                      <a:pt x="19811" y="4569"/>
                      <a:pt x="21817" y="1355"/>
                    </a:cubicBezTo>
                    <a:cubicBezTo>
                      <a:pt x="22024" y="1010"/>
                      <a:pt x="22245" y="634"/>
                      <a:pt x="22414" y="268"/>
                    </a:cubicBezTo>
                    <a:lnTo>
                      <a:pt x="22472" y="141"/>
                    </a:lnTo>
                    <a:cubicBezTo>
                      <a:pt x="22494" y="93"/>
                      <a:pt x="22473" y="35"/>
                      <a:pt x="22425" y="11"/>
                    </a:cubicBezTo>
                    <a:cubicBezTo>
                      <a:pt x="22411" y="4"/>
                      <a:pt x="22397" y="1"/>
                      <a:pt x="22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2" name="Google Shape;3812;p62"/>
              <p:cNvSpPr/>
              <p:nvPr/>
            </p:nvSpPr>
            <p:spPr>
              <a:xfrm>
                <a:off x="9852131" y="2055358"/>
                <a:ext cx="49787" cy="72374"/>
              </a:xfrm>
              <a:custGeom>
                <a:avLst/>
                <a:gdLst/>
                <a:ahLst/>
                <a:cxnLst/>
                <a:rect l="l" t="t" r="r" b="b"/>
                <a:pathLst>
                  <a:path w="410" h="596" extrusionOk="0">
                    <a:moveTo>
                      <a:pt x="269" y="1"/>
                    </a:moveTo>
                    <a:cubicBezTo>
                      <a:pt x="245" y="1"/>
                      <a:pt x="221" y="8"/>
                      <a:pt x="200" y="25"/>
                    </a:cubicBezTo>
                    <a:cubicBezTo>
                      <a:pt x="161" y="57"/>
                      <a:pt x="133" y="92"/>
                      <a:pt x="110" y="129"/>
                    </a:cubicBezTo>
                    <a:cubicBezTo>
                      <a:pt x="42" y="242"/>
                      <a:pt x="1" y="371"/>
                      <a:pt x="32" y="504"/>
                    </a:cubicBezTo>
                    <a:cubicBezTo>
                      <a:pt x="46" y="560"/>
                      <a:pt x="99" y="596"/>
                      <a:pt x="152" y="596"/>
                    </a:cubicBezTo>
                    <a:cubicBezTo>
                      <a:pt x="179" y="596"/>
                      <a:pt x="205" y="587"/>
                      <a:pt x="227" y="568"/>
                    </a:cubicBezTo>
                    <a:cubicBezTo>
                      <a:pt x="266" y="538"/>
                      <a:pt x="293" y="502"/>
                      <a:pt x="315" y="463"/>
                    </a:cubicBezTo>
                    <a:cubicBezTo>
                      <a:pt x="379" y="349"/>
                      <a:pt x="409" y="217"/>
                      <a:pt x="379" y="83"/>
                    </a:cubicBezTo>
                    <a:cubicBezTo>
                      <a:pt x="367" y="32"/>
                      <a:pt x="319" y="1"/>
                      <a:pt x="2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3" name="Google Shape;3813;p62"/>
              <p:cNvSpPr/>
              <p:nvPr/>
            </p:nvSpPr>
            <p:spPr>
              <a:xfrm>
                <a:off x="9759600" y="2064465"/>
                <a:ext cx="52945" cy="86703"/>
              </a:xfrm>
              <a:custGeom>
                <a:avLst/>
                <a:gdLst/>
                <a:ahLst/>
                <a:cxnLst/>
                <a:rect l="l" t="t" r="r" b="b"/>
                <a:pathLst>
                  <a:path w="436" h="714" extrusionOk="0">
                    <a:moveTo>
                      <a:pt x="310" y="0"/>
                    </a:moveTo>
                    <a:cubicBezTo>
                      <a:pt x="285" y="0"/>
                      <a:pt x="260" y="9"/>
                      <a:pt x="241" y="28"/>
                    </a:cubicBezTo>
                    <a:cubicBezTo>
                      <a:pt x="197" y="67"/>
                      <a:pt x="164" y="112"/>
                      <a:pt x="137" y="156"/>
                    </a:cubicBezTo>
                    <a:cubicBezTo>
                      <a:pt x="55" y="296"/>
                      <a:pt x="0" y="449"/>
                      <a:pt x="18" y="613"/>
                    </a:cubicBezTo>
                    <a:cubicBezTo>
                      <a:pt x="24" y="673"/>
                      <a:pt x="80" y="713"/>
                      <a:pt x="136" y="713"/>
                    </a:cubicBezTo>
                    <a:cubicBezTo>
                      <a:pt x="163" y="713"/>
                      <a:pt x="190" y="704"/>
                      <a:pt x="211" y="682"/>
                    </a:cubicBezTo>
                    <a:cubicBezTo>
                      <a:pt x="254" y="643"/>
                      <a:pt x="286" y="598"/>
                      <a:pt x="312" y="553"/>
                    </a:cubicBezTo>
                    <a:cubicBezTo>
                      <a:pt x="390" y="411"/>
                      <a:pt x="435" y="255"/>
                      <a:pt x="417" y="91"/>
                    </a:cubicBezTo>
                    <a:cubicBezTo>
                      <a:pt x="412" y="36"/>
                      <a:pt x="361" y="0"/>
                      <a:pt x="3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4" name="Google Shape;3814;p62"/>
              <p:cNvSpPr/>
              <p:nvPr/>
            </p:nvSpPr>
            <p:spPr>
              <a:xfrm>
                <a:off x="9265251" y="1463986"/>
                <a:ext cx="69702" cy="52459"/>
              </a:xfrm>
              <a:custGeom>
                <a:avLst/>
                <a:gdLst/>
                <a:ahLst/>
                <a:cxnLst/>
                <a:rect l="l" t="t" r="r" b="b"/>
                <a:pathLst>
                  <a:path w="574" h="432" extrusionOk="0">
                    <a:moveTo>
                      <a:pt x="433" y="1"/>
                    </a:moveTo>
                    <a:cubicBezTo>
                      <a:pt x="387" y="1"/>
                      <a:pt x="347" y="11"/>
                      <a:pt x="310" y="23"/>
                    </a:cubicBezTo>
                    <a:cubicBezTo>
                      <a:pt x="191" y="67"/>
                      <a:pt x="86" y="141"/>
                      <a:pt x="34" y="261"/>
                    </a:cubicBezTo>
                    <a:cubicBezTo>
                      <a:pt x="0" y="339"/>
                      <a:pt x="59" y="431"/>
                      <a:pt x="146" y="431"/>
                    </a:cubicBezTo>
                    <a:cubicBezTo>
                      <a:pt x="146" y="431"/>
                      <a:pt x="147" y="431"/>
                      <a:pt x="147" y="431"/>
                    </a:cubicBezTo>
                    <a:cubicBezTo>
                      <a:pt x="196" y="431"/>
                      <a:pt x="236" y="421"/>
                      <a:pt x="275" y="406"/>
                    </a:cubicBezTo>
                    <a:cubicBezTo>
                      <a:pt x="392" y="358"/>
                      <a:pt x="492" y="277"/>
                      <a:pt x="543" y="157"/>
                    </a:cubicBezTo>
                    <a:cubicBezTo>
                      <a:pt x="573" y="85"/>
                      <a:pt x="518" y="1"/>
                      <a:pt x="441" y="1"/>
                    </a:cubicBezTo>
                    <a:cubicBezTo>
                      <a:pt x="440" y="1"/>
                      <a:pt x="440" y="1"/>
                      <a:pt x="439" y="1"/>
                    </a:cubicBezTo>
                    <a:cubicBezTo>
                      <a:pt x="437" y="1"/>
                      <a:pt x="435" y="1"/>
                      <a:pt x="4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5" name="Google Shape;3815;p62"/>
              <p:cNvSpPr/>
              <p:nvPr/>
            </p:nvSpPr>
            <p:spPr>
              <a:xfrm>
                <a:off x="9290023" y="1529195"/>
                <a:ext cx="81603" cy="64966"/>
              </a:xfrm>
              <a:custGeom>
                <a:avLst/>
                <a:gdLst/>
                <a:ahLst/>
                <a:cxnLst/>
                <a:rect l="l" t="t" r="r" b="b"/>
                <a:pathLst>
                  <a:path w="672" h="535" extrusionOk="0">
                    <a:moveTo>
                      <a:pt x="542" y="1"/>
                    </a:moveTo>
                    <a:cubicBezTo>
                      <a:pt x="536" y="1"/>
                      <a:pt x="529" y="1"/>
                      <a:pt x="523" y="3"/>
                    </a:cubicBezTo>
                    <a:cubicBezTo>
                      <a:pt x="465" y="11"/>
                      <a:pt x="417" y="31"/>
                      <a:pt x="370" y="53"/>
                    </a:cubicBezTo>
                    <a:cubicBezTo>
                      <a:pt x="232" y="126"/>
                      <a:pt x="106" y="225"/>
                      <a:pt x="36" y="371"/>
                    </a:cubicBezTo>
                    <a:cubicBezTo>
                      <a:pt x="1" y="446"/>
                      <a:pt x="62" y="535"/>
                      <a:pt x="141" y="535"/>
                    </a:cubicBezTo>
                    <a:cubicBezTo>
                      <a:pt x="148" y="535"/>
                      <a:pt x="155" y="534"/>
                      <a:pt x="162" y="533"/>
                    </a:cubicBezTo>
                    <a:cubicBezTo>
                      <a:pt x="218" y="523"/>
                      <a:pt x="267" y="502"/>
                      <a:pt x="313" y="478"/>
                    </a:cubicBezTo>
                    <a:cubicBezTo>
                      <a:pt x="451" y="403"/>
                      <a:pt x="569" y="297"/>
                      <a:pt x="639" y="151"/>
                    </a:cubicBezTo>
                    <a:cubicBezTo>
                      <a:pt x="671" y="83"/>
                      <a:pt x="615" y="1"/>
                      <a:pt x="5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6" name="Google Shape;3816;p62"/>
              <p:cNvSpPr/>
              <p:nvPr/>
            </p:nvSpPr>
            <p:spPr>
              <a:xfrm>
                <a:off x="9286502" y="2691052"/>
                <a:ext cx="61809" cy="101032"/>
              </a:xfrm>
              <a:custGeom>
                <a:avLst/>
                <a:gdLst/>
                <a:ahLst/>
                <a:cxnLst/>
                <a:rect l="l" t="t" r="r" b="b"/>
                <a:pathLst>
                  <a:path w="509" h="832" extrusionOk="0">
                    <a:moveTo>
                      <a:pt x="401" y="0"/>
                    </a:moveTo>
                    <a:cubicBezTo>
                      <a:pt x="378" y="0"/>
                      <a:pt x="355" y="8"/>
                      <a:pt x="336" y="26"/>
                    </a:cubicBezTo>
                    <a:cubicBezTo>
                      <a:pt x="283" y="72"/>
                      <a:pt x="243" y="125"/>
                      <a:pt x="205" y="177"/>
                    </a:cubicBezTo>
                    <a:cubicBezTo>
                      <a:pt x="99" y="340"/>
                      <a:pt x="15" y="519"/>
                      <a:pt x="4" y="717"/>
                    </a:cubicBezTo>
                    <a:cubicBezTo>
                      <a:pt x="1" y="784"/>
                      <a:pt x="58" y="832"/>
                      <a:pt x="117" y="832"/>
                    </a:cubicBezTo>
                    <a:cubicBezTo>
                      <a:pt x="142" y="832"/>
                      <a:pt x="168" y="823"/>
                      <a:pt x="190" y="803"/>
                    </a:cubicBezTo>
                    <a:cubicBezTo>
                      <a:pt x="242" y="757"/>
                      <a:pt x="282" y="705"/>
                      <a:pt x="317" y="651"/>
                    </a:cubicBezTo>
                    <a:cubicBezTo>
                      <a:pt x="421" y="486"/>
                      <a:pt x="495" y="303"/>
                      <a:pt x="506" y="105"/>
                    </a:cubicBezTo>
                    <a:cubicBezTo>
                      <a:pt x="509" y="44"/>
                      <a:pt x="455" y="0"/>
                      <a:pt x="4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7" name="Google Shape;3817;p62"/>
              <p:cNvSpPr/>
              <p:nvPr/>
            </p:nvSpPr>
            <p:spPr>
              <a:xfrm>
                <a:off x="9209757" y="2698095"/>
                <a:ext cx="53309" cy="93503"/>
              </a:xfrm>
              <a:custGeom>
                <a:avLst/>
                <a:gdLst/>
                <a:ahLst/>
                <a:cxnLst/>
                <a:rect l="l" t="t" r="r" b="b"/>
                <a:pathLst>
                  <a:path w="439" h="770" extrusionOk="0">
                    <a:moveTo>
                      <a:pt x="313" y="1"/>
                    </a:moveTo>
                    <a:cubicBezTo>
                      <a:pt x="287" y="1"/>
                      <a:pt x="261" y="10"/>
                      <a:pt x="242" y="31"/>
                    </a:cubicBezTo>
                    <a:cubicBezTo>
                      <a:pt x="197" y="76"/>
                      <a:pt x="165" y="125"/>
                      <a:pt x="137" y="174"/>
                    </a:cubicBezTo>
                    <a:cubicBezTo>
                      <a:pt x="55" y="328"/>
                      <a:pt x="0" y="493"/>
                      <a:pt x="18" y="671"/>
                    </a:cubicBezTo>
                    <a:cubicBezTo>
                      <a:pt x="24" y="731"/>
                      <a:pt x="79" y="770"/>
                      <a:pt x="134" y="770"/>
                    </a:cubicBezTo>
                    <a:cubicBezTo>
                      <a:pt x="162" y="770"/>
                      <a:pt x="191" y="759"/>
                      <a:pt x="212" y="736"/>
                    </a:cubicBezTo>
                    <a:cubicBezTo>
                      <a:pt x="258" y="692"/>
                      <a:pt x="287" y="641"/>
                      <a:pt x="315" y="592"/>
                    </a:cubicBezTo>
                    <a:cubicBezTo>
                      <a:pt x="392" y="437"/>
                      <a:pt x="438" y="267"/>
                      <a:pt x="420" y="91"/>
                    </a:cubicBezTo>
                    <a:cubicBezTo>
                      <a:pt x="414" y="36"/>
                      <a:pt x="364" y="1"/>
                      <a:pt x="3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8" name="Google Shape;3818;p62"/>
              <p:cNvSpPr/>
              <p:nvPr/>
            </p:nvSpPr>
            <p:spPr>
              <a:xfrm>
                <a:off x="8930099" y="2189175"/>
                <a:ext cx="70067" cy="55252"/>
              </a:xfrm>
              <a:custGeom>
                <a:avLst/>
                <a:gdLst/>
                <a:ahLst/>
                <a:cxnLst/>
                <a:rect l="l" t="t" r="r" b="b"/>
                <a:pathLst>
                  <a:path w="577" h="455" extrusionOk="0">
                    <a:moveTo>
                      <a:pt x="444" y="1"/>
                    </a:moveTo>
                    <a:cubicBezTo>
                      <a:pt x="442" y="1"/>
                      <a:pt x="439" y="1"/>
                      <a:pt x="437" y="1"/>
                    </a:cubicBezTo>
                    <a:cubicBezTo>
                      <a:pt x="387" y="4"/>
                      <a:pt x="345" y="16"/>
                      <a:pt x="304" y="31"/>
                    </a:cubicBezTo>
                    <a:cubicBezTo>
                      <a:pt x="185" y="83"/>
                      <a:pt x="80" y="163"/>
                      <a:pt x="30" y="289"/>
                    </a:cubicBezTo>
                    <a:cubicBezTo>
                      <a:pt x="1" y="366"/>
                      <a:pt x="62" y="455"/>
                      <a:pt x="144" y="455"/>
                    </a:cubicBezTo>
                    <a:cubicBezTo>
                      <a:pt x="147" y="455"/>
                      <a:pt x="149" y="455"/>
                      <a:pt x="152" y="455"/>
                    </a:cubicBezTo>
                    <a:cubicBezTo>
                      <a:pt x="203" y="451"/>
                      <a:pt x="245" y="438"/>
                      <a:pt x="282" y="421"/>
                    </a:cubicBezTo>
                    <a:cubicBezTo>
                      <a:pt x="400" y="366"/>
                      <a:pt x="499" y="277"/>
                      <a:pt x="549" y="152"/>
                    </a:cubicBezTo>
                    <a:cubicBezTo>
                      <a:pt x="577" y="81"/>
                      <a:pt x="519" y="1"/>
                      <a:pt x="4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9" name="Google Shape;3819;p62"/>
              <p:cNvSpPr/>
              <p:nvPr/>
            </p:nvSpPr>
            <p:spPr>
              <a:xfrm>
                <a:off x="8946371" y="2267499"/>
                <a:ext cx="80388" cy="63509"/>
              </a:xfrm>
              <a:custGeom>
                <a:avLst/>
                <a:gdLst/>
                <a:ahLst/>
                <a:cxnLst/>
                <a:rect l="l" t="t" r="r" b="b"/>
                <a:pathLst>
                  <a:path w="662" h="523" extrusionOk="0">
                    <a:moveTo>
                      <a:pt x="535" y="1"/>
                    </a:moveTo>
                    <a:cubicBezTo>
                      <a:pt x="527" y="1"/>
                      <a:pt x="519" y="2"/>
                      <a:pt x="511" y="4"/>
                    </a:cubicBezTo>
                    <a:cubicBezTo>
                      <a:pt x="331" y="48"/>
                      <a:pt x="137" y="185"/>
                      <a:pt x="44" y="348"/>
                    </a:cubicBezTo>
                    <a:cubicBezTo>
                      <a:pt x="0" y="423"/>
                      <a:pt x="60" y="522"/>
                      <a:pt x="144" y="522"/>
                    </a:cubicBezTo>
                    <a:cubicBezTo>
                      <a:pt x="148" y="522"/>
                      <a:pt x="151" y="522"/>
                      <a:pt x="155" y="522"/>
                    </a:cubicBezTo>
                    <a:cubicBezTo>
                      <a:pt x="213" y="519"/>
                      <a:pt x="264" y="500"/>
                      <a:pt x="311" y="479"/>
                    </a:cubicBezTo>
                    <a:cubicBezTo>
                      <a:pt x="454" y="408"/>
                      <a:pt x="577" y="295"/>
                      <a:pt x="635" y="143"/>
                    </a:cubicBezTo>
                    <a:cubicBezTo>
                      <a:pt x="661" y="75"/>
                      <a:pt x="605" y="1"/>
                      <a:pt x="5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0" name="Google Shape;3820;p62"/>
              <p:cNvSpPr/>
              <p:nvPr/>
            </p:nvSpPr>
            <p:spPr>
              <a:xfrm>
                <a:off x="9321960" y="3417334"/>
                <a:ext cx="50273" cy="82817"/>
              </a:xfrm>
              <a:custGeom>
                <a:avLst/>
                <a:gdLst/>
                <a:ahLst/>
                <a:cxnLst/>
                <a:rect l="l" t="t" r="r" b="b"/>
                <a:pathLst>
                  <a:path w="414" h="682" extrusionOk="0">
                    <a:moveTo>
                      <a:pt x="275" y="1"/>
                    </a:moveTo>
                    <a:cubicBezTo>
                      <a:pt x="248" y="1"/>
                      <a:pt x="222" y="10"/>
                      <a:pt x="201" y="31"/>
                    </a:cubicBezTo>
                    <a:cubicBezTo>
                      <a:pt x="161" y="70"/>
                      <a:pt x="133" y="112"/>
                      <a:pt x="109" y="157"/>
                    </a:cubicBezTo>
                    <a:cubicBezTo>
                      <a:pt x="40" y="290"/>
                      <a:pt x="1" y="440"/>
                      <a:pt x="32" y="592"/>
                    </a:cubicBezTo>
                    <a:cubicBezTo>
                      <a:pt x="44" y="647"/>
                      <a:pt x="96" y="681"/>
                      <a:pt x="148" y="681"/>
                    </a:cubicBezTo>
                    <a:cubicBezTo>
                      <a:pt x="177" y="681"/>
                      <a:pt x="206" y="671"/>
                      <a:pt x="228" y="647"/>
                    </a:cubicBezTo>
                    <a:cubicBezTo>
                      <a:pt x="268" y="609"/>
                      <a:pt x="296" y="566"/>
                      <a:pt x="318" y="521"/>
                    </a:cubicBezTo>
                    <a:cubicBezTo>
                      <a:pt x="382" y="385"/>
                      <a:pt x="413" y="236"/>
                      <a:pt x="381" y="83"/>
                    </a:cubicBezTo>
                    <a:cubicBezTo>
                      <a:pt x="371" y="32"/>
                      <a:pt x="323" y="1"/>
                      <a:pt x="2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1" name="Google Shape;3821;p62"/>
              <p:cNvSpPr/>
              <p:nvPr/>
            </p:nvSpPr>
            <p:spPr>
              <a:xfrm>
                <a:off x="9250558" y="3414177"/>
                <a:ext cx="49787" cy="75895"/>
              </a:xfrm>
              <a:custGeom>
                <a:avLst/>
                <a:gdLst/>
                <a:ahLst/>
                <a:cxnLst/>
                <a:rect l="l" t="t" r="r" b="b"/>
                <a:pathLst>
                  <a:path w="410" h="625" extrusionOk="0">
                    <a:moveTo>
                      <a:pt x="271" y="0"/>
                    </a:moveTo>
                    <a:cubicBezTo>
                      <a:pt x="246" y="0"/>
                      <a:pt x="221" y="8"/>
                      <a:pt x="201" y="26"/>
                    </a:cubicBezTo>
                    <a:cubicBezTo>
                      <a:pt x="161" y="61"/>
                      <a:pt x="134" y="99"/>
                      <a:pt x="109" y="138"/>
                    </a:cubicBezTo>
                    <a:cubicBezTo>
                      <a:pt x="40" y="259"/>
                      <a:pt x="0" y="393"/>
                      <a:pt x="32" y="534"/>
                    </a:cubicBezTo>
                    <a:cubicBezTo>
                      <a:pt x="44" y="590"/>
                      <a:pt x="96" y="624"/>
                      <a:pt x="149" y="624"/>
                    </a:cubicBezTo>
                    <a:cubicBezTo>
                      <a:pt x="177" y="624"/>
                      <a:pt x="205" y="615"/>
                      <a:pt x="227" y="595"/>
                    </a:cubicBezTo>
                    <a:cubicBezTo>
                      <a:pt x="266" y="561"/>
                      <a:pt x="292" y="523"/>
                      <a:pt x="315" y="483"/>
                    </a:cubicBezTo>
                    <a:cubicBezTo>
                      <a:pt x="380" y="360"/>
                      <a:pt x="410" y="224"/>
                      <a:pt x="380" y="84"/>
                    </a:cubicBezTo>
                    <a:cubicBezTo>
                      <a:pt x="368" y="32"/>
                      <a:pt x="320" y="0"/>
                      <a:pt x="2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2" name="Google Shape;3822;p62"/>
              <p:cNvSpPr/>
              <p:nvPr/>
            </p:nvSpPr>
            <p:spPr>
              <a:xfrm>
                <a:off x="7954273" y="2260213"/>
                <a:ext cx="59988" cy="46873"/>
              </a:xfrm>
              <a:custGeom>
                <a:avLst/>
                <a:gdLst/>
                <a:ahLst/>
                <a:cxnLst/>
                <a:rect l="l" t="t" r="r" b="b"/>
                <a:pathLst>
                  <a:path w="494" h="386" extrusionOk="0">
                    <a:moveTo>
                      <a:pt x="333" y="0"/>
                    </a:moveTo>
                    <a:cubicBezTo>
                      <a:pt x="235" y="0"/>
                      <a:pt x="145" y="43"/>
                      <a:pt x="78" y="112"/>
                    </a:cubicBezTo>
                    <a:cubicBezTo>
                      <a:pt x="48" y="142"/>
                      <a:pt x="18" y="187"/>
                      <a:pt x="10" y="235"/>
                    </a:cubicBezTo>
                    <a:cubicBezTo>
                      <a:pt x="1" y="309"/>
                      <a:pt x="52" y="375"/>
                      <a:pt x="125" y="384"/>
                    </a:cubicBezTo>
                    <a:cubicBezTo>
                      <a:pt x="134" y="385"/>
                      <a:pt x="143" y="386"/>
                      <a:pt x="152" y="386"/>
                    </a:cubicBezTo>
                    <a:cubicBezTo>
                      <a:pt x="290" y="386"/>
                      <a:pt x="418" y="290"/>
                      <a:pt x="467" y="162"/>
                    </a:cubicBezTo>
                    <a:cubicBezTo>
                      <a:pt x="493" y="91"/>
                      <a:pt x="443" y="11"/>
                      <a:pt x="369" y="2"/>
                    </a:cubicBezTo>
                    <a:cubicBezTo>
                      <a:pt x="357" y="1"/>
                      <a:pt x="345" y="0"/>
                      <a:pt x="3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3" name="Google Shape;3823;p62"/>
              <p:cNvSpPr/>
              <p:nvPr/>
            </p:nvSpPr>
            <p:spPr>
              <a:xfrm>
                <a:off x="7967752" y="2335500"/>
                <a:ext cx="73588" cy="55373"/>
              </a:xfrm>
              <a:custGeom>
                <a:avLst/>
                <a:gdLst/>
                <a:ahLst/>
                <a:cxnLst/>
                <a:rect l="l" t="t" r="r" b="b"/>
                <a:pathLst>
                  <a:path w="606" h="456" extrusionOk="0">
                    <a:moveTo>
                      <a:pt x="473" y="0"/>
                    </a:moveTo>
                    <a:cubicBezTo>
                      <a:pt x="471" y="0"/>
                      <a:pt x="469" y="0"/>
                      <a:pt x="468" y="1"/>
                    </a:cubicBezTo>
                    <a:cubicBezTo>
                      <a:pt x="416" y="2"/>
                      <a:pt x="372" y="14"/>
                      <a:pt x="330" y="29"/>
                    </a:cubicBezTo>
                    <a:cubicBezTo>
                      <a:pt x="205" y="79"/>
                      <a:pt x="93" y="159"/>
                      <a:pt x="35" y="286"/>
                    </a:cubicBezTo>
                    <a:cubicBezTo>
                      <a:pt x="0" y="363"/>
                      <a:pt x="60" y="456"/>
                      <a:pt x="144" y="456"/>
                    </a:cubicBezTo>
                    <a:cubicBezTo>
                      <a:pt x="147" y="456"/>
                      <a:pt x="149" y="456"/>
                      <a:pt x="151" y="455"/>
                    </a:cubicBezTo>
                    <a:cubicBezTo>
                      <a:pt x="202" y="454"/>
                      <a:pt x="246" y="441"/>
                      <a:pt x="287" y="424"/>
                    </a:cubicBezTo>
                    <a:cubicBezTo>
                      <a:pt x="410" y="369"/>
                      <a:pt x="516" y="281"/>
                      <a:pt x="574" y="155"/>
                    </a:cubicBezTo>
                    <a:cubicBezTo>
                      <a:pt x="605" y="84"/>
                      <a:pt x="550" y="0"/>
                      <a:pt x="4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58" name="Picture 157">
            <a:extLst>
              <a:ext uri="{FF2B5EF4-FFF2-40B4-BE49-F238E27FC236}">
                <a16:creationId xmlns:a16="http://schemas.microsoft.com/office/drawing/2014/main" id="{CD55EC8C-03B5-4F9E-A6DC-936422ECA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829329" flipH="1">
            <a:off x="5322944" y="3992717"/>
            <a:ext cx="835106" cy="665405"/>
          </a:xfrm>
          <a:prstGeom prst="rect">
            <a:avLst/>
          </a:prstGeom>
        </p:spPr>
      </p:pic>
      <p:sp>
        <p:nvSpPr>
          <p:cNvPr id="4" name="TextBox 3">
            <a:extLst>
              <a:ext uri="{FF2B5EF4-FFF2-40B4-BE49-F238E27FC236}">
                <a16:creationId xmlns:a16="http://schemas.microsoft.com/office/drawing/2014/main" id="{7A4A60C0-D246-4381-8B49-8C286B184397}"/>
              </a:ext>
            </a:extLst>
          </p:cNvPr>
          <p:cNvSpPr txBox="1"/>
          <p:nvPr/>
        </p:nvSpPr>
        <p:spPr>
          <a:xfrm>
            <a:off x="5941884" y="2165934"/>
            <a:ext cx="2594732" cy="1881990"/>
          </a:xfrm>
          <a:prstGeom prst="rect">
            <a:avLst/>
          </a:prstGeom>
          <a:noFill/>
        </p:spPr>
        <p:txBody>
          <a:bodyPr wrap="square" rtlCol="0">
            <a:spAutoFit/>
          </a:bodyPr>
          <a:lstStyle/>
          <a:p>
            <a:pPr algn="just">
              <a:lnSpc>
                <a:spcPct val="150000"/>
              </a:lnSpc>
            </a:pPr>
            <a:r>
              <a:rPr lang="en-US" sz="2000" dirty="0"/>
              <a:t>Truyền thuyết trong dân gian về sự hình thành, ra đời của cảnh quan đó </a:t>
            </a:r>
          </a:p>
        </p:txBody>
      </p:sp>
      <p:pic>
        <p:nvPicPr>
          <p:cNvPr id="161" name="Picture 160">
            <a:extLst>
              <a:ext uri="{FF2B5EF4-FFF2-40B4-BE49-F238E27FC236}">
                <a16:creationId xmlns:a16="http://schemas.microsoft.com/office/drawing/2014/main" id="{A0E95971-7B70-47AA-A819-3786F0B0D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829329" flipV="1">
            <a:off x="3024164" y="2307386"/>
            <a:ext cx="835106" cy="665405"/>
          </a:xfrm>
          <a:prstGeom prst="rect">
            <a:avLst/>
          </a:prstGeom>
        </p:spPr>
      </p:pic>
      <p:sp>
        <p:nvSpPr>
          <p:cNvPr id="5" name="TextBox 4">
            <a:extLst>
              <a:ext uri="{FF2B5EF4-FFF2-40B4-BE49-F238E27FC236}">
                <a16:creationId xmlns:a16="http://schemas.microsoft.com/office/drawing/2014/main" id="{D554A6DA-4D8E-42B5-A8B1-84587778E051}"/>
              </a:ext>
            </a:extLst>
          </p:cNvPr>
          <p:cNvSpPr txBox="1"/>
          <p:nvPr/>
        </p:nvSpPr>
        <p:spPr>
          <a:xfrm>
            <a:off x="939896" y="2909477"/>
            <a:ext cx="2552377" cy="1881990"/>
          </a:xfrm>
          <a:prstGeom prst="rect">
            <a:avLst/>
          </a:prstGeom>
          <a:noFill/>
        </p:spPr>
        <p:txBody>
          <a:bodyPr wrap="square" rtlCol="0">
            <a:spAutoFit/>
          </a:bodyPr>
          <a:lstStyle/>
          <a:p>
            <a:pPr algn="just">
              <a:lnSpc>
                <a:spcPct val="150000"/>
              </a:lnSpc>
            </a:pPr>
            <a:r>
              <a:rPr lang="en-US" sz="2000" dirty="0"/>
              <a:t>Câu chuyện về một nhân vật nổi tiếng trong lịch sử gắn liền với cảnh quan,.. </a:t>
            </a:r>
          </a:p>
        </p:txBody>
      </p:sp>
    </p:spTree>
    <p:extLst>
      <p:ext uri="{BB962C8B-B14F-4D97-AF65-F5344CB8AC3E}">
        <p14:creationId xmlns:p14="http://schemas.microsoft.com/office/powerpoint/2010/main" val="24542822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500" fill="hold"/>
                                        <p:tgtEl>
                                          <p:spTgt spid="157"/>
                                        </p:tgtEl>
                                        <p:attrNameLst>
                                          <p:attrName>ppt_x</p:attrName>
                                        </p:attrNameLst>
                                      </p:cBhvr>
                                      <p:tavLst>
                                        <p:tav tm="0">
                                          <p:val>
                                            <p:strVal val="0-#ppt_w/2"/>
                                          </p:val>
                                        </p:tav>
                                        <p:tav tm="100000">
                                          <p:val>
                                            <p:strVal val="#ppt_x"/>
                                          </p:val>
                                        </p:tav>
                                      </p:tavLst>
                                    </p:anim>
                                    <p:anim calcmode="lin" valueType="num">
                                      <p:cBhvr additive="base">
                                        <p:cTn id="8" dur="500" fill="hold"/>
                                        <p:tgtEl>
                                          <p:spTgt spid="15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671"/>
                                        </p:tgtEl>
                                        <p:attrNameLst>
                                          <p:attrName>style.visibility</p:attrName>
                                        </p:attrNameLst>
                                      </p:cBhvr>
                                      <p:to>
                                        <p:strVal val="visible"/>
                                      </p:to>
                                    </p:set>
                                    <p:animEffect transition="in" filter="randombar(horizontal)">
                                      <p:cBhvr>
                                        <p:cTn id="13" dur="500"/>
                                        <p:tgtEl>
                                          <p:spTgt spid="3671"/>
                                        </p:tgtEl>
                                      </p:cBhvr>
                                    </p:animEffect>
                                  </p:childTnLst>
                                </p:cTn>
                              </p:par>
                              <p:par>
                                <p:cTn id="14" presetID="14" presetClass="entr" presetSubtype="10" fill="hold" nodeType="withEffect">
                                  <p:stCondLst>
                                    <p:cond delay="0"/>
                                  </p:stCondLst>
                                  <p:childTnLst>
                                    <p:set>
                                      <p:cBhvr>
                                        <p:cTn id="15" dur="1" fill="hold">
                                          <p:stCondLst>
                                            <p:cond delay="0"/>
                                          </p:stCondLst>
                                        </p:cTn>
                                        <p:tgtEl>
                                          <p:spTgt spid="3681"/>
                                        </p:tgtEl>
                                        <p:attrNameLst>
                                          <p:attrName>style.visibility</p:attrName>
                                        </p:attrNameLst>
                                      </p:cBhvr>
                                      <p:to>
                                        <p:strVal val="visible"/>
                                      </p:to>
                                    </p:set>
                                    <p:animEffect transition="in" filter="randombar(horizontal)">
                                      <p:cBhvr>
                                        <p:cTn id="16" dur="500"/>
                                        <p:tgtEl>
                                          <p:spTgt spid="3681"/>
                                        </p:tgtEl>
                                      </p:cBhvr>
                                    </p:animEffect>
                                  </p:childTnLst>
                                </p:cTn>
                              </p:par>
                              <p:par>
                                <p:cTn id="17" presetID="14" presetClass="entr" presetSubtype="10" fill="hold" nodeType="withEffect">
                                  <p:stCondLst>
                                    <p:cond delay="0"/>
                                  </p:stCondLst>
                                  <p:childTnLst>
                                    <p:set>
                                      <p:cBhvr>
                                        <p:cTn id="18" dur="1" fill="hold">
                                          <p:stCondLst>
                                            <p:cond delay="0"/>
                                          </p:stCondLst>
                                        </p:cTn>
                                        <p:tgtEl>
                                          <p:spTgt spid="3694"/>
                                        </p:tgtEl>
                                        <p:attrNameLst>
                                          <p:attrName>style.visibility</p:attrName>
                                        </p:attrNameLst>
                                      </p:cBhvr>
                                      <p:to>
                                        <p:strVal val="visible"/>
                                      </p:to>
                                    </p:set>
                                    <p:animEffect transition="in" filter="randombar(horizontal)">
                                      <p:cBhvr>
                                        <p:cTn id="19" dur="500"/>
                                        <p:tgtEl>
                                          <p:spTgt spid="369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61"/>
                                        </p:tgtEl>
                                        <p:attrNameLst>
                                          <p:attrName>style.visibility</p:attrName>
                                        </p:attrNameLst>
                                      </p:cBhvr>
                                      <p:to>
                                        <p:strVal val="visible"/>
                                      </p:to>
                                    </p:set>
                                    <p:animEffect transition="in" filter="wipe(right)">
                                      <p:cBhvr>
                                        <p:cTn id="24" dur="500"/>
                                        <p:tgtEl>
                                          <p:spTgt spid="16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8"/>
                                        </p:tgtEl>
                                        <p:attrNameLst>
                                          <p:attrName>style.visibility</p:attrName>
                                        </p:attrNameLst>
                                      </p:cBhvr>
                                      <p:to>
                                        <p:strVal val="visible"/>
                                      </p:to>
                                    </p:set>
                                    <p:animEffect transition="in" filter="wipe(left)">
                                      <p:cBhvr>
                                        <p:cTn id="34" dur="500"/>
                                        <p:tgtEl>
                                          <p:spTgt spid="15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3671" grpId="0" animBg="1"/>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grpSp>
        <p:nvGrpSpPr>
          <p:cNvPr id="1572" name="Google Shape;1572;p44"/>
          <p:cNvGrpSpPr/>
          <p:nvPr/>
        </p:nvGrpSpPr>
        <p:grpSpPr>
          <a:xfrm rot="-6847479">
            <a:off x="8222668" y="-113735"/>
            <a:ext cx="807453" cy="1261941"/>
            <a:chOff x="8477700" y="489350"/>
            <a:chExt cx="2528924" cy="3952371"/>
          </a:xfrm>
        </p:grpSpPr>
        <p:sp>
          <p:nvSpPr>
            <p:cNvPr id="1573" name="Google Shape;1573;p44"/>
            <p:cNvSpPr/>
            <p:nvPr/>
          </p:nvSpPr>
          <p:spPr>
            <a:xfrm>
              <a:off x="8477700" y="489350"/>
              <a:ext cx="2528924" cy="3952371"/>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74" name="Google Shape;1574;p44"/>
            <p:cNvGrpSpPr/>
            <p:nvPr/>
          </p:nvGrpSpPr>
          <p:grpSpPr>
            <a:xfrm>
              <a:off x="8612482" y="623927"/>
              <a:ext cx="2250458" cy="3502897"/>
              <a:chOff x="8612482" y="623927"/>
              <a:chExt cx="2250458" cy="3502897"/>
            </a:xfrm>
          </p:grpSpPr>
          <p:sp>
            <p:nvSpPr>
              <p:cNvPr id="1575" name="Google Shape;1575;p44"/>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44"/>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44"/>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44"/>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79" name="Google Shape;1579;p44"/>
            <p:cNvSpPr/>
            <p:nvPr/>
          </p:nvSpPr>
          <p:spPr>
            <a:xfrm>
              <a:off x="8990936" y="1088756"/>
              <a:ext cx="1881316" cy="3219105"/>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 name="Group 18">
            <a:extLst>
              <a:ext uri="{FF2B5EF4-FFF2-40B4-BE49-F238E27FC236}">
                <a16:creationId xmlns:a16="http://schemas.microsoft.com/office/drawing/2014/main" id="{738908E2-3A7E-4C21-9689-C54C660F8CF6}"/>
              </a:ext>
            </a:extLst>
          </p:cNvPr>
          <p:cNvGrpSpPr/>
          <p:nvPr/>
        </p:nvGrpSpPr>
        <p:grpSpPr>
          <a:xfrm>
            <a:off x="4478729" y="375278"/>
            <a:ext cx="4951924" cy="5028533"/>
            <a:chOff x="4478729" y="375278"/>
            <a:chExt cx="4951924" cy="5028533"/>
          </a:xfrm>
        </p:grpSpPr>
        <p:pic>
          <p:nvPicPr>
            <p:cNvPr id="65" name="Picture 5">
              <a:extLst>
                <a:ext uri="{FF2B5EF4-FFF2-40B4-BE49-F238E27FC236}">
                  <a16:creationId xmlns:a16="http://schemas.microsoft.com/office/drawing/2014/main" id="{B9F9C743-6FBF-4516-89A8-D1DE02BCC7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21370">
              <a:off x="4478729" y="375278"/>
              <a:ext cx="4951924" cy="5028533"/>
            </a:xfrm>
            <a:prstGeom prst="rect">
              <a:avLst/>
            </a:prstGeom>
          </p:spPr>
        </p:pic>
        <p:sp>
          <p:nvSpPr>
            <p:cNvPr id="52" name="TextBox 51">
              <a:extLst>
                <a:ext uri="{FF2B5EF4-FFF2-40B4-BE49-F238E27FC236}">
                  <a16:creationId xmlns:a16="http://schemas.microsoft.com/office/drawing/2014/main" id="{E6DDF75E-880B-4CC8-AA3A-EF413B278981}"/>
                </a:ext>
              </a:extLst>
            </p:cNvPr>
            <p:cNvSpPr txBox="1"/>
            <p:nvPr/>
          </p:nvSpPr>
          <p:spPr>
            <a:xfrm>
              <a:off x="5395268" y="891541"/>
              <a:ext cx="2518062" cy="658835"/>
            </a:xfrm>
            <a:prstGeom prst="rect">
              <a:avLst/>
            </a:prstGeom>
            <a:noFill/>
          </p:spPr>
          <p:txBody>
            <a:bodyPr wrap="square" rtlCol="0">
              <a:spAutoFit/>
            </a:bodyPr>
            <a:lstStyle/>
            <a:p>
              <a:pPr algn="ctr">
                <a:lnSpc>
                  <a:spcPct val="150000"/>
                </a:lnSpc>
              </a:pPr>
              <a:r>
                <a:rPr lang="en-US" sz="2800" b="1" i="1" u="sng" dirty="0">
                  <a:solidFill>
                    <a:srgbClr val="FF575B"/>
                  </a:solidFill>
                  <a:latin typeface="Arial" panose="020B0604020202020204" pitchFamily="34" charset="0"/>
                  <a:cs typeface="Arial" panose="020B0604020202020204" pitchFamily="34" charset="0"/>
                </a:rPr>
                <a:t>Gợi ý </a:t>
              </a:r>
            </a:p>
          </p:txBody>
        </p:sp>
      </p:grpSp>
      <p:sp>
        <p:nvSpPr>
          <p:cNvPr id="67" name="TextBox 66">
            <a:extLst>
              <a:ext uri="{FF2B5EF4-FFF2-40B4-BE49-F238E27FC236}">
                <a16:creationId xmlns:a16="http://schemas.microsoft.com/office/drawing/2014/main" id="{8B4496BC-44F0-41C8-981E-65222465A915}"/>
              </a:ext>
            </a:extLst>
          </p:cNvPr>
          <p:cNvSpPr txBox="1"/>
          <p:nvPr/>
        </p:nvSpPr>
        <p:spPr>
          <a:xfrm>
            <a:off x="4874900" y="1570547"/>
            <a:ext cx="3686976"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a:solidFill>
                  <a:srgbClr val="000000"/>
                </a:solidFill>
                <a:effectLst/>
                <a:latin typeface="+mj-lt"/>
                <a:ea typeface="Calibri" panose="020F0502020204030204" pitchFamily="34" charset="0"/>
                <a:cs typeface="Times New Roman" panose="02020603050405020304" pitchFamily="18" charset="0"/>
              </a:rPr>
              <a:t>Em ấn tượng với câu chuyện nào nhất? Vì sao?</a:t>
            </a:r>
            <a:endParaRPr lang="en-US" sz="2000" dirty="0">
              <a:effectLst/>
              <a:latin typeface="+mj-lt"/>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000" dirty="0">
                <a:solidFill>
                  <a:srgbClr val="000000"/>
                </a:solidFill>
                <a:effectLst/>
                <a:latin typeface="+mj-lt"/>
                <a:ea typeface="Calibri" panose="020F0502020204030204" pitchFamily="34" charset="0"/>
                <a:cs typeface="Times New Roman" panose="02020603050405020304" pitchFamily="18" charset="0"/>
              </a:rPr>
              <a:t>Em đã bao giờ nghe câu chuyện đó chưa?</a:t>
            </a:r>
            <a:endParaRPr lang="en-US" sz="2000" dirty="0">
              <a:effectLst/>
              <a:latin typeface="+mj-lt"/>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000" dirty="0">
                <a:effectLst/>
                <a:latin typeface="+mj-lt"/>
                <a:ea typeface="Calibri" panose="020F0502020204030204" pitchFamily="34" charset="0"/>
              </a:rPr>
              <a:t>Em biết được câu chuyện từ nguồn nào</a:t>
            </a:r>
            <a:endParaRPr lang="en-US" sz="2000" dirty="0">
              <a:latin typeface="+mj-lt"/>
            </a:endParaRPr>
          </a:p>
        </p:txBody>
      </p:sp>
      <p:grpSp>
        <p:nvGrpSpPr>
          <p:cNvPr id="18" name="Group 17">
            <a:extLst>
              <a:ext uri="{FF2B5EF4-FFF2-40B4-BE49-F238E27FC236}">
                <a16:creationId xmlns:a16="http://schemas.microsoft.com/office/drawing/2014/main" id="{73C4B48D-F71C-4D16-AD0D-6DECE7E035F0}"/>
              </a:ext>
            </a:extLst>
          </p:cNvPr>
          <p:cNvGrpSpPr/>
          <p:nvPr/>
        </p:nvGrpSpPr>
        <p:grpSpPr>
          <a:xfrm>
            <a:off x="274732" y="347263"/>
            <a:ext cx="4541660" cy="4555846"/>
            <a:chOff x="274732" y="347263"/>
            <a:chExt cx="4541660" cy="4555846"/>
          </a:xfrm>
        </p:grpSpPr>
        <p:pic>
          <p:nvPicPr>
            <p:cNvPr id="69" name="Picture 8">
              <a:extLst>
                <a:ext uri="{FF2B5EF4-FFF2-40B4-BE49-F238E27FC236}">
                  <a16:creationId xmlns:a16="http://schemas.microsoft.com/office/drawing/2014/main" id="{40DB4AFA-CB8F-418D-A925-435A3E007077}"/>
                </a:ext>
              </a:extLst>
            </p:cNvPr>
            <p:cNvPicPr>
              <a:picLocks noChangeAspect="1"/>
            </p:cNvPicPr>
            <p:nvPr/>
          </p:nvPicPr>
          <p:blipFill>
            <a:blip r:embed="rId5"/>
            <a:srcRect/>
            <a:stretch>
              <a:fillRect/>
            </a:stretch>
          </p:blipFill>
          <p:spPr>
            <a:xfrm flipH="1">
              <a:off x="3101811" y="1953293"/>
              <a:ext cx="1714581" cy="2949816"/>
            </a:xfrm>
            <a:prstGeom prst="rect">
              <a:avLst/>
            </a:prstGeom>
          </p:spPr>
        </p:pic>
        <p:sp>
          <p:nvSpPr>
            <p:cNvPr id="16" name="Speech Bubble: Rectangle with Corners Rounded 15">
              <a:extLst>
                <a:ext uri="{FF2B5EF4-FFF2-40B4-BE49-F238E27FC236}">
                  <a16:creationId xmlns:a16="http://schemas.microsoft.com/office/drawing/2014/main" id="{CB2443BF-E922-4865-BDF6-367529B2980B}"/>
                </a:ext>
              </a:extLst>
            </p:cNvPr>
            <p:cNvSpPr/>
            <p:nvPr/>
          </p:nvSpPr>
          <p:spPr>
            <a:xfrm>
              <a:off x="274732" y="347263"/>
              <a:ext cx="2800148" cy="2589386"/>
            </a:xfrm>
            <a:prstGeom prst="wedgeRoundRectCallout">
              <a:avLst>
                <a:gd name="adj1" fmla="val 61713"/>
                <a:gd name="adj2" fmla="val 32582"/>
                <a:gd name="adj3" fmla="val 16667"/>
              </a:avLst>
            </a:prstGeom>
            <a:solidFill>
              <a:schemeClr val="accent4">
                <a:lumMod val="60000"/>
                <a:lumOff val="4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FA0192FF-E28E-434C-A0E2-343EEBF449EB}"/>
                </a:ext>
              </a:extLst>
            </p:cNvPr>
            <p:cNvSpPr txBox="1"/>
            <p:nvPr/>
          </p:nvSpPr>
          <p:spPr>
            <a:xfrm>
              <a:off x="453171" y="700961"/>
              <a:ext cx="2454038" cy="1881990"/>
            </a:xfrm>
            <a:prstGeom prst="rect">
              <a:avLst/>
            </a:prstGeom>
            <a:noFill/>
          </p:spPr>
          <p:txBody>
            <a:bodyPr wrap="square">
              <a:spAutoFit/>
            </a:bodyPr>
            <a:lstStyle/>
            <a:p>
              <a:pPr algn="just">
                <a:lnSpc>
                  <a:spcPct val="150000"/>
                </a:lnSpc>
              </a:pPr>
              <a:r>
                <a:rPr lang="en-US" sz="2000" dirty="0">
                  <a:effectLst/>
                  <a:latin typeface="+mj-lt"/>
                  <a:ea typeface="Calibri" panose="020F0502020204030204" pitchFamily="34" charset="0"/>
                </a:rPr>
                <a:t>Em hãy nêu cảm nhận về những câu chuyện mà các bạn chia sẻ</a:t>
              </a:r>
              <a:endParaRPr lang="en-US" sz="2000" dirty="0">
                <a:latin typeface="+mj-lt"/>
              </a:endParaRPr>
            </a:p>
          </p:txBody>
        </p:sp>
      </p:grpSp>
    </p:spTree>
    <p:extLst>
      <p:ext uri="{BB962C8B-B14F-4D97-AF65-F5344CB8AC3E}">
        <p14:creationId xmlns:p14="http://schemas.microsoft.com/office/powerpoint/2010/main" val="375575694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7">
                                            <p:txEl>
                                              <p:pRg st="0" end="0"/>
                                            </p:txEl>
                                          </p:spTgt>
                                        </p:tgtEl>
                                        <p:attrNameLst>
                                          <p:attrName>style.visibility</p:attrName>
                                        </p:attrNameLst>
                                      </p:cBhvr>
                                      <p:to>
                                        <p:strVal val="visible"/>
                                      </p:to>
                                    </p:set>
                                    <p:animEffect transition="in" filter="fade">
                                      <p:cBhvr>
                                        <p:cTn id="17" dur="500"/>
                                        <p:tgtEl>
                                          <p:spTgt spid="67">
                                            <p:txEl>
                                              <p:pRg st="0" end="0"/>
                                            </p:txEl>
                                          </p:spTgt>
                                        </p:tgtEl>
                                      </p:cBhvr>
                                    </p:animEffect>
                                    <p:anim calcmode="lin" valueType="num">
                                      <p:cBhvr>
                                        <p:cTn id="18"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7">
                                            <p:txEl>
                                              <p:pRg st="1" end="1"/>
                                            </p:txEl>
                                          </p:spTgt>
                                        </p:tgtEl>
                                        <p:attrNameLst>
                                          <p:attrName>style.visibility</p:attrName>
                                        </p:attrNameLst>
                                      </p:cBhvr>
                                      <p:to>
                                        <p:strVal val="visible"/>
                                      </p:to>
                                    </p:set>
                                    <p:animEffect transition="in" filter="fade">
                                      <p:cBhvr>
                                        <p:cTn id="24" dur="500"/>
                                        <p:tgtEl>
                                          <p:spTgt spid="67">
                                            <p:txEl>
                                              <p:pRg st="1" end="1"/>
                                            </p:txEl>
                                          </p:spTgt>
                                        </p:tgtEl>
                                      </p:cBhvr>
                                    </p:animEffect>
                                    <p:anim calcmode="lin" valueType="num">
                                      <p:cBhvr>
                                        <p:cTn id="25" dur="500" fill="hold"/>
                                        <p:tgtEl>
                                          <p:spTgt spid="67">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7">
                                            <p:txEl>
                                              <p:pRg st="2" end="2"/>
                                            </p:txEl>
                                          </p:spTgt>
                                        </p:tgtEl>
                                        <p:attrNameLst>
                                          <p:attrName>style.visibility</p:attrName>
                                        </p:attrNameLst>
                                      </p:cBhvr>
                                      <p:to>
                                        <p:strVal val="visible"/>
                                      </p:to>
                                    </p:set>
                                    <p:animEffect transition="in" filter="fade">
                                      <p:cBhvr>
                                        <p:cTn id="31" dur="500"/>
                                        <p:tgtEl>
                                          <p:spTgt spid="67">
                                            <p:txEl>
                                              <p:pRg st="2" end="2"/>
                                            </p:txEl>
                                          </p:spTgt>
                                        </p:tgtEl>
                                      </p:cBhvr>
                                    </p:animEffect>
                                    <p:anim calcmode="lin" valueType="num">
                                      <p:cBhvr>
                                        <p:cTn id="32" dur="500" fill="hold"/>
                                        <p:tgtEl>
                                          <p:spTgt spid="67">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6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2F2FE4-896A-4036-BA5D-66C963509491}"/>
              </a:ext>
            </a:extLst>
          </p:cNvPr>
          <p:cNvSpPr/>
          <p:nvPr/>
        </p:nvSpPr>
        <p:spPr>
          <a:xfrm>
            <a:off x="673123" y="1095188"/>
            <a:ext cx="7987977" cy="384825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7" name="Google Shape;1457;p43"/>
          <p:cNvGrpSpPr/>
          <p:nvPr/>
        </p:nvGrpSpPr>
        <p:grpSpPr>
          <a:xfrm>
            <a:off x="7880909" y="-102792"/>
            <a:ext cx="1099732" cy="1077324"/>
            <a:chOff x="7880909" y="-102792"/>
            <a:chExt cx="1099732" cy="1077324"/>
          </a:xfrm>
        </p:grpSpPr>
        <p:sp>
          <p:nvSpPr>
            <p:cNvPr id="1458" name="Google Shape;1458;p43"/>
            <p:cNvSpPr/>
            <p:nvPr/>
          </p:nvSpPr>
          <p:spPr>
            <a:xfrm rot="-332996">
              <a:off x="7926142" y="-56295"/>
              <a:ext cx="1009265" cy="984329"/>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3"/>
            <p:cNvSpPr/>
            <p:nvPr/>
          </p:nvSpPr>
          <p:spPr>
            <a:xfrm rot="-332996">
              <a:off x="7983856" y="67863"/>
              <a:ext cx="842732" cy="81029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0" name="Google Shape;1460;p43"/>
            <p:cNvGrpSpPr/>
            <p:nvPr/>
          </p:nvGrpSpPr>
          <p:grpSpPr>
            <a:xfrm rot="-332996">
              <a:off x="8141933" y="-11422"/>
              <a:ext cx="731883" cy="728515"/>
              <a:chOff x="8178965" y="1620576"/>
              <a:chExt cx="2343797" cy="2333012"/>
            </a:xfrm>
          </p:grpSpPr>
          <p:sp>
            <p:nvSpPr>
              <p:cNvPr id="1461" name="Google Shape;1461;p43"/>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3"/>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3"/>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3"/>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3"/>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3"/>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3"/>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3"/>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3"/>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3"/>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3"/>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3"/>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3"/>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74" name="Google Shape;1474;p43"/>
          <p:cNvGrpSpPr/>
          <p:nvPr/>
        </p:nvGrpSpPr>
        <p:grpSpPr>
          <a:xfrm>
            <a:off x="-487570" y="2468196"/>
            <a:ext cx="1481078" cy="1373744"/>
            <a:chOff x="-605970" y="2556996"/>
            <a:chExt cx="1481078" cy="1373744"/>
          </a:xfrm>
        </p:grpSpPr>
        <p:sp>
          <p:nvSpPr>
            <p:cNvPr id="1475" name="Google Shape;1475;p43"/>
            <p:cNvSpPr/>
            <p:nvPr/>
          </p:nvSpPr>
          <p:spPr>
            <a:xfrm rot="3297440">
              <a:off x="-268297" y="2621954"/>
              <a:ext cx="805733" cy="1243829"/>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3"/>
            <p:cNvSpPr/>
            <p:nvPr/>
          </p:nvSpPr>
          <p:spPr>
            <a:xfrm rot="3297440">
              <a:off x="-161242" y="2708685"/>
              <a:ext cx="730134" cy="992776"/>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7" name="Google Shape;1477;p43"/>
            <p:cNvGrpSpPr/>
            <p:nvPr/>
          </p:nvGrpSpPr>
          <p:grpSpPr>
            <a:xfrm rot="3297440">
              <a:off x="-206656" y="2691996"/>
              <a:ext cx="636945" cy="1109381"/>
              <a:chOff x="7600153" y="2327795"/>
              <a:chExt cx="1296897" cy="2258458"/>
            </a:xfrm>
          </p:grpSpPr>
          <p:sp>
            <p:nvSpPr>
              <p:cNvPr id="1478" name="Google Shape;1478;p43"/>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3"/>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3"/>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3"/>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3"/>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3"/>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3"/>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3"/>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3"/>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3"/>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3"/>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9" name="Google Shape;1489;p43"/>
          <p:cNvGrpSpPr/>
          <p:nvPr/>
        </p:nvGrpSpPr>
        <p:grpSpPr>
          <a:xfrm>
            <a:off x="-605984" y="3504394"/>
            <a:ext cx="1850590" cy="1639117"/>
            <a:chOff x="-605984" y="3504394"/>
            <a:chExt cx="1850590" cy="1639117"/>
          </a:xfrm>
        </p:grpSpPr>
        <p:sp>
          <p:nvSpPr>
            <p:cNvPr id="1490" name="Google Shape;1490;p43"/>
            <p:cNvSpPr/>
            <p:nvPr/>
          </p:nvSpPr>
          <p:spPr>
            <a:xfrm rot="4037654">
              <a:off x="-248885" y="3558671"/>
              <a:ext cx="1136393" cy="1530563"/>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1" name="Google Shape;1491;p43"/>
            <p:cNvGrpSpPr/>
            <p:nvPr/>
          </p:nvGrpSpPr>
          <p:grpSpPr>
            <a:xfrm rot="4037654">
              <a:off x="-199937" y="3602866"/>
              <a:ext cx="1036234" cy="1437226"/>
              <a:chOff x="7788026" y="846127"/>
              <a:chExt cx="2804944" cy="3890375"/>
            </a:xfrm>
          </p:grpSpPr>
          <p:sp>
            <p:nvSpPr>
              <p:cNvPr id="1492" name="Google Shape;1492;p43"/>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3"/>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3"/>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3"/>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3"/>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3"/>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3"/>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3"/>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3"/>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1" name="Google Shape;1501;p43"/>
          <p:cNvGrpSpPr/>
          <p:nvPr/>
        </p:nvGrpSpPr>
        <p:grpSpPr>
          <a:xfrm>
            <a:off x="8161221" y="658238"/>
            <a:ext cx="1247751" cy="1012594"/>
            <a:chOff x="8161221" y="658238"/>
            <a:chExt cx="1247751" cy="1012594"/>
          </a:xfrm>
        </p:grpSpPr>
        <p:sp>
          <p:nvSpPr>
            <p:cNvPr id="1502" name="Google Shape;1502;p43"/>
            <p:cNvSpPr/>
            <p:nvPr/>
          </p:nvSpPr>
          <p:spPr>
            <a:xfrm rot="-5895972">
              <a:off x="8356017" y="596448"/>
              <a:ext cx="858159" cy="1136176"/>
            </a:xfrm>
            <a:custGeom>
              <a:avLst/>
              <a:gdLst/>
              <a:ahLst/>
              <a:cxnLst/>
              <a:rect l="l" t="t" r="r" b="b"/>
              <a:pathLst>
                <a:path w="27123" h="35910" extrusionOk="0">
                  <a:moveTo>
                    <a:pt x="7155" y="0"/>
                  </a:moveTo>
                  <a:cubicBezTo>
                    <a:pt x="6740" y="0"/>
                    <a:pt x="6350" y="85"/>
                    <a:pt x="5998" y="255"/>
                  </a:cubicBezTo>
                  <a:cubicBezTo>
                    <a:pt x="5644" y="424"/>
                    <a:pt x="5335" y="673"/>
                    <a:pt x="5081" y="997"/>
                  </a:cubicBezTo>
                  <a:cubicBezTo>
                    <a:pt x="4690" y="1492"/>
                    <a:pt x="4440" y="2160"/>
                    <a:pt x="4358" y="2926"/>
                  </a:cubicBezTo>
                  <a:cubicBezTo>
                    <a:pt x="4295" y="3520"/>
                    <a:pt x="4333" y="4152"/>
                    <a:pt x="4466" y="4705"/>
                  </a:cubicBezTo>
                  <a:cubicBezTo>
                    <a:pt x="4657" y="5502"/>
                    <a:pt x="5008" y="6295"/>
                    <a:pt x="5569" y="7199"/>
                  </a:cubicBezTo>
                  <a:cubicBezTo>
                    <a:pt x="5884" y="7707"/>
                    <a:pt x="6289" y="8285"/>
                    <a:pt x="6896" y="8716"/>
                  </a:cubicBezTo>
                  <a:cubicBezTo>
                    <a:pt x="7360" y="9043"/>
                    <a:pt x="7899" y="9242"/>
                    <a:pt x="8434" y="9283"/>
                  </a:cubicBezTo>
                  <a:cubicBezTo>
                    <a:pt x="8899" y="10828"/>
                    <a:pt x="9427" y="12364"/>
                    <a:pt x="10010" y="13854"/>
                  </a:cubicBezTo>
                  <a:cubicBezTo>
                    <a:pt x="10165" y="14253"/>
                    <a:pt x="10327" y="14655"/>
                    <a:pt x="10495" y="15058"/>
                  </a:cubicBezTo>
                  <a:cubicBezTo>
                    <a:pt x="10039" y="14818"/>
                    <a:pt x="9623" y="14536"/>
                    <a:pt x="9253" y="14217"/>
                  </a:cubicBezTo>
                  <a:cubicBezTo>
                    <a:pt x="9243" y="14210"/>
                    <a:pt x="9233" y="14201"/>
                    <a:pt x="9222" y="14193"/>
                  </a:cubicBezTo>
                  <a:cubicBezTo>
                    <a:pt x="8876" y="13912"/>
                    <a:pt x="8529" y="13584"/>
                    <a:pt x="8148" y="13176"/>
                  </a:cubicBezTo>
                  <a:cubicBezTo>
                    <a:pt x="8205" y="12594"/>
                    <a:pt x="8091" y="11959"/>
                    <a:pt x="7801" y="11249"/>
                  </a:cubicBezTo>
                  <a:cubicBezTo>
                    <a:pt x="7341" y="10123"/>
                    <a:pt x="6615" y="9085"/>
                    <a:pt x="5703" y="8250"/>
                  </a:cubicBezTo>
                  <a:cubicBezTo>
                    <a:pt x="4895" y="7513"/>
                    <a:pt x="4097" y="7103"/>
                    <a:pt x="3259" y="7000"/>
                  </a:cubicBezTo>
                  <a:cubicBezTo>
                    <a:pt x="3127" y="6983"/>
                    <a:pt x="2993" y="6974"/>
                    <a:pt x="2862" y="6974"/>
                  </a:cubicBezTo>
                  <a:cubicBezTo>
                    <a:pt x="2410" y="6974"/>
                    <a:pt x="1982" y="7072"/>
                    <a:pt x="1592" y="7263"/>
                  </a:cubicBezTo>
                  <a:cubicBezTo>
                    <a:pt x="1210" y="7450"/>
                    <a:pt x="886" y="7716"/>
                    <a:pt x="625" y="8055"/>
                  </a:cubicBezTo>
                  <a:cubicBezTo>
                    <a:pt x="352" y="8412"/>
                    <a:pt x="165" y="8840"/>
                    <a:pt x="82" y="9293"/>
                  </a:cubicBezTo>
                  <a:cubicBezTo>
                    <a:pt x="0" y="9743"/>
                    <a:pt x="21" y="10203"/>
                    <a:pt x="144" y="10660"/>
                  </a:cubicBezTo>
                  <a:cubicBezTo>
                    <a:pt x="420" y="11689"/>
                    <a:pt x="885" y="12654"/>
                    <a:pt x="1522" y="13528"/>
                  </a:cubicBezTo>
                  <a:cubicBezTo>
                    <a:pt x="2308" y="14605"/>
                    <a:pt x="3218" y="15292"/>
                    <a:pt x="4231" y="15569"/>
                  </a:cubicBezTo>
                  <a:cubicBezTo>
                    <a:pt x="4524" y="15649"/>
                    <a:pt x="4830" y="15690"/>
                    <a:pt x="5138" y="15690"/>
                  </a:cubicBezTo>
                  <a:cubicBezTo>
                    <a:pt x="5396" y="15690"/>
                    <a:pt x="5648" y="15662"/>
                    <a:pt x="5893" y="15607"/>
                  </a:cubicBezTo>
                  <a:cubicBezTo>
                    <a:pt x="6285" y="16028"/>
                    <a:pt x="6685" y="16409"/>
                    <a:pt x="7109" y="16762"/>
                  </a:cubicBezTo>
                  <a:cubicBezTo>
                    <a:pt x="7114" y="16767"/>
                    <a:pt x="7119" y="16770"/>
                    <a:pt x="7124" y="16774"/>
                  </a:cubicBezTo>
                  <a:cubicBezTo>
                    <a:pt x="7491" y="17071"/>
                    <a:pt x="7865" y="17335"/>
                    <a:pt x="8244" y="17567"/>
                  </a:cubicBezTo>
                  <a:cubicBezTo>
                    <a:pt x="7785" y="17765"/>
                    <a:pt x="7394" y="18071"/>
                    <a:pt x="7109" y="18453"/>
                  </a:cubicBezTo>
                  <a:cubicBezTo>
                    <a:pt x="6699" y="19005"/>
                    <a:pt x="6511" y="19695"/>
                    <a:pt x="6567" y="20453"/>
                  </a:cubicBezTo>
                  <a:cubicBezTo>
                    <a:pt x="6606" y="20995"/>
                    <a:pt x="6772" y="21577"/>
                    <a:pt x="7046" y="22135"/>
                  </a:cubicBezTo>
                  <a:cubicBezTo>
                    <a:pt x="7423" y="22901"/>
                    <a:pt x="7986" y="23613"/>
                    <a:pt x="8632" y="24140"/>
                  </a:cubicBezTo>
                  <a:cubicBezTo>
                    <a:pt x="9452" y="24807"/>
                    <a:pt x="10376" y="25160"/>
                    <a:pt x="11307" y="25160"/>
                  </a:cubicBezTo>
                  <a:cubicBezTo>
                    <a:pt x="11389" y="25160"/>
                    <a:pt x="11470" y="25157"/>
                    <a:pt x="11552" y="25151"/>
                  </a:cubicBezTo>
                  <a:cubicBezTo>
                    <a:pt x="11709" y="25141"/>
                    <a:pt x="11864" y="25118"/>
                    <a:pt x="12015" y="25081"/>
                  </a:cubicBezTo>
                  <a:cubicBezTo>
                    <a:pt x="12328" y="25265"/>
                    <a:pt x="12657" y="25428"/>
                    <a:pt x="12998" y="25565"/>
                  </a:cubicBezTo>
                  <a:lnTo>
                    <a:pt x="13006" y="25568"/>
                  </a:lnTo>
                  <a:cubicBezTo>
                    <a:pt x="13784" y="25876"/>
                    <a:pt x="14535" y="26043"/>
                    <a:pt x="15301" y="26076"/>
                  </a:cubicBezTo>
                  <a:lnTo>
                    <a:pt x="15319" y="26076"/>
                  </a:lnTo>
                  <a:cubicBezTo>
                    <a:pt x="15371" y="26078"/>
                    <a:pt x="15422" y="26079"/>
                    <a:pt x="15473" y="26079"/>
                  </a:cubicBezTo>
                  <a:cubicBezTo>
                    <a:pt x="15798" y="26079"/>
                    <a:pt x="16103" y="26048"/>
                    <a:pt x="16394" y="25987"/>
                  </a:cubicBezTo>
                  <a:cubicBezTo>
                    <a:pt x="17092" y="27019"/>
                    <a:pt x="17820" y="28025"/>
                    <a:pt x="18563" y="28990"/>
                  </a:cubicBezTo>
                  <a:cubicBezTo>
                    <a:pt x="20339" y="31297"/>
                    <a:pt x="22297" y="33481"/>
                    <a:pt x="24380" y="35481"/>
                  </a:cubicBezTo>
                  <a:cubicBezTo>
                    <a:pt x="24666" y="35758"/>
                    <a:pt x="25043" y="35910"/>
                    <a:pt x="25441" y="35910"/>
                  </a:cubicBezTo>
                  <a:cubicBezTo>
                    <a:pt x="25856" y="35910"/>
                    <a:pt x="26260" y="35738"/>
                    <a:pt x="26545" y="35438"/>
                  </a:cubicBezTo>
                  <a:cubicBezTo>
                    <a:pt x="27123" y="34845"/>
                    <a:pt x="27122" y="33911"/>
                    <a:pt x="26549" y="33317"/>
                  </a:cubicBezTo>
                  <a:lnTo>
                    <a:pt x="26546" y="33314"/>
                  </a:lnTo>
                  <a:cubicBezTo>
                    <a:pt x="24642" y="31345"/>
                    <a:pt x="22833" y="29223"/>
                    <a:pt x="21173" y="27009"/>
                  </a:cubicBezTo>
                  <a:cubicBezTo>
                    <a:pt x="20882" y="26621"/>
                    <a:pt x="20590" y="26223"/>
                    <a:pt x="20305" y="25826"/>
                  </a:cubicBezTo>
                  <a:cubicBezTo>
                    <a:pt x="20736" y="25387"/>
                    <a:pt x="21098" y="24866"/>
                    <a:pt x="21370" y="24292"/>
                  </a:cubicBezTo>
                  <a:cubicBezTo>
                    <a:pt x="22018" y="24067"/>
                    <a:pt x="22573" y="23678"/>
                    <a:pt x="23019" y="23132"/>
                  </a:cubicBezTo>
                  <a:cubicBezTo>
                    <a:pt x="23518" y="22522"/>
                    <a:pt x="23862" y="21742"/>
                    <a:pt x="24041" y="20810"/>
                  </a:cubicBezTo>
                  <a:cubicBezTo>
                    <a:pt x="24161" y="20192"/>
                    <a:pt x="24270" y="19372"/>
                    <a:pt x="24052" y="18505"/>
                  </a:cubicBezTo>
                  <a:cubicBezTo>
                    <a:pt x="23792" y="17471"/>
                    <a:pt x="23099" y="16644"/>
                    <a:pt x="22200" y="16292"/>
                  </a:cubicBezTo>
                  <a:cubicBezTo>
                    <a:pt x="21882" y="16169"/>
                    <a:pt x="21546" y="16106"/>
                    <a:pt x="21200" y="16106"/>
                  </a:cubicBezTo>
                  <a:cubicBezTo>
                    <a:pt x="20806" y="16106"/>
                    <a:pt x="20409" y="16187"/>
                    <a:pt x="20029" y="16346"/>
                  </a:cubicBezTo>
                  <a:cubicBezTo>
                    <a:pt x="20276" y="15853"/>
                    <a:pt x="20405" y="15262"/>
                    <a:pt x="20399" y="14620"/>
                  </a:cubicBezTo>
                  <a:cubicBezTo>
                    <a:pt x="20391" y="14007"/>
                    <a:pt x="20279" y="13401"/>
                    <a:pt x="20063" y="12818"/>
                  </a:cubicBezTo>
                  <a:cubicBezTo>
                    <a:pt x="19845" y="12235"/>
                    <a:pt x="19534" y="11704"/>
                    <a:pt x="19139" y="11237"/>
                  </a:cubicBezTo>
                  <a:cubicBezTo>
                    <a:pt x="18421" y="10388"/>
                    <a:pt x="17412" y="9883"/>
                    <a:pt x="16437" y="9883"/>
                  </a:cubicBezTo>
                  <a:cubicBezTo>
                    <a:pt x="15958" y="9883"/>
                    <a:pt x="15502" y="9999"/>
                    <a:pt x="15089" y="10223"/>
                  </a:cubicBezTo>
                  <a:cubicBezTo>
                    <a:pt x="15098" y="9961"/>
                    <a:pt x="15096" y="9696"/>
                    <a:pt x="15082" y="9430"/>
                  </a:cubicBezTo>
                  <a:cubicBezTo>
                    <a:pt x="15399" y="9189"/>
                    <a:pt x="15680" y="8894"/>
                    <a:pt x="15921" y="8550"/>
                  </a:cubicBezTo>
                  <a:cubicBezTo>
                    <a:pt x="16241" y="8093"/>
                    <a:pt x="16484" y="7552"/>
                    <a:pt x="16624" y="6988"/>
                  </a:cubicBezTo>
                  <a:cubicBezTo>
                    <a:pt x="16898" y="5870"/>
                    <a:pt x="16770" y="4759"/>
                    <a:pt x="16648" y="4021"/>
                  </a:cubicBezTo>
                  <a:cubicBezTo>
                    <a:pt x="16537" y="3338"/>
                    <a:pt x="16343" y="2454"/>
                    <a:pt x="15839" y="1665"/>
                  </a:cubicBezTo>
                  <a:cubicBezTo>
                    <a:pt x="15225" y="704"/>
                    <a:pt x="14250" y="89"/>
                    <a:pt x="13229" y="20"/>
                  </a:cubicBezTo>
                  <a:cubicBezTo>
                    <a:pt x="13140" y="14"/>
                    <a:pt x="13053" y="11"/>
                    <a:pt x="12966" y="11"/>
                  </a:cubicBezTo>
                  <a:cubicBezTo>
                    <a:pt x="11862" y="11"/>
                    <a:pt x="10957" y="511"/>
                    <a:pt x="10417" y="1418"/>
                  </a:cubicBezTo>
                  <a:cubicBezTo>
                    <a:pt x="10288" y="1633"/>
                    <a:pt x="10182" y="1871"/>
                    <a:pt x="10097" y="2130"/>
                  </a:cubicBezTo>
                  <a:cubicBezTo>
                    <a:pt x="9966" y="1933"/>
                    <a:pt x="9830" y="1737"/>
                    <a:pt x="9694" y="1542"/>
                  </a:cubicBezTo>
                  <a:cubicBezTo>
                    <a:pt x="9395" y="1115"/>
                    <a:pt x="8776" y="229"/>
                    <a:pt x="7692" y="46"/>
                  </a:cubicBezTo>
                  <a:cubicBezTo>
                    <a:pt x="7509" y="16"/>
                    <a:pt x="7329" y="0"/>
                    <a:pt x="715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3" name="Google Shape;1503;p43"/>
            <p:cNvGrpSpPr/>
            <p:nvPr/>
          </p:nvGrpSpPr>
          <p:grpSpPr>
            <a:xfrm rot="-5895972">
              <a:off x="8502156" y="638082"/>
              <a:ext cx="666677" cy="936847"/>
              <a:chOff x="8528053" y="1454228"/>
              <a:chExt cx="2239481" cy="3147025"/>
            </a:xfrm>
          </p:grpSpPr>
          <p:sp>
            <p:nvSpPr>
              <p:cNvPr id="1504" name="Google Shape;1504;p43"/>
              <p:cNvSpPr/>
              <p:nvPr/>
            </p:nvSpPr>
            <p:spPr>
              <a:xfrm>
                <a:off x="8962538" y="1454228"/>
                <a:ext cx="1804996" cy="3147025"/>
              </a:xfrm>
              <a:custGeom>
                <a:avLst/>
                <a:gdLst/>
                <a:ahLst/>
                <a:cxnLst/>
                <a:rect l="l" t="t" r="r" b="b"/>
                <a:pathLst>
                  <a:path w="16983" h="29610" extrusionOk="0">
                    <a:moveTo>
                      <a:pt x="219" y="0"/>
                    </a:moveTo>
                    <a:cubicBezTo>
                      <a:pt x="201" y="0"/>
                      <a:pt x="184" y="3"/>
                      <a:pt x="166" y="8"/>
                    </a:cubicBezTo>
                    <a:cubicBezTo>
                      <a:pt x="63" y="35"/>
                      <a:pt x="0" y="140"/>
                      <a:pt x="24" y="245"/>
                    </a:cubicBezTo>
                    <a:cubicBezTo>
                      <a:pt x="657" y="3014"/>
                      <a:pt x="1496" y="5738"/>
                      <a:pt x="2532" y="8387"/>
                    </a:cubicBezTo>
                    <a:cubicBezTo>
                      <a:pt x="3565" y="11039"/>
                      <a:pt x="4803" y="13609"/>
                      <a:pt x="6192" y="16091"/>
                    </a:cubicBezTo>
                    <a:cubicBezTo>
                      <a:pt x="7598" y="18565"/>
                      <a:pt x="9170" y="20947"/>
                      <a:pt x="10906" y="23201"/>
                    </a:cubicBezTo>
                    <a:cubicBezTo>
                      <a:pt x="12641" y="25455"/>
                      <a:pt x="14543" y="27580"/>
                      <a:pt x="16593" y="29548"/>
                    </a:cubicBezTo>
                    <a:cubicBezTo>
                      <a:pt x="16635" y="29589"/>
                      <a:pt x="16689" y="29609"/>
                      <a:pt x="16744" y="29609"/>
                    </a:cubicBezTo>
                    <a:cubicBezTo>
                      <a:pt x="16801" y="29609"/>
                      <a:pt x="16859" y="29586"/>
                      <a:pt x="16901" y="29541"/>
                    </a:cubicBezTo>
                    <a:cubicBezTo>
                      <a:pt x="16983" y="29456"/>
                      <a:pt x="16983" y="29322"/>
                      <a:pt x="16901" y="29238"/>
                    </a:cubicBezTo>
                    <a:cubicBezTo>
                      <a:pt x="14940" y="27211"/>
                      <a:pt x="13111" y="25060"/>
                      <a:pt x="11421" y="22808"/>
                    </a:cubicBezTo>
                    <a:cubicBezTo>
                      <a:pt x="9731" y="20555"/>
                      <a:pt x="8182" y="18199"/>
                      <a:pt x="6800" y="15748"/>
                    </a:cubicBezTo>
                    <a:cubicBezTo>
                      <a:pt x="5402" y="13305"/>
                      <a:pt x="4180" y="10761"/>
                      <a:pt x="3110" y="8156"/>
                    </a:cubicBezTo>
                    <a:cubicBezTo>
                      <a:pt x="2047" y="5549"/>
                      <a:pt x="1140" y="2875"/>
                      <a:pt x="411" y="149"/>
                    </a:cubicBezTo>
                    <a:cubicBezTo>
                      <a:pt x="387" y="60"/>
                      <a:pt x="307" y="0"/>
                      <a:pt x="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3"/>
              <p:cNvSpPr/>
              <p:nvPr/>
            </p:nvSpPr>
            <p:spPr>
              <a:xfrm>
                <a:off x="9296054" y="1592396"/>
                <a:ext cx="208951" cy="827728"/>
              </a:xfrm>
              <a:custGeom>
                <a:avLst/>
                <a:gdLst/>
                <a:ahLst/>
                <a:cxnLst/>
                <a:rect l="l" t="t" r="r" b="b"/>
                <a:pathLst>
                  <a:path w="1966" h="7788" extrusionOk="0">
                    <a:moveTo>
                      <a:pt x="302" y="7729"/>
                    </a:moveTo>
                    <a:cubicBezTo>
                      <a:pt x="295" y="7732"/>
                      <a:pt x="291" y="7733"/>
                      <a:pt x="288" y="7734"/>
                    </a:cubicBezTo>
                    <a:lnTo>
                      <a:pt x="288" y="7734"/>
                    </a:lnTo>
                    <a:cubicBezTo>
                      <a:pt x="293" y="7732"/>
                      <a:pt x="297" y="7731"/>
                      <a:pt x="302" y="7729"/>
                    </a:cubicBezTo>
                    <a:close/>
                    <a:moveTo>
                      <a:pt x="1084" y="1"/>
                    </a:moveTo>
                    <a:cubicBezTo>
                      <a:pt x="1060" y="1"/>
                      <a:pt x="1035" y="5"/>
                      <a:pt x="1011" y="13"/>
                    </a:cubicBezTo>
                    <a:cubicBezTo>
                      <a:pt x="910" y="50"/>
                      <a:pt x="851" y="154"/>
                      <a:pt x="868" y="257"/>
                    </a:cubicBezTo>
                    <a:cubicBezTo>
                      <a:pt x="974" y="898"/>
                      <a:pt x="1089" y="1530"/>
                      <a:pt x="1157" y="2164"/>
                    </a:cubicBezTo>
                    <a:cubicBezTo>
                      <a:pt x="1224" y="2797"/>
                      <a:pt x="1261" y="3427"/>
                      <a:pt x="1225" y="4051"/>
                    </a:cubicBezTo>
                    <a:cubicBezTo>
                      <a:pt x="1194" y="4673"/>
                      <a:pt x="1086" y="5289"/>
                      <a:pt x="905" y="5882"/>
                    </a:cubicBezTo>
                    <a:cubicBezTo>
                      <a:pt x="815" y="6179"/>
                      <a:pt x="697" y="6466"/>
                      <a:pt x="559" y="6744"/>
                    </a:cubicBezTo>
                    <a:cubicBezTo>
                      <a:pt x="494" y="6884"/>
                      <a:pt x="419" y="7021"/>
                      <a:pt x="339" y="7154"/>
                    </a:cubicBezTo>
                    <a:cubicBezTo>
                      <a:pt x="303" y="7218"/>
                      <a:pt x="261" y="7278"/>
                      <a:pt x="222" y="7339"/>
                    </a:cubicBezTo>
                    <a:lnTo>
                      <a:pt x="222" y="7339"/>
                    </a:lnTo>
                    <a:cubicBezTo>
                      <a:pt x="215" y="7340"/>
                      <a:pt x="207" y="7341"/>
                      <a:pt x="200" y="7342"/>
                    </a:cubicBezTo>
                    <a:cubicBezTo>
                      <a:pt x="171" y="7352"/>
                      <a:pt x="171" y="7342"/>
                      <a:pt x="111" y="7378"/>
                    </a:cubicBezTo>
                    <a:cubicBezTo>
                      <a:pt x="100" y="7380"/>
                      <a:pt x="39" y="7431"/>
                      <a:pt x="23" y="7500"/>
                    </a:cubicBezTo>
                    <a:cubicBezTo>
                      <a:pt x="1" y="7564"/>
                      <a:pt x="38" y="7660"/>
                      <a:pt x="51" y="7670"/>
                    </a:cubicBezTo>
                    <a:cubicBezTo>
                      <a:pt x="133" y="7767"/>
                      <a:pt x="151" y="7749"/>
                      <a:pt x="182" y="7769"/>
                    </a:cubicBezTo>
                    <a:cubicBezTo>
                      <a:pt x="217" y="7781"/>
                      <a:pt x="249" y="7788"/>
                      <a:pt x="286" y="7788"/>
                    </a:cubicBezTo>
                    <a:cubicBezTo>
                      <a:pt x="309" y="7788"/>
                      <a:pt x="333" y="7785"/>
                      <a:pt x="361" y="7779"/>
                    </a:cubicBezTo>
                    <a:cubicBezTo>
                      <a:pt x="400" y="7770"/>
                      <a:pt x="442" y="7752"/>
                      <a:pt x="479" y="7716"/>
                    </a:cubicBezTo>
                    <a:lnTo>
                      <a:pt x="521" y="7672"/>
                    </a:lnTo>
                    <a:lnTo>
                      <a:pt x="565" y="7625"/>
                    </a:lnTo>
                    <a:cubicBezTo>
                      <a:pt x="621" y="7560"/>
                      <a:pt x="678" y="7496"/>
                      <a:pt x="730" y="7427"/>
                    </a:cubicBezTo>
                    <a:cubicBezTo>
                      <a:pt x="838" y="7294"/>
                      <a:pt x="937" y="7154"/>
                      <a:pt x="1031" y="7010"/>
                    </a:cubicBezTo>
                    <a:cubicBezTo>
                      <a:pt x="1214" y="6718"/>
                      <a:pt x="1366" y="6410"/>
                      <a:pt x="1493" y="6091"/>
                    </a:cubicBezTo>
                    <a:cubicBezTo>
                      <a:pt x="1749" y="5453"/>
                      <a:pt x="1881" y="4771"/>
                      <a:pt x="1925" y="4092"/>
                    </a:cubicBezTo>
                    <a:cubicBezTo>
                      <a:pt x="1966" y="3411"/>
                      <a:pt x="1916" y="2732"/>
                      <a:pt x="1800" y="2072"/>
                    </a:cubicBezTo>
                    <a:cubicBezTo>
                      <a:pt x="1684" y="1412"/>
                      <a:pt x="1514" y="768"/>
                      <a:pt x="1292" y="147"/>
                    </a:cubicBezTo>
                    <a:cubicBezTo>
                      <a:pt x="1260" y="56"/>
                      <a:pt x="1175" y="1"/>
                      <a:pt x="10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3"/>
              <p:cNvSpPr/>
              <p:nvPr/>
            </p:nvSpPr>
            <p:spPr>
              <a:xfrm>
                <a:off x="8528053" y="2137628"/>
                <a:ext cx="896812" cy="630574"/>
              </a:xfrm>
              <a:custGeom>
                <a:avLst/>
                <a:gdLst/>
                <a:ahLst/>
                <a:cxnLst/>
                <a:rect l="l" t="t" r="r" b="b"/>
                <a:pathLst>
                  <a:path w="8438" h="5933" extrusionOk="0">
                    <a:moveTo>
                      <a:pt x="244" y="1"/>
                    </a:moveTo>
                    <a:cubicBezTo>
                      <a:pt x="195" y="1"/>
                      <a:pt x="146" y="17"/>
                      <a:pt x="105" y="50"/>
                    </a:cubicBezTo>
                    <a:cubicBezTo>
                      <a:pt x="19" y="119"/>
                      <a:pt x="0" y="243"/>
                      <a:pt x="56" y="334"/>
                    </a:cubicBezTo>
                    <a:cubicBezTo>
                      <a:pt x="951" y="1786"/>
                      <a:pt x="1981" y="3201"/>
                      <a:pt x="3338" y="4333"/>
                    </a:cubicBezTo>
                    <a:cubicBezTo>
                      <a:pt x="4023" y="4885"/>
                      <a:pt x="4791" y="5358"/>
                      <a:pt x="5630" y="5662"/>
                    </a:cubicBezTo>
                    <a:cubicBezTo>
                      <a:pt x="6053" y="5810"/>
                      <a:pt x="6500" y="5916"/>
                      <a:pt x="6962" y="5932"/>
                    </a:cubicBezTo>
                    <a:cubicBezTo>
                      <a:pt x="6985" y="5932"/>
                      <a:pt x="7008" y="5932"/>
                      <a:pt x="7031" y="5932"/>
                    </a:cubicBezTo>
                    <a:cubicBezTo>
                      <a:pt x="7470" y="5932"/>
                      <a:pt x="7925" y="5846"/>
                      <a:pt x="8312" y="5615"/>
                    </a:cubicBezTo>
                    <a:cubicBezTo>
                      <a:pt x="8408" y="5559"/>
                      <a:pt x="8438" y="5436"/>
                      <a:pt x="8382" y="5339"/>
                    </a:cubicBezTo>
                    <a:cubicBezTo>
                      <a:pt x="8345" y="5278"/>
                      <a:pt x="8277" y="5244"/>
                      <a:pt x="8209" y="5244"/>
                    </a:cubicBezTo>
                    <a:cubicBezTo>
                      <a:pt x="8183" y="5244"/>
                      <a:pt x="8157" y="5249"/>
                      <a:pt x="8132" y="5259"/>
                    </a:cubicBezTo>
                    <a:cubicBezTo>
                      <a:pt x="7869" y="5367"/>
                      <a:pt x="7592" y="5413"/>
                      <a:pt x="7311" y="5413"/>
                    </a:cubicBezTo>
                    <a:cubicBezTo>
                      <a:pt x="6822" y="5413"/>
                      <a:pt x="6320" y="5275"/>
                      <a:pt x="5856" y="5081"/>
                    </a:cubicBezTo>
                    <a:cubicBezTo>
                      <a:pt x="5112" y="4756"/>
                      <a:pt x="4408" y="4330"/>
                      <a:pt x="3785" y="3793"/>
                    </a:cubicBezTo>
                    <a:cubicBezTo>
                      <a:pt x="3147" y="3274"/>
                      <a:pt x="2571" y="2670"/>
                      <a:pt x="2024" y="2038"/>
                    </a:cubicBezTo>
                    <a:cubicBezTo>
                      <a:pt x="1471" y="1409"/>
                      <a:pt x="956" y="738"/>
                      <a:pt x="413" y="81"/>
                    </a:cubicBezTo>
                    <a:cubicBezTo>
                      <a:pt x="370" y="28"/>
                      <a:pt x="307" y="1"/>
                      <a:pt x="2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3"/>
              <p:cNvSpPr/>
              <p:nvPr/>
            </p:nvSpPr>
            <p:spPr>
              <a:xfrm>
                <a:off x="9635735" y="2505154"/>
                <a:ext cx="322993" cy="654381"/>
              </a:xfrm>
              <a:custGeom>
                <a:avLst/>
                <a:gdLst/>
                <a:ahLst/>
                <a:cxnLst/>
                <a:rect l="l" t="t" r="r" b="b"/>
                <a:pathLst>
                  <a:path w="3039" h="6157" extrusionOk="0">
                    <a:moveTo>
                      <a:pt x="2424" y="1"/>
                    </a:moveTo>
                    <a:cubicBezTo>
                      <a:pt x="2393" y="1"/>
                      <a:pt x="2361" y="7"/>
                      <a:pt x="2330" y="22"/>
                    </a:cubicBezTo>
                    <a:cubicBezTo>
                      <a:pt x="2235" y="68"/>
                      <a:pt x="2188" y="176"/>
                      <a:pt x="2212" y="274"/>
                    </a:cubicBezTo>
                    <a:cubicBezTo>
                      <a:pt x="2338" y="794"/>
                      <a:pt x="2399" y="1323"/>
                      <a:pt x="2372" y="1847"/>
                    </a:cubicBezTo>
                    <a:cubicBezTo>
                      <a:pt x="2344" y="2369"/>
                      <a:pt x="2245" y="2884"/>
                      <a:pt x="2061" y="3367"/>
                    </a:cubicBezTo>
                    <a:cubicBezTo>
                      <a:pt x="1696" y="4339"/>
                      <a:pt x="1006" y="5184"/>
                      <a:pt x="118" y="5788"/>
                    </a:cubicBezTo>
                    <a:cubicBezTo>
                      <a:pt x="26" y="5850"/>
                      <a:pt x="1" y="5975"/>
                      <a:pt x="63" y="6069"/>
                    </a:cubicBezTo>
                    <a:cubicBezTo>
                      <a:pt x="100" y="6126"/>
                      <a:pt x="165" y="6157"/>
                      <a:pt x="231" y="6157"/>
                    </a:cubicBezTo>
                    <a:cubicBezTo>
                      <a:pt x="257" y="6157"/>
                      <a:pt x="283" y="6152"/>
                      <a:pt x="307" y="6142"/>
                    </a:cubicBezTo>
                    <a:cubicBezTo>
                      <a:pt x="1396" y="5685"/>
                      <a:pt x="2278" y="4741"/>
                      <a:pt x="2715" y="3618"/>
                    </a:cubicBezTo>
                    <a:cubicBezTo>
                      <a:pt x="2931" y="3055"/>
                      <a:pt x="3038" y="2451"/>
                      <a:pt x="3020" y="1853"/>
                    </a:cubicBezTo>
                    <a:cubicBezTo>
                      <a:pt x="3005" y="1255"/>
                      <a:pt x="2879" y="660"/>
                      <a:pt x="2623" y="126"/>
                    </a:cubicBezTo>
                    <a:cubicBezTo>
                      <a:pt x="2585" y="47"/>
                      <a:pt x="2506" y="1"/>
                      <a:pt x="2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3"/>
              <p:cNvSpPr/>
              <p:nvPr/>
            </p:nvSpPr>
            <p:spPr>
              <a:xfrm>
                <a:off x="9164369" y="3219058"/>
                <a:ext cx="709542" cy="337128"/>
              </a:xfrm>
              <a:custGeom>
                <a:avLst/>
                <a:gdLst/>
                <a:ahLst/>
                <a:cxnLst/>
                <a:rect l="l" t="t" r="r" b="b"/>
                <a:pathLst>
                  <a:path w="6676" h="3172" extrusionOk="0">
                    <a:moveTo>
                      <a:pt x="240" y="0"/>
                    </a:moveTo>
                    <a:cubicBezTo>
                      <a:pt x="189" y="0"/>
                      <a:pt x="138" y="18"/>
                      <a:pt x="97" y="53"/>
                    </a:cubicBezTo>
                    <a:cubicBezTo>
                      <a:pt x="17" y="124"/>
                      <a:pt x="0" y="240"/>
                      <a:pt x="51" y="328"/>
                    </a:cubicBezTo>
                    <a:cubicBezTo>
                      <a:pt x="365" y="874"/>
                      <a:pt x="784" y="1361"/>
                      <a:pt x="1269" y="1771"/>
                    </a:cubicBezTo>
                    <a:cubicBezTo>
                      <a:pt x="1752" y="2185"/>
                      <a:pt x="2308" y="2513"/>
                      <a:pt x="2899" y="2753"/>
                    </a:cubicBezTo>
                    <a:cubicBezTo>
                      <a:pt x="3494" y="2989"/>
                      <a:pt x="4112" y="3141"/>
                      <a:pt x="4764" y="3170"/>
                    </a:cubicBezTo>
                    <a:cubicBezTo>
                      <a:pt x="4800" y="3171"/>
                      <a:pt x="4836" y="3171"/>
                      <a:pt x="4871" y="3171"/>
                    </a:cubicBezTo>
                    <a:cubicBezTo>
                      <a:pt x="5163" y="3171"/>
                      <a:pt x="5462" y="3139"/>
                      <a:pt x="5753" y="3052"/>
                    </a:cubicBezTo>
                    <a:cubicBezTo>
                      <a:pt x="6076" y="2946"/>
                      <a:pt x="6397" y="2761"/>
                      <a:pt x="6609" y="2480"/>
                    </a:cubicBezTo>
                    <a:cubicBezTo>
                      <a:pt x="6676" y="2390"/>
                      <a:pt x="6657" y="2264"/>
                      <a:pt x="6570" y="2198"/>
                    </a:cubicBezTo>
                    <a:cubicBezTo>
                      <a:pt x="6533" y="2171"/>
                      <a:pt x="6491" y="2157"/>
                      <a:pt x="6448" y="2157"/>
                    </a:cubicBezTo>
                    <a:cubicBezTo>
                      <a:pt x="6400" y="2157"/>
                      <a:pt x="6353" y="2174"/>
                      <a:pt x="6316" y="2207"/>
                    </a:cubicBezTo>
                    <a:lnTo>
                      <a:pt x="6309" y="2211"/>
                    </a:lnTo>
                    <a:cubicBezTo>
                      <a:pt x="6006" y="2476"/>
                      <a:pt x="5598" y="2569"/>
                      <a:pt x="5173" y="2569"/>
                    </a:cubicBezTo>
                    <a:cubicBezTo>
                      <a:pt x="5051" y="2569"/>
                      <a:pt x="4928" y="2562"/>
                      <a:pt x="4805" y="2548"/>
                    </a:cubicBezTo>
                    <a:cubicBezTo>
                      <a:pt x="4252" y="2473"/>
                      <a:pt x="3687" y="2326"/>
                      <a:pt x="3163" y="2106"/>
                    </a:cubicBezTo>
                    <a:cubicBezTo>
                      <a:pt x="2634" y="1890"/>
                      <a:pt x="2134" y="1603"/>
                      <a:pt x="1672" y="1264"/>
                    </a:cubicBezTo>
                    <a:cubicBezTo>
                      <a:pt x="1208" y="925"/>
                      <a:pt x="792" y="521"/>
                      <a:pt x="410" y="80"/>
                    </a:cubicBezTo>
                    <a:lnTo>
                      <a:pt x="407" y="77"/>
                    </a:lnTo>
                    <a:cubicBezTo>
                      <a:pt x="363" y="26"/>
                      <a:pt x="302"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3"/>
              <p:cNvSpPr/>
              <p:nvPr/>
            </p:nvSpPr>
            <p:spPr>
              <a:xfrm>
                <a:off x="9952458" y="3133287"/>
                <a:ext cx="276335" cy="519190"/>
              </a:xfrm>
              <a:custGeom>
                <a:avLst/>
                <a:gdLst/>
                <a:ahLst/>
                <a:cxnLst/>
                <a:rect l="l" t="t" r="r" b="b"/>
                <a:pathLst>
                  <a:path w="2600" h="4885" extrusionOk="0">
                    <a:moveTo>
                      <a:pt x="2224" y="0"/>
                    </a:moveTo>
                    <a:cubicBezTo>
                      <a:pt x="2203" y="0"/>
                      <a:pt x="2181" y="3"/>
                      <a:pt x="2160" y="10"/>
                    </a:cubicBezTo>
                    <a:cubicBezTo>
                      <a:pt x="2062" y="40"/>
                      <a:pt x="2001" y="129"/>
                      <a:pt x="2003" y="227"/>
                    </a:cubicBezTo>
                    <a:lnTo>
                      <a:pt x="2003" y="230"/>
                    </a:lnTo>
                    <a:cubicBezTo>
                      <a:pt x="2014" y="645"/>
                      <a:pt x="1991" y="1052"/>
                      <a:pt x="1913" y="1448"/>
                    </a:cubicBezTo>
                    <a:cubicBezTo>
                      <a:pt x="1834" y="1843"/>
                      <a:pt x="1719" y="2230"/>
                      <a:pt x="1555" y="2598"/>
                    </a:cubicBezTo>
                    <a:cubicBezTo>
                      <a:pt x="1232" y="3337"/>
                      <a:pt x="737" y="3991"/>
                      <a:pt x="100" y="4526"/>
                    </a:cubicBezTo>
                    <a:cubicBezTo>
                      <a:pt x="13" y="4598"/>
                      <a:pt x="0" y="4725"/>
                      <a:pt x="71" y="4810"/>
                    </a:cubicBezTo>
                    <a:cubicBezTo>
                      <a:pt x="113" y="4859"/>
                      <a:pt x="172" y="4884"/>
                      <a:pt x="231" y="4884"/>
                    </a:cubicBezTo>
                    <a:cubicBezTo>
                      <a:pt x="260" y="4884"/>
                      <a:pt x="289" y="4878"/>
                      <a:pt x="316" y="4866"/>
                    </a:cubicBezTo>
                    <a:cubicBezTo>
                      <a:pt x="1152" y="4473"/>
                      <a:pt x="1810" y="3730"/>
                      <a:pt x="2196" y="2884"/>
                    </a:cubicBezTo>
                    <a:cubicBezTo>
                      <a:pt x="2387" y="2459"/>
                      <a:pt x="2515" y="2003"/>
                      <a:pt x="2556" y="1537"/>
                    </a:cubicBezTo>
                    <a:cubicBezTo>
                      <a:pt x="2600" y="1074"/>
                      <a:pt x="2570" y="601"/>
                      <a:pt x="2435" y="157"/>
                    </a:cubicBezTo>
                    <a:cubicBezTo>
                      <a:pt x="2407" y="61"/>
                      <a:pt x="2319" y="0"/>
                      <a:pt x="2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0" name="Google Shape;1510;p43"/>
            <p:cNvGrpSpPr/>
            <p:nvPr/>
          </p:nvGrpSpPr>
          <p:grpSpPr>
            <a:xfrm rot="-5895972">
              <a:off x="8279170" y="880497"/>
              <a:ext cx="689239" cy="712937"/>
              <a:chOff x="8158719" y="1063531"/>
              <a:chExt cx="2315268" cy="2394873"/>
            </a:xfrm>
          </p:grpSpPr>
          <p:sp>
            <p:nvSpPr>
              <p:cNvPr id="1511" name="Google Shape;1511;p43"/>
              <p:cNvSpPr/>
              <p:nvPr/>
            </p:nvSpPr>
            <p:spPr>
              <a:xfrm>
                <a:off x="8158719" y="1804749"/>
                <a:ext cx="619414" cy="647260"/>
              </a:xfrm>
              <a:custGeom>
                <a:avLst/>
                <a:gdLst/>
                <a:ahLst/>
                <a:cxnLst/>
                <a:rect l="l" t="t" r="r" b="b"/>
                <a:pathLst>
                  <a:path w="5828" h="6090" extrusionOk="0">
                    <a:moveTo>
                      <a:pt x="1728" y="0"/>
                    </a:moveTo>
                    <a:cubicBezTo>
                      <a:pt x="629" y="0"/>
                      <a:pt x="0" y="1001"/>
                      <a:pt x="278" y="2031"/>
                    </a:cubicBezTo>
                    <a:cubicBezTo>
                      <a:pt x="511" y="2897"/>
                      <a:pt x="910" y="3728"/>
                      <a:pt x="1449" y="4467"/>
                    </a:cubicBezTo>
                    <a:cubicBezTo>
                      <a:pt x="1950" y="5155"/>
                      <a:pt x="2615" y="5788"/>
                      <a:pt x="3445" y="6015"/>
                    </a:cubicBezTo>
                    <a:cubicBezTo>
                      <a:pt x="3626" y="6065"/>
                      <a:pt x="3816" y="6090"/>
                      <a:pt x="4005" y="6090"/>
                    </a:cubicBezTo>
                    <a:cubicBezTo>
                      <a:pt x="4679" y="6090"/>
                      <a:pt x="5345" y="5778"/>
                      <a:pt x="5596" y="5191"/>
                    </a:cubicBezTo>
                    <a:cubicBezTo>
                      <a:pt x="5828" y="4651"/>
                      <a:pt x="5678" y="4017"/>
                      <a:pt x="5451" y="3459"/>
                    </a:cubicBezTo>
                    <a:cubicBezTo>
                      <a:pt x="5063" y="2508"/>
                      <a:pt x="4453" y="1638"/>
                      <a:pt x="3682" y="931"/>
                    </a:cubicBezTo>
                    <a:cubicBezTo>
                      <a:pt x="3196" y="488"/>
                      <a:pt x="2616" y="95"/>
                      <a:pt x="1965" y="15"/>
                    </a:cubicBezTo>
                    <a:cubicBezTo>
                      <a:pt x="1884" y="5"/>
                      <a:pt x="1805" y="0"/>
                      <a:pt x="1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3"/>
              <p:cNvSpPr/>
              <p:nvPr/>
            </p:nvSpPr>
            <p:spPr>
              <a:xfrm>
                <a:off x="9106976" y="1064488"/>
                <a:ext cx="582747" cy="794143"/>
              </a:xfrm>
              <a:custGeom>
                <a:avLst/>
                <a:gdLst/>
                <a:ahLst/>
                <a:cxnLst/>
                <a:rect l="l" t="t" r="r" b="b"/>
                <a:pathLst>
                  <a:path w="5483" h="7472" extrusionOk="0">
                    <a:moveTo>
                      <a:pt x="2905" y="1"/>
                    </a:moveTo>
                    <a:cubicBezTo>
                      <a:pt x="1" y="1"/>
                      <a:pt x="1301" y="5264"/>
                      <a:pt x="2039" y="6623"/>
                    </a:cubicBezTo>
                    <a:cubicBezTo>
                      <a:pt x="2200" y="6918"/>
                      <a:pt x="2395" y="7219"/>
                      <a:pt x="2696" y="7369"/>
                    </a:cubicBezTo>
                    <a:cubicBezTo>
                      <a:pt x="2840" y="7440"/>
                      <a:pt x="2997" y="7471"/>
                      <a:pt x="3156" y="7471"/>
                    </a:cubicBezTo>
                    <a:cubicBezTo>
                      <a:pt x="3405" y="7471"/>
                      <a:pt x="3661" y="7395"/>
                      <a:pt x="3883" y="7279"/>
                    </a:cubicBezTo>
                    <a:cubicBezTo>
                      <a:pt x="4612" y="6902"/>
                      <a:pt x="5091" y="6148"/>
                      <a:pt x="5288" y="5352"/>
                    </a:cubicBezTo>
                    <a:cubicBezTo>
                      <a:pt x="5483" y="4557"/>
                      <a:pt x="5424" y="3719"/>
                      <a:pt x="5291" y="2910"/>
                    </a:cubicBezTo>
                    <a:cubicBezTo>
                      <a:pt x="5185" y="2260"/>
                      <a:pt x="5026" y="1603"/>
                      <a:pt x="4671" y="1050"/>
                    </a:cubicBezTo>
                    <a:cubicBezTo>
                      <a:pt x="4317" y="495"/>
                      <a:pt x="3735" y="52"/>
                      <a:pt x="3079" y="7"/>
                    </a:cubicBezTo>
                    <a:cubicBezTo>
                      <a:pt x="3019" y="3"/>
                      <a:pt x="2961" y="1"/>
                      <a:pt x="2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3"/>
              <p:cNvSpPr/>
              <p:nvPr/>
            </p:nvSpPr>
            <p:spPr>
              <a:xfrm>
                <a:off x="8619775" y="1063531"/>
                <a:ext cx="507286" cy="708373"/>
              </a:xfrm>
              <a:custGeom>
                <a:avLst/>
                <a:gdLst/>
                <a:ahLst/>
                <a:cxnLst/>
                <a:rect l="l" t="t" r="r" b="b"/>
                <a:pathLst>
                  <a:path w="4773" h="6665" extrusionOk="0">
                    <a:moveTo>
                      <a:pt x="1677" y="0"/>
                    </a:moveTo>
                    <a:cubicBezTo>
                      <a:pt x="189" y="0"/>
                      <a:pt x="1" y="1979"/>
                      <a:pt x="266" y="3083"/>
                    </a:cubicBezTo>
                    <a:cubicBezTo>
                      <a:pt x="447" y="3835"/>
                      <a:pt x="800" y="4535"/>
                      <a:pt x="1209" y="5193"/>
                    </a:cubicBezTo>
                    <a:cubicBezTo>
                      <a:pt x="1474" y="5619"/>
                      <a:pt x="1770" y="6039"/>
                      <a:pt x="2180" y="6331"/>
                    </a:cubicBezTo>
                    <a:cubicBezTo>
                      <a:pt x="2467" y="6534"/>
                      <a:pt x="2819" y="6665"/>
                      <a:pt x="3166" y="6665"/>
                    </a:cubicBezTo>
                    <a:cubicBezTo>
                      <a:pt x="3315" y="6665"/>
                      <a:pt x="3463" y="6640"/>
                      <a:pt x="3604" y="6588"/>
                    </a:cubicBezTo>
                    <a:cubicBezTo>
                      <a:pt x="4097" y="6404"/>
                      <a:pt x="4416" y="5911"/>
                      <a:pt x="4557" y="5406"/>
                    </a:cubicBezTo>
                    <a:cubicBezTo>
                      <a:pt x="4772" y="4634"/>
                      <a:pt x="4646" y="3797"/>
                      <a:pt x="4350" y="3053"/>
                    </a:cubicBezTo>
                    <a:cubicBezTo>
                      <a:pt x="4055" y="2308"/>
                      <a:pt x="3601" y="1638"/>
                      <a:pt x="3141" y="981"/>
                    </a:cubicBezTo>
                    <a:cubicBezTo>
                      <a:pt x="2848" y="562"/>
                      <a:pt x="2500" y="114"/>
                      <a:pt x="1997" y="28"/>
                    </a:cubicBezTo>
                    <a:cubicBezTo>
                      <a:pt x="1885" y="9"/>
                      <a:pt x="1778" y="0"/>
                      <a:pt x="16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3"/>
              <p:cNvSpPr/>
              <p:nvPr/>
            </p:nvSpPr>
            <p:spPr>
              <a:xfrm>
                <a:off x="9591308" y="2113608"/>
                <a:ext cx="475827" cy="568186"/>
              </a:xfrm>
              <a:custGeom>
                <a:avLst/>
                <a:gdLst/>
                <a:ahLst/>
                <a:cxnLst/>
                <a:rect l="l" t="t" r="r" b="b"/>
                <a:pathLst>
                  <a:path w="4477" h="5346" extrusionOk="0">
                    <a:moveTo>
                      <a:pt x="1818" y="1"/>
                    </a:moveTo>
                    <a:cubicBezTo>
                      <a:pt x="1438" y="1"/>
                      <a:pt x="1059" y="136"/>
                      <a:pt x="724" y="455"/>
                    </a:cubicBezTo>
                    <a:cubicBezTo>
                      <a:pt x="1" y="1149"/>
                      <a:pt x="381" y="2282"/>
                      <a:pt x="690" y="3109"/>
                    </a:cubicBezTo>
                    <a:cubicBezTo>
                      <a:pt x="938" y="3774"/>
                      <a:pt x="1251" y="4447"/>
                      <a:pt x="1798" y="4898"/>
                    </a:cubicBezTo>
                    <a:cubicBezTo>
                      <a:pt x="2131" y="5175"/>
                      <a:pt x="2573" y="5345"/>
                      <a:pt x="3000" y="5345"/>
                    </a:cubicBezTo>
                    <a:cubicBezTo>
                      <a:pt x="3274" y="5345"/>
                      <a:pt x="3541" y="5275"/>
                      <a:pt x="3769" y="5119"/>
                    </a:cubicBezTo>
                    <a:cubicBezTo>
                      <a:pt x="4292" y="4762"/>
                      <a:pt x="4476" y="4072"/>
                      <a:pt x="4468" y="3438"/>
                    </a:cubicBezTo>
                    <a:cubicBezTo>
                      <a:pt x="4458" y="2514"/>
                      <a:pt x="4116" y="1597"/>
                      <a:pt x="3518" y="890"/>
                    </a:cubicBezTo>
                    <a:cubicBezTo>
                      <a:pt x="3080" y="373"/>
                      <a:pt x="2448" y="1"/>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3"/>
              <p:cNvSpPr/>
              <p:nvPr/>
            </p:nvSpPr>
            <p:spPr>
              <a:xfrm>
                <a:off x="8854873" y="2902122"/>
                <a:ext cx="571162" cy="556283"/>
              </a:xfrm>
              <a:custGeom>
                <a:avLst/>
                <a:gdLst/>
                <a:ahLst/>
                <a:cxnLst/>
                <a:rect l="l" t="t" r="r" b="b"/>
                <a:pathLst>
                  <a:path w="5374" h="5234" extrusionOk="0">
                    <a:moveTo>
                      <a:pt x="1887" y="1"/>
                    </a:moveTo>
                    <a:cubicBezTo>
                      <a:pt x="1334" y="1"/>
                      <a:pt x="792" y="205"/>
                      <a:pt x="481" y="624"/>
                    </a:cubicBezTo>
                    <a:cubicBezTo>
                      <a:pt x="1" y="1268"/>
                      <a:pt x="176" y="2197"/>
                      <a:pt x="542" y="2944"/>
                    </a:cubicBezTo>
                    <a:cubicBezTo>
                      <a:pt x="1092" y="4063"/>
                      <a:pt x="2261" y="5234"/>
                      <a:pt x="3624" y="5234"/>
                    </a:cubicBezTo>
                    <a:cubicBezTo>
                      <a:pt x="3676" y="5234"/>
                      <a:pt x="3729" y="5232"/>
                      <a:pt x="3782" y="5229"/>
                    </a:cubicBezTo>
                    <a:cubicBezTo>
                      <a:pt x="4869" y="5157"/>
                      <a:pt x="5373" y="3881"/>
                      <a:pt x="5171" y="2939"/>
                    </a:cubicBezTo>
                    <a:cubicBezTo>
                      <a:pt x="5042" y="2342"/>
                      <a:pt x="4698" y="1798"/>
                      <a:pt x="4286" y="1322"/>
                    </a:cubicBezTo>
                    <a:cubicBezTo>
                      <a:pt x="3801" y="761"/>
                      <a:pt x="3186" y="266"/>
                      <a:pt x="2464" y="76"/>
                    </a:cubicBezTo>
                    <a:cubicBezTo>
                      <a:pt x="2276" y="26"/>
                      <a:pt x="2081" y="1"/>
                      <a:pt x="1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3"/>
              <p:cNvSpPr/>
              <p:nvPr/>
            </p:nvSpPr>
            <p:spPr>
              <a:xfrm>
                <a:off x="10055340" y="2775113"/>
                <a:ext cx="418647" cy="612187"/>
              </a:xfrm>
              <a:custGeom>
                <a:avLst/>
                <a:gdLst/>
                <a:ahLst/>
                <a:cxnLst/>
                <a:rect l="l" t="t" r="r" b="b"/>
                <a:pathLst>
                  <a:path w="3939" h="5760" extrusionOk="0">
                    <a:moveTo>
                      <a:pt x="2219" y="1"/>
                    </a:moveTo>
                    <a:cubicBezTo>
                      <a:pt x="1549" y="1"/>
                      <a:pt x="876" y="440"/>
                      <a:pt x="516" y="1031"/>
                    </a:cubicBezTo>
                    <a:cubicBezTo>
                      <a:pt x="62" y="1777"/>
                      <a:pt x="1" y="2695"/>
                      <a:pt x="20" y="3568"/>
                    </a:cubicBezTo>
                    <a:cubicBezTo>
                      <a:pt x="40" y="4497"/>
                      <a:pt x="275" y="5759"/>
                      <a:pt x="1305" y="5759"/>
                    </a:cubicBezTo>
                    <a:cubicBezTo>
                      <a:pt x="1389" y="5759"/>
                      <a:pt x="1477" y="5751"/>
                      <a:pt x="1571" y="5733"/>
                    </a:cubicBezTo>
                    <a:cubicBezTo>
                      <a:pt x="2901" y="5490"/>
                      <a:pt x="3532" y="4366"/>
                      <a:pt x="3770" y="3142"/>
                    </a:cubicBezTo>
                    <a:cubicBezTo>
                      <a:pt x="3881" y="2570"/>
                      <a:pt x="3939" y="1974"/>
                      <a:pt x="3797" y="1408"/>
                    </a:cubicBezTo>
                    <a:cubicBezTo>
                      <a:pt x="3655" y="842"/>
                      <a:pt x="3283" y="311"/>
                      <a:pt x="2740" y="97"/>
                    </a:cubicBezTo>
                    <a:cubicBezTo>
                      <a:pt x="2570" y="31"/>
                      <a:pt x="2395" y="1"/>
                      <a:pt x="2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7" name="Google Shape;1517;p43"/>
          <p:cNvGrpSpPr/>
          <p:nvPr/>
        </p:nvGrpSpPr>
        <p:grpSpPr>
          <a:xfrm>
            <a:off x="-12" y="207852"/>
            <a:ext cx="1199100" cy="1259944"/>
            <a:chOff x="-12" y="207852"/>
            <a:chExt cx="1199100" cy="1259944"/>
          </a:xfrm>
        </p:grpSpPr>
        <p:sp>
          <p:nvSpPr>
            <p:cNvPr id="1518" name="Google Shape;1518;p43"/>
            <p:cNvSpPr/>
            <p:nvPr/>
          </p:nvSpPr>
          <p:spPr>
            <a:xfrm>
              <a:off x="-12" y="207852"/>
              <a:ext cx="1199100" cy="1259944"/>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3"/>
            <p:cNvSpPr/>
            <p:nvPr/>
          </p:nvSpPr>
          <p:spPr>
            <a:xfrm>
              <a:off x="51610" y="259005"/>
              <a:ext cx="1093668" cy="1157443"/>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0" name="Google Shape;1520;p43"/>
            <p:cNvGrpSpPr/>
            <p:nvPr/>
          </p:nvGrpSpPr>
          <p:grpSpPr>
            <a:xfrm>
              <a:off x="66616" y="270650"/>
              <a:ext cx="1059475" cy="1114888"/>
              <a:chOff x="7703473" y="1149191"/>
              <a:chExt cx="2785894" cy="2931600"/>
            </a:xfrm>
          </p:grpSpPr>
          <p:sp>
            <p:nvSpPr>
              <p:cNvPr id="1521" name="Google Shape;1521;p43"/>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3"/>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3"/>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3"/>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3"/>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3"/>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3"/>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3"/>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3"/>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3"/>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3"/>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3"/>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3"/>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3" name="TextBox 102">
            <a:extLst>
              <a:ext uri="{FF2B5EF4-FFF2-40B4-BE49-F238E27FC236}">
                <a16:creationId xmlns:a16="http://schemas.microsoft.com/office/drawing/2014/main" id="{F06FBBA2-8065-4868-9FBD-2FF400218C4F}"/>
              </a:ext>
            </a:extLst>
          </p:cNvPr>
          <p:cNvSpPr txBox="1"/>
          <p:nvPr/>
        </p:nvSpPr>
        <p:spPr>
          <a:xfrm>
            <a:off x="2605326" y="468081"/>
            <a:ext cx="4883150" cy="461665"/>
          </a:xfrm>
          <a:prstGeom prst="rect">
            <a:avLst/>
          </a:prstGeom>
          <a:noFill/>
        </p:spPr>
        <p:txBody>
          <a:bodyPr wrap="square">
            <a:spAutoFit/>
          </a:bodyPr>
          <a:lstStyle/>
          <a:p>
            <a:r>
              <a:rPr kumimoji="0" lang="en-US" sz="2400" b="1" i="0" u="none" strike="noStrike" kern="0" cap="none" spc="0" normalizeH="0" baseline="0" noProof="0" dirty="0">
                <a:ln>
                  <a:noFill/>
                </a:ln>
                <a:solidFill>
                  <a:srgbClr val="222124"/>
                </a:solidFill>
                <a:effectLst/>
                <a:uLnTx/>
                <a:uFillTx/>
                <a:latin typeface="Arial"/>
                <a:cs typeface="Hammersmith One"/>
                <a:sym typeface="Hammersmith One"/>
              </a:rPr>
              <a:t>Trò chơi “</a:t>
            </a:r>
            <a:r>
              <a:rPr lang="en-US" sz="2400" b="1" dirty="0">
                <a:solidFill>
                  <a:srgbClr val="54B8C4">
                    <a:lumMod val="50000"/>
                  </a:srgbClr>
                </a:solidFill>
                <a:cs typeface="Hammersmith One"/>
                <a:sym typeface="Hammersmith One"/>
              </a:rPr>
              <a:t>Đoán ý đồng đội</a:t>
            </a:r>
            <a:r>
              <a:rPr kumimoji="0" lang="en-US" sz="2400" b="1" i="0" u="none" strike="noStrike" kern="0" cap="none" spc="0" normalizeH="0" baseline="0" noProof="0" dirty="0">
                <a:ln>
                  <a:noFill/>
                </a:ln>
                <a:solidFill>
                  <a:srgbClr val="222124"/>
                </a:solidFill>
                <a:effectLst/>
                <a:uLnTx/>
                <a:uFillTx/>
                <a:latin typeface="Arial"/>
                <a:cs typeface="Hammersmith One"/>
                <a:sym typeface="Hammersmith One"/>
              </a:rPr>
              <a:t>”</a:t>
            </a:r>
            <a:endParaRPr lang="en-US" dirty="0"/>
          </a:p>
        </p:txBody>
      </p:sp>
      <p:sp>
        <p:nvSpPr>
          <p:cNvPr id="105" name="Rectangle 104">
            <a:extLst>
              <a:ext uri="{FF2B5EF4-FFF2-40B4-BE49-F238E27FC236}">
                <a16:creationId xmlns:a16="http://schemas.microsoft.com/office/drawing/2014/main" id="{3DF56D55-B939-4D38-A6AC-664D820897A0}"/>
              </a:ext>
            </a:extLst>
          </p:cNvPr>
          <p:cNvSpPr/>
          <p:nvPr/>
        </p:nvSpPr>
        <p:spPr>
          <a:xfrm>
            <a:off x="959291" y="1348230"/>
            <a:ext cx="7074520" cy="326698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
            </a:pPr>
            <a:r>
              <a:rPr lang="vi-VN" sz="2000" dirty="0">
                <a:solidFill>
                  <a:sysClr val="windowText" lastClr="000000"/>
                </a:solidFill>
              </a:rPr>
              <a:t>Chia lớp thành 3 đội, mỗi đội cử 2 người. Một người đoán tên địa danh, một người mô tả địa danh. Sau khi các đội phân chia nhiệm vụ, người mô tả địa danh sẽ được GV cung cấp 5 từ khóa (các từ khóa của các đội khác nhau). Lần lượt các đội tham gia chơi.</a:t>
            </a:r>
            <a:endParaRPr kumimoji="0" lang="vi-VN" sz="2000" b="0" i="0" u="none" strike="noStrike" kern="0" cap="none" spc="0" normalizeH="0" baseline="0" noProof="0" dirty="0">
              <a:ln>
                <a:noFill/>
              </a:ln>
              <a:solidFill>
                <a:sysClr val="windowText" lastClr="000000"/>
              </a:solidFill>
              <a:effectLst/>
              <a:uLnTx/>
              <a:uFillTx/>
            </a:endParaRPr>
          </a:p>
          <a:p>
            <a:pPr marL="342900" lvl="0" indent="-342900" algn="just">
              <a:lnSpc>
                <a:spcPct val="150000"/>
              </a:lnSpc>
              <a:buClrTx/>
              <a:buFont typeface="Wingdings" panose="05000000000000000000" pitchFamily="2" charset="2"/>
              <a:buChar char="§"/>
            </a:pPr>
            <a:r>
              <a:rPr lang="vi-VN" sz="2000" dirty="0">
                <a:solidFill>
                  <a:sysClr val="windowText" lastClr="000000"/>
                </a:solidFill>
              </a:rPr>
              <a:t>Đội nào hoàn thành xong 5 từ khóa sớm nhất và đúng nhất sẽ trở thành đội chiến thắng. </a:t>
            </a:r>
            <a:endParaRPr kumimoji="0" lang="vi-VN" sz="2000" b="0" i="0" u="none" strike="noStrike" kern="0" cap="none" spc="0" normalizeH="0" baseline="0" noProof="0" dirty="0">
              <a:ln>
                <a:noFill/>
              </a:ln>
              <a:solidFill>
                <a:sysClr val="windowText" lastClr="000000"/>
              </a:solidFill>
              <a:effectLst/>
              <a:uLnTx/>
              <a:uFillTx/>
            </a:endParaRPr>
          </a:p>
        </p:txBody>
      </p:sp>
      <p:pic>
        <p:nvPicPr>
          <p:cNvPr id="106" name="3-Minutes-Countdown-4k-Giant-Clock-Đồng-hồ-đếm-ngược-3-phút_1">
            <a:hlinkClick r:id="" action="ppaction://media"/>
            <a:extLst>
              <a:ext uri="{FF2B5EF4-FFF2-40B4-BE49-F238E27FC236}">
                <a16:creationId xmlns:a16="http://schemas.microsoft.com/office/drawing/2014/main" id="{77473F19-304C-4F78-883A-EFA7061C57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94295" y="4145726"/>
            <a:ext cx="1627802" cy="101743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animEffect transition="in" filter="barn(inVertical)">
                                      <p:cBhvr>
                                        <p:cTn id="7" dur="500"/>
                                        <p:tgtEl>
                                          <p:spTgt spid="1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5">
                                            <p:txEl>
                                              <p:pRg st="1" end="1"/>
                                            </p:txEl>
                                          </p:spTgt>
                                        </p:tgtEl>
                                        <p:attrNameLst>
                                          <p:attrName>style.visibility</p:attrName>
                                        </p:attrNameLst>
                                      </p:cBhvr>
                                      <p:to>
                                        <p:strVal val="visible"/>
                                      </p:to>
                                    </p:set>
                                    <p:anim calcmode="lin" valueType="num">
                                      <p:cBhvr additive="base">
                                        <p:cTn id="12" dur="500" fill="hold"/>
                                        <p:tgtEl>
                                          <p:spTgt spid="10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additive="base">
                                        <p:cTn id="18" dur="500" fill="hold"/>
                                        <p:tgtEl>
                                          <p:spTgt spid="106"/>
                                        </p:tgtEl>
                                        <p:attrNameLst>
                                          <p:attrName>ppt_x</p:attrName>
                                        </p:attrNameLst>
                                      </p:cBhvr>
                                      <p:tavLst>
                                        <p:tav tm="0">
                                          <p:val>
                                            <p:strVal val="#ppt_x"/>
                                          </p:val>
                                        </p:tav>
                                        <p:tav tm="100000">
                                          <p:val>
                                            <p:strVal val="#ppt_x"/>
                                          </p:val>
                                        </p:tav>
                                      </p:tavLst>
                                    </p:anim>
                                    <p:anim calcmode="lin" valueType="num">
                                      <p:cBhvr additive="base">
                                        <p:cTn id="19"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0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grpSp>
        <p:nvGrpSpPr>
          <p:cNvPr id="1564" name="Google Shape;1564;p44"/>
          <p:cNvGrpSpPr/>
          <p:nvPr/>
        </p:nvGrpSpPr>
        <p:grpSpPr>
          <a:xfrm>
            <a:off x="7675324" y="4118383"/>
            <a:ext cx="1111321" cy="910817"/>
            <a:chOff x="7499850" y="1492575"/>
            <a:chExt cx="2666275" cy="2663478"/>
          </a:xfrm>
        </p:grpSpPr>
        <p:sp>
          <p:nvSpPr>
            <p:cNvPr id="1565" name="Google Shape;1565;p44"/>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44"/>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67" name="Google Shape;1567;p44"/>
            <p:cNvGrpSpPr/>
            <p:nvPr/>
          </p:nvGrpSpPr>
          <p:grpSpPr>
            <a:xfrm>
              <a:off x="7794157" y="1937393"/>
              <a:ext cx="1899846" cy="2035054"/>
              <a:chOff x="7794157" y="1937393"/>
              <a:chExt cx="1899846" cy="2035054"/>
            </a:xfrm>
          </p:grpSpPr>
          <p:sp>
            <p:nvSpPr>
              <p:cNvPr id="1568" name="Google Shape;1568;p44"/>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44"/>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44"/>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44"/>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72" name="Google Shape;1572;p44"/>
          <p:cNvGrpSpPr/>
          <p:nvPr/>
        </p:nvGrpSpPr>
        <p:grpSpPr>
          <a:xfrm rot="-6847479">
            <a:off x="8222668" y="-113735"/>
            <a:ext cx="807453" cy="1261941"/>
            <a:chOff x="8477700" y="489350"/>
            <a:chExt cx="2528924" cy="3952371"/>
          </a:xfrm>
        </p:grpSpPr>
        <p:sp>
          <p:nvSpPr>
            <p:cNvPr id="1573" name="Google Shape;1573;p44"/>
            <p:cNvSpPr/>
            <p:nvPr/>
          </p:nvSpPr>
          <p:spPr>
            <a:xfrm>
              <a:off x="8477700" y="489350"/>
              <a:ext cx="2528924" cy="3952371"/>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74" name="Google Shape;1574;p44"/>
            <p:cNvGrpSpPr/>
            <p:nvPr/>
          </p:nvGrpSpPr>
          <p:grpSpPr>
            <a:xfrm>
              <a:off x="8612482" y="623927"/>
              <a:ext cx="2250458" cy="3502897"/>
              <a:chOff x="8612482" y="623927"/>
              <a:chExt cx="2250458" cy="3502897"/>
            </a:xfrm>
          </p:grpSpPr>
          <p:sp>
            <p:nvSpPr>
              <p:cNvPr id="1575" name="Google Shape;1575;p44"/>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44"/>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44"/>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44"/>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79" name="Google Shape;1579;p44"/>
            <p:cNvSpPr/>
            <p:nvPr/>
          </p:nvSpPr>
          <p:spPr>
            <a:xfrm>
              <a:off x="8990936" y="1088756"/>
              <a:ext cx="1881316" cy="3219105"/>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TextBox 48">
            <a:extLst>
              <a:ext uri="{FF2B5EF4-FFF2-40B4-BE49-F238E27FC236}">
                <a16:creationId xmlns:a16="http://schemas.microsoft.com/office/drawing/2014/main" id="{9DEF1C7E-11B7-4E4B-BC20-960B30760C52}"/>
              </a:ext>
            </a:extLst>
          </p:cNvPr>
          <p:cNvSpPr txBox="1"/>
          <p:nvPr/>
        </p:nvSpPr>
        <p:spPr>
          <a:xfrm>
            <a:off x="3923291" y="946436"/>
            <a:ext cx="4743450" cy="3487558"/>
          </a:xfrm>
          <a:prstGeom prst="rect">
            <a:avLst/>
          </a:prstGeom>
          <a:noFill/>
        </p:spPr>
        <p:txBody>
          <a:bodyPr wrap="square">
            <a:spAutoFit/>
          </a:bodyPr>
          <a:lstStyle/>
          <a:p>
            <a:pPr algn="ctr">
              <a:lnSpc>
                <a:spcPct val="150000"/>
              </a:lnSpc>
              <a:spcBef>
                <a:spcPts val="600"/>
              </a:spcBef>
              <a:spcAft>
                <a:spcPts val="1000"/>
              </a:spcAft>
            </a:pPr>
            <a:r>
              <a:rPr lang="en-US" sz="2400" b="1" u="sng" dirty="0">
                <a:solidFill>
                  <a:srgbClr val="FF7577"/>
                </a:solidFill>
                <a:effectLst/>
                <a:latin typeface="+mj-lt"/>
                <a:ea typeface="Calibri" panose="020F0502020204030204" pitchFamily="34" charset="0"/>
                <a:cs typeface="Times New Roman" panose="02020603050405020304" pitchFamily="18" charset="0"/>
              </a:rPr>
              <a:t>KẾT LUẬN</a:t>
            </a:r>
            <a:endParaRPr lang="en-US" sz="2400" dirty="0">
              <a:solidFill>
                <a:srgbClr val="FF7577"/>
              </a:solidFill>
              <a:effectLst/>
              <a:latin typeface="+mj-lt"/>
              <a:ea typeface="Calibri" panose="020F0502020204030204" pitchFamily="34" charset="0"/>
              <a:cs typeface="Times New Roman" panose="02020603050405020304" pitchFamily="18" charset="0"/>
            </a:endParaRPr>
          </a:p>
          <a:p>
            <a:pPr algn="just">
              <a:lnSpc>
                <a:spcPct val="150000"/>
              </a:lnSpc>
            </a:pPr>
            <a:r>
              <a:rPr lang="en-US" sz="2000" dirty="0">
                <a:effectLst/>
                <a:latin typeface="+mj-lt"/>
                <a:ea typeface="Calibri" panose="020F0502020204030204" pitchFamily="34" charset="0"/>
              </a:rPr>
              <a:t>Nhiều cảnh quan thiên nhiên trên đất nước ta chứa đựng những câu chuyện thú vị, ý nghĩa. Mỗi câu chuyện có thể giúp ta hiểu thêm về nguồn gốc, những giá trị phong phú và sự độc đáo của mỗi cảnh quan thiên nhiên.</a:t>
            </a:r>
            <a:endParaRPr lang="en-US" sz="2000" dirty="0">
              <a:latin typeface="+mj-lt"/>
            </a:endParaRPr>
          </a:p>
        </p:txBody>
      </p:sp>
      <p:pic>
        <p:nvPicPr>
          <p:cNvPr id="52" name="Picture 3">
            <a:extLst>
              <a:ext uri="{FF2B5EF4-FFF2-40B4-BE49-F238E27FC236}">
                <a16:creationId xmlns:a16="http://schemas.microsoft.com/office/drawing/2014/main" id="{8932CBB5-3396-4B21-8B68-6359FCAA98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1659" y="21028"/>
            <a:ext cx="2951000" cy="3065740"/>
          </a:xfrm>
          <a:prstGeom prst="rect">
            <a:avLst/>
          </a:prstGeom>
        </p:spPr>
      </p:pic>
      <p:grpSp>
        <p:nvGrpSpPr>
          <p:cNvPr id="80" name="Google Shape;1024;p39">
            <a:extLst>
              <a:ext uri="{FF2B5EF4-FFF2-40B4-BE49-F238E27FC236}">
                <a16:creationId xmlns:a16="http://schemas.microsoft.com/office/drawing/2014/main" id="{A179A529-26E3-4CC6-91E2-4385889175F7}"/>
              </a:ext>
            </a:extLst>
          </p:cNvPr>
          <p:cNvGrpSpPr/>
          <p:nvPr/>
        </p:nvGrpSpPr>
        <p:grpSpPr>
          <a:xfrm>
            <a:off x="2779211" y="3164268"/>
            <a:ext cx="1011885" cy="995986"/>
            <a:chOff x="8279477" y="4012478"/>
            <a:chExt cx="1011885" cy="995986"/>
          </a:xfrm>
        </p:grpSpPr>
        <p:sp>
          <p:nvSpPr>
            <p:cNvPr id="81" name="Google Shape;1025;p39">
              <a:extLst>
                <a:ext uri="{FF2B5EF4-FFF2-40B4-BE49-F238E27FC236}">
                  <a16:creationId xmlns:a16="http://schemas.microsoft.com/office/drawing/2014/main" id="{3A8B83FB-A145-40A3-A5DD-51A74214801A}"/>
                </a:ext>
              </a:extLst>
            </p:cNvPr>
            <p:cNvSpPr/>
            <p:nvPr/>
          </p:nvSpPr>
          <p:spPr>
            <a:xfrm rot="-10040196" flipH="1">
              <a:off x="8360072" y="4095632"/>
              <a:ext cx="850695" cy="829676"/>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26;p39">
              <a:extLst>
                <a:ext uri="{FF2B5EF4-FFF2-40B4-BE49-F238E27FC236}">
                  <a16:creationId xmlns:a16="http://schemas.microsoft.com/office/drawing/2014/main" id="{2AA2FBDB-F42A-4CC9-B328-1825462BBD09}"/>
                </a:ext>
              </a:extLst>
            </p:cNvPr>
            <p:cNvSpPr/>
            <p:nvPr/>
          </p:nvSpPr>
          <p:spPr>
            <a:xfrm rot="-10040196" flipH="1">
              <a:off x="8412761" y="4135243"/>
              <a:ext cx="710326" cy="68298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3" name="Google Shape;1027;p39">
              <a:extLst>
                <a:ext uri="{FF2B5EF4-FFF2-40B4-BE49-F238E27FC236}">
                  <a16:creationId xmlns:a16="http://schemas.microsoft.com/office/drawing/2014/main" id="{CDF1C16F-1705-41CC-8647-7008774439A1}"/>
                </a:ext>
              </a:extLst>
            </p:cNvPr>
            <p:cNvGrpSpPr/>
            <p:nvPr/>
          </p:nvGrpSpPr>
          <p:grpSpPr>
            <a:xfrm rot="-10040196" flipH="1">
              <a:off x="8532793" y="4280941"/>
              <a:ext cx="616893" cy="614055"/>
              <a:chOff x="8178965" y="1620576"/>
              <a:chExt cx="2343797" cy="2333012"/>
            </a:xfrm>
          </p:grpSpPr>
          <p:sp>
            <p:nvSpPr>
              <p:cNvPr id="84" name="Google Shape;1028;p39">
                <a:extLst>
                  <a:ext uri="{FF2B5EF4-FFF2-40B4-BE49-F238E27FC236}">
                    <a16:creationId xmlns:a16="http://schemas.microsoft.com/office/drawing/2014/main" id="{2B0AC045-8B61-483D-8268-0485A0969089}"/>
                  </a:ext>
                </a:extLst>
              </p:cNvPr>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029;p39">
                <a:extLst>
                  <a:ext uri="{FF2B5EF4-FFF2-40B4-BE49-F238E27FC236}">
                    <a16:creationId xmlns:a16="http://schemas.microsoft.com/office/drawing/2014/main" id="{960F1EB4-F0BF-4AE2-A127-4559A5F5F2CF}"/>
                  </a:ext>
                </a:extLst>
              </p:cNvPr>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30;p39">
                <a:extLst>
                  <a:ext uri="{FF2B5EF4-FFF2-40B4-BE49-F238E27FC236}">
                    <a16:creationId xmlns:a16="http://schemas.microsoft.com/office/drawing/2014/main" id="{141D81B3-62C6-4AB8-83C0-C6DC0B222486}"/>
                  </a:ext>
                </a:extLst>
              </p:cNvPr>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031;p39">
                <a:extLst>
                  <a:ext uri="{FF2B5EF4-FFF2-40B4-BE49-F238E27FC236}">
                    <a16:creationId xmlns:a16="http://schemas.microsoft.com/office/drawing/2014/main" id="{0AA79601-3602-4B70-BC3B-086AE3971D78}"/>
                  </a:ext>
                </a:extLst>
              </p:cNvPr>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032;p39">
                <a:extLst>
                  <a:ext uri="{FF2B5EF4-FFF2-40B4-BE49-F238E27FC236}">
                    <a16:creationId xmlns:a16="http://schemas.microsoft.com/office/drawing/2014/main" id="{9F90486B-4535-4261-8508-CD311E868A66}"/>
                  </a:ext>
                </a:extLst>
              </p:cNvPr>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033;p39">
                <a:extLst>
                  <a:ext uri="{FF2B5EF4-FFF2-40B4-BE49-F238E27FC236}">
                    <a16:creationId xmlns:a16="http://schemas.microsoft.com/office/drawing/2014/main" id="{8239FB76-0BA4-49E1-9F55-F792E7759F86}"/>
                  </a:ext>
                </a:extLst>
              </p:cNvPr>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034;p39">
                <a:extLst>
                  <a:ext uri="{FF2B5EF4-FFF2-40B4-BE49-F238E27FC236}">
                    <a16:creationId xmlns:a16="http://schemas.microsoft.com/office/drawing/2014/main" id="{7959591B-62BE-48DC-8C2A-BB41A4FCE55D}"/>
                  </a:ext>
                </a:extLst>
              </p:cNvPr>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035;p39">
                <a:extLst>
                  <a:ext uri="{FF2B5EF4-FFF2-40B4-BE49-F238E27FC236}">
                    <a16:creationId xmlns:a16="http://schemas.microsoft.com/office/drawing/2014/main" id="{9CA24B28-D1A2-4274-8912-A9BA43C596E8}"/>
                  </a:ext>
                </a:extLst>
              </p:cNvPr>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036;p39">
                <a:extLst>
                  <a:ext uri="{FF2B5EF4-FFF2-40B4-BE49-F238E27FC236}">
                    <a16:creationId xmlns:a16="http://schemas.microsoft.com/office/drawing/2014/main" id="{5364C16C-5257-48BD-87AD-9AE27F6ADFC8}"/>
                  </a:ext>
                </a:extLst>
              </p:cNvPr>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037;p39">
                <a:extLst>
                  <a:ext uri="{FF2B5EF4-FFF2-40B4-BE49-F238E27FC236}">
                    <a16:creationId xmlns:a16="http://schemas.microsoft.com/office/drawing/2014/main" id="{79FAA909-712C-496E-B74B-DF7D19383186}"/>
                  </a:ext>
                </a:extLst>
              </p:cNvPr>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038;p39">
                <a:extLst>
                  <a:ext uri="{FF2B5EF4-FFF2-40B4-BE49-F238E27FC236}">
                    <a16:creationId xmlns:a16="http://schemas.microsoft.com/office/drawing/2014/main" id="{79316DC9-67C3-4A55-9AFF-8973A0ED7AF6}"/>
                  </a:ext>
                </a:extLst>
              </p:cNvPr>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039;p39">
                <a:extLst>
                  <a:ext uri="{FF2B5EF4-FFF2-40B4-BE49-F238E27FC236}">
                    <a16:creationId xmlns:a16="http://schemas.microsoft.com/office/drawing/2014/main" id="{8EA597B1-63DD-4BF7-9352-ECB26E1D64E6}"/>
                  </a:ext>
                </a:extLst>
              </p:cNvPr>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040;p39">
                <a:extLst>
                  <a:ext uri="{FF2B5EF4-FFF2-40B4-BE49-F238E27FC236}">
                    <a16:creationId xmlns:a16="http://schemas.microsoft.com/office/drawing/2014/main" id="{56611BE5-2123-46D7-AB29-971754E66D25}"/>
                  </a:ext>
                </a:extLst>
              </p:cNvPr>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7" name="Google Shape;1041;p39">
            <a:extLst>
              <a:ext uri="{FF2B5EF4-FFF2-40B4-BE49-F238E27FC236}">
                <a16:creationId xmlns:a16="http://schemas.microsoft.com/office/drawing/2014/main" id="{BD9A18ED-C9FD-40D5-AB3B-F2FFF10A99A1}"/>
              </a:ext>
            </a:extLst>
          </p:cNvPr>
          <p:cNvGrpSpPr/>
          <p:nvPr/>
        </p:nvGrpSpPr>
        <p:grpSpPr>
          <a:xfrm rot="572600">
            <a:off x="2174544" y="3690275"/>
            <a:ext cx="1219948" cy="947912"/>
            <a:chOff x="7658532" y="4515508"/>
            <a:chExt cx="1219899" cy="947874"/>
          </a:xfrm>
        </p:grpSpPr>
        <p:sp>
          <p:nvSpPr>
            <p:cNvPr id="98" name="Google Shape;1042;p39">
              <a:extLst>
                <a:ext uri="{FF2B5EF4-FFF2-40B4-BE49-F238E27FC236}">
                  <a16:creationId xmlns:a16="http://schemas.microsoft.com/office/drawing/2014/main" id="{6530A408-2A7B-4D1A-A82B-265835D1480C}"/>
                </a:ext>
              </a:extLst>
            </p:cNvPr>
            <p:cNvSpPr/>
            <p:nvPr/>
          </p:nvSpPr>
          <p:spPr>
            <a:xfrm rot="-3779020">
              <a:off x="8021338" y="4430799"/>
              <a:ext cx="494288" cy="1117294"/>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043;p39">
              <a:extLst>
                <a:ext uri="{FF2B5EF4-FFF2-40B4-BE49-F238E27FC236}">
                  <a16:creationId xmlns:a16="http://schemas.microsoft.com/office/drawing/2014/main" id="{2CFD6C13-FAC3-425A-86C1-A208BEBC6AA7}"/>
                </a:ext>
              </a:extLst>
            </p:cNvPr>
            <p:cNvSpPr/>
            <p:nvPr/>
          </p:nvSpPr>
          <p:spPr>
            <a:xfrm rot="-3779020">
              <a:off x="7844927" y="4677581"/>
              <a:ext cx="124629" cy="252445"/>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44;p39">
              <a:extLst>
                <a:ext uri="{FF2B5EF4-FFF2-40B4-BE49-F238E27FC236}">
                  <a16:creationId xmlns:a16="http://schemas.microsoft.com/office/drawing/2014/main" id="{EC6039DE-C40C-4E61-941B-594CE5ABD257}"/>
                </a:ext>
              </a:extLst>
            </p:cNvPr>
            <p:cNvSpPr/>
            <p:nvPr/>
          </p:nvSpPr>
          <p:spPr>
            <a:xfrm rot="-3779020">
              <a:off x="8028467" y="4726880"/>
              <a:ext cx="189810" cy="198810"/>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45;p39">
              <a:extLst>
                <a:ext uri="{FF2B5EF4-FFF2-40B4-BE49-F238E27FC236}">
                  <a16:creationId xmlns:a16="http://schemas.microsoft.com/office/drawing/2014/main" id="{9DD32FFE-34D3-4D84-A4C4-7FB0ADFA4840}"/>
                </a:ext>
              </a:extLst>
            </p:cNvPr>
            <p:cNvSpPr/>
            <p:nvPr/>
          </p:nvSpPr>
          <p:spPr>
            <a:xfrm rot="-3779020">
              <a:off x="7897090" y="4907954"/>
              <a:ext cx="164455" cy="189469"/>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46;p39">
              <a:extLst>
                <a:ext uri="{FF2B5EF4-FFF2-40B4-BE49-F238E27FC236}">
                  <a16:creationId xmlns:a16="http://schemas.microsoft.com/office/drawing/2014/main" id="{34FBD8E2-D5BC-4097-94F1-9DC79E481C54}"/>
                </a:ext>
              </a:extLst>
            </p:cNvPr>
            <p:cNvSpPr/>
            <p:nvPr/>
          </p:nvSpPr>
          <p:spPr>
            <a:xfrm rot="-3779020">
              <a:off x="8066649" y="4949223"/>
              <a:ext cx="182775" cy="203419"/>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47;p39">
              <a:extLst>
                <a:ext uri="{FF2B5EF4-FFF2-40B4-BE49-F238E27FC236}">
                  <a16:creationId xmlns:a16="http://schemas.microsoft.com/office/drawing/2014/main" id="{3EF7F2AF-736A-4261-8FD1-AC19F1DBAAA9}"/>
                </a:ext>
              </a:extLst>
            </p:cNvPr>
            <p:cNvSpPr/>
            <p:nvPr/>
          </p:nvSpPr>
          <p:spPr>
            <a:xfrm rot="-3779020">
              <a:off x="8218596" y="4780518"/>
              <a:ext cx="154193" cy="215987"/>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8;p39">
              <a:extLst>
                <a:ext uri="{FF2B5EF4-FFF2-40B4-BE49-F238E27FC236}">
                  <a16:creationId xmlns:a16="http://schemas.microsoft.com/office/drawing/2014/main" id="{92BFECF8-CE8F-4EF3-9D91-562772550219}"/>
                </a:ext>
              </a:extLst>
            </p:cNvPr>
            <p:cNvSpPr/>
            <p:nvPr/>
          </p:nvSpPr>
          <p:spPr>
            <a:xfrm rot="-3779020">
              <a:off x="8301783" y="5002714"/>
              <a:ext cx="179127" cy="185962"/>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49;p39">
              <a:extLst>
                <a:ext uri="{FF2B5EF4-FFF2-40B4-BE49-F238E27FC236}">
                  <a16:creationId xmlns:a16="http://schemas.microsoft.com/office/drawing/2014/main" id="{2891EC95-B43B-417D-852B-01131DA1523D}"/>
                </a:ext>
              </a:extLst>
            </p:cNvPr>
            <p:cNvSpPr/>
            <p:nvPr/>
          </p:nvSpPr>
          <p:spPr>
            <a:xfrm rot="-3779020">
              <a:off x="8424083" y="4806517"/>
              <a:ext cx="117233" cy="220557"/>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50;p39">
              <a:extLst>
                <a:ext uri="{FF2B5EF4-FFF2-40B4-BE49-F238E27FC236}">
                  <a16:creationId xmlns:a16="http://schemas.microsoft.com/office/drawing/2014/main" id="{38D14A34-8D27-4196-9BA3-F5AEC0084549}"/>
                </a:ext>
              </a:extLst>
            </p:cNvPr>
            <p:cNvSpPr/>
            <p:nvPr/>
          </p:nvSpPr>
          <p:spPr>
            <a:xfrm rot="-3779020">
              <a:off x="8114361" y="4499130"/>
              <a:ext cx="396497" cy="984347"/>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992013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pic>
        <p:nvPicPr>
          <p:cNvPr id="118" name="Picture 2">
            <a:extLst>
              <a:ext uri="{FF2B5EF4-FFF2-40B4-BE49-F238E27FC236}">
                <a16:creationId xmlns:a16="http://schemas.microsoft.com/office/drawing/2014/main" id="{217D68FA-799B-493E-9BE0-C304009FDA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1503" y="1157076"/>
            <a:ext cx="3753194" cy="3321576"/>
          </a:xfrm>
          <a:prstGeom prst="rect">
            <a:avLst/>
          </a:prstGeom>
        </p:spPr>
      </p:pic>
      <p:grpSp>
        <p:nvGrpSpPr>
          <p:cNvPr id="1966" name="Google Shape;1966;p48"/>
          <p:cNvGrpSpPr/>
          <p:nvPr/>
        </p:nvGrpSpPr>
        <p:grpSpPr>
          <a:xfrm rot="7231427">
            <a:off x="334403" y="-349016"/>
            <a:ext cx="542773" cy="1226889"/>
            <a:chOff x="7912825" y="1180600"/>
            <a:chExt cx="1813632" cy="4099553"/>
          </a:xfrm>
        </p:grpSpPr>
        <p:sp>
          <p:nvSpPr>
            <p:cNvPr id="1967" name="Google Shape;1967;p48"/>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8" name="Google Shape;1968;p48"/>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48"/>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48"/>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48"/>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48"/>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48"/>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48"/>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48"/>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6" name="Google Shape;1976;p48"/>
          <p:cNvGrpSpPr/>
          <p:nvPr/>
        </p:nvGrpSpPr>
        <p:grpSpPr>
          <a:xfrm rot="10362176">
            <a:off x="-74954" y="315517"/>
            <a:ext cx="947087" cy="1158786"/>
            <a:chOff x="7126975" y="1136400"/>
            <a:chExt cx="3140809" cy="3842865"/>
          </a:xfrm>
        </p:grpSpPr>
        <p:sp>
          <p:nvSpPr>
            <p:cNvPr id="1977" name="Google Shape;1977;p48"/>
            <p:cNvSpPr/>
            <p:nvPr/>
          </p:nvSpPr>
          <p:spPr>
            <a:xfrm>
              <a:off x="7126975" y="1136400"/>
              <a:ext cx="3140809" cy="3842865"/>
            </a:xfrm>
            <a:custGeom>
              <a:avLst/>
              <a:gdLst/>
              <a:ahLst/>
              <a:cxnLst/>
              <a:rect l="l" t="t" r="r" b="b"/>
              <a:pathLst>
                <a:path w="37472" h="45848" extrusionOk="0">
                  <a:moveTo>
                    <a:pt x="8765" y="1"/>
                  </a:moveTo>
                  <a:cubicBezTo>
                    <a:pt x="8109" y="1"/>
                    <a:pt x="7513" y="229"/>
                    <a:pt x="7042" y="659"/>
                  </a:cubicBezTo>
                  <a:cubicBezTo>
                    <a:pt x="6312" y="1326"/>
                    <a:pt x="6141" y="2208"/>
                    <a:pt x="6005" y="2917"/>
                  </a:cubicBezTo>
                  <a:cubicBezTo>
                    <a:pt x="5973" y="3078"/>
                    <a:pt x="5908" y="3420"/>
                    <a:pt x="5846" y="3583"/>
                  </a:cubicBezTo>
                  <a:cubicBezTo>
                    <a:pt x="5687" y="3551"/>
                    <a:pt x="5421" y="3443"/>
                    <a:pt x="5216" y="3360"/>
                  </a:cubicBezTo>
                  <a:cubicBezTo>
                    <a:pt x="4780" y="3184"/>
                    <a:pt x="4236" y="2965"/>
                    <a:pt x="3632" y="2922"/>
                  </a:cubicBezTo>
                  <a:cubicBezTo>
                    <a:pt x="3563" y="2916"/>
                    <a:pt x="3493" y="2913"/>
                    <a:pt x="3424" y="2913"/>
                  </a:cubicBezTo>
                  <a:cubicBezTo>
                    <a:pt x="2527" y="2913"/>
                    <a:pt x="1681" y="3318"/>
                    <a:pt x="1043" y="4053"/>
                  </a:cubicBezTo>
                  <a:cubicBezTo>
                    <a:pt x="672" y="4481"/>
                    <a:pt x="385" y="5006"/>
                    <a:pt x="217" y="5573"/>
                  </a:cubicBezTo>
                  <a:cubicBezTo>
                    <a:pt x="48" y="6140"/>
                    <a:pt x="1" y="6733"/>
                    <a:pt x="80" y="7288"/>
                  </a:cubicBezTo>
                  <a:cubicBezTo>
                    <a:pt x="195" y="8099"/>
                    <a:pt x="512" y="8886"/>
                    <a:pt x="1051" y="9700"/>
                  </a:cubicBezTo>
                  <a:cubicBezTo>
                    <a:pt x="1155" y="9856"/>
                    <a:pt x="1268" y="10015"/>
                    <a:pt x="1391" y="10179"/>
                  </a:cubicBezTo>
                  <a:cubicBezTo>
                    <a:pt x="1172" y="10396"/>
                    <a:pt x="978" y="10647"/>
                    <a:pt x="812" y="10929"/>
                  </a:cubicBezTo>
                  <a:cubicBezTo>
                    <a:pt x="483" y="11489"/>
                    <a:pt x="287" y="12143"/>
                    <a:pt x="245" y="12820"/>
                  </a:cubicBezTo>
                  <a:cubicBezTo>
                    <a:pt x="201" y="13529"/>
                    <a:pt x="331" y="14220"/>
                    <a:pt x="621" y="14819"/>
                  </a:cubicBezTo>
                  <a:cubicBezTo>
                    <a:pt x="1035" y="15679"/>
                    <a:pt x="1714" y="16428"/>
                    <a:pt x="2636" y="17042"/>
                  </a:cubicBezTo>
                  <a:cubicBezTo>
                    <a:pt x="3298" y="17483"/>
                    <a:pt x="4075" y="17857"/>
                    <a:pt x="5080" y="18220"/>
                  </a:cubicBezTo>
                  <a:cubicBezTo>
                    <a:pt x="5451" y="18353"/>
                    <a:pt x="5832" y="18500"/>
                    <a:pt x="6118" y="18673"/>
                  </a:cubicBezTo>
                  <a:cubicBezTo>
                    <a:pt x="6357" y="18820"/>
                    <a:pt x="6434" y="18931"/>
                    <a:pt x="6441" y="18973"/>
                  </a:cubicBezTo>
                  <a:cubicBezTo>
                    <a:pt x="6460" y="19077"/>
                    <a:pt x="6377" y="19356"/>
                    <a:pt x="6310" y="19582"/>
                  </a:cubicBezTo>
                  <a:cubicBezTo>
                    <a:pt x="6231" y="19852"/>
                    <a:pt x="6142" y="20154"/>
                    <a:pt x="6097" y="20498"/>
                  </a:cubicBezTo>
                  <a:cubicBezTo>
                    <a:pt x="5978" y="21397"/>
                    <a:pt x="6203" y="22311"/>
                    <a:pt x="6746" y="23137"/>
                  </a:cubicBezTo>
                  <a:cubicBezTo>
                    <a:pt x="7206" y="23836"/>
                    <a:pt x="7880" y="24438"/>
                    <a:pt x="8646" y="24830"/>
                  </a:cubicBezTo>
                  <a:cubicBezTo>
                    <a:pt x="9456" y="25246"/>
                    <a:pt x="10311" y="25445"/>
                    <a:pt x="11065" y="25553"/>
                  </a:cubicBezTo>
                  <a:cubicBezTo>
                    <a:pt x="11019" y="25949"/>
                    <a:pt x="11029" y="26354"/>
                    <a:pt x="11094" y="26755"/>
                  </a:cubicBezTo>
                  <a:cubicBezTo>
                    <a:pt x="11287" y="27909"/>
                    <a:pt x="11924" y="28911"/>
                    <a:pt x="12845" y="29502"/>
                  </a:cubicBezTo>
                  <a:cubicBezTo>
                    <a:pt x="13810" y="30124"/>
                    <a:pt x="14871" y="30245"/>
                    <a:pt x="15810" y="30351"/>
                  </a:cubicBezTo>
                  <a:cubicBezTo>
                    <a:pt x="16119" y="30387"/>
                    <a:pt x="16409" y="30419"/>
                    <a:pt x="16681" y="30467"/>
                  </a:cubicBezTo>
                  <a:cubicBezTo>
                    <a:pt x="17448" y="30604"/>
                    <a:pt x="18032" y="31020"/>
                    <a:pt x="18041" y="31300"/>
                  </a:cubicBezTo>
                  <a:cubicBezTo>
                    <a:pt x="18044" y="31358"/>
                    <a:pt x="18030" y="31474"/>
                    <a:pt x="18018" y="31576"/>
                  </a:cubicBezTo>
                  <a:cubicBezTo>
                    <a:pt x="17987" y="31839"/>
                    <a:pt x="17948" y="32168"/>
                    <a:pt x="18006" y="32548"/>
                  </a:cubicBezTo>
                  <a:cubicBezTo>
                    <a:pt x="18110" y="33235"/>
                    <a:pt x="18483" y="33835"/>
                    <a:pt x="19087" y="34284"/>
                  </a:cubicBezTo>
                  <a:cubicBezTo>
                    <a:pt x="19577" y="34648"/>
                    <a:pt x="20205" y="34895"/>
                    <a:pt x="20854" y="34980"/>
                  </a:cubicBezTo>
                  <a:cubicBezTo>
                    <a:pt x="21265" y="35034"/>
                    <a:pt x="21645" y="35036"/>
                    <a:pt x="22014" y="35037"/>
                  </a:cubicBezTo>
                  <a:cubicBezTo>
                    <a:pt x="22396" y="35040"/>
                    <a:pt x="22758" y="35042"/>
                    <a:pt x="23045" y="35110"/>
                  </a:cubicBezTo>
                  <a:cubicBezTo>
                    <a:pt x="23629" y="35250"/>
                    <a:pt x="24402" y="35975"/>
                    <a:pt x="25085" y="36615"/>
                  </a:cubicBezTo>
                  <a:cubicBezTo>
                    <a:pt x="25620" y="37116"/>
                    <a:pt x="26175" y="37636"/>
                    <a:pt x="26784" y="38051"/>
                  </a:cubicBezTo>
                  <a:cubicBezTo>
                    <a:pt x="27598" y="38606"/>
                    <a:pt x="28375" y="38875"/>
                    <a:pt x="29160" y="38875"/>
                  </a:cubicBezTo>
                  <a:cubicBezTo>
                    <a:pt x="29668" y="38875"/>
                    <a:pt x="30168" y="38760"/>
                    <a:pt x="30653" y="38532"/>
                  </a:cubicBezTo>
                  <a:cubicBezTo>
                    <a:pt x="31755" y="40213"/>
                    <a:pt x="32845" y="41936"/>
                    <a:pt x="33289" y="42646"/>
                  </a:cubicBezTo>
                  <a:cubicBezTo>
                    <a:pt x="33307" y="42673"/>
                    <a:pt x="33401" y="42828"/>
                    <a:pt x="33950" y="43726"/>
                  </a:cubicBezTo>
                  <a:cubicBezTo>
                    <a:pt x="34316" y="44322"/>
                    <a:pt x="34816" y="45142"/>
                    <a:pt x="34836" y="45175"/>
                  </a:cubicBezTo>
                  <a:lnTo>
                    <a:pt x="34838" y="45180"/>
                  </a:lnTo>
                  <a:cubicBezTo>
                    <a:pt x="35090" y="45591"/>
                    <a:pt x="35546" y="45847"/>
                    <a:pt x="36029" y="45847"/>
                  </a:cubicBezTo>
                  <a:cubicBezTo>
                    <a:pt x="36281" y="45847"/>
                    <a:pt x="36530" y="45779"/>
                    <a:pt x="36747" y="45649"/>
                  </a:cubicBezTo>
                  <a:cubicBezTo>
                    <a:pt x="37067" y="45457"/>
                    <a:pt x="37293" y="45152"/>
                    <a:pt x="37383" y="44792"/>
                  </a:cubicBezTo>
                  <a:cubicBezTo>
                    <a:pt x="37471" y="44432"/>
                    <a:pt x="37418" y="44059"/>
                    <a:pt x="37229" y="43742"/>
                  </a:cubicBezTo>
                  <a:cubicBezTo>
                    <a:pt x="35891" y="41468"/>
                    <a:pt x="34081" y="38555"/>
                    <a:pt x="32658" y="36385"/>
                  </a:cubicBezTo>
                  <a:cubicBezTo>
                    <a:pt x="33006" y="35587"/>
                    <a:pt x="33267" y="34593"/>
                    <a:pt x="33403" y="33541"/>
                  </a:cubicBezTo>
                  <a:cubicBezTo>
                    <a:pt x="33523" y="32626"/>
                    <a:pt x="33638" y="30889"/>
                    <a:pt x="33077" y="29530"/>
                  </a:cubicBezTo>
                  <a:cubicBezTo>
                    <a:pt x="32851" y="28982"/>
                    <a:pt x="32534" y="28542"/>
                    <a:pt x="32136" y="28224"/>
                  </a:cubicBezTo>
                  <a:cubicBezTo>
                    <a:pt x="31821" y="27972"/>
                    <a:pt x="31460" y="27800"/>
                    <a:pt x="31070" y="27714"/>
                  </a:cubicBezTo>
                  <a:cubicBezTo>
                    <a:pt x="30813" y="27657"/>
                    <a:pt x="30582" y="27649"/>
                    <a:pt x="30409" y="27649"/>
                  </a:cubicBezTo>
                  <a:cubicBezTo>
                    <a:pt x="30348" y="27649"/>
                    <a:pt x="30290" y="27652"/>
                    <a:pt x="30238" y="27652"/>
                  </a:cubicBezTo>
                  <a:lnTo>
                    <a:pt x="30235" y="27652"/>
                  </a:lnTo>
                  <a:cubicBezTo>
                    <a:pt x="30219" y="27544"/>
                    <a:pt x="30205" y="27384"/>
                    <a:pt x="30211" y="27147"/>
                  </a:cubicBezTo>
                  <a:cubicBezTo>
                    <a:pt x="30222" y="26735"/>
                    <a:pt x="30431" y="26014"/>
                    <a:pt x="30615" y="25379"/>
                  </a:cubicBezTo>
                  <a:cubicBezTo>
                    <a:pt x="30819" y="24679"/>
                    <a:pt x="31011" y="24017"/>
                    <a:pt x="31087" y="23384"/>
                  </a:cubicBezTo>
                  <a:cubicBezTo>
                    <a:pt x="31187" y="22573"/>
                    <a:pt x="31070" y="21938"/>
                    <a:pt x="30728" y="21443"/>
                  </a:cubicBezTo>
                  <a:cubicBezTo>
                    <a:pt x="30377" y="20934"/>
                    <a:pt x="29811" y="20622"/>
                    <a:pt x="29137" y="20566"/>
                  </a:cubicBezTo>
                  <a:cubicBezTo>
                    <a:pt x="29101" y="20563"/>
                    <a:pt x="29064" y="20562"/>
                    <a:pt x="29029" y="20562"/>
                  </a:cubicBezTo>
                  <a:cubicBezTo>
                    <a:pt x="29009" y="20562"/>
                    <a:pt x="28988" y="20562"/>
                    <a:pt x="28969" y="20563"/>
                  </a:cubicBezTo>
                  <a:cubicBezTo>
                    <a:pt x="28886" y="20567"/>
                    <a:pt x="28801" y="20571"/>
                    <a:pt x="28713" y="20577"/>
                  </a:cubicBezTo>
                  <a:cubicBezTo>
                    <a:pt x="28471" y="20589"/>
                    <a:pt x="28221" y="20603"/>
                    <a:pt x="27978" y="20603"/>
                  </a:cubicBezTo>
                  <a:cubicBezTo>
                    <a:pt x="27355" y="20603"/>
                    <a:pt x="26957" y="20510"/>
                    <a:pt x="26763" y="20322"/>
                  </a:cubicBezTo>
                  <a:cubicBezTo>
                    <a:pt x="26257" y="19833"/>
                    <a:pt x="25952" y="19020"/>
                    <a:pt x="25928" y="18093"/>
                  </a:cubicBezTo>
                  <a:cubicBezTo>
                    <a:pt x="25919" y="17754"/>
                    <a:pt x="25942" y="17395"/>
                    <a:pt x="25967" y="17016"/>
                  </a:cubicBezTo>
                  <a:cubicBezTo>
                    <a:pt x="26007" y="16407"/>
                    <a:pt x="26049" y="15778"/>
                    <a:pt x="25968" y="15102"/>
                  </a:cubicBezTo>
                  <a:cubicBezTo>
                    <a:pt x="25887" y="14411"/>
                    <a:pt x="25648" y="13726"/>
                    <a:pt x="25295" y="13179"/>
                  </a:cubicBezTo>
                  <a:cubicBezTo>
                    <a:pt x="24842" y="12474"/>
                    <a:pt x="24216" y="11988"/>
                    <a:pt x="23482" y="11773"/>
                  </a:cubicBezTo>
                  <a:cubicBezTo>
                    <a:pt x="23193" y="11688"/>
                    <a:pt x="22889" y="11646"/>
                    <a:pt x="22576" y="11646"/>
                  </a:cubicBezTo>
                  <a:cubicBezTo>
                    <a:pt x="21770" y="11646"/>
                    <a:pt x="21041" y="11924"/>
                    <a:pt x="20399" y="12170"/>
                  </a:cubicBezTo>
                  <a:cubicBezTo>
                    <a:pt x="19964" y="12337"/>
                    <a:pt x="19515" y="12508"/>
                    <a:pt x="19224" y="12508"/>
                  </a:cubicBezTo>
                  <a:cubicBezTo>
                    <a:pt x="19142" y="12508"/>
                    <a:pt x="19097" y="12495"/>
                    <a:pt x="19056" y="12475"/>
                  </a:cubicBezTo>
                  <a:cubicBezTo>
                    <a:pt x="19013" y="12454"/>
                    <a:pt x="18883" y="12390"/>
                    <a:pt x="18790" y="11967"/>
                  </a:cubicBezTo>
                  <a:cubicBezTo>
                    <a:pt x="18690" y="11510"/>
                    <a:pt x="18703" y="10919"/>
                    <a:pt x="18730" y="10399"/>
                  </a:cubicBezTo>
                  <a:cubicBezTo>
                    <a:pt x="18757" y="9885"/>
                    <a:pt x="18749" y="8886"/>
                    <a:pt x="18398" y="7962"/>
                  </a:cubicBezTo>
                  <a:cubicBezTo>
                    <a:pt x="18216" y="7480"/>
                    <a:pt x="17961" y="7075"/>
                    <a:pt x="17642" y="6754"/>
                  </a:cubicBezTo>
                  <a:cubicBezTo>
                    <a:pt x="17239" y="6350"/>
                    <a:pt x="16753" y="6094"/>
                    <a:pt x="16193" y="5994"/>
                  </a:cubicBezTo>
                  <a:cubicBezTo>
                    <a:pt x="16034" y="5964"/>
                    <a:pt x="15870" y="5951"/>
                    <a:pt x="15704" y="5951"/>
                  </a:cubicBezTo>
                  <a:cubicBezTo>
                    <a:pt x="15077" y="5951"/>
                    <a:pt x="14529" y="6157"/>
                    <a:pt x="14091" y="6324"/>
                  </a:cubicBezTo>
                  <a:cubicBezTo>
                    <a:pt x="13820" y="6425"/>
                    <a:pt x="13542" y="6530"/>
                    <a:pt x="13381" y="6530"/>
                  </a:cubicBezTo>
                  <a:lnTo>
                    <a:pt x="13367" y="6530"/>
                  </a:lnTo>
                  <a:cubicBezTo>
                    <a:pt x="13230" y="6524"/>
                    <a:pt x="13090" y="6389"/>
                    <a:pt x="13000" y="6277"/>
                  </a:cubicBezTo>
                  <a:cubicBezTo>
                    <a:pt x="12811" y="6046"/>
                    <a:pt x="12649" y="5694"/>
                    <a:pt x="12569" y="5336"/>
                  </a:cubicBezTo>
                  <a:cubicBezTo>
                    <a:pt x="12504" y="5040"/>
                    <a:pt x="12459" y="4719"/>
                    <a:pt x="12413" y="4377"/>
                  </a:cubicBezTo>
                  <a:cubicBezTo>
                    <a:pt x="12306" y="3599"/>
                    <a:pt x="12187" y="2717"/>
                    <a:pt x="11748" y="1878"/>
                  </a:cubicBezTo>
                  <a:cubicBezTo>
                    <a:pt x="11475" y="1358"/>
                    <a:pt x="11040" y="885"/>
                    <a:pt x="10522" y="549"/>
                  </a:cubicBezTo>
                  <a:cubicBezTo>
                    <a:pt x="9970" y="190"/>
                    <a:pt x="9360" y="1"/>
                    <a:pt x="8765"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48"/>
            <p:cNvSpPr/>
            <p:nvPr/>
          </p:nvSpPr>
          <p:spPr>
            <a:xfrm>
              <a:off x="7220431" y="1246451"/>
              <a:ext cx="2681154" cy="3038552"/>
            </a:xfrm>
            <a:custGeom>
              <a:avLst/>
              <a:gdLst/>
              <a:ahLst/>
              <a:cxnLst/>
              <a:rect l="l" t="t" r="r" b="b"/>
              <a:pathLst>
                <a:path w="31988" h="36252" extrusionOk="0">
                  <a:moveTo>
                    <a:pt x="7650" y="0"/>
                  </a:moveTo>
                  <a:cubicBezTo>
                    <a:pt x="7345" y="0"/>
                    <a:pt x="7053" y="96"/>
                    <a:pt x="6813" y="316"/>
                  </a:cubicBezTo>
                  <a:cubicBezTo>
                    <a:pt x="5939" y="1115"/>
                    <a:pt x="6415" y="2886"/>
                    <a:pt x="5375" y="3453"/>
                  </a:cubicBezTo>
                  <a:cubicBezTo>
                    <a:pt x="5191" y="3553"/>
                    <a:pt x="5003" y="3593"/>
                    <a:pt x="4810" y="3593"/>
                  </a:cubicBezTo>
                  <a:cubicBezTo>
                    <a:pt x="4056" y="3593"/>
                    <a:pt x="3243" y="2975"/>
                    <a:pt x="2425" y="2918"/>
                  </a:cubicBezTo>
                  <a:cubicBezTo>
                    <a:pt x="2386" y="2916"/>
                    <a:pt x="2348" y="2914"/>
                    <a:pt x="2309" y="2914"/>
                  </a:cubicBezTo>
                  <a:cubicBezTo>
                    <a:pt x="1000" y="2914"/>
                    <a:pt x="75" y="4470"/>
                    <a:pt x="263" y="5791"/>
                  </a:cubicBezTo>
                  <a:cubicBezTo>
                    <a:pt x="456" y="7151"/>
                    <a:pt x="1419" y="8258"/>
                    <a:pt x="2341" y="9277"/>
                  </a:cubicBezTo>
                  <a:cubicBezTo>
                    <a:pt x="763" y="9373"/>
                    <a:pt x="0" y="11512"/>
                    <a:pt x="687" y="12936"/>
                  </a:cubicBezTo>
                  <a:cubicBezTo>
                    <a:pt x="1374" y="14360"/>
                    <a:pt x="2921" y="15137"/>
                    <a:pt x="4408" y="15672"/>
                  </a:cubicBezTo>
                  <a:cubicBezTo>
                    <a:pt x="5341" y="16009"/>
                    <a:pt x="6448" y="16459"/>
                    <a:pt x="6618" y="17434"/>
                  </a:cubicBezTo>
                  <a:cubicBezTo>
                    <a:pt x="6732" y="18080"/>
                    <a:pt x="6367" y="18707"/>
                    <a:pt x="6282" y="19356"/>
                  </a:cubicBezTo>
                  <a:cubicBezTo>
                    <a:pt x="6119" y="20595"/>
                    <a:pt x="7017" y="21779"/>
                    <a:pt x="8130" y="22348"/>
                  </a:cubicBezTo>
                  <a:cubicBezTo>
                    <a:pt x="9242" y="22919"/>
                    <a:pt x="10530" y="23010"/>
                    <a:pt x="11777" y="23090"/>
                  </a:cubicBezTo>
                  <a:cubicBezTo>
                    <a:pt x="10833" y="24281"/>
                    <a:pt x="11161" y="26262"/>
                    <a:pt x="12440" y="27085"/>
                  </a:cubicBezTo>
                  <a:cubicBezTo>
                    <a:pt x="13414" y="27711"/>
                    <a:pt x="14657" y="27659"/>
                    <a:pt x="15797" y="27863"/>
                  </a:cubicBezTo>
                  <a:cubicBezTo>
                    <a:pt x="16938" y="28066"/>
                    <a:pt x="18198" y="28785"/>
                    <a:pt x="18239" y="29942"/>
                  </a:cubicBezTo>
                  <a:cubicBezTo>
                    <a:pt x="18252" y="30310"/>
                    <a:pt x="18134" y="30677"/>
                    <a:pt x="18190" y="31041"/>
                  </a:cubicBezTo>
                  <a:cubicBezTo>
                    <a:pt x="18304" y="31811"/>
                    <a:pt x="19138" y="32267"/>
                    <a:pt x="19909" y="32367"/>
                  </a:cubicBezTo>
                  <a:cubicBezTo>
                    <a:pt x="20680" y="32468"/>
                    <a:pt x="21476" y="32341"/>
                    <a:pt x="22234" y="32522"/>
                  </a:cubicBezTo>
                  <a:cubicBezTo>
                    <a:pt x="24249" y="33004"/>
                    <a:pt x="25936" y="36251"/>
                    <a:pt x="28044" y="36251"/>
                  </a:cubicBezTo>
                  <a:cubicBezTo>
                    <a:pt x="28545" y="36251"/>
                    <a:pt x="29070" y="36067"/>
                    <a:pt x="29629" y="35619"/>
                  </a:cubicBezTo>
                  <a:cubicBezTo>
                    <a:pt x="31049" y="34479"/>
                    <a:pt x="31988" y="28191"/>
                    <a:pt x="29673" y="27683"/>
                  </a:cubicBezTo>
                  <a:cubicBezTo>
                    <a:pt x="29549" y="27656"/>
                    <a:pt x="29422" y="27650"/>
                    <a:pt x="29294" y="27650"/>
                  </a:cubicBezTo>
                  <a:cubicBezTo>
                    <a:pt x="29197" y="27650"/>
                    <a:pt x="29099" y="27653"/>
                    <a:pt x="29002" y="27653"/>
                  </a:cubicBezTo>
                  <a:cubicBezTo>
                    <a:pt x="28822" y="27653"/>
                    <a:pt x="28644" y="27641"/>
                    <a:pt x="28478" y="27573"/>
                  </a:cubicBezTo>
                  <a:cubicBezTo>
                    <a:pt x="27851" y="27316"/>
                    <a:pt x="27769" y="26477"/>
                    <a:pt x="27786" y="25802"/>
                  </a:cubicBezTo>
                  <a:cubicBezTo>
                    <a:pt x="27829" y="24055"/>
                    <a:pt x="29725" y="20711"/>
                    <a:pt x="27914" y="20562"/>
                  </a:cubicBezTo>
                  <a:lnTo>
                    <a:pt x="27914" y="20562"/>
                  </a:lnTo>
                  <a:cubicBezTo>
                    <a:pt x="27595" y="20576"/>
                    <a:pt x="27235" y="20601"/>
                    <a:pt x="26865" y="20601"/>
                  </a:cubicBezTo>
                  <a:cubicBezTo>
                    <a:pt x="26098" y="20601"/>
                    <a:pt x="25292" y="20492"/>
                    <a:pt x="24734" y="19951"/>
                  </a:cubicBezTo>
                  <a:cubicBezTo>
                    <a:pt x="23907" y="19149"/>
                    <a:pt x="23533" y="17966"/>
                    <a:pt x="23501" y="16814"/>
                  </a:cubicBezTo>
                  <a:cubicBezTo>
                    <a:pt x="23475" y="15856"/>
                    <a:pt x="23663" y="14895"/>
                    <a:pt x="23550" y="13944"/>
                  </a:cubicBezTo>
                  <a:cubicBezTo>
                    <a:pt x="23437" y="12991"/>
                    <a:pt x="22917" y="11990"/>
                    <a:pt x="21997" y="11719"/>
                  </a:cubicBezTo>
                  <a:cubicBezTo>
                    <a:pt x="21820" y="11667"/>
                    <a:pt x="21641" y="11645"/>
                    <a:pt x="21461" y="11645"/>
                  </a:cubicBezTo>
                  <a:cubicBezTo>
                    <a:pt x="20345" y="11645"/>
                    <a:pt x="19184" y="12507"/>
                    <a:pt x="18110" y="12507"/>
                  </a:cubicBezTo>
                  <a:cubicBezTo>
                    <a:pt x="17854" y="12507"/>
                    <a:pt x="17603" y="12459"/>
                    <a:pt x="17359" y="12338"/>
                  </a:cubicBezTo>
                  <a:cubicBezTo>
                    <a:pt x="16253" y="11790"/>
                    <a:pt x="16243" y="10250"/>
                    <a:pt x="16306" y="9018"/>
                  </a:cubicBezTo>
                  <a:cubicBezTo>
                    <a:pt x="16369" y="7784"/>
                    <a:pt x="16065" y="6189"/>
                    <a:pt x="14850" y="5973"/>
                  </a:cubicBezTo>
                  <a:cubicBezTo>
                    <a:pt x="14763" y="5957"/>
                    <a:pt x="14678" y="5950"/>
                    <a:pt x="14592" y="5950"/>
                  </a:cubicBezTo>
                  <a:cubicBezTo>
                    <a:pt x="13811" y="5950"/>
                    <a:pt x="13066" y="6531"/>
                    <a:pt x="12268" y="6531"/>
                  </a:cubicBezTo>
                  <a:cubicBezTo>
                    <a:pt x="12244" y="6531"/>
                    <a:pt x="12219" y="6530"/>
                    <a:pt x="12195" y="6529"/>
                  </a:cubicBezTo>
                  <a:cubicBezTo>
                    <a:pt x="11119" y="6481"/>
                    <a:pt x="10410" y="5360"/>
                    <a:pt x="10175" y="4310"/>
                  </a:cubicBezTo>
                  <a:cubicBezTo>
                    <a:pt x="9941" y="3260"/>
                    <a:pt x="9970" y="2127"/>
                    <a:pt x="9471" y="1174"/>
                  </a:cubicBezTo>
                  <a:cubicBezTo>
                    <a:pt x="9123" y="509"/>
                    <a:pt x="8353" y="0"/>
                    <a:pt x="765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48"/>
            <p:cNvSpPr/>
            <p:nvPr/>
          </p:nvSpPr>
          <p:spPr>
            <a:xfrm>
              <a:off x="7468612" y="1455993"/>
              <a:ext cx="2686016" cy="3413552"/>
            </a:xfrm>
            <a:custGeom>
              <a:avLst/>
              <a:gdLst/>
              <a:ahLst/>
              <a:cxnLst/>
              <a:rect l="l" t="t" r="r" b="b"/>
              <a:pathLst>
                <a:path w="32046" h="40726" extrusionOk="0">
                  <a:moveTo>
                    <a:pt x="5208" y="0"/>
                  </a:moveTo>
                  <a:cubicBezTo>
                    <a:pt x="5172" y="0"/>
                    <a:pt x="5136" y="24"/>
                    <a:pt x="5132" y="70"/>
                  </a:cubicBezTo>
                  <a:cubicBezTo>
                    <a:pt x="5022" y="1655"/>
                    <a:pt x="4984" y="3283"/>
                    <a:pt x="4952" y="4872"/>
                  </a:cubicBezTo>
                  <a:cubicBezTo>
                    <a:pt x="4948" y="5132"/>
                    <a:pt x="4937" y="5822"/>
                    <a:pt x="4937" y="6073"/>
                  </a:cubicBezTo>
                  <a:cubicBezTo>
                    <a:pt x="4935" y="6156"/>
                    <a:pt x="4935" y="6240"/>
                    <a:pt x="4934" y="6323"/>
                  </a:cubicBezTo>
                  <a:cubicBezTo>
                    <a:pt x="3978" y="5415"/>
                    <a:pt x="2979" y="4477"/>
                    <a:pt x="2142" y="3705"/>
                  </a:cubicBezTo>
                  <a:cubicBezTo>
                    <a:pt x="2127" y="3691"/>
                    <a:pt x="2109" y="3685"/>
                    <a:pt x="2091" y="3685"/>
                  </a:cubicBezTo>
                  <a:cubicBezTo>
                    <a:pt x="2070" y="3685"/>
                    <a:pt x="2050" y="3693"/>
                    <a:pt x="2035" y="3709"/>
                  </a:cubicBezTo>
                  <a:cubicBezTo>
                    <a:pt x="2006" y="3739"/>
                    <a:pt x="2007" y="3789"/>
                    <a:pt x="2039" y="3816"/>
                  </a:cubicBezTo>
                  <a:cubicBezTo>
                    <a:pt x="3415" y="5106"/>
                    <a:pt x="5262" y="6886"/>
                    <a:pt x="6591" y="8204"/>
                  </a:cubicBezTo>
                  <a:cubicBezTo>
                    <a:pt x="7091" y="8705"/>
                    <a:pt x="7607" y="9228"/>
                    <a:pt x="8125" y="9760"/>
                  </a:cubicBezTo>
                  <a:cubicBezTo>
                    <a:pt x="8096" y="9755"/>
                    <a:pt x="8068" y="9748"/>
                    <a:pt x="8037" y="9743"/>
                  </a:cubicBezTo>
                  <a:cubicBezTo>
                    <a:pt x="5425" y="9260"/>
                    <a:pt x="2753" y="9008"/>
                    <a:pt x="95" y="9008"/>
                  </a:cubicBezTo>
                  <a:cubicBezTo>
                    <a:pt x="90" y="9008"/>
                    <a:pt x="84" y="9008"/>
                    <a:pt x="79" y="9008"/>
                  </a:cubicBezTo>
                  <a:cubicBezTo>
                    <a:pt x="39" y="9008"/>
                    <a:pt x="5" y="9039"/>
                    <a:pt x="2" y="9080"/>
                  </a:cubicBezTo>
                  <a:cubicBezTo>
                    <a:pt x="0" y="9122"/>
                    <a:pt x="33" y="9157"/>
                    <a:pt x="75" y="9160"/>
                  </a:cubicBezTo>
                  <a:cubicBezTo>
                    <a:pt x="1489" y="9240"/>
                    <a:pt x="2904" y="9341"/>
                    <a:pt x="4314" y="9485"/>
                  </a:cubicBezTo>
                  <a:cubicBezTo>
                    <a:pt x="5525" y="9606"/>
                    <a:pt x="6802" y="9766"/>
                    <a:pt x="8006" y="9934"/>
                  </a:cubicBezTo>
                  <a:cubicBezTo>
                    <a:pt x="8117" y="9952"/>
                    <a:pt x="8230" y="9968"/>
                    <a:pt x="8342" y="9984"/>
                  </a:cubicBezTo>
                  <a:cubicBezTo>
                    <a:pt x="9156" y="10819"/>
                    <a:pt x="9970" y="11666"/>
                    <a:pt x="10731" y="12475"/>
                  </a:cubicBezTo>
                  <a:cubicBezTo>
                    <a:pt x="11359" y="13148"/>
                    <a:pt x="12244" y="14123"/>
                    <a:pt x="12872" y="14800"/>
                  </a:cubicBezTo>
                  <a:cubicBezTo>
                    <a:pt x="13228" y="15204"/>
                    <a:pt x="13672" y="15704"/>
                    <a:pt x="14103" y="16189"/>
                  </a:cubicBezTo>
                  <a:cubicBezTo>
                    <a:pt x="13741" y="16163"/>
                    <a:pt x="13378" y="16144"/>
                    <a:pt x="13016" y="16123"/>
                  </a:cubicBezTo>
                  <a:cubicBezTo>
                    <a:pt x="11788" y="16064"/>
                    <a:pt x="10556" y="16033"/>
                    <a:pt x="9324" y="16033"/>
                  </a:cubicBezTo>
                  <a:cubicBezTo>
                    <a:pt x="7959" y="16033"/>
                    <a:pt x="6593" y="16071"/>
                    <a:pt x="5233" y="16150"/>
                  </a:cubicBezTo>
                  <a:cubicBezTo>
                    <a:pt x="5131" y="16161"/>
                    <a:pt x="5147" y="16301"/>
                    <a:pt x="5238" y="16302"/>
                  </a:cubicBezTo>
                  <a:lnTo>
                    <a:pt x="7460" y="16294"/>
                  </a:lnTo>
                  <a:cubicBezTo>
                    <a:pt x="7573" y="16294"/>
                    <a:pt x="7687" y="16294"/>
                    <a:pt x="7801" y="16294"/>
                  </a:cubicBezTo>
                  <a:cubicBezTo>
                    <a:pt x="9152" y="16294"/>
                    <a:pt x="10556" y="16305"/>
                    <a:pt x="11900" y="16323"/>
                  </a:cubicBezTo>
                  <a:lnTo>
                    <a:pt x="14121" y="16357"/>
                  </a:lnTo>
                  <a:cubicBezTo>
                    <a:pt x="14156" y="16357"/>
                    <a:pt x="14190" y="16334"/>
                    <a:pt x="14201" y="16299"/>
                  </a:cubicBezTo>
                  <a:cubicBezTo>
                    <a:pt x="14475" y="16609"/>
                    <a:pt x="14738" y="16908"/>
                    <a:pt x="14964" y="17170"/>
                  </a:cubicBezTo>
                  <a:cubicBezTo>
                    <a:pt x="16355" y="18782"/>
                    <a:pt x="17774" y="20493"/>
                    <a:pt x="19126" y="22188"/>
                  </a:cubicBezTo>
                  <a:cubicBezTo>
                    <a:pt x="16204" y="22220"/>
                    <a:pt x="13234" y="22330"/>
                    <a:pt x="10320" y="22504"/>
                  </a:cubicBezTo>
                  <a:cubicBezTo>
                    <a:pt x="10217" y="22515"/>
                    <a:pt x="10232" y="22654"/>
                    <a:pt x="10325" y="22656"/>
                  </a:cubicBezTo>
                  <a:cubicBezTo>
                    <a:pt x="12155" y="22642"/>
                    <a:pt x="14066" y="22586"/>
                    <a:pt x="15897" y="22517"/>
                  </a:cubicBezTo>
                  <a:cubicBezTo>
                    <a:pt x="16966" y="22474"/>
                    <a:pt x="18168" y="22421"/>
                    <a:pt x="19238" y="22353"/>
                  </a:cubicBezTo>
                  <a:cubicBezTo>
                    <a:pt x="19243" y="22353"/>
                    <a:pt x="19248" y="22352"/>
                    <a:pt x="19254" y="22351"/>
                  </a:cubicBezTo>
                  <a:cubicBezTo>
                    <a:pt x="19557" y="22733"/>
                    <a:pt x="19858" y="23114"/>
                    <a:pt x="20153" y="23493"/>
                  </a:cubicBezTo>
                  <a:cubicBezTo>
                    <a:pt x="20418" y="23823"/>
                    <a:pt x="20798" y="24331"/>
                    <a:pt x="21059" y="24673"/>
                  </a:cubicBezTo>
                  <a:cubicBezTo>
                    <a:pt x="21574" y="25346"/>
                    <a:pt x="22353" y="26374"/>
                    <a:pt x="22841" y="27054"/>
                  </a:cubicBezTo>
                  <a:cubicBezTo>
                    <a:pt x="22971" y="27231"/>
                    <a:pt x="23102" y="27410"/>
                    <a:pt x="23233" y="27590"/>
                  </a:cubicBezTo>
                  <a:cubicBezTo>
                    <a:pt x="23167" y="27580"/>
                    <a:pt x="23101" y="27569"/>
                    <a:pt x="23035" y="27561"/>
                  </a:cubicBezTo>
                  <a:cubicBezTo>
                    <a:pt x="22135" y="27434"/>
                    <a:pt x="21226" y="27378"/>
                    <a:pt x="20316" y="27378"/>
                  </a:cubicBezTo>
                  <a:cubicBezTo>
                    <a:pt x="19204" y="27378"/>
                    <a:pt x="18090" y="27461"/>
                    <a:pt x="16991" y="27596"/>
                  </a:cubicBezTo>
                  <a:cubicBezTo>
                    <a:pt x="16893" y="27611"/>
                    <a:pt x="16912" y="27747"/>
                    <a:pt x="17001" y="27747"/>
                  </a:cubicBezTo>
                  <a:cubicBezTo>
                    <a:pt x="17002" y="27747"/>
                    <a:pt x="17004" y="27747"/>
                    <a:pt x="17005" y="27747"/>
                  </a:cubicBezTo>
                  <a:cubicBezTo>
                    <a:pt x="17541" y="27722"/>
                    <a:pt x="18076" y="27699"/>
                    <a:pt x="18611" y="27677"/>
                  </a:cubicBezTo>
                  <a:cubicBezTo>
                    <a:pt x="19167" y="27657"/>
                    <a:pt x="19731" y="27645"/>
                    <a:pt x="20294" y="27645"/>
                  </a:cubicBezTo>
                  <a:cubicBezTo>
                    <a:pt x="20669" y="27645"/>
                    <a:pt x="21044" y="27650"/>
                    <a:pt x="21415" y="27662"/>
                  </a:cubicBezTo>
                  <a:cubicBezTo>
                    <a:pt x="21916" y="27677"/>
                    <a:pt x="22514" y="27713"/>
                    <a:pt x="23014" y="27752"/>
                  </a:cubicBezTo>
                  <a:cubicBezTo>
                    <a:pt x="23135" y="27764"/>
                    <a:pt x="23254" y="27774"/>
                    <a:pt x="23375" y="27784"/>
                  </a:cubicBezTo>
                  <a:cubicBezTo>
                    <a:pt x="24352" y="29131"/>
                    <a:pt x="25367" y="30573"/>
                    <a:pt x="26271" y="31912"/>
                  </a:cubicBezTo>
                  <a:cubicBezTo>
                    <a:pt x="27491" y="33681"/>
                    <a:pt x="29176" y="36316"/>
                    <a:pt x="30327" y="38146"/>
                  </a:cubicBezTo>
                  <a:cubicBezTo>
                    <a:pt x="30327" y="38146"/>
                    <a:pt x="31880" y="40686"/>
                    <a:pt x="31880" y="40686"/>
                  </a:cubicBezTo>
                  <a:cubicBezTo>
                    <a:pt x="31880" y="40686"/>
                    <a:pt x="31880" y="40686"/>
                    <a:pt x="31880" y="40686"/>
                  </a:cubicBezTo>
                  <a:lnTo>
                    <a:pt x="31880" y="40686"/>
                  </a:lnTo>
                  <a:cubicBezTo>
                    <a:pt x="31896" y="40711"/>
                    <a:pt x="31923" y="40725"/>
                    <a:pt x="31951" y="40725"/>
                  </a:cubicBezTo>
                  <a:cubicBezTo>
                    <a:pt x="31966" y="40725"/>
                    <a:pt x="31980" y="40721"/>
                    <a:pt x="31993" y="40713"/>
                  </a:cubicBezTo>
                  <a:cubicBezTo>
                    <a:pt x="32034" y="40687"/>
                    <a:pt x="32046" y="40635"/>
                    <a:pt x="32021" y="40597"/>
                  </a:cubicBezTo>
                  <a:cubicBezTo>
                    <a:pt x="30679" y="38312"/>
                    <a:pt x="28759" y="35224"/>
                    <a:pt x="27299" y="33012"/>
                  </a:cubicBezTo>
                  <a:cubicBezTo>
                    <a:pt x="26810" y="32287"/>
                    <a:pt x="26128" y="31260"/>
                    <a:pt x="25635" y="30541"/>
                  </a:cubicBezTo>
                  <a:cubicBezTo>
                    <a:pt x="25132" y="29826"/>
                    <a:pt x="24432" y="28807"/>
                    <a:pt x="23924" y="28103"/>
                  </a:cubicBezTo>
                  <a:cubicBezTo>
                    <a:pt x="23635" y="27705"/>
                    <a:pt x="23197" y="27102"/>
                    <a:pt x="22818" y="26584"/>
                  </a:cubicBezTo>
                  <a:cubicBezTo>
                    <a:pt x="22821" y="26453"/>
                    <a:pt x="22822" y="26322"/>
                    <a:pt x="22822" y="26190"/>
                  </a:cubicBezTo>
                  <a:cubicBezTo>
                    <a:pt x="22850" y="24035"/>
                    <a:pt x="22999" y="21871"/>
                    <a:pt x="23275" y="19736"/>
                  </a:cubicBezTo>
                  <a:cubicBezTo>
                    <a:pt x="23281" y="19680"/>
                    <a:pt x="23241" y="19651"/>
                    <a:pt x="23201" y="19651"/>
                  </a:cubicBezTo>
                  <a:cubicBezTo>
                    <a:pt x="23167" y="19651"/>
                    <a:pt x="23134" y="19671"/>
                    <a:pt x="23125" y="19711"/>
                  </a:cubicBezTo>
                  <a:cubicBezTo>
                    <a:pt x="23011" y="20278"/>
                    <a:pt x="22918" y="20850"/>
                    <a:pt x="22846" y="21425"/>
                  </a:cubicBezTo>
                  <a:cubicBezTo>
                    <a:pt x="22645" y="22998"/>
                    <a:pt x="22563" y="24607"/>
                    <a:pt x="22629" y="26193"/>
                  </a:cubicBezTo>
                  <a:cubicBezTo>
                    <a:pt x="22632" y="26241"/>
                    <a:pt x="22634" y="26287"/>
                    <a:pt x="22636" y="26334"/>
                  </a:cubicBezTo>
                  <a:cubicBezTo>
                    <a:pt x="22546" y="26212"/>
                    <a:pt x="22463" y="26098"/>
                    <a:pt x="22390" y="25997"/>
                  </a:cubicBezTo>
                  <a:cubicBezTo>
                    <a:pt x="21981" y="25452"/>
                    <a:pt x="21225" y="24459"/>
                    <a:pt x="20818" y="23918"/>
                  </a:cubicBezTo>
                  <a:cubicBezTo>
                    <a:pt x="19893" y="22715"/>
                    <a:pt x="18931" y="21507"/>
                    <a:pt x="17950" y="20312"/>
                  </a:cubicBezTo>
                  <a:cubicBezTo>
                    <a:pt x="18078" y="17407"/>
                    <a:pt x="18252" y="14246"/>
                    <a:pt x="18453" y="11350"/>
                  </a:cubicBezTo>
                  <a:cubicBezTo>
                    <a:pt x="18454" y="11296"/>
                    <a:pt x="18417" y="11270"/>
                    <a:pt x="18378" y="11270"/>
                  </a:cubicBezTo>
                  <a:cubicBezTo>
                    <a:pt x="18343" y="11270"/>
                    <a:pt x="18308" y="11292"/>
                    <a:pt x="18302" y="11335"/>
                  </a:cubicBezTo>
                  <a:cubicBezTo>
                    <a:pt x="18256" y="11709"/>
                    <a:pt x="18217" y="12085"/>
                    <a:pt x="18176" y="12460"/>
                  </a:cubicBezTo>
                  <a:cubicBezTo>
                    <a:pt x="17987" y="14338"/>
                    <a:pt x="17861" y="16224"/>
                    <a:pt x="17808" y="18110"/>
                  </a:cubicBezTo>
                  <a:cubicBezTo>
                    <a:pt x="17792" y="18754"/>
                    <a:pt x="17778" y="19450"/>
                    <a:pt x="17779" y="20105"/>
                  </a:cubicBezTo>
                  <a:cubicBezTo>
                    <a:pt x="16834" y="18957"/>
                    <a:pt x="15872" y="17822"/>
                    <a:pt x="14914" y="16722"/>
                  </a:cubicBezTo>
                  <a:cubicBezTo>
                    <a:pt x="14349" y="16091"/>
                    <a:pt x="13497" y="15118"/>
                    <a:pt x="12932" y="14497"/>
                  </a:cubicBezTo>
                  <a:cubicBezTo>
                    <a:pt x="12452" y="13980"/>
                    <a:pt x="11855" y="13326"/>
                    <a:pt x="11304" y="12736"/>
                  </a:cubicBezTo>
                  <a:cubicBezTo>
                    <a:pt x="11333" y="12723"/>
                    <a:pt x="11354" y="12695"/>
                    <a:pt x="11355" y="12660"/>
                  </a:cubicBezTo>
                  <a:cubicBezTo>
                    <a:pt x="11365" y="12327"/>
                    <a:pt x="11409" y="10691"/>
                    <a:pt x="11419" y="10390"/>
                  </a:cubicBezTo>
                  <a:cubicBezTo>
                    <a:pt x="11469" y="8807"/>
                    <a:pt x="11575" y="6997"/>
                    <a:pt x="11676" y="5404"/>
                  </a:cubicBezTo>
                  <a:cubicBezTo>
                    <a:pt x="11677" y="5351"/>
                    <a:pt x="11639" y="5324"/>
                    <a:pt x="11601" y="5324"/>
                  </a:cubicBezTo>
                  <a:cubicBezTo>
                    <a:pt x="11566" y="5324"/>
                    <a:pt x="11531" y="5346"/>
                    <a:pt x="11524" y="5390"/>
                  </a:cubicBezTo>
                  <a:cubicBezTo>
                    <a:pt x="11444" y="5990"/>
                    <a:pt x="11378" y="6594"/>
                    <a:pt x="11326" y="7200"/>
                  </a:cubicBezTo>
                  <a:cubicBezTo>
                    <a:pt x="11197" y="8708"/>
                    <a:pt x="11140" y="10238"/>
                    <a:pt x="11161" y="11750"/>
                  </a:cubicBezTo>
                  <a:cubicBezTo>
                    <a:pt x="11167" y="12037"/>
                    <a:pt x="11172" y="12323"/>
                    <a:pt x="11186" y="12609"/>
                  </a:cubicBezTo>
                  <a:cubicBezTo>
                    <a:pt x="10998" y="12408"/>
                    <a:pt x="10815" y="12217"/>
                    <a:pt x="10647" y="12042"/>
                  </a:cubicBezTo>
                  <a:cubicBezTo>
                    <a:pt x="10006" y="11366"/>
                    <a:pt x="9317" y="10656"/>
                    <a:pt x="8623" y="9952"/>
                  </a:cubicBezTo>
                  <a:cubicBezTo>
                    <a:pt x="8624" y="9949"/>
                    <a:pt x="8625" y="9945"/>
                    <a:pt x="8625" y="9943"/>
                  </a:cubicBezTo>
                  <a:cubicBezTo>
                    <a:pt x="8635" y="9898"/>
                    <a:pt x="8605" y="9853"/>
                    <a:pt x="8561" y="9845"/>
                  </a:cubicBezTo>
                  <a:cubicBezTo>
                    <a:pt x="8542" y="9842"/>
                    <a:pt x="8525" y="9839"/>
                    <a:pt x="8508" y="9835"/>
                  </a:cubicBezTo>
                  <a:cubicBezTo>
                    <a:pt x="7907" y="9227"/>
                    <a:pt x="7307" y="8626"/>
                    <a:pt x="6736" y="8057"/>
                  </a:cubicBezTo>
                  <a:cubicBezTo>
                    <a:pt x="6242" y="7576"/>
                    <a:pt x="5682" y="7035"/>
                    <a:pt x="5099" y="6481"/>
                  </a:cubicBezTo>
                  <a:cubicBezTo>
                    <a:pt x="5263" y="4355"/>
                    <a:pt x="5291" y="2206"/>
                    <a:pt x="5284" y="75"/>
                  </a:cubicBezTo>
                  <a:cubicBezTo>
                    <a:pt x="5282" y="25"/>
                    <a:pt x="5245" y="0"/>
                    <a:pt x="5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80" name="Google Shape;1980;p48"/>
          <p:cNvGrpSpPr/>
          <p:nvPr/>
        </p:nvGrpSpPr>
        <p:grpSpPr>
          <a:xfrm>
            <a:off x="7637320" y="-275457"/>
            <a:ext cx="1235061" cy="1092119"/>
            <a:chOff x="7637320" y="-275457"/>
            <a:chExt cx="1235061" cy="1092119"/>
          </a:xfrm>
        </p:grpSpPr>
        <p:sp>
          <p:nvSpPr>
            <p:cNvPr id="1981" name="Google Shape;1981;p48"/>
            <p:cNvSpPr/>
            <p:nvPr/>
          </p:nvSpPr>
          <p:spPr>
            <a:xfrm rot="-1579411">
              <a:off x="7741683" y="-84746"/>
              <a:ext cx="1026337" cy="710698"/>
            </a:xfrm>
            <a:custGeom>
              <a:avLst/>
              <a:gdLst/>
              <a:ahLst/>
              <a:cxnLst/>
              <a:rect l="l" t="t" r="r" b="b"/>
              <a:pathLst>
                <a:path w="39247" h="27177" extrusionOk="0">
                  <a:moveTo>
                    <a:pt x="37694" y="0"/>
                  </a:moveTo>
                  <a:cubicBezTo>
                    <a:pt x="37490" y="0"/>
                    <a:pt x="37290" y="41"/>
                    <a:pt x="37100" y="122"/>
                  </a:cubicBezTo>
                  <a:cubicBezTo>
                    <a:pt x="34914" y="1059"/>
                    <a:pt x="32725" y="2293"/>
                    <a:pt x="30423" y="3891"/>
                  </a:cubicBezTo>
                  <a:cubicBezTo>
                    <a:pt x="29998" y="3549"/>
                    <a:pt x="29515" y="3272"/>
                    <a:pt x="28987" y="3063"/>
                  </a:cubicBezTo>
                  <a:cubicBezTo>
                    <a:pt x="28177" y="2743"/>
                    <a:pt x="27250" y="2580"/>
                    <a:pt x="26232" y="2580"/>
                  </a:cubicBezTo>
                  <a:cubicBezTo>
                    <a:pt x="22646" y="2580"/>
                    <a:pt x="18923" y="4275"/>
                    <a:pt x="16231" y="6569"/>
                  </a:cubicBezTo>
                  <a:cubicBezTo>
                    <a:pt x="14768" y="7816"/>
                    <a:pt x="13529" y="9301"/>
                    <a:pt x="12297" y="10778"/>
                  </a:cubicBezTo>
                  <a:cubicBezTo>
                    <a:pt x="10410" y="13044"/>
                    <a:pt x="8409" y="15324"/>
                    <a:pt x="6321" y="17452"/>
                  </a:cubicBezTo>
                  <a:cubicBezTo>
                    <a:pt x="5234" y="18563"/>
                    <a:pt x="4114" y="19639"/>
                    <a:pt x="2958" y="20676"/>
                  </a:cubicBezTo>
                  <a:cubicBezTo>
                    <a:pt x="2138" y="21410"/>
                    <a:pt x="0" y="22547"/>
                    <a:pt x="135" y="23798"/>
                  </a:cubicBezTo>
                  <a:cubicBezTo>
                    <a:pt x="184" y="24248"/>
                    <a:pt x="469" y="24649"/>
                    <a:pt x="878" y="24844"/>
                  </a:cubicBezTo>
                  <a:cubicBezTo>
                    <a:pt x="2458" y="25591"/>
                    <a:pt x="4134" y="26165"/>
                    <a:pt x="5864" y="26550"/>
                  </a:cubicBezTo>
                  <a:cubicBezTo>
                    <a:pt x="7592" y="26934"/>
                    <a:pt x="9403" y="27155"/>
                    <a:pt x="11173" y="27175"/>
                  </a:cubicBezTo>
                  <a:cubicBezTo>
                    <a:pt x="11252" y="27176"/>
                    <a:pt x="11332" y="27177"/>
                    <a:pt x="11411" y="27177"/>
                  </a:cubicBezTo>
                  <a:cubicBezTo>
                    <a:pt x="18627" y="27177"/>
                    <a:pt x="25824" y="23421"/>
                    <a:pt x="30003" y="17568"/>
                  </a:cubicBezTo>
                  <a:cubicBezTo>
                    <a:pt x="30995" y="16178"/>
                    <a:pt x="31858" y="14694"/>
                    <a:pt x="32345" y="13065"/>
                  </a:cubicBezTo>
                  <a:cubicBezTo>
                    <a:pt x="32707" y="11854"/>
                    <a:pt x="32871" y="10657"/>
                    <a:pt x="32834" y="9507"/>
                  </a:cubicBezTo>
                  <a:cubicBezTo>
                    <a:pt x="32800" y="8459"/>
                    <a:pt x="32598" y="7448"/>
                    <a:pt x="32233" y="6494"/>
                  </a:cubicBezTo>
                  <a:cubicBezTo>
                    <a:pt x="34384" y="4971"/>
                    <a:pt x="36385" y="3787"/>
                    <a:pt x="38334" y="2879"/>
                  </a:cubicBezTo>
                  <a:lnTo>
                    <a:pt x="38337" y="2878"/>
                  </a:lnTo>
                  <a:cubicBezTo>
                    <a:pt x="38692" y="2711"/>
                    <a:pt x="38967" y="2417"/>
                    <a:pt x="39107" y="2049"/>
                  </a:cubicBezTo>
                  <a:cubicBezTo>
                    <a:pt x="39247" y="1684"/>
                    <a:pt x="39238" y="1279"/>
                    <a:pt x="39083" y="915"/>
                  </a:cubicBezTo>
                  <a:cubicBezTo>
                    <a:pt x="38843" y="360"/>
                    <a:pt x="38298" y="0"/>
                    <a:pt x="37694"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982;p48"/>
            <p:cNvSpPr/>
            <p:nvPr/>
          </p:nvSpPr>
          <p:spPr>
            <a:xfrm rot="-1579411">
              <a:off x="7800937" y="43363"/>
              <a:ext cx="817079" cy="573223"/>
            </a:xfrm>
            <a:custGeom>
              <a:avLst/>
              <a:gdLst/>
              <a:ahLst/>
              <a:cxnLst/>
              <a:rect l="l" t="t" r="r" b="b"/>
              <a:pathLst>
                <a:path w="31245" h="21920" extrusionOk="0">
                  <a:moveTo>
                    <a:pt x="24790" y="0"/>
                  </a:moveTo>
                  <a:cubicBezTo>
                    <a:pt x="22045" y="0"/>
                    <a:pt x="18873" y="1355"/>
                    <a:pt x="17081" y="2629"/>
                  </a:cubicBezTo>
                  <a:cubicBezTo>
                    <a:pt x="13696" y="5035"/>
                    <a:pt x="11265" y="8516"/>
                    <a:pt x="8551" y="11662"/>
                  </a:cubicBezTo>
                  <a:cubicBezTo>
                    <a:pt x="5982" y="14639"/>
                    <a:pt x="3111" y="17360"/>
                    <a:pt x="0" y="19765"/>
                  </a:cubicBezTo>
                  <a:cubicBezTo>
                    <a:pt x="3006" y="21188"/>
                    <a:pt x="6334" y="21920"/>
                    <a:pt x="9659" y="21920"/>
                  </a:cubicBezTo>
                  <a:cubicBezTo>
                    <a:pt x="11158" y="21920"/>
                    <a:pt x="12656" y="21771"/>
                    <a:pt x="14125" y="21471"/>
                  </a:cubicBezTo>
                  <a:cubicBezTo>
                    <a:pt x="18855" y="20502"/>
                    <a:pt x="23249" y="17963"/>
                    <a:pt x="26453" y="14349"/>
                  </a:cubicBezTo>
                  <a:cubicBezTo>
                    <a:pt x="29212" y="11235"/>
                    <a:pt x="31244" y="6594"/>
                    <a:pt x="29339" y="2544"/>
                  </a:cubicBezTo>
                  <a:cubicBezTo>
                    <a:pt x="28462" y="678"/>
                    <a:pt x="26733" y="0"/>
                    <a:pt x="247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83" name="Google Shape;1983;p48"/>
            <p:cNvGrpSpPr/>
            <p:nvPr/>
          </p:nvGrpSpPr>
          <p:grpSpPr>
            <a:xfrm rot="-1579411">
              <a:off x="7863764" y="-70837"/>
              <a:ext cx="865510" cy="645269"/>
              <a:chOff x="7344110" y="896638"/>
              <a:chExt cx="3399476" cy="2534431"/>
            </a:xfrm>
          </p:grpSpPr>
          <p:sp>
            <p:nvSpPr>
              <p:cNvPr id="1984" name="Google Shape;1984;p48"/>
              <p:cNvSpPr/>
              <p:nvPr/>
            </p:nvSpPr>
            <p:spPr>
              <a:xfrm>
                <a:off x="7344110" y="896638"/>
                <a:ext cx="3399476" cy="2534431"/>
              </a:xfrm>
              <a:custGeom>
                <a:avLst/>
                <a:gdLst/>
                <a:ahLst/>
                <a:cxnLst/>
                <a:rect l="l" t="t" r="r" b="b"/>
                <a:pathLst>
                  <a:path w="33097" h="24675" extrusionOk="0">
                    <a:moveTo>
                      <a:pt x="32872" y="1"/>
                    </a:moveTo>
                    <a:cubicBezTo>
                      <a:pt x="32846" y="1"/>
                      <a:pt x="32819" y="6"/>
                      <a:pt x="32794" y="17"/>
                    </a:cubicBezTo>
                    <a:cubicBezTo>
                      <a:pt x="29742" y="1323"/>
                      <a:pt x="26938" y="3136"/>
                      <a:pt x="24314" y="5141"/>
                    </a:cubicBezTo>
                    <a:cubicBezTo>
                      <a:pt x="23266" y="5938"/>
                      <a:pt x="22241" y="6760"/>
                      <a:pt x="21229" y="7597"/>
                    </a:cubicBezTo>
                    <a:cubicBezTo>
                      <a:pt x="18511" y="6907"/>
                      <a:pt x="15802" y="6176"/>
                      <a:pt x="13067" y="5544"/>
                    </a:cubicBezTo>
                    <a:cubicBezTo>
                      <a:pt x="13054" y="5541"/>
                      <a:pt x="13041" y="5539"/>
                      <a:pt x="13027" y="5539"/>
                    </a:cubicBezTo>
                    <a:cubicBezTo>
                      <a:pt x="12949" y="5539"/>
                      <a:pt x="12875" y="5590"/>
                      <a:pt x="12852" y="5668"/>
                    </a:cubicBezTo>
                    <a:cubicBezTo>
                      <a:pt x="12824" y="5764"/>
                      <a:pt x="12877" y="5866"/>
                      <a:pt x="12973" y="5896"/>
                    </a:cubicBezTo>
                    <a:cubicBezTo>
                      <a:pt x="15523" y="6669"/>
                      <a:pt x="18097" y="7352"/>
                      <a:pt x="20662" y="8068"/>
                    </a:cubicBezTo>
                    <a:cubicBezTo>
                      <a:pt x="19327" y="9183"/>
                      <a:pt x="18010" y="10317"/>
                      <a:pt x="16690" y="11439"/>
                    </a:cubicBezTo>
                    <a:cubicBezTo>
                      <a:pt x="16365" y="11720"/>
                      <a:pt x="16040" y="11998"/>
                      <a:pt x="15714" y="12274"/>
                    </a:cubicBezTo>
                    <a:cubicBezTo>
                      <a:pt x="13293" y="11574"/>
                      <a:pt x="10883" y="10841"/>
                      <a:pt x="8446" y="10197"/>
                    </a:cubicBezTo>
                    <a:cubicBezTo>
                      <a:pt x="8431" y="10193"/>
                      <a:pt x="8415" y="10191"/>
                      <a:pt x="8400" y="10191"/>
                    </a:cubicBezTo>
                    <a:cubicBezTo>
                      <a:pt x="8324" y="10191"/>
                      <a:pt x="8253" y="10238"/>
                      <a:pt x="8226" y="10313"/>
                    </a:cubicBezTo>
                    <a:cubicBezTo>
                      <a:pt x="8194" y="10408"/>
                      <a:pt x="8245" y="10512"/>
                      <a:pt x="8340" y="10544"/>
                    </a:cubicBezTo>
                    <a:cubicBezTo>
                      <a:pt x="10603" y="11318"/>
                      <a:pt x="12892" y="12014"/>
                      <a:pt x="15172" y="12733"/>
                    </a:cubicBezTo>
                    <a:cubicBezTo>
                      <a:pt x="13518" y="14123"/>
                      <a:pt x="11829" y="15471"/>
                      <a:pt x="10068" y="16712"/>
                    </a:cubicBezTo>
                    <a:cubicBezTo>
                      <a:pt x="8108" y="16291"/>
                      <a:pt x="6144" y="15895"/>
                      <a:pt x="4167" y="15544"/>
                    </a:cubicBezTo>
                    <a:cubicBezTo>
                      <a:pt x="4157" y="15542"/>
                      <a:pt x="4146" y="15541"/>
                      <a:pt x="4136" y="15541"/>
                    </a:cubicBezTo>
                    <a:cubicBezTo>
                      <a:pt x="4056" y="15541"/>
                      <a:pt x="3980" y="15595"/>
                      <a:pt x="3960" y="15676"/>
                    </a:cubicBezTo>
                    <a:cubicBezTo>
                      <a:pt x="3934" y="15774"/>
                      <a:pt x="3991" y="15874"/>
                      <a:pt x="4088" y="15898"/>
                    </a:cubicBezTo>
                    <a:cubicBezTo>
                      <a:pt x="5844" y="16362"/>
                      <a:pt x="7609" y="16785"/>
                      <a:pt x="9376" y="17190"/>
                    </a:cubicBezTo>
                    <a:cubicBezTo>
                      <a:pt x="9229" y="17290"/>
                      <a:pt x="9082" y="17389"/>
                      <a:pt x="8934" y="17488"/>
                    </a:cubicBezTo>
                    <a:cubicBezTo>
                      <a:pt x="6208" y="19288"/>
                      <a:pt x="3285" y="20826"/>
                      <a:pt x="148" y="21762"/>
                    </a:cubicBezTo>
                    <a:cubicBezTo>
                      <a:pt x="55" y="21789"/>
                      <a:pt x="0" y="21888"/>
                      <a:pt x="25" y="21982"/>
                    </a:cubicBezTo>
                    <a:cubicBezTo>
                      <a:pt x="47" y="22064"/>
                      <a:pt x="120" y="22117"/>
                      <a:pt x="200" y="22117"/>
                    </a:cubicBezTo>
                    <a:cubicBezTo>
                      <a:pt x="216" y="22117"/>
                      <a:pt x="231" y="22115"/>
                      <a:pt x="247" y="22111"/>
                    </a:cubicBezTo>
                    <a:cubicBezTo>
                      <a:pt x="3458" y="21258"/>
                      <a:pt x="6465" y="19750"/>
                      <a:pt x="9232" y="17940"/>
                    </a:cubicBezTo>
                    <a:cubicBezTo>
                      <a:pt x="9308" y="17890"/>
                      <a:pt x="9385" y="17839"/>
                      <a:pt x="9463" y="17788"/>
                    </a:cubicBezTo>
                    <a:lnTo>
                      <a:pt x="9463" y="17788"/>
                    </a:lnTo>
                    <a:cubicBezTo>
                      <a:pt x="8608" y="19982"/>
                      <a:pt x="7778" y="22182"/>
                      <a:pt x="7023" y="24413"/>
                    </a:cubicBezTo>
                    <a:cubicBezTo>
                      <a:pt x="6990" y="24509"/>
                      <a:pt x="7036" y="24618"/>
                      <a:pt x="7132" y="24658"/>
                    </a:cubicBezTo>
                    <a:cubicBezTo>
                      <a:pt x="7158" y="24669"/>
                      <a:pt x="7184" y="24674"/>
                      <a:pt x="7211" y="24674"/>
                    </a:cubicBezTo>
                    <a:cubicBezTo>
                      <a:pt x="7287" y="24674"/>
                      <a:pt x="7360" y="24630"/>
                      <a:pt x="7393" y="24556"/>
                    </a:cubicBezTo>
                    <a:cubicBezTo>
                      <a:pt x="8455" y="22124"/>
                      <a:pt x="9423" y="19656"/>
                      <a:pt x="10367" y="17178"/>
                    </a:cubicBezTo>
                    <a:cubicBezTo>
                      <a:pt x="12092" y="15989"/>
                      <a:pt x="13745" y="14700"/>
                      <a:pt x="15360" y="13374"/>
                    </a:cubicBezTo>
                    <a:lnTo>
                      <a:pt x="15360" y="13374"/>
                    </a:lnTo>
                    <a:cubicBezTo>
                      <a:pt x="15121" y="14842"/>
                      <a:pt x="14921" y="16318"/>
                      <a:pt x="14701" y="17791"/>
                    </a:cubicBezTo>
                    <a:cubicBezTo>
                      <a:pt x="14441" y="19531"/>
                      <a:pt x="14189" y="21274"/>
                      <a:pt x="13979" y="23023"/>
                    </a:cubicBezTo>
                    <a:cubicBezTo>
                      <a:pt x="13966" y="23126"/>
                      <a:pt x="14037" y="23223"/>
                      <a:pt x="14139" y="23243"/>
                    </a:cubicBezTo>
                    <a:cubicBezTo>
                      <a:pt x="14151" y="23245"/>
                      <a:pt x="14164" y="23246"/>
                      <a:pt x="14177" y="23246"/>
                    </a:cubicBezTo>
                    <a:cubicBezTo>
                      <a:pt x="14270" y="23246"/>
                      <a:pt x="14352" y="23180"/>
                      <a:pt x="14370" y="23084"/>
                    </a:cubicBezTo>
                    <a:cubicBezTo>
                      <a:pt x="14700" y="21353"/>
                      <a:pt x="14987" y="19616"/>
                      <a:pt x="15267" y="17878"/>
                    </a:cubicBezTo>
                    <a:cubicBezTo>
                      <a:pt x="15539" y="16179"/>
                      <a:pt x="15839" y="14487"/>
                      <a:pt x="16074" y="12782"/>
                    </a:cubicBezTo>
                    <a:cubicBezTo>
                      <a:pt x="16417" y="12497"/>
                      <a:pt x="16758" y="12209"/>
                      <a:pt x="17099" y="11922"/>
                    </a:cubicBezTo>
                    <a:cubicBezTo>
                      <a:pt x="18394" y="10814"/>
                      <a:pt x="19677" y="9692"/>
                      <a:pt x="20972" y="8591"/>
                    </a:cubicBezTo>
                    <a:lnTo>
                      <a:pt x="20972" y="8591"/>
                    </a:lnTo>
                    <a:cubicBezTo>
                      <a:pt x="20941" y="10186"/>
                      <a:pt x="20961" y="11781"/>
                      <a:pt x="20946" y="13375"/>
                    </a:cubicBezTo>
                    <a:cubicBezTo>
                      <a:pt x="20934" y="15191"/>
                      <a:pt x="20933" y="17008"/>
                      <a:pt x="20971" y="18825"/>
                    </a:cubicBezTo>
                    <a:cubicBezTo>
                      <a:pt x="20974" y="18928"/>
                      <a:pt x="21055" y="19014"/>
                      <a:pt x="21160" y="19019"/>
                    </a:cubicBezTo>
                    <a:cubicBezTo>
                      <a:pt x="21162" y="19019"/>
                      <a:pt x="21164" y="19019"/>
                      <a:pt x="21166" y="19019"/>
                    </a:cubicBezTo>
                    <a:cubicBezTo>
                      <a:pt x="21273" y="19019"/>
                      <a:pt x="21363" y="18937"/>
                      <a:pt x="21366" y="18830"/>
                    </a:cubicBezTo>
                    <a:cubicBezTo>
                      <a:pt x="21445" y="17014"/>
                      <a:pt x="21486" y="15198"/>
                      <a:pt x="21516" y="13382"/>
                    </a:cubicBezTo>
                    <a:cubicBezTo>
                      <a:pt x="21541" y="11609"/>
                      <a:pt x="21607" y="9835"/>
                      <a:pt x="21599" y="8061"/>
                    </a:cubicBezTo>
                    <a:cubicBezTo>
                      <a:pt x="22602" y="7217"/>
                      <a:pt x="23616" y="6389"/>
                      <a:pt x="24652" y="5589"/>
                    </a:cubicBezTo>
                    <a:cubicBezTo>
                      <a:pt x="27251" y="3596"/>
                      <a:pt x="29986" y="1764"/>
                      <a:pt x="32954" y="382"/>
                    </a:cubicBezTo>
                    <a:cubicBezTo>
                      <a:pt x="33053" y="334"/>
                      <a:pt x="33096" y="220"/>
                      <a:pt x="33054" y="121"/>
                    </a:cubicBezTo>
                    <a:cubicBezTo>
                      <a:pt x="33022" y="46"/>
                      <a:pt x="32949" y="1"/>
                      <a:pt x="328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48"/>
              <p:cNvSpPr/>
              <p:nvPr/>
            </p:nvSpPr>
            <p:spPr>
              <a:xfrm>
                <a:off x="9380407" y="2156935"/>
                <a:ext cx="55157" cy="55773"/>
              </a:xfrm>
              <a:custGeom>
                <a:avLst/>
                <a:gdLst/>
                <a:ahLst/>
                <a:cxnLst/>
                <a:rect l="l" t="t" r="r" b="b"/>
                <a:pathLst>
                  <a:path w="537" h="543" extrusionOk="0">
                    <a:moveTo>
                      <a:pt x="457" y="1"/>
                    </a:moveTo>
                    <a:cubicBezTo>
                      <a:pt x="447" y="1"/>
                      <a:pt x="436" y="3"/>
                      <a:pt x="427" y="7"/>
                    </a:cubicBezTo>
                    <a:cubicBezTo>
                      <a:pt x="287" y="71"/>
                      <a:pt x="176" y="176"/>
                      <a:pt x="84" y="297"/>
                    </a:cubicBezTo>
                    <a:cubicBezTo>
                      <a:pt x="54" y="338"/>
                      <a:pt x="27" y="380"/>
                      <a:pt x="8" y="430"/>
                    </a:cubicBezTo>
                    <a:cubicBezTo>
                      <a:pt x="0" y="450"/>
                      <a:pt x="0" y="472"/>
                      <a:pt x="10" y="493"/>
                    </a:cubicBezTo>
                    <a:cubicBezTo>
                      <a:pt x="27" y="529"/>
                      <a:pt x="52" y="542"/>
                      <a:pt x="81" y="542"/>
                    </a:cubicBezTo>
                    <a:cubicBezTo>
                      <a:pt x="138" y="542"/>
                      <a:pt x="207" y="487"/>
                      <a:pt x="249" y="456"/>
                    </a:cubicBezTo>
                    <a:cubicBezTo>
                      <a:pt x="368" y="360"/>
                      <a:pt x="469" y="246"/>
                      <a:pt x="530" y="104"/>
                    </a:cubicBezTo>
                    <a:cubicBezTo>
                      <a:pt x="536" y="86"/>
                      <a:pt x="537" y="65"/>
                      <a:pt x="527" y="46"/>
                    </a:cubicBezTo>
                    <a:cubicBezTo>
                      <a:pt x="514" y="18"/>
                      <a:pt x="486" y="1"/>
                      <a:pt x="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48"/>
              <p:cNvSpPr/>
              <p:nvPr/>
            </p:nvSpPr>
            <p:spPr>
              <a:xfrm>
                <a:off x="9348052" y="2029776"/>
                <a:ext cx="64503" cy="55465"/>
              </a:xfrm>
              <a:custGeom>
                <a:avLst/>
                <a:gdLst/>
                <a:ahLst/>
                <a:cxnLst/>
                <a:rect l="l" t="t" r="r" b="b"/>
                <a:pathLst>
                  <a:path w="628" h="540" extrusionOk="0">
                    <a:moveTo>
                      <a:pt x="550" y="1"/>
                    </a:moveTo>
                    <a:cubicBezTo>
                      <a:pt x="542" y="1"/>
                      <a:pt x="533" y="2"/>
                      <a:pt x="525" y="5"/>
                    </a:cubicBezTo>
                    <a:cubicBezTo>
                      <a:pt x="366" y="64"/>
                      <a:pt x="232" y="165"/>
                      <a:pt x="117" y="284"/>
                    </a:cubicBezTo>
                    <a:cubicBezTo>
                      <a:pt x="79" y="325"/>
                      <a:pt x="43" y="367"/>
                      <a:pt x="14" y="418"/>
                    </a:cubicBezTo>
                    <a:cubicBezTo>
                      <a:pt x="2" y="438"/>
                      <a:pt x="0" y="463"/>
                      <a:pt x="7" y="485"/>
                    </a:cubicBezTo>
                    <a:cubicBezTo>
                      <a:pt x="24" y="525"/>
                      <a:pt x="51" y="539"/>
                      <a:pt x="82" y="539"/>
                    </a:cubicBezTo>
                    <a:cubicBezTo>
                      <a:pt x="142" y="539"/>
                      <a:pt x="218" y="486"/>
                      <a:pt x="264" y="460"/>
                    </a:cubicBezTo>
                    <a:cubicBezTo>
                      <a:pt x="401" y="369"/>
                      <a:pt x="526" y="258"/>
                      <a:pt x="614" y="113"/>
                    </a:cubicBezTo>
                    <a:cubicBezTo>
                      <a:pt x="625" y="95"/>
                      <a:pt x="627" y="72"/>
                      <a:pt x="621" y="52"/>
                    </a:cubicBezTo>
                    <a:cubicBezTo>
                      <a:pt x="611" y="21"/>
                      <a:pt x="581" y="1"/>
                      <a:pt x="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48"/>
              <p:cNvSpPr/>
              <p:nvPr/>
            </p:nvSpPr>
            <p:spPr>
              <a:xfrm>
                <a:off x="8825240" y="1637204"/>
                <a:ext cx="65017" cy="58649"/>
              </a:xfrm>
              <a:custGeom>
                <a:avLst/>
                <a:gdLst/>
                <a:ahLst/>
                <a:cxnLst/>
                <a:rect l="l" t="t" r="r" b="b"/>
                <a:pathLst>
                  <a:path w="633" h="571" extrusionOk="0">
                    <a:moveTo>
                      <a:pt x="555" y="0"/>
                    </a:moveTo>
                    <a:cubicBezTo>
                      <a:pt x="546" y="0"/>
                      <a:pt x="536" y="2"/>
                      <a:pt x="527" y="6"/>
                    </a:cubicBezTo>
                    <a:cubicBezTo>
                      <a:pt x="368" y="73"/>
                      <a:pt x="232" y="183"/>
                      <a:pt x="116" y="309"/>
                    </a:cubicBezTo>
                    <a:cubicBezTo>
                      <a:pt x="77" y="352"/>
                      <a:pt x="42" y="398"/>
                      <a:pt x="13" y="450"/>
                    </a:cubicBezTo>
                    <a:cubicBezTo>
                      <a:pt x="2" y="471"/>
                      <a:pt x="0" y="495"/>
                      <a:pt x="9" y="519"/>
                    </a:cubicBezTo>
                    <a:cubicBezTo>
                      <a:pt x="22" y="551"/>
                      <a:pt x="53" y="571"/>
                      <a:pt x="86" y="571"/>
                    </a:cubicBezTo>
                    <a:cubicBezTo>
                      <a:pt x="96" y="571"/>
                      <a:pt x="106" y="569"/>
                      <a:pt x="116" y="566"/>
                    </a:cubicBezTo>
                    <a:cubicBezTo>
                      <a:pt x="171" y="543"/>
                      <a:pt x="221" y="514"/>
                      <a:pt x="268" y="482"/>
                    </a:cubicBezTo>
                    <a:cubicBezTo>
                      <a:pt x="408" y="382"/>
                      <a:pt x="534" y="262"/>
                      <a:pt x="621" y="111"/>
                    </a:cubicBezTo>
                    <a:cubicBezTo>
                      <a:pt x="631" y="93"/>
                      <a:pt x="632" y="69"/>
                      <a:pt x="625" y="48"/>
                    </a:cubicBezTo>
                    <a:cubicBezTo>
                      <a:pt x="614" y="19"/>
                      <a:pt x="585" y="0"/>
                      <a:pt x="5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48"/>
              <p:cNvSpPr/>
              <p:nvPr/>
            </p:nvSpPr>
            <p:spPr>
              <a:xfrm>
                <a:off x="8720164" y="1598275"/>
                <a:ext cx="65017" cy="58649"/>
              </a:xfrm>
              <a:custGeom>
                <a:avLst/>
                <a:gdLst/>
                <a:ahLst/>
                <a:cxnLst/>
                <a:rect l="l" t="t" r="r" b="b"/>
                <a:pathLst>
                  <a:path w="633" h="571" extrusionOk="0">
                    <a:moveTo>
                      <a:pt x="555" y="0"/>
                    </a:moveTo>
                    <a:cubicBezTo>
                      <a:pt x="546" y="0"/>
                      <a:pt x="537" y="2"/>
                      <a:pt x="527" y="6"/>
                    </a:cubicBezTo>
                    <a:cubicBezTo>
                      <a:pt x="368" y="73"/>
                      <a:pt x="232" y="183"/>
                      <a:pt x="116" y="309"/>
                    </a:cubicBezTo>
                    <a:cubicBezTo>
                      <a:pt x="78" y="352"/>
                      <a:pt x="42" y="396"/>
                      <a:pt x="13" y="449"/>
                    </a:cubicBezTo>
                    <a:cubicBezTo>
                      <a:pt x="2" y="470"/>
                      <a:pt x="0" y="495"/>
                      <a:pt x="10" y="519"/>
                    </a:cubicBezTo>
                    <a:cubicBezTo>
                      <a:pt x="22" y="551"/>
                      <a:pt x="52" y="571"/>
                      <a:pt x="84" y="571"/>
                    </a:cubicBezTo>
                    <a:cubicBezTo>
                      <a:pt x="95" y="571"/>
                      <a:pt x="105" y="569"/>
                      <a:pt x="116" y="564"/>
                    </a:cubicBezTo>
                    <a:cubicBezTo>
                      <a:pt x="172" y="542"/>
                      <a:pt x="221" y="514"/>
                      <a:pt x="268" y="480"/>
                    </a:cubicBezTo>
                    <a:cubicBezTo>
                      <a:pt x="409" y="381"/>
                      <a:pt x="535" y="262"/>
                      <a:pt x="621" y="111"/>
                    </a:cubicBezTo>
                    <a:cubicBezTo>
                      <a:pt x="631" y="92"/>
                      <a:pt x="632" y="69"/>
                      <a:pt x="625" y="48"/>
                    </a:cubicBezTo>
                    <a:cubicBezTo>
                      <a:pt x="614" y="19"/>
                      <a:pt x="585" y="0"/>
                      <a:pt x="5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48"/>
              <p:cNvSpPr/>
              <p:nvPr/>
            </p:nvSpPr>
            <p:spPr>
              <a:xfrm>
                <a:off x="8640253" y="3102312"/>
                <a:ext cx="83300" cy="51664"/>
              </a:xfrm>
              <a:custGeom>
                <a:avLst/>
                <a:gdLst/>
                <a:ahLst/>
                <a:cxnLst/>
                <a:rect l="l" t="t" r="r" b="b"/>
                <a:pathLst>
                  <a:path w="811" h="503" extrusionOk="0">
                    <a:moveTo>
                      <a:pt x="734" y="1"/>
                    </a:moveTo>
                    <a:cubicBezTo>
                      <a:pt x="729" y="1"/>
                      <a:pt x="725" y="1"/>
                      <a:pt x="720" y="2"/>
                    </a:cubicBezTo>
                    <a:cubicBezTo>
                      <a:pt x="525" y="43"/>
                      <a:pt x="348" y="132"/>
                      <a:pt x="182" y="241"/>
                    </a:cubicBezTo>
                    <a:cubicBezTo>
                      <a:pt x="128" y="277"/>
                      <a:pt x="75" y="317"/>
                      <a:pt x="27" y="367"/>
                    </a:cubicBezTo>
                    <a:cubicBezTo>
                      <a:pt x="9" y="384"/>
                      <a:pt x="1" y="411"/>
                      <a:pt x="6" y="437"/>
                    </a:cubicBezTo>
                    <a:cubicBezTo>
                      <a:pt x="13" y="476"/>
                      <a:pt x="46" y="503"/>
                      <a:pt x="85" y="503"/>
                    </a:cubicBezTo>
                    <a:cubicBezTo>
                      <a:pt x="90" y="503"/>
                      <a:pt x="95" y="502"/>
                      <a:pt x="101" y="501"/>
                    </a:cubicBezTo>
                    <a:cubicBezTo>
                      <a:pt x="232" y="475"/>
                      <a:pt x="351" y="420"/>
                      <a:pt x="466" y="357"/>
                    </a:cubicBezTo>
                    <a:cubicBezTo>
                      <a:pt x="582" y="293"/>
                      <a:pt x="692" y="221"/>
                      <a:pt x="787" y="126"/>
                    </a:cubicBezTo>
                    <a:cubicBezTo>
                      <a:pt x="802" y="109"/>
                      <a:pt x="811" y="85"/>
                      <a:pt x="807" y="60"/>
                    </a:cubicBezTo>
                    <a:cubicBezTo>
                      <a:pt x="800" y="25"/>
                      <a:pt x="768" y="1"/>
                      <a:pt x="7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990;p48"/>
              <p:cNvSpPr/>
              <p:nvPr/>
            </p:nvSpPr>
            <p:spPr>
              <a:xfrm>
                <a:off x="8615704" y="2970428"/>
                <a:ext cx="104048" cy="66044"/>
              </a:xfrm>
              <a:custGeom>
                <a:avLst/>
                <a:gdLst/>
                <a:ahLst/>
                <a:cxnLst/>
                <a:rect l="l" t="t" r="r" b="b"/>
                <a:pathLst>
                  <a:path w="1013" h="643" extrusionOk="0">
                    <a:moveTo>
                      <a:pt x="914" y="0"/>
                    </a:moveTo>
                    <a:cubicBezTo>
                      <a:pt x="907" y="0"/>
                      <a:pt x="900" y="1"/>
                      <a:pt x="892" y="4"/>
                    </a:cubicBezTo>
                    <a:cubicBezTo>
                      <a:pt x="652" y="81"/>
                      <a:pt x="431" y="205"/>
                      <a:pt x="225" y="348"/>
                    </a:cubicBezTo>
                    <a:cubicBezTo>
                      <a:pt x="157" y="397"/>
                      <a:pt x="91" y="448"/>
                      <a:pt x="30" y="508"/>
                    </a:cubicBezTo>
                    <a:cubicBezTo>
                      <a:pt x="10" y="528"/>
                      <a:pt x="0" y="558"/>
                      <a:pt x="10" y="587"/>
                    </a:cubicBezTo>
                    <a:cubicBezTo>
                      <a:pt x="21" y="621"/>
                      <a:pt x="51" y="643"/>
                      <a:pt x="85" y="643"/>
                    </a:cubicBezTo>
                    <a:cubicBezTo>
                      <a:pt x="93" y="643"/>
                      <a:pt x="101" y="642"/>
                      <a:pt x="109" y="639"/>
                    </a:cubicBezTo>
                    <a:cubicBezTo>
                      <a:pt x="270" y="590"/>
                      <a:pt x="417" y="511"/>
                      <a:pt x="561" y="424"/>
                    </a:cubicBezTo>
                    <a:cubicBezTo>
                      <a:pt x="704" y="338"/>
                      <a:pt x="843" y="243"/>
                      <a:pt x="965" y="124"/>
                    </a:cubicBezTo>
                    <a:cubicBezTo>
                      <a:pt x="1013" y="79"/>
                      <a:pt x="975" y="0"/>
                      <a:pt x="9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1" name="Google Shape;1991;p48"/>
              <p:cNvSpPr/>
              <p:nvPr/>
            </p:nvSpPr>
            <p:spPr>
              <a:xfrm>
                <a:off x="8276338" y="2129100"/>
                <a:ext cx="74056" cy="77343"/>
              </a:xfrm>
              <a:custGeom>
                <a:avLst/>
                <a:gdLst/>
                <a:ahLst/>
                <a:cxnLst/>
                <a:rect l="l" t="t" r="r" b="b"/>
                <a:pathLst>
                  <a:path w="721" h="753" extrusionOk="0">
                    <a:moveTo>
                      <a:pt x="645" y="1"/>
                    </a:moveTo>
                    <a:cubicBezTo>
                      <a:pt x="632" y="1"/>
                      <a:pt x="619" y="4"/>
                      <a:pt x="607" y="12"/>
                    </a:cubicBezTo>
                    <a:cubicBezTo>
                      <a:pt x="421" y="127"/>
                      <a:pt x="267" y="284"/>
                      <a:pt x="131" y="453"/>
                    </a:cubicBezTo>
                    <a:cubicBezTo>
                      <a:pt x="87" y="510"/>
                      <a:pt x="46" y="569"/>
                      <a:pt x="12" y="635"/>
                    </a:cubicBezTo>
                    <a:cubicBezTo>
                      <a:pt x="0" y="659"/>
                      <a:pt x="0" y="688"/>
                      <a:pt x="15" y="713"/>
                    </a:cubicBezTo>
                    <a:cubicBezTo>
                      <a:pt x="30" y="738"/>
                      <a:pt x="56" y="752"/>
                      <a:pt x="83" y="752"/>
                    </a:cubicBezTo>
                    <a:cubicBezTo>
                      <a:pt x="98" y="752"/>
                      <a:pt x="112" y="748"/>
                      <a:pt x="125" y="740"/>
                    </a:cubicBezTo>
                    <a:cubicBezTo>
                      <a:pt x="251" y="663"/>
                      <a:pt x="355" y="564"/>
                      <a:pt x="455" y="458"/>
                    </a:cubicBezTo>
                    <a:cubicBezTo>
                      <a:pt x="552" y="351"/>
                      <a:pt x="642" y="237"/>
                      <a:pt x="710" y="107"/>
                    </a:cubicBezTo>
                    <a:cubicBezTo>
                      <a:pt x="721" y="86"/>
                      <a:pt x="721" y="59"/>
                      <a:pt x="708" y="37"/>
                    </a:cubicBezTo>
                    <a:cubicBezTo>
                      <a:pt x="694" y="13"/>
                      <a:pt x="670" y="1"/>
                      <a:pt x="6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992;p48"/>
              <p:cNvSpPr/>
              <p:nvPr/>
            </p:nvSpPr>
            <p:spPr>
              <a:xfrm>
                <a:off x="8200330" y="2092328"/>
                <a:ext cx="64093" cy="71385"/>
              </a:xfrm>
              <a:custGeom>
                <a:avLst/>
                <a:gdLst/>
                <a:ahLst/>
                <a:cxnLst/>
                <a:rect l="l" t="t" r="r" b="b"/>
                <a:pathLst>
                  <a:path w="624" h="695" extrusionOk="0">
                    <a:moveTo>
                      <a:pt x="547" y="1"/>
                    </a:moveTo>
                    <a:cubicBezTo>
                      <a:pt x="534" y="1"/>
                      <a:pt x="520" y="4"/>
                      <a:pt x="508" y="11"/>
                    </a:cubicBezTo>
                    <a:cubicBezTo>
                      <a:pt x="345" y="116"/>
                      <a:pt x="216" y="258"/>
                      <a:pt x="105" y="414"/>
                    </a:cubicBezTo>
                    <a:cubicBezTo>
                      <a:pt x="69" y="466"/>
                      <a:pt x="36" y="522"/>
                      <a:pt x="10" y="582"/>
                    </a:cubicBezTo>
                    <a:cubicBezTo>
                      <a:pt x="1" y="605"/>
                      <a:pt x="3" y="632"/>
                      <a:pt x="15" y="656"/>
                    </a:cubicBezTo>
                    <a:cubicBezTo>
                      <a:pt x="32" y="681"/>
                      <a:pt x="59" y="694"/>
                      <a:pt x="86" y="694"/>
                    </a:cubicBezTo>
                    <a:cubicBezTo>
                      <a:pt x="100" y="694"/>
                      <a:pt x="115" y="691"/>
                      <a:pt x="129" y="683"/>
                    </a:cubicBezTo>
                    <a:cubicBezTo>
                      <a:pt x="239" y="612"/>
                      <a:pt x="326" y="522"/>
                      <a:pt x="409" y="424"/>
                    </a:cubicBezTo>
                    <a:cubicBezTo>
                      <a:pt x="491" y="324"/>
                      <a:pt x="564" y="223"/>
                      <a:pt x="615" y="103"/>
                    </a:cubicBezTo>
                    <a:cubicBezTo>
                      <a:pt x="624" y="82"/>
                      <a:pt x="624" y="57"/>
                      <a:pt x="610" y="36"/>
                    </a:cubicBezTo>
                    <a:cubicBezTo>
                      <a:pt x="596" y="13"/>
                      <a:pt x="572" y="1"/>
                      <a:pt x="5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993;p48"/>
              <p:cNvSpPr/>
              <p:nvPr/>
            </p:nvSpPr>
            <p:spPr>
              <a:xfrm>
                <a:off x="7933583" y="3307534"/>
                <a:ext cx="96652" cy="54027"/>
              </a:xfrm>
              <a:custGeom>
                <a:avLst/>
                <a:gdLst/>
                <a:ahLst/>
                <a:cxnLst/>
                <a:rect l="l" t="t" r="r" b="b"/>
                <a:pathLst>
                  <a:path w="941" h="526" extrusionOk="0">
                    <a:moveTo>
                      <a:pt x="863" y="1"/>
                    </a:moveTo>
                    <a:cubicBezTo>
                      <a:pt x="859" y="1"/>
                      <a:pt x="855" y="1"/>
                      <a:pt x="851" y="2"/>
                    </a:cubicBezTo>
                    <a:cubicBezTo>
                      <a:pt x="626" y="46"/>
                      <a:pt x="417" y="139"/>
                      <a:pt x="219" y="254"/>
                    </a:cubicBezTo>
                    <a:cubicBezTo>
                      <a:pt x="154" y="293"/>
                      <a:pt x="91" y="334"/>
                      <a:pt x="32" y="385"/>
                    </a:cubicBezTo>
                    <a:cubicBezTo>
                      <a:pt x="11" y="403"/>
                      <a:pt x="0" y="431"/>
                      <a:pt x="5" y="460"/>
                    </a:cubicBezTo>
                    <a:cubicBezTo>
                      <a:pt x="12" y="498"/>
                      <a:pt x="45" y="525"/>
                      <a:pt x="82" y="525"/>
                    </a:cubicBezTo>
                    <a:cubicBezTo>
                      <a:pt x="87" y="525"/>
                      <a:pt x="92" y="525"/>
                      <a:pt x="97" y="524"/>
                    </a:cubicBezTo>
                    <a:cubicBezTo>
                      <a:pt x="248" y="496"/>
                      <a:pt x="389" y="438"/>
                      <a:pt x="525" y="372"/>
                    </a:cubicBezTo>
                    <a:cubicBezTo>
                      <a:pt x="662" y="303"/>
                      <a:pt x="793" y="229"/>
                      <a:pt x="911" y="130"/>
                    </a:cubicBezTo>
                    <a:cubicBezTo>
                      <a:pt x="930" y="114"/>
                      <a:pt x="940" y="88"/>
                      <a:pt x="935" y="62"/>
                    </a:cubicBezTo>
                    <a:cubicBezTo>
                      <a:pt x="930" y="26"/>
                      <a:pt x="898" y="1"/>
                      <a:pt x="8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48"/>
              <p:cNvSpPr/>
              <p:nvPr/>
            </p:nvSpPr>
            <p:spPr>
              <a:xfrm>
                <a:off x="7941389" y="3236661"/>
                <a:ext cx="88641" cy="45194"/>
              </a:xfrm>
              <a:custGeom>
                <a:avLst/>
                <a:gdLst/>
                <a:ahLst/>
                <a:cxnLst/>
                <a:rect l="l" t="t" r="r" b="b"/>
                <a:pathLst>
                  <a:path w="863" h="440" extrusionOk="0">
                    <a:moveTo>
                      <a:pt x="787" y="1"/>
                    </a:moveTo>
                    <a:cubicBezTo>
                      <a:pt x="785" y="1"/>
                      <a:pt x="783" y="1"/>
                      <a:pt x="781" y="1"/>
                    </a:cubicBezTo>
                    <a:cubicBezTo>
                      <a:pt x="578" y="23"/>
                      <a:pt x="386" y="94"/>
                      <a:pt x="205" y="187"/>
                    </a:cubicBezTo>
                    <a:cubicBezTo>
                      <a:pt x="146" y="217"/>
                      <a:pt x="87" y="253"/>
                      <a:pt x="32" y="296"/>
                    </a:cubicBezTo>
                    <a:cubicBezTo>
                      <a:pt x="13" y="312"/>
                      <a:pt x="1" y="338"/>
                      <a:pt x="4" y="366"/>
                    </a:cubicBezTo>
                    <a:cubicBezTo>
                      <a:pt x="8" y="408"/>
                      <a:pt x="44" y="440"/>
                      <a:pt x="84" y="440"/>
                    </a:cubicBezTo>
                    <a:cubicBezTo>
                      <a:pt x="86" y="440"/>
                      <a:pt x="88" y="440"/>
                      <a:pt x="90" y="440"/>
                    </a:cubicBezTo>
                    <a:cubicBezTo>
                      <a:pt x="229" y="426"/>
                      <a:pt x="356" y="383"/>
                      <a:pt x="481" y="332"/>
                    </a:cubicBezTo>
                    <a:cubicBezTo>
                      <a:pt x="605" y="278"/>
                      <a:pt x="726" y="218"/>
                      <a:pt x="834" y="132"/>
                    </a:cubicBezTo>
                    <a:cubicBezTo>
                      <a:pt x="852" y="118"/>
                      <a:pt x="862" y="94"/>
                      <a:pt x="860" y="69"/>
                    </a:cubicBezTo>
                    <a:cubicBezTo>
                      <a:pt x="857" y="29"/>
                      <a:pt x="826" y="1"/>
                      <a:pt x="7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48"/>
              <p:cNvSpPr/>
              <p:nvPr/>
            </p:nvSpPr>
            <p:spPr>
              <a:xfrm>
                <a:off x="7786292" y="2652631"/>
                <a:ext cx="86484" cy="73337"/>
              </a:xfrm>
              <a:custGeom>
                <a:avLst/>
                <a:gdLst/>
                <a:ahLst/>
                <a:cxnLst/>
                <a:rect l="l" t="t" r="r" b="b"/>
                <a:pathLst>
                  <a:path w="842" h="714" extrusionOk="0">
                    <a:moveTo>
                      <a:pt x="762" y="0"/>
                    </a:moveTo>
                    <a:cubicBezTo>
                      <a:pt x="752" y="0"/>
                      <a:pt x="742" y="2"/>
                      <a:pt x="733" y="7"/>
                    </a:cubicBezTo>
                    <a:cubicBezTo>
                      <a:pt x="523" y="107"/>
                      <a:pt x="339" y="250"/>
                      <a:pt x="171" y="412"/>
                    </a:cubicBezTo>
                    <a:cubicBezTo>
                      <a:pt x="116" y="466"/>
                      <a:pt x="64" y="523"/>
                      <a:pt x="17" y="587"/>
                    </a:cubicBezTo>
                    <a:cubicBezTo>
                      <a:pt x="4" y="611"/>
                      <a:pt x="1" y="640"/>
                      <a:pt x="12" y="666"/>
                    </a:cubicBezTo>
                    <a:cubicBezTo>
                      <a:pt x="25" y="696"/>
                      <a:pt x="54" y="713"/>
                      <a:pt x="85" y="713"/>
                    </a:cubicBezTo>
                    <a:cubicBezTo>
                      <a:pt x="96" y="713"/>
                      <a:pt x="107" y="711"/>
                      <a:pt x="117" y="706"/>
                    </a:cubicBezTo>
                    <a:cubicBezTo>
                      <a:pt x="259" y="639"/>
                      <a:pt x="382" y="549"/>
                      <a:pt x="502" y="449"/>
                    </a:cubicBezTo>
                    <a:cubicBezTo>
                      <a:pt x="620" y="348"/>
                      <a:pt x="732" y="243"/>
                      <a:pt x="823" y="115"/>
                    </a:cubicBezTo>
                    <a:cubicBezTo>
                      <a:pt x="838" y="94"/>
                      <a:pt x="842" y="66"/>
                      <a:pt x="830" y="43"/>
                    </a:cubicBezTo>
                    <a:cubicBezTo>
                      <a:pt x="817" y="16"/>
                      <a:pt x="790" y="0"/>
                      <a:pt x="7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6" name="Google Shape;1996;p48"/>
              <p:cNvSpPr/>
              <p:nvPr/>
            </p:nvSpPr>
            <p:spPr>
              <a:xfrm>
                <a:off x="7713057" y="2613806"/>
                <a:ext cx="88744" cy="76521"/>
              </a:xfrm>
              <a:custGeom>
                <a:avLst/>
                <a:gdLst/>
                <a:ahLst/>
                <a:cxnLst/>
                <a:rect l="l" t="t" r="r" b="b"/>
                <a:pathLst>
                  <a:path w="864" h="745" extrusionOk="0">
                    <a:moveTo>
                      <a:pt x="768" y="1"/>
                    </a:moveTo>
                    <a:cubicBezTo>
                      <a:pt x="758" y="1"/>
                      <a:pt x="747" y="3"/>
                      <a:pt x="737" y="9"/>
                    </a:cubicBezTo>
                    <a:cubicBezTo>
                      <a:pt x="524" y="118"/>
                      <a:pt x="341" y="270"/>
                      <a:pt x="173" y="438"/>
                    </a:cubicBezTo>
                    <a:cubicBezTo>
                      <a:pt x="117" y="494"/>
                      <a:pt x="64" y="554"/>
                      <a:pt x="18" y="620"/>
                    </a:cubicBezTo>
                    <a:cubicBezTo>
                      <a:pt x="2" y="643"/>
                      <a:pt x="0" y="674"/>
                      <a:pt x="13" y="701"/>
                    </a:cubicBezTo>
                    <a:cubicBezTo>
                      <a:pt x="27" y="728"/>
                      <a:pt x="55" y="744"/>
                      <a:pt x="85" y="744"/>
                    </a:cubicBezTo>
                    <a:cubicBezTo>
                      <a:pt x="97" y="744"/>
                      <a:pt x="109" y="742"/>
                      <a:pt x="120" y="736"/>
                    </a:cubicBezTo>
                    <a:cubicBezTo>
                      <a:pt x="263" y="664"/>
                      <a:pt x="388" y="566"/>
                      <a:pt x="507" y="463"/>
                    </a:cubicBezTo>
                    <a:cubicBezTo>
                      <a:pt x="625" y="356"/>
                      <a:pt x="737" y="246"/>
                      <a:pt x="829" y="115"/>
                    </a:cubicBezTo>
                    <a:cubicBezTo>
                      <a:pt x="863" y="64"/>
                      <a:pt x="822" y="1"/>
                      <a:pt x="7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97" name="Google Shape;1997;p48"/>
          <p:cNvGrpSpPr/>
          <p:nvPr/>
        </p:nvGrpSpPr>
        <p:grpSpPr>
          <a:xfrm>
            <a:off x="8318102" y="519627"/>
            <a:ext cx="1026711" cy="1056100"/>
            <a:chOff x="8318102" y="519627"/>
            <a:chExt cx="1026711" cy="1056100"/>
          </a:xfrm>
        </p:grpSpPr>
        <p:sp>
          <p:nvSpPr>
            <p:cNvPr id="1998" name="Google Shape;1998;p48"/>
            <p:cNvSpPr/>
            <p:nvPr/>
          </p:nvSpPr>
          <p:spPr>
            <a:xfrm rot="1000901">
              <a:off x="8424164" y="618480"/>
              <a:ext cx="814588" cy="858395"/>
            </a:xfrm>
            <a:custGeom>
              <a:avLst/>
              <a:gdLst/>
              <a:ahLst/>
              <a:cxnLst/>
              <a:rect l="l" t="t" r="r" b="b"/>
              <a:pathLst>
                <a:path w="24694" h="26022" extrusionOk="0">
                  <a:moveTo>
                    <a:pt x="18128" y="1"/>
                  </a:moveTo>
                  <a:cubicBezTo>
                    <a:pt x="17549" y="1"/>
                    <a:pt x="17035" y="347"/>
                    <a:pt x="16819" y="884"/>
                  </a:cubicBezTo>
                  <a:cubicBezTo>
                    <a:pt x="16387" y="1946"/>
                    <a:pt x="15704" y="2902"/>
                    <a:pt x="14944" y="3871"/>
                  </a:cubicBezTo>
                  <a:cubicBezTo>
                    <a:pt x="14868" y="3767"/>
                    <a:pt x="14790" y="3665"/>
                    <a:pt x="14709" y="3563"/>
                  </a:cubicBezTo>
                  <a:cubicBezTo>
                    <a:pt x="14186" y="2912"/>
                    <a:pt x="13563" y="2338"/>
                    <a:pt x="12859" y="1856"/>
                  </a:cubicBezTo>
                  <a:cubicBezTo>
                    <a:pt x="12160" y="1376"/>
                    <a:pt x="11400" y="1001"/>
                    <a:pt x="10604" y="743"/>
                  </a:cubicBezTo>
                  <a:cubicBezTo>
                    <a:pt x="9780" y="478"/>
                    <a:pt x="8936" y="342"/>
                    <a:pt x="8098" y="342"/>
                  </a:cubicBezTo>
                  <a:cubicBezTo>
                    <a:pt x="7809" y="342"/>
                    <a:pt x="7517" y="359"/>
                    <a:pt x="7232" y="390"/>
                  </a:cubicBezTo>
                  <a:cubicBezTo>
                    <a:pt x="6113" y="517"/>
                    <a:pt x="5154" y="866"/>
                    <a:pt x="4385" y="1423"/>
                  </a:cubicBezTo>
                  <a:cubicBezTo>
                    <a:pt x="3548" y="2028"/>
                    <a:pt x="2986" y="2848"/>
                    <a:pt x="2591" y="3494"/>
                  </a:cubicBezTo>
                  <a:cubicBezTo>
                    <a:pt x="822" y="6388"/>
                    <a:pt x="1" y="9844"/>
                    <a:pt x="278" y="13225"/>
                  </a:cubicBezTo>
                  <a:cubicBezTo>
                    <a:pt x="414" y="14890"/>
                    <a:pt x="832" y="16585"/>
                    <a:pt x="1235" y="18224"/>
                  </a:cubicBezTo>
                  <a:cubicBezTo>
                    <a:pt x="1767" y="20381"/>
                    <a:pt x="2315" y="22610"/>
                    <a:pt x="2152" y="24600"/>
                  </a:cubicBezTo>
                  <a:cubicBezTo>
                    <a:pt x="2112" y="25094"/>
                    <a:pt x="2348" y="25563"/>
                    <a:pt x="2770" y="25824"/>
                  </a:cubicBezTo>
                  <a:cubicBezTo>
                    <a:pt x="2977" y="25953"/>
                    <a:pt x="3217" y="26022"/>
                    <a:pt x="3462" y="26022"/>
                  </a:cubicBezTo>
                  <a:cubicBezTo>
                    <a:pt x="3700" y="26022"/>
                    <a:pt x="3934" y="25955"/>
                    <a:pt x="4139" y="25833"/>
                  </a:cubicBezTo>
                  <a:cubicBezTo>
                    <a:pt x="4449" y="25646"/>
                    <a:pt x="4723" y="25363"/>
                    <a:pt x="4987" y="25092"/>
                  </a:cubicBezTo>
                  <a:cubicBezTo>
                    <a:pt x="5178" y="24896"/>
                    <a:pt x="5306" y="24770"/>
                    <a:pt x="5370" y="24717"/>
                  </a:cubicBezTo>
                  <a:cubicBezTo>
                    <a:pt x="7279" y="23893"/>
                    <a:pt x="9446" y="23513"/>
                    <a:pt x="11544" y="23147"/>
                  </a:cubicBezTo>
                  <a:cubicBezTo>
                    <a:pt x="12170" y="23039"/>
                    <a:pt x="12817" y="22924"/>
                    <a:pt x="13457" y="22800"/>
                  </a:cubicBezTo>
                  <a:cubicBezTo>
                    <a:pt x="13607" y="22772"/>
                    <a:pt x="13757" y="22741"/>
                    <a:pt x="13906" y="22710"/>
                  </a:cubicBezTo>
                  <a:cubicBezTo>
                    <a:pt x="13983" y="22706"/>
                    <a:pt x="14060" y="22695"/>
                    <a:pt x="14133" y="22679"/>
                  </a:cubicBezTo>
                  <a:cubicBezTo>
                    <a:pt x="14206" y="22664"/>
                    <a:pt x="14275" y="22643"/>
                    <a:pt x="14343" y="22616"/>
                  </a:cubicBezTo>
                  <a:cubicBezTo>
                    <a:pt x="15857" y="22285"/>
                    <a:pt x="17136" y="21891"/>
                    <a:pt x="18251" y="21414"/>
                  </a:cubicBezTo>
                  <a:cubicBezTo>
                    <a:pt x="19733" y="20781"/>
                    <a:pt x="20946" y="20003"/>
                    <a:pt x="21957" y="19034"/>
                  </a:cubicBezTo>
                  <a:cubicBezTo>
                    <a:pt x="22569" y="18447"/>
                    <a:pt x="23099" y="17763"/>
                    <a:pt x="23528" y="17002"/>
                  </a:cubicBezTo>
                  <a:cubicBezTo>
                    <a:pt x="23959" y="16240"/>
                    <a:pt x="24271" y="15434"/>
                    <a:pt x="24455" y="14607"/>
                  </a:cubicBezTo>
                  <a:cubicBezTo>
                    <a:pt x="24648" y="13727"/>
                    <a:pt x="24693" y="12861"/>
                    <a:pt x="24584" y="12028"/>
                  </a:cubicBezTo>
                  <a:cubicBezTo>
                    <a:pt x="24464" y="11117"/>
                    <a:pt x="24166" y="10273"/>
                    <a:pt x="23696" y="9521"/>
                  </a:cubicBezTo>
                  <a:cubicBezTo>
                    <a:pt x="23087" y="8545"/>
                    <a:pt x="22170" y="7684"/>
                    <a:pt x="20972" y="6963"/>
                  </a:cubicBezTo>
                  <a:cubicBezTo>
                    <a:pt x="19970" y="6360"/>
                    <a:pt x="19103" y="5940"/>
                    <a:pt x="18242" y="5638"/>
                  </a:cubicBezTo>
                  <a:cubicBezTo>
                    <a:pt x="17964" y="5541"/>
                    <a:pt x="17691" y="5457"/>
                    <a:pt x="17421" y="5386"/>
                  </a:cubicBezTo>
                  <a:cubicBezTo>
                    <a:pt x="18226" y="4313"/>
                    <a:pt x="18956" y="3205"/>
                    <a:pt x="19448" y="1917"/>
                  </a:cubicBezTo>
                  <a:lnTo>
                    <a:pt x="19451" y="1906"/>
                  </a:lnTo>
                  <a:cubicBezTo>
                    <a:pt x="19580" y="1562"/>
                    <a:pt x="19570" y="1187"/>
                    <a:pt x="19423" y="848"/>
                  </a:cubicBezTo>
                  <a:cubicBezTo>
                    <a:pt x="19274" y="506"/>
                    <a:pt x="19001" y="241"/>
                    <a:pt x="18653" y="102"/>
                  </a:cubicBezTo>
                  <a:cubicBezTo>
                    <a:pt x="18485" y="34"/>
                    <a:pt x="18308" y="1"/>
                    <a:pt x="1812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48"/>
            <p:cNvSpPr/>
            <p:nvPr/>
          </p:nvSpPr>
          <p:spPr>
            <a:xfrm rot="1000901">
              <a:off x="8465885" y="676310"/>
              <a:ext cx="751549" cy="760489"/>
            </a:xfrm>
            <a:custGeom>
              <a:avLst/>
              <a:gdLst/>
              <a:ahLst/>
              <a:cxnLst/>
              <a:rect l="l" t="t" r="r" b="b"/>
              <a:pathLst>
                <a:path w="22783" h="23054" extrusionOk="0">
                  <a:moveTo>
                    <a:pt x="6766" y="0"/>
                  </a:moveTo>
                  <a:cubicBezTo>
                    <a:pt x="6528" y="0"/>
                    <a:pt x="6289" y="14"/>
                    <a:pt x="6051" y="41"/>
                  </a:cubicBezTo>
                  <a:cubicBezTo>
                    <a:pt x="5259" y="132"/>
                    <a:pt x="4469" y="365"/>
                    <a:pt x="3823" y="833"/>
                  </a:cubicBezTo>
                  <a:cubicBezTo>
                    <a:pt x="3217" y="1270"/>
                    <a:pt x="2769" y="1888"/>
                    <a:pt x="2380" y="2526"/>
                  </a:cubicBezTo>
                  <a:cubicBezTo>
                    <a:pt x="756" y="5183"/>
                    <a:pt x="1" y="8363"/>
                    <a:pt x="254" y="11464"/>
                  </a:cubicBezTo>
                  <a:cubicBezTo>
                    <a:pt x="563" y="15229"/>
                    <a:pt x="2437" y="19289"/>
                    <a:pt x="2129" y="23054"/>
                  </a:cubicBezTo>
                  <a:cubicBezTo>
                    <a:pt x="2494" y="22833"/>
                    <a:pt x="3068" y="22055"/>
                    <a:pt x="3457" y="21885"/>
                  </a:cubicBezTo>
                  <a:cubicBezTo>
                    <a:pt x="6107" y="20724"/>
                    <a:pt x="9034" y="20410"/>
                    <a:pt x="11874" y="19857"/>
                  </a:cubicBezTo>
                  <a:cubicBezTo>
                    <a:pt x="14713" y="19304"/>
                    <a:pt x="17626" y="18434"/>
                    <a:pt x="19715" y="16433"/>
                  </a:cubicBezTo>
                  <a:cubicBezTo>
                    <a:pt x="21804" y="14432"/>
                    <a:pt x="22782" y="11019"/>
                    <a:pt x="21251" y="8563"/>
                  </a:cubicBezTo>
                  <a:cubicBezTo>
                    <a:pt x="20694" y="7671"/>
                    <a:pt x="19864" y="6977"/>
                    <a:pt x="18964" y="6436"/>
                  </a:cubicBezTo>
                  <a:cubicBezTo>
                    <a:pt x="17328" y="5449"/>
                    <a:pt x="15689" y="4751"/>
                    <a:pt x="13809" y="4751"/>
                  </a:cubicBezTo>
                  <a:cubicBezTo>
                    <a:pt x="13698" y="4751"/>
                    <a:pt x="13587" y="4753"/>
                    <a:pt x="13475" y="4758"/>
                  </a:cubicBezTo>
                  <a:cubicBezTo>
                    <a:pt x="12539" y="1980"/>
                    <a:pt x="9681" y="0"/>
                    <a:pt x="67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00" name="Google Shape;2000;p48"/>
            <p:cNvGrpSpPr/>
            <p:nvPr/>
          </p:nvGrpSpPr>
          <p:grpSpPr>
            <a:xfrm rot="1000901">
              <a:off x="8491032" y="658774"/>
              <a:ext cx="662713" cy="758114"/>
              <a:chOff x="8296960" y="1262435"/>
              <a:chExt cx="2357306" cy="2696650"/>
            </a:xfrm>
          </p:grpSpPr>
          <p:sp>
            <p:nvSpPr>
              <p:cNvPr id="2001" name="Google Shape;2001;p48"/>
              <p:cNvSpPr/>
              <p:nvPr/>
            </p:nvSpPr>
            <p:spPr>
              <a:xfrm>
                <a:off x="8296960" y="1262435"/>
                <a:ext cx="1925508" cy="2696650"/>
              </a:xfrm>
              <a:custGeom>
                <a:avLst/>
                <a:gdLst/>
                <a:ahLst/>
                <a:cxnLst/>
                <a:rect l="l" t="t" r="r" b="b"/>
                <a:pathLst>
                  <a:path w="16410" h="22982" extrusionOk="0">
                    <a:moveTo>
                      <a:pt x="16173" y="1"/>
                    </a:moveTo>
                    <a:cubicBezTo>
                      <a:pt x="16134" y="1"/>
                      <a:pt x="16097" y="25"/>
                      <a:pt x="16082" y="64"/>
                    </a:cubicBezTo>
                    <a:cubicBezTo>
                      <a:pt x="15236" y="2150"/>
                      <a:pt x="13610" y="3776"/>
                      <a:pt x="12276" y="5600"/>
                    </a:cubicBezTo>
                    <a:cubicBezTo>
                      <a:pt x="12171" y="5751"/>
                      <a:pt x="12067" y="5900"/>
                      <a:pt x="11964" y="6052"/>
                    </a:cubicBezTo>
                    <a:cubicBezTo>
                      <a:pt x="10016" y="6623"/>
                      <a:pt x="8062" y="7164"/>
                      <a:pt x="6077" y="7575"/>
                    </a:cubicBezTo>
                    <a:cubicBezTo>
                      <a:pt x="4098" y="8027"/>
                      <a:pt x="2093" y="8348"/>
                      <a:pt x="82" y="8634"/>
                    </a:cubicBezTo>
                    <a:cubicBezTo>
                      <a:pt x="35" y="8641"/>
                      <a:pt x="1" y="8684"/>
                      <a:pt x="6" y="8733"/>
                    </a:cubicBezTo>
                    <a:cubicBezTo>
                      <a:pt x="9" y="8780"/>
                      <a:pt x="49" y="8815"/>
                      <a:pt x="96" y="8815"/>
                    </a:cubicBezTo>
                    <a:cubicBezTo>
                      <a:pt x="98" y="8815"/>
                      <a:pt x="101" y="8815"/>
                      <a:pt x="103" y="8815"/>
                    </a:cubicBezTo>
                    <a:cubicBezTo>
                      <a:pt x="2134" y="8639"/>
                      <a:pt x="4146" y="8293"/>
                      <a:pt x="6143" y="7884"/>
                    </a:cubicBezTo>
                    <a:cubicBezTo>
                      <a:pt x="8043" y="7454"/>
                      <a:pt x="9932" y="6963"/>
                      <a:pt x="11773" y="6329"/>
                    </a:cubicBezTo>
                    <a:lnTo>
                      <a:pt x="11773" y="6329"/>
                    </a:lnTo>
                    <a:cubicBezTo>
                      <a:pt x="11115" y="7292"/>
                      <a:pt x="10474" y="8263"/>
                      <a:pt x="9837" y="9234"/>
                    </a:cubicBezTo>
                    <a:cubicBezTo>
                      <a:pt x="8252" y="9968"/>
                      <a:pt x="6668" y="10705"/>
                      <a:pt x="5048" y="11355"/>
                    </a:cubicBezTo>
                    <a:cubicBezTo>
                      <a:pt x="3425" y="12052"/>
                      <a:pt x="1762" y="12657"/>
                      <a:pt x="101" y="13265"/>
                    </a:cubicBezTo>
                    <a:cubicBezTo>
                      <a:pt x="56" y="13281"/>
                      <a:pt x="32" y="13330"/>
                      <a:pt x="45" y="13377"/>
                    </a:cubicBezTo>
                    <a:cubicBezTo>
                      <a:pt x="57" y="13416"/>
                      <a:pt x="93" y="13442"/>
                      <a:pt x="132" y="13442"/>
                    </a:cubicBezTo>
                    <a:cubicBezTo>
                      <a:pt x="141" y="13442"/>
                      <a:pt x="149" y="13441"/>
                      <a:pt x="158" y="13439"/>
                    </a:cubicBezTo>
                    <a:cubicBezTo>
                      <a:pt x="1860" y="12934"/>
                      <a:pt x="3520" y="12304"/>
                      <a:pt x="5169" y="11648"/>
                    </a:cubicBezTo>
                    <a:cubicBezTo>
                      <a:pt x="6670" y="11008"/>
                      <a:pt x="8162" y="10343"/>
                      <a:pt x="9606" y="9586"/>
                    </a:cubicBezTo>
                    <a:lnTo>
                      <a:pt x="9606" y="9586"/>
                    </a:lnTo>
                    <a:cubicBezTo>
                      <a:pt x="9244" y="10137"/>
                      <a:pt x="8883" y="10689"/>
                      <a:pt x="8520" y="11240"/>
                    </a:cubicBezTo>
                    <a:cubicBezTo>
                      <a:pt x="8059" y="11953"/>
                      <a:pt x="7595" y="12664"/>
                      <a:pt x="7133" y="13377"/>
                    </a:cubicBezTo>
                    <a:cubicBezTo>
                      <a:pt x="7127" y="13379"/>
                      <a:pt x="7122" y="13382"/>
                      <a:pt x="7116" y="13384"/>
                    </a:cubicBezTo>
                    <a:cubicBezTo>
                      <a:pt x="6095" y="14007"/>
                      <a:pt x="5064" y="14607"/>
                      <a:pt x="3997" y="15140"/>
                    </a:cubicBezTo>
                    <a:cubicBezTo>
                      <a:pt x="2936" y="15684"/>
                      <a:pt x="1841" y="16162"/>
                      <a:pt x="734" y="16614"/>
                    </a:cubicBezTo>
                    <a:cubicBezTo>
                      <a:pt x="691" y="16633"/>
                      <a:pt x="667" y="16680"/>
                      <a:pt x="681" y="16726"/>
                    </a:cubicBezTo>
                    <a:cubicBezTo>
                      <a:pt x="693" y="16765"/>
                      <a:pt x="729" y="16790"/>
                      <a:pt x="768" y="16790"/>
                    </a:cubicBezTo>
                    <a:cubicBezTo>
                      <a:pt x="777" y="16790"/>
                      <a:pt x="787" y="16789"/>
                      <a:pt x="796" y="16786"/>
                    </a:cubicBezTo>
                    <a:cubicBezTo>
                      <a:pt x="1947" y="16430"/>
                      <a:pt x="3060" y="15959"/>
                      <a:pt x="4141" y="15424"/>
                    </a:cubicBezTo>
                    <a:cubicBezTo>
                      <a:pt x="5075" y="14948"/>
                      <a:pt x="5984" y="14424"/>
                      <a:pt x="6843" y="13825"/>
                    </a:cubicBezTo>
                    <a:lnTo>
                      <a:pt x="6843" y="13825"/>
                    </a:lnTo>
                    <a:cubicBezTo>
                      <a:pt x="6173" y="14856"/>
                      <a:pt x="5505" y="15888"/>
                      <a:pt x="4848" y="16927"/>
                    </a:cubicBezTo>
                    <a:cubicBezTo>
                      <a:pt x="4714" y="17137"/>
                      <a:pt x="4582" y="17348"/>
                      <a:pt x="4451" y="17559"/>
                    </a:cubicBezTo>
                    <a:cubicBezTo>
                      <a:pt x="3436" y="18184"/>
                      <a:pt x="2383" y="18712"/>
                      <a:pt x="1266" y="19133"/>
                    </a:cubicBezTo>
                    <a:cubicBezTo>
                      <a:pt x="1224" y="19149"/>
                      <a:pt x="1199" y="19194"/>
                      <a:pt x="1209" y="19238"/>
                    </a:cubicBezTo>
                    <a:cubicBezTo>
                      <a:pt x="1219" y="19282"/>
                      <a:pt x="1256" y="19310"/>
                      <a:pt x="1298" y="19310"/>
                    </a:cubicBezTo>
                    <a:cubicBezTo>
                      <a:pt x="1305" y="19310"/>
                      <a:pt x="1312" y="19309"/>
                      <a:pt x="1319" y="19308"/>
                    </a:cubicBezTo>
                    <a:cubicBezTo>
                      <a:pt x="2333" y="19085"/>
                      <a:pt x="3309" y="18653"/>
                      <a:pt x="4152" y="18045"/>
                    </a:cubicBezTo>
                    <a:lnTo>
                      <a:pt x="4152" y="18045"/>
                    </a:lnTo>
                    <a:cubicBezTo>
                      <a:pt x="3205" y="19600"/>
                      <a:pt x="2314" y="21193"/>
                      <a:pt x="1556" y="22853"/>
                    </a:cubicBezTo>
                    <a:cubicBezTo>
                      <a:pt x="1535" y="22898"/>
                      <a:pt x="1555" y="22951"/>
                      <a:pt x="1599" y="22972"/>
                    </a:cubicBezTo>
                    <a:cubicBezTo>
                      <a:pt x="1612" y="22979"/>
                      <a:pt x="1626" y="22982"/>
                      <a:pt x="1639" y="22982"/>
                    </a:cubicBezTo>
                    <a:cubicBezTo>
                      <a:pt x="1673" y="22982"/>
                      <a:pt x="1705" y="22963"/>
                      <a:pt x="1721" y="22930"/>
                    </a:cubicBezTo>
                    <a:cubicBezTo>
                      <a:pt x="2617" y="21082"/>
                      <a:pt x="3664" y="19313"/>
                      <a:pt x="4760" y="17575"/>
                    </a:cubicBezTo>
                    <a:lnTo>
                      <a:pt x="4760" y="17575"/>
                    </a:lnTo>
                    <a:cubicBezTo>
                      <a:pt x="4729" y="18140"/>
                      <a:pt x="4741" y="18706"/>
                      <a:pt x="4763" y="19271"/>
                    </a:cubicBezTo>
                    <a:cubicBezTo>
                      <a:pt x="4803" y="19958"/>
                      <a:pt x="4860" y="20645"/>
                      <a:pt x="4981" y="21322"/>
                    </a:cubicBezTo>
                    <a:cubicBezTo>
                      <a:pt x="4989" y="21365"/>
                      <a:pt x="5025" y="21398"/>
                      <a:pt x="5069" y="21398"/>
                    </a:cubicBezTo>
                    <a:cubicBezTo>
                      <a:pt x="5071" y="21398"/>
                      <a:pt x="5073" y="21398"/>
                      <a:pt x="5075" y="21398"/>
                    </a:cubicBezTo>
                    <a:cubicBezTo>
                      <a:pt x="5124" y="21397"/>
                      <a:pt x="5164" y="21354"/>
                      <a:pt x="5163" y="21303"/>
                    </a:cubicBezTo>
                    <a:lnTo>
                      <a:pt x="5080" y="19257"/>
                    </a:lnTo>
                    <a:cubicBezTo>
                      <a:pt x="5044" y="18578"/>
                      <a:pt x="5029" y="17900"/>
                      <a:pt x="4982" y="17221"/>
                    </a:cubicBezTo>
                    <a:cubicBezTo>
                      <a:pt x="5014" y="17172"/>
                      <a:pt x="5045" y="17122"/>
                      <a:pt x="5076" y="17074"/>
                    </a:cubicBezTo>
                    <a:cubicBezTo>
                      <a:pt x="5762" y="16008"/>
                      <a:pt x="6458" y="14948"/>
                      <a:pt x="7156" y="13888"/>
                    </a:cubicBezTo>
                    <a:cubicBezTo>
                      <a:pt x="7177" y="16139"/>
                      <a:pt x="7503" y="18391"/>
                      <a:pt x="8106" y="20557"/>
                    </a:cubicBezTo>
                    <a:cubicBezTo>
                      <a:pt x="8118" y="20596"/>
                      <a:pt x="8154" y="20623"/>
                      <a:pt x="8193" y="20623"/>
                    </a:cubicBezTo>
                    <a:cubicBezTo>
                      <a:pt x="8199" y="20623"/>
                      <a:pt x="8205" y="20622"/>
                      <a:pt x="8211" y="20621"/>
                    </a:cubicBezTo>
                    <a:cubicBezTo>
                      <a:pt x="8261" y="20612"/>
                      <a:pt x="8293" y="20563"/>
                      <a:pt x="8283" y="20515"/>
                    </a:cubicBezTo>
                    <a:cubicBezTo>
                      <a:pt x="8065" y="19362"/>
                      <a:pt x="7854" y="18212"/>
                      <a:pt x="7707" y="17052"/>
                    </a:cubicBezTo>
                    <a:cubicBezTo>
                      <a:pt x="7547" y="15902"/>
                      <a:pt x="7450" y="14744"/>
                      <a:pt x="7356" y="13586"/>
                    </a:cubicBezTo>
                    <a:cubicBezTo>
                      <a:pt x="7834" y="12862"/>
                      <a:pt x="8312" y="12138"/>
                      <a:pt x="8788" y="11414"/>
                    </a:cubicBezTo>
                    <a:cubicBezTo>
                      <a:pt x="9126" y="10898"/>
                      <a:pt x="9462" y="10379"/>
                      <a:pt x="9798" y="9860"/>
                    </a:cubicBezTo>
                    <a:cubicBezTo>
                      <a:pt x="9987" y="11508"/>
                      <a:pt x="10270" y="13144"/>
                      <a:pt x="10567" y="14776"/>
                    </a:cubicBezTo>
                    <a:cubicBezTo>
                      <a:pt x="10929" y="16534"/>
                      <a:pt x="11305" y="18289"/>
                      <a:pt x="11796" y="20016"/>
                    </a:cubicBezTo>
                    <a:cubicBezTo>
                      <a:pt x="11807" y="20055"/>
                      <a:pt x="11843" y="20082"/>
                      <a:pt x="11883" y="20082"/>
                    </a:cubicBezTo>
                    <a:cubicBezTo>
                      <a:pt x="11890" y="20082"/>
                      <a:pt x="11896" y="20081"/>
                      <a:pt x="11903" y="20080"/>
                    </a:cubicBezTo>
                    <a:cubicBezTo>
                      <a:pt x="11951" y="20069"/>
                      <a:pt x="11983" y="20021"/>
                      <a:pt x="11972" y="19973"/>
                    </a:cubicBezTo>
                    <a:cubicBezTo>
                      <a:pt x="11592" y="18223"/>
                      <a:pt x="11193" y="16479"/>
                      <a:pt x="10878" y="14717"/>
                    </a:cubicBezTo>
                    <a:cubicBezTo>
                      <a:pt x="10531" y="13015"/>
                      <a:pt x="10262" y="11299"/>
                      <a:pt x="9977" y="9586"/>
                    </a:cubicBezTo>
                    <a:cubicBezTo>
                      <a:pt x="10672" y="8515"/>
                      <a:pt x="11366" y="7443"/>
                      <a:pt x="12079" y="6389"/>
                    </a:cubicBezTo>
                    <a:cubicBezTo>
                      <a:pt x="12631" y="8407"/>
                      <a:pt x="13282" y="10395"/>
                      <a:pt x="13945" y="12379"/>
                    </a:cubicBezTo>
                    <a:cubicBezTo>
                      <a:pt x="14663" y="14397"/>
                      <a:pt x="15391" y="16416"/>
                      <a:pt x="16223" y="18392"/>
                    </a:cubicBezTo>
                    <a:cubicBezTo>
                      <a:pt x="16237" y="18427"/>
                      <a:pt x="16272" y="18448"/>
                      <a:pt x="16308" y="18448"/>
                    </a:cubicBezTo>
                    <a:cubicBezTo>
                      <a:pt x="16318" y="18448"/>
                      <a:pt x="16329" y="18447"/>
                      <a:pt x="16338" y="18443"/>
                    </a:cubicBezTo>
                    <a:cubicBezTo>
                      <a:pt x="16386" y="18426"/>
                      <a:pt x="16410" y="18373"/>
                      <a:pt x="16393" y="18326"/>
                    </a:cubicBezTo>
                    <a:cubicBezTo>
                      <a:pt x="15662" y="16312"/>
                      <a:pt x="14915" y="14307"/>
                      <a:pt x="14241" y="12276"/>
                    </a:cubicBezTo>
                    <a:cubicBezTo>
                      <a:pt x="13529" y="10258"/>
                      <a:pt x="12889" y="8216"/>
                      <a:pt x="12226" y="6182"/>
                    </a:cubicBezTo>
                    <a:cubicBezTo>
                      <a:pt x="12224" y="6179"/>
                      <a:pt x="12224" y="6177"/>
                      <a:pt x="12223" y="6173"/>
                    </a:cubicBezTo>
                    <a:cubicBezTo>
                      <a:pt x="12317" y="6037"/>
                      <a:pt x="12410" y="5900"/>
                      <a:pt x="12503" y="5765"/>
                    </a:cubicBezTo>
                    <a:cubicBezTo>
                      <a:pt x="13814" y="3961"/>
                      <a:pt x="15443" y="2294"/>
                      <a:pt x="16267" y="135"/>
                    </a:cubicBezTo>
                    <a:cubicBezTo>
                      <a:pt x="16286" y="86"/>
                      <a:pt x="16262" y="28"/>
                      <a:pt x="16210" y="8"/>
                    </a:cubicBezTo>
                    <a:cubicBezTo>
                      <a:pt x="16198" y="3"/>
                      <a:pt x="16186" y="1"/>
                      <a:pt x="161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48"/>
              <p:cNvSpPr/>
              <p:nvPr/>
            </p:nvSpPr>
            <p:spPr>
              <a:xfrm>
                <a:off x="9956812" y="1875991"/>
                <a:ext cx="697454" cy="1200363"/>
              </a:xfrm>
              <a:custGeom>
                <a:avLst/>
                <a:gdLst/>
                <a:ahLst/>
                <a:cxnLst/>
                <a:rect l="l" t="t" r="r" b="b"/>
                <a:pathLst>
                  <a:path w="5944" h="10230" extrusionOk="0">
                    <a:moveTo>
                      <a:pt x="114" y="1"/>
                    </a:moveTo>
                    <a:cubicBezTo>
                      <a:pt x="99" y="1"/>
                      <a:pt x="82" y="5"/>
                      <a:pt x="68" y="13"/>
                    </a:cubicBezTo>
                    <a:cubicBezTo>
                      <a:pt x="19" y="39"/>
                      <a:pt x="0" y="98"/>
                      <a:pt x="27" y="146"/>
                    </a:cubicBezTo>
                    <a:cubicBezTo>
                      <a:pt x="934" y="1847"/>
                      <a:pt x="1900" y="3515"/>
                      <a:pt x="2839" y="5197"/>
                    </a:cubicBezTo>
                    <a:cubicBezTo>
                      <a:pt x="3815" y="6860"/>
                      <a:pt x="4758" y="8540"/>
                      <a:pt x="5761" y="10185"/>
                    </a:cubicBezTo>
                    <a:cubicBezTo>
                      <a:pt x="5778" y="10213"/>
                      <a:pt x="5808" y="10229"/>
                      <a:pt x="5839" y="10229"/>
                    </a:cubicBezTo>
                    <a:cubicBezTo>
                      <a:pt x="5853" y="10229"/>
                      <a:pt x="5868" y="10226"/>
                      <a:pt x="5882" y="10218"/>
                    </a:cubicBezTo>
                    <a:cubicBezTo>
                      <a:pt x="5926" y="10195"/>
                      <a:pt x="5943" y="10139"/>
                      <a:pt x="5919" y="10095"/>
                    </a:cubicBezTo>
                    <a:lnTo>
                      <a:pt x="5917" y="10091"/>
                    </a:lnTo>
                    <a:cubicBezTo>
                      <a:pt x="5010" y="8389"/>
                      <a:pt x="4047" y="6723"/>
                      <a:pt x="3113" y="5040"/>
                    </a:cubicBezTo>
                    <a:cubicBezTo>
                      <a:pt x="2143" y="3376"/>
                      <a:pt x="1203" y="1699"/>
                      <a:pt x="202" y="52"/>
                    </a:cubicBezTo>
                    <a:lnTo>
                      <a:pt x="199" y="48"/>
                    </a:lnTo>
                    <a:cubicBezTo>
                      <a:pt x="180" y="18"/>
                      <a:pt x="148" y="1"/>
                      <a:pt x="1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48"/>
              <p:cNvSpPr/>
              <p:nvPr/>
            </p:nvSpPr>
            <p:spPr>
              <a:xfrm>
                <a:off x="8520370" y="1580536"/>
                <a:ext cx="1244951" cy="226227"/>
              </a:xfrm>
              <a:custGeom>
                <a:avLst/>
                <a:gdLst/>
                <a:ahLst/>
                <a:cxnLst/>
                <a:rect l="l" t="t" r="r" b="b"/>
                <a:pathLst>
                  <a:path w="10610" h="1928" extrusionOk="0">
                    <a:moveTo>
                      <a:pt x="101" y="0"/>
                    </a:moveTo>
                    <a:cubicBezTo>
                      <a:pt x="62" y="0"/>
                      <a:pt x="25" y="26"/>
                      <a:pt x="13" y="65"/>
                    </a:cubicBezTo>
                    <a:cubicBezTo>
                      <a:pt x="1" y="114"/>
                      <a:pt x="29" y="164"/>
                      <a:pt x="76" y="179"/>
                    </a:cubicBezTo>
                    <a:cubicBezTo>
                      <a:pt x="915" y="437"/>
                      <a:pt x="1746" y="752"/>
                      <a:pt x="2618" y="949"/>
                    </a:cubicBezTo>
                    <a:cubicBezTo>
                      <a:pt x="3479" y="1152"/>
                      <a:pt x="4343" y="1346"/>
                      <a:pt x="5215" y="1508"/>
                    </a:cubicBezTo>
                    <a:cubicBezTo>
                      <a:pt x="6644" y="1748"/>
                      <a:pt x="8094" y="1928"/>
                      <a:pt x="9547" y="1928"/>
                    </a:cubicBezTo>
                    <a:cubicBezTo>
                      <a:pt x="9870" y="1928"/>
                      <a:pt x="10194" y="1919"/>
                      <a:pt x="10517" y="1900"/>
                    </a:cubicBezTo>
                    <a:cubicBezTo>
                      <a:pt x="10569" y="1896"/>
                      <a:pt x="10609" y="1853"/>
                      <a:pt x="10609" y="1800"/>
                    </a:cubicBezTo>
                    <a:cubicBezTo>
                      <a:pt x="10609" y="1744"/>
                      <a:pt x="10565" y="1700"/>
                      <a:pt x="10509" y="1700"/>
                    </a:cubicBezTo>
                    <a:cubicBezTo>
                      <a:pt x="8752" y="1695"/>
                      <a:pt x="6999" y="1525"/>
                      <a:pt x="5270" y="1193"/>
                    </a:cubicBezTo>
                    <a:cubicBezTo>
                      <a:pt x="4402" y="1047"/>
                      <a:pt x="3539" y="869"/>
                      <a:pt x="2677" y="680"/>
                    </a:cubicBezTo>
                    <a:cubicBezTo>
                      <a:pt x="1822" y="495"/>
                      <a:pt x="986" y="213"/>
                      <a:pt x="122" y="3"/>
                    </a:cubicBezTo>
                    <a:cubicBezTo>
                      <a:pt x="115" y="1"/>
                      <a:pt x="108" y="0"/>
                      <a:pt x="1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04" name="Google Shape;2004;p48"/>
          <p:cNvGrpSpPr/>
          <p:nvPr/>
        </p:nvGrpSpPr>
        <p:grpSpPr>
          <a:xfrm>
            <a:off x="397360" y="3978604"/>
            <a:ext cx="823839" cy="976836"/>
            <a:chOff x="301302" y="4322816"/>
            <a:chExt cx="823839" cy="976836"/>
          </a:xfrm>
        </p:grpSpPr>
        <p:sp>
          <p:nvSpPr>
            <p:cNvPr id="2005" name="Google Shape;2005;p48"/>
            <p:cNvSpPr/>
            <p:nvPr/>
          </p:nvSpPr>
          <p:spPr>
            <a:xfrm>
              <a:off x="301302" y="4322816"/>
              <a:ext cx="823839" cy="976836"/>
            </a:xfrm>
            <a:custGeom>
              <a:avLst/>
              <a:gdLst/>
              <a:ahLst/>
              <a:cxnLst/>
              <a:rect l="l" t="t" r="r" b="b"/>
              <a:pathLst>
                <a:path w="30025" h="35601" extrusionOk="0">
                  <a:moveTo>
                    <a:pt x="28190" y="0"/>
                  </a:moveTo>
                  <a:cubicBezTo>
                    <a:pt x="28171" y="0"/>
                    <a:pt x="28155" y="0"/>
                    <a:pt x="28138" y="1"/>
                  </a:cubicBezTo>
                  <a:cubicBezTo>
                    <a:pt x="26266" y="78"/>
                    <a:pt x="24401" y="185"/>
                    <a:pt x="22548" y="477"/>
                  </a:cubicBezTo>
                  <a:cubicBezTo>
                    <a:pt x="21386" y="660"/>
                    <a:pt x="20197" y="873"/>
                    <a:pt x="19065" y="1199"/>
                  </a:cubicBezTo>
                  <a:cubicBezTo>
                    <a:pt x="17777" y="1570"/>
                    <a:pt x="16522" y="2117"/>
                    <a:pt x="15321" y="2708"/>
                  </a:cubicBezTo>
                  <a:cubicBezTo>
                    <a:pt x="14660" y="3032"/>
                    <a:pt x="14014" y="3386"/>
                    <a:pt x="13383" y="3765"/>
                  </a:cubicBezTo>
                  <a:cubicBezTo>
                    <a:pt x="12467" y="4315"/>
                    <a:pt x="11591" y="4891"/>
                    <a:pt x="10739" y="5541"/>
                  </a:cubicBezTo>
                  <a:cubicBezTo>
                    <a:pt x="9881" y="6193"/>
                    <a:pt x="9053" y="6885"/>
                    <a:pt x="8256" y="7611"/>
                  </a:cubicBezTo>
                  <a:cubicBezTo>
                    <a:pt x="7732" y="8089"/>
                    <a:pt x="7215" y="8579"/>
                    <a:pt x="6719" y="9089"/>
                  </a:cubicBezTo>
                  <a:cubicBezTo>
                    <a:pt x="5264" y="10562"/>
                    <a:pt x="4092" y="11973"/>
                    <a:pt x="3133" y="13397"/>
                  </a:cubicBezTo>
                  <a:cubicBezTo>
                    <a:pt x="2585" y="14211"/>
                    <a:pt x="2105" y="15040"/>
                    <a:pt x="1706" y="15859"/>
                  </a:cubicBezTo>
                  <a:cubicBezTo>
                    <a:pt x="1273" y="16746"/>
                    <a:pt x="922" y="17649"/>
                    <a:pt x="661" y="18545"/>
                  </a:cubicBezTo>
                  <a:cubicBezTo>
                    <a:pt x="117" y="20412"/>
                    <a:pt x="0" y="22425"/>
                    <a:pt x="326" y="24366"/>
                  </a:cubicBezTo>
                  <a:cubicBezTo>
                    <a:pt x="619" y="26116"/>
                    <a:pt x="1270" y="27755"/>
                    <a:pt x="2214" y="29127"/>
                  </a:cubicBezTo>
                  <a:cubicBezTo>
                    <a:pt x="1882" y="30083"/>
                    <a:pt x="1607" y="31053"/>
                    <a:pt x="1396" y="32015"/>
                  </a:cubicBezTo>
                  <a:cubicBezTo>
                    <a:pt x="1267" y="32582"/>
                    <a:pt x="1152" y="33202"/>
                    <a:pt x="1042" y="33915"/>
                  </a:cubicBezTo>
                  <a:cubicBezTo>
                    <a:pt x="985" y="34293"/>
                    <a:pt x="1074" y="34671"/>
                    <a:pt x="1294" y="34982"/>
                  </a:cubicBezTo>
                  <a:cubicBezTo>
                    <a:pt x="1517" y="35296"/>
                    <a:pt x="1848" y="35507"/>
                    <a:pt x="2226" y="35576"/>
                  </a:cubicBezTo>
                  <a:cubicBezTo>
                    <a:pt x="2312" y="35592"/>
                    <a:pt x="2402" y="35600"/>
                    <a:pt x="2490" y="35600"/>
                  </a:cubicBezTo>
                  <a:cubicBezTo>
                    <a:pt x="2857" y="35600"/>
                    <a:pt x="3219" y="35458"/>
                    <a:pt x="3488" y="35207"/>
                  </a:cubicBezTo>
                  <a:cubicBezTo>
                    <a:pt x="3810" y="34906"/>
                    <a:pt x="3912" y="34519"/>
                    <a:pt x="3989" y="34098"/>
                  </a:cubicBezTo>
                  <a:cubicBezTo>
                    <a:pt x="4111" y="33439"/>
                    <a:pt x="4254" y="32784"/>
                    <a:pt x="4429" y="32135"/>
                  </a:cubicBezTo>
                  <a:cubicBezTo>
                    <a:pt x="4429" y="32134"/>
                    <a:pt x="4430" y="32130"/>
                    <a:pt x="4430" y="32130"/>
                  </a:cubicBezTo>
                  <a:cubicBezTo>
                    <a:pt x="4593" y="31515"/>
                    <a:pt x="4786" y="30895"/>
                    <a:pt x="5006" y="30279"/>
                  </a:cubicBezTo>
                  <a:cubicBezTo>
                    <a:pt x="7260" y="29999"/>
                    <a:pt x="9502" y="29441"/>
                    <a:pt x="11675" y="28620"/>
                  </a:cubicBezTo>
                  <a:cubicBezTo>
                    <a:pt x="13958" y="27755"/>
                    <a:pt x="18418" y="25031"/>
                    <a:pt x="19526" y="24219"/>
                  </a:cubicBezTo>
                  <a:cubicBezTo>
                    <a:pt x="21463" y="22718"/>
                    <a:pt x="23199" y="20997"/>
                    <a:pt x="24689" y="19104"/>
                  </a:cubicBezTo>
                  <a:cubicBezTo>
                    <a:pt x="25223" y="18426"/>
                    <a:pt x="25724" y="17726"/>
                    <a:pt x="26190" y="17001"/>
                  </a:cubicBezTo>
                  <a:cubicBezTo>
                    <a:pt x="26647" y="16291"/>
                    <a:pt x="27124" y="15552"/>
                    <a:pt x="27462" y="14777"/>
                  </a:cubicBezTo>
                  <a:cubicBezTo>
                    <a:pt x="27873" y="13838"/>
                    <a:pt x="28366" y="12944"/>
                    <a:pt x="28723" y="11979"/>
                  </a:cubicBezTo>
                  <a:cubicBezTo>
                    <a:pt x="29063" y="11060"/>
                    <a:pt x="29312" y="10115"/>
                    <a:pt x="29485" y="9152"/>
                  </a:cubicBezTo>
                  <a:cubicBezTo>
                    <a:pt x="29661" y="8181"/>
                    <a:pt x="29842" y="7225"/>
                    <a:pt x="29905" y="6234"/>
                  </a:cubicBezTo>
                  <a:cubicBezTo>
                    <a:pt x="30024" y="4433"/>
                    <a:pt x="29875" y="2673"/>
                    <a:pt x="29465" y="1001"/>
                  </a:cubicBezTo>
                  <a:cubicBezTo>
                    <a:pt x="29320" y="411"/>
                    <a:pt x="28796" y="0"/>
                    <a:pt x="28190"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48"/>
            <p:cNvSpPr/>
            <p:nvPr/>
          </p:nvSpPr>
          <p:spPr>
            <a:xfrm>
              <a:off x="326682" y="4358815"/>
              <a:ext cx="787702" cy="761910"/>
            </a:xfrm>
            <a:custGeom>
              <a:avLst/>
              <a:gdLst/>
              <a:ahLst/>
              <a:cxnLst/>
              <a:rect l="l" t="t" r="r" b="b"/>
              <a:pathLst>
                <a:path w="28708" h="27768" extrusionOk="0">
                  <a:moveTo>
                    <a:pt x="27266" y="0"/>
                  </a:moveTo>
                  <a:cubicBezTo>
                    <a:pt x="25135" y="85"/>
                    <a:pt x="22622" y="189"/>
                    <a:pt x="19610" y="893"/>
                  </a:cubicBezTo>
                  <a:cubicBezTo>
                    <a:pt x="14658" y="2050"/>
                    <a:pt x="10306" y="5075"/>
                    <a:pt x="6732" y="8695"/>
                  </a:cubicBezTo>
                  <a:cubicBezTo>
                    <a:pt x="4227" y="11233"/>
                    <a:pt x="1997" y="14174"/>
                    <a:pt x="1000" y="17598"/>
                  </a:cubicBezTo>
                  <a:cubicBezTo>
                    <a:pt x="1" y="21023"/>
                    <a:pt x="610" y="25037"/>
                    <a:pt x="2904" y="27768"/>
                  </a:cubicBezTo>
                  <a:cubicBezTo>
                    <a:pt x="10616" y="27111"/>
                    <a:pt x="17950" y="23061"/>
                    <a:pt x="22735" y="16978"/>
                  </a:cubicBezTo>
                  <a:cubicBezTo>
                    <a:pt x="26484" y="12211"/>
                    <a:pt x="28707" y="5889"/>
                    <a:pt x="27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48"/>
            <p:cNvSpPr/>
            <p:nvPr/>
          </p:nvSpPr>
          <p:spPr>
            <a:xfrm>
              <a:off x="365261" y="4386006"/>
              <a:ext cx="698720" cy="877454"/>
            </a:xfrm>
            <a:custGeom>
              <a:avLst/>
              <a:gdLst/>
              <a:ahLst/>
              <a:cxnLst/>
              <a:rect l="l" t="t" r="r" b="b"/>
              <a:pathLst>
                <a:path w="25465" h="31979" extrusionOk="0">
                  <a:moveTo>
                    <a:pt x="17255" y="0"/>
                  </a:moveTo>
                  <a:cubicBezTo>
                    <a:pt x="17195" y="0"/>
                    <a:pt x="17135" y="37"/>
                    <a:pt x="17121" y="113"/>
                  </a:cubicBezTo>
                  <a:cubicBezTo>
                    <a:pt x="16984" y="886"/>
                    <a:pt x="16851" y="1660"/>
                    <a:pt x="16707" y="2430"/>
                  </a:cubicBezTo>
                  <a:cubicBezTo>
                    <a:pt x="16602" y="2986"/>
                    <a:pt x="16481" y="3607"/>
                    <a:pt x="16370" y="4161"/>
                  </a:cubicBezTo>
                  <a:cubicBezTo>
                    <a:pt x="16021" y="5863"/>
                    <a:pt x="15611" y="7568"/>
                    <a:pt x="15195" y="9255"/>
                  </a:cubicBezTo>
                  <a:cubicBezTo>
                    <a:pt x="13460" y="10853"/>
                    <a:pt x="11769" y="12501"/>
                    <a:pt x="10126" y="14195"/>
                  </a:cubicBezTo>
                  <a:cubicBezTo>
                    <a:pt x="10206" y="13194"/>
                    <a:pt x="10267" y="12191"/>
                    <a:pt x="10321" y="11188"/>
                  </a:cubicBezTo>
                  <a:cubicBezTo>
                    <a:pt x="10452" y="8630"/>
                    <a:pt x="10556" y="6022"/>
                    <a:pt x="10564" y="3464"/>
                  </a:cubicBezTo>
                  <a:cubicBezTo>
                    <a:pt x="10561" y="3372"/>
                    <a:pt x="10495" y="3327"/>
                    <a:pt x="10428" y="3327"/>
                  </a:cubicBezTo>
                  <a:cubicBezTo>
                    <a:pt x="10363" y="3327"/>
                    <a:pt x="10298" y="3369"/>
                    <a:pt x="10289" y="3452"/>
                  </a:cubicBezTo>
                  <a:cubicBezTo>
                    <a:pt x="10207" y="4386"/>
                    <a:pt x="10144" y="5320"/>
                    <a:pt x="10089" y="6255"/>
                  </a:cubicBezTo>
                  <a:cubicBezTo>
                    <a:pt x="9928" y="9002"/>
                    <a:pt x="9801" y="11796"/>
                    <a:pt x="9785" y="14549"/>
                  </a:cubicBezTo>
                  <a:cubicBezTo>
                    <a:pt x="8809" y="15563"/>
                    <a:pt x="7851" y="16594"/>
                    <a:pt x="6912" y="17642"/>
                  </a:cubicBezTo>
                  <a:cubicBezTo>
                    <a:pt x="6158" y="18483"/>
                    <a:pt x="5447" y="19369"/>
                    <a:pt x="4785" y="20289"/>
                  </a:cubicBezTo>
                  <a:cubicBezTo>
                    <a:pt x="4916" y="16414"/>
                    <a:pt x="4914" y="12515"/>
                    <a:pt x="4802" y="8643"/>
                  </a:cubicBezTo>
                  <a:cubicBezTo>
                    <a:pt x="4797" y="8553"/>
                    <a:pt x="4731" y="8510"/>
                    <a:pt x="4666" y="8510"/>
                  </a:cubicBezTo>
                  <a:cubicBezTo>
                    <a:pt x="4599" y="8510"/>
                    <a:pt x="4532" y="8554"/>
                    <a:pt x="4527" y="8641"/>
                  </a:cubicBezTo>
                  <a:cubicBezTo>
                    <a:pt x="4482" y="9661"/>
                    <a:pt x="4456" y="10683"/>
                    <a:pt x="4436" y="11702"/>
                  </a:cubicBezTo>
                  <a:cubicBezTo>
                    <a:pt x="4402" y="13441"/>
                    <a:pt x="4391" y="15318"/>
                    <a:pt x="4397" y="17061"/>
                  </a:cubicBezTo>
                  <a:cubicBezTo>
                    <a:pt x="4402" y="18292"/>
                    <a:pt x="4418" y="19522"/>
                    <a:pt x="4459" y="20752"/>
                  </a:cubicBezTo>
                  <a:cubicBezTo>
                    <a:pt x="2529" y="23547"/>
                    <a:pt x="1077" y="26669"/>
                    <a:pt x="349" y="29994"/>
                  </a:cubicBezTo>
                  <a:cubicBezTo>
                    <a:pt x="213" y="30586"/>
                    <a:pt x="103" y="31206"/>
                    <a:pt x="13" y="31805"/>
                  </a:cubicBezTo>
                  <a:cubicBezTo>
                    <a:pt x="0" y="31885"/>
                    <a:pt x="54" y="31962"/>
                    <a:pt x="135" y="31976"/>
                  </a:cubicBezTo>
                  <a:cubicBezTo>
                    <a:pt x="144" y="31978"/>
                    <a:pt x="153" y="31978"/>
                    <a:pt x="162" y="31978"/>
                  </a:cubicBezTo>
                  <a:cubicBezTo>
                    <a:pt x="233" y="31978"/>
                    <a:pt x="297" y="31928"/>
                    <a:pt x="311" y="31855"/>
                  </a:cubicBezTo>
                  <a:cubicBezTo>
                    <a:pt x="353" y="31637"/>
                    <a:pt x="375" y="31490"/>
                    <a:pt x="422" y="31255"/>
                  </a:cubicBezTo>
                  <a:cubicBezTo>
                    <a:pt x="539" y="30666"/>
                    <a:pt x="678" y="30063"/>
                    <a:pt x="833" y="29485"/>
                  </a:cubicBezTo>
                  <a:cubicBezTo>
                    <a:pt x="1574" y="26690"/>
                    <a:pt x="2818" y="24061"/>
                    <a:pt x="4409" y="21655"/>
                  </a:cubicBezTo>
                  <a:cubicBezTo>
                    <a:pt x="6183" y="21800"/>
                    <a:pt x="7981" y="21851"/>
                    <a:pt x="9762" y="21851"/>
                  </a:cubicBezTo>
                  <a:cubicBezTo>
                    <a:pt x="9852" y="21851"/>
                    <a:pt x="9941" y="21851"/>
                    <a:pt x="10031" y="21851"/>
                  </a:cubicBezTo>
                  <a:cubicBezTo>
                    <a:pt x="11961" y="21837"/>
                    <a:pt x="13913" y="21766"/>
                    <a:pt x="15835" y="21587"/>
                  </a:cubicBezTo>
                  <a:cubicBezTo>
                    <a:pt x="16013" y="21565"/>
                    <a:pt x="15992" y="21313"/>
                    <a:pt x="15820" y="21312"/>
                  </a:cubicBezTo>
                  <a:cubicBezTo>
                    <a:pt x="14481" y="21330"/>
                    <a:pt x="12071" y="21360"/>
                    <a:pt x="10752" y="21367"/>
                  </a:cubicBezTo>
                  <a:cubicBezTo>
                    <a:pt x="10394" y="21368"/>
                    <a:pt x="10034" y="21369"/>
                    <a:pt x="9675" y="21369"/>
                  </a:cubicBezTo>
                  <a:cubicBezTo>
                    <a:pt x="7992" y="21369"/>
                    <a:pt x="6301" y="21352"/>
                    <a:pt x="4622" y="21340"/>
                  </a:cubicBezTo>
                  <a:cubicBezTo>
                    <a:pt x="5484" y="20070"/>
                    <a:pt x="6444" y="18866"/>
                    <a:pt x="7474" y="17732"/>
                  </a:cubicBezTo>
                  <a:cubicBezTo>
                    <a:pt x="8065" y="17084"/>
                    <a:pt x="8677" y="16421"/>
                    <a:pt x="9288" y="15769"/>
                  </a:cubicBezTo>
                  <a:cubicBezTo>
                    <a:pt x="10932" y="15767"/>
                    <a:pt x="12595" y="15680"/>
                    <a:pt x="14235" y="15554"/>
                  </a:cubicBezTo>
                  <a:cubicBezTo>
                    <a:pt x="16981" y="15328"/>
                    <a:pt x="19748" y="14979"/>
                    <a:pt x="22449" y="14443"/>
                  </a:cubicBezTo>
                  <a:cubicBezTo>
                    <a:pt x="22620" y="14400"/>
                    <a:pt x="22577" y="14169"/>
                    <a:pt x="22422" y="14169"/>
                  </a:cubicBezTo>
                  <a:cubicBezTo>
                    <a:pt x="22416" y="14169"/>
                    <a:pt x="22411" y="14169"/>
                    <a:pt x="22405" y="14170"/>
                  </a:cubicBezTo>
                  <a:cubicBezTo>
                    <a:pt x="21036" y="14340"/>
                    <a:pt x="19671" y="14511"/>
                    <a:pt x="18303" y="14664"/>
                  </a:cubicBezTo>
                  <a:cubicBezTo>
                    <a:pt x="17257" y="14781"/>
                    <a:pt x="16066" y="14903"/>
                    <a:pt x="15017" y="15003"/>
                  </a:cubicBezTo>
                  <a:cubicBezTo>
                    <a:pt x="13221" y="15170"/>
                    <a:pt x="11397" y="15310"/>
                    <a:pt x="9596" y="15442"/>
                  </a:cubicBezTo>
                  <a:cubicBezTo>
                    <a:pt x="9789" y="15238"/>
                    <a:pt x="9981" y="15034"/>
                    <a:pt x="10174" y="14835"/>
                  </a:cubicBezTo>
                  <a:cubicBezTo>
                    <a:pt x="11661" y="13284"/>
                    <a:pt x="13187" y="11767"/>
                    <a:pt x="14747" y="10286"/>
                  </a:cubicBezTo>
                  <a:cubicBezTo>
                    <a:pt x="18126" y="9830"/>
                    <a:pt x="21953" y="9377"/>
                    <a:pt x="25292" y="8892"/>
                  </a:cubicBezTo>
                  <a:cubicBezTo>
                    <a:pt x="25464" y="8867"/>
                    <a:pt x="25433" y="8625"/>
                    <a:pt x="25268" y="8625"/>
                  </a:cubicBezTo>
                  <a:cubicBezTo>
                    <a:pt x="25266" y="8625"/>
                    <a:pt x="25264" y="8625"/>
                    <a:pt x="25262" y="8625"/>
                  </a:cubicBezTo>
                  <a:cubicBezTo>
                    <a:pt x="23893" y="8710"/>
                    <a:pt x="22530" y="8839"/>
                    <a:pt x="21166" y="8987"/>
                  </a:cubicBezTo>
                  <a:cubicBezTo>
                    <a:pt x="19169" y="9213"/>
                    <a:pt x="17168" y="9478"/>
                    <a:pt x="15193" y="9870"/>
                  </a:cubicBezTo>
                  <a:cubicBezTo>
                    <a:pt x="18065" y="7169"/>
                    <a:pt x="21051" y="4588"/>
                    <a:pt x="24128" y="2134"/>
                  </a:cubicBezTo>
                  <a:cubicBezTo>
                    <a:pt x="24188" y="2088"/>
                    <a:pt x="24198" y="2003"/>
                    <a:pt x="24152" y="1942"/>
                  </a:cubicBezTo>
                  <a:cubicBezTo>
                    <a:pt x="24125" y="1906"/>
                    <a:pt x="24084" y="1888"/>
                    <a:pt x="24042" y="1888"/>
                  </a:cubicBezTo>
                  <a:cubicBezTo>
                    <a:pt x="24013" y="1888"/>
                    <a:pt x="23984" y="1897"/>
                    <a:pt x="23959" y="1915"/>
                  </a:cubicBezTo>
                  <a:cubicBezTo>
                    <a:pt x="21366" y="3889"/>
                    <a:pt x="18848" y="5963"/>
                    <a:pt x="16422" y="8141"/>
                  </a:cubicBezTo>
                  <a:cubicBezTo>
                    <a:pt x="16170" y="8367"/>
                    <a:pt x="15918" y="8595"/>
                    <a:pt x="15667" y="8823"/>
                  </a:cubicBezTo>
                  <a:cubicBezTo>
                    <a:pt x="16097" y="7519"/>
                    <a:pt x="16439" y="6177"/>
                    <a:pt x="16721" y="4835"/>
                  </a:cubicBezTo>
                  <a:cubicBezTo>
                    <a:pt x="17036" y="3294"/>
                    <a:pt x="17281" y="1718"/>
                    <a:pt x="17395" y="148"/>
                  </a:cubicBezTo>
                  <a:cubicBezTo>
                    <a:pt x="17398" y="51"/>
                    <a:pt x="17327" y="0"/>
                    <a:pt x="172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08" name="Google Shape;2008;p48"/>
          <p:cNvGrpSpPr/>
          <p:nvPr/>
        </p:nvGrpSpPr>
        <p:grpSpPr>
          <a:xfrm>
            <a:off x="-342717" y="3101754"/>
            <a:ext cx="1800529" cy="1638016"/>
            <a:chOff x="-574092" y="3247190"/>
            <a:chExt cx="1800529" cy="1638016"/>
          </a:xfrm>
        </p:grpSpPr>
        <p:sp>
          <p:nvSpPr>
            <p:cNvPr id="2009" name="Google Shape;2009;p48"/>
            <p:cNvSpPr/>
            <p:nvPr/>
          </p:nvSpPr>
          <p:spPr>
            <a:xfrm rot="3617282">
              <a:off x="-195027" y="3327089"/>
              <a:ext cx="1042398" cy="1478218"/>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0" name="Google Shape;2010;p48"/>
            <p:cNvSpPr/>
            <p:nvPr/>
          </p:nvSpPr>
          <p:spPr>
            <a:xfrm rot="3617282">
              <a:off x="-135258" y="3385960"/>
              <a:ext cx="935686" cy="1323925"/>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11" name="Google Shape;2011;p48"/>
            <p:cNvGrpSpPr/>
            <p:nvPr/>
          </p:nvGrpSpPr>
          <p:grpSpPr>
            <a:xfrm rot="3617282">
              <a:off x="-112820" y="3480615"/>
              <a:ext cx="838090" cy="1269376"/>
              <a:chOff x="7208673" y="2242224"/>
              <a:chExt cx="1386485" cy="2099979"/>
            </a:xfrm>
          </p:grpSpPr>
          <p:sp>
            <p:nvSpPr>
              <p:cNvPr id="2012" name="Google Shape;2012;p48"/>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2013;p48"/>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48"/>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2015;p48"/>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48"/>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48"/>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48"/>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48"/>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2020;p48"/>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 name="TextBox 27">
            <a:extLst>
              <a:ext uri="{FF2B5EF4-FFF2-40B4-BE49-F238E27FC236}">
                <a16:creationId xmlns:a16="http://schemas.microsoft.com/office/drawing/2014/main" id="{0C710D75-D2AF-4892-BA49-2344F1DDE3B3}"/>
              </a:ext>
            </a:extLst>
          </p:cNvPr>
          <p:cNvSpPr txBox="1"/>
          <p:nvPr/>
        </p:nvSpPr>
        <p:spPr>
          <a:xfrm>
            <a:off x="1906385" y="399955"/>
            <a:ext cx="5508871" cy="584775"/>
          </a:xfrm>
          <a:prstGeom prst="rect">
            <a:avLst/>
          </a:prstGeom>
          <a:noFill/>
        </p:spPr>
        <p:txBody>
          <a:bodyPr wrap="square" rtlCol="0">
            <a:spAutoFit/>
          </a:bodyPr>
          <a:lstStyle/>
          <a:p>
            <a:r>
              <a:rPr lang="en-US" sz="3200" b="1" dirty="0">
                <a:solidFill>
                  <a:srgbClr val="FF7577"/>
                </a:solidFill>
              </a:rPr>
              <a:t>LUYỆN TẬP – VẬN DỤNG </a:t>
            </a:r>
          </a:p>
        </p:txBody>
      </p:sp>
      <p:sp>
        <p:nvSpPr>
          <p:cNvPr id="115" name="TextBox 114">
            <a:extLst>
              <a:ext uri="{FF2B5EF4-FFF2-40B4-BE49-F238E27FC236}">
                <a16:creationId xmlns:a16="http://schemas.microsoft.com/office/drawing/2014/main" id="{AA582033-0A2F-4453-8E0B-B5D40664F8A3}"/>
              </a:ext>
            </a:extLst>
          </p:cNvPr>
          <p:cNvSpPr txBox="1"/>
          <p:nvPr/>
        </p:nvSpPr>
        <p:spPr>
          <a:xfrm>
            <a:off x="1435261" y="1824008"/>
            <a:ext cx="2427889" cy="1881990"/>
          </a:xfrm>
          <a:prstGeom prst="rect">
            <a:avLst/>
          </a:prstGeom>
          <a:noFill/>
        </p:spPr>
        <p:txBody>
          <a:bodyPr wrap="square">
            <a:spAutoFit/>
          </a:bodyPr>
          <a:lstStyle/>
          <a:p>
            <a:pPr algn="just">
              <a:lnSpc>
                <a:spcPct val="150000"/>
              </a:lnSpc>
            </a:pPr>
            <a:r>
              <a:rPr lang="en-US" sz="2000" b="1" dirty="0">
                <a:solidFill>
                  <a:schemeClr val="accent2"/>
                </a:solidFill>
                <a:effectLst/>
                <a:latin typeface="+mj-lt"/>
                <a:ea typeface="Calibri" panose="020F0502020204030204" pitchFamily="34" charset="0"/>
              </a:rPr>
              <a:t>Chia sẻ những hiểu biết của em về đền Trần ở Nam Định?</a:t>
            </a:r>
            <a:endParaRPr lang="en-US" sz="2000" b="1" dirty="0">
              <a:solidFill>
                <a:schemeClr val="accent2"/>
              </a:solidFill>
              <a:latin typeface="+mj-lt"/>
            </a:endParaRPr>
          </a:p>
        </p:txBody>
      </p:sp>
      <p:pic>
        <p:nvPicPr>
          <p:cNvPr id="1026" name="Picture 2" descr="Đền Trần (Nam Định) – Wikipedia tiếng Việt">
            <a:extLst>
              <a:ext uri="{FF2B5EF4-FFF2-40B4-BE49-F238E27FC236}">
                <a16:creationId xmlns:a16="http://schemas.microsoft.com/office/drawing/2014/main" id="{76CE16EA-B869-45F4-B808-3EB76C511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9939" y="1740884"/>
            <a:ext cx="3490574" cy="26179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921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wipe(down)">
                                      <p:cBhvr>
                                        <p:cTn id="12" dur="500"/>
                                        <p:tgtEl>
                                          <p:spTgt spid="115"/>
                                        </p:tgtEl>
                                      </p:cBhvr>
                                    </p:animEffect>
                                  </p:childTnLst>
                                </p:cTn>
                              </p:par>
                              <p:par>
                                <p:cTn id="13" presetID="22" presetClass="entr" presetSubtype="4" fill="hold" nodeType="with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wipe(down)">
                                      <p:cBhvr>
                                        <p:cTn id="15" dur="500"/>
                                        <p:tgtEl>
                                          <p:spTgt spid="118"/>
                                        </p:tgtEl>
                                      </p:cBhvr>
                                    </p:animEffect>
                                  </p:childTnLst>
                                </p:cTn>
                              </p:par>
                              <p:par>
                                <p:cTn id="16" presetID="53" presetClass="entr" presetSubtype="16"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3"/>
        <p:cNvGrpSpPr/>
        <p:nvPr/>
      </p:nvGrpSpPr>
      <p:grpSpPr>
        <a:xfrm>
          <a:off x="0" y="0"/>
          <a:ext cx="0" cy="0"/>
          <a:chOff x="0" y="0"/>
          <a:chExt cx="0" cy="0"/>
        </a:xfrm>
      </p:grpSpPr>
      <p:grpSp>
        <p:nvGrpSpPr>
          <p:cNvPr id="2767" name="Google Shape;2767;p55"/>
          <p:cNvGrpSpPr/>
          <p:nvPr/>
        </p:nvGrpSpPr>
        <p:grpSpPr>
          <a:xfrm>
            <a:off x="8009062" y="387906"/>
            <a:ext cx="1167241" cy="782495"/>
            <a:chOff x="8009062" y="387906"/>
            <a:chExt cx="1167241" cy="782495"/>
          </a:xfrm>
        </p:grpSpPr>
        <p:sp>
          <p:nvSpPr>
            <p:cNvPr id="2768" name="Google Shape;2768;p55"/>
            <p:cNvSpPr/>
            <p:nvPr/>
          </p:nvSpPr>
          <p:spPr>
            <a:xfrm>
              <a:off x="8009062" y="387906"/>
              <a:ext cx="1167241" cy="782495"/>
            </a:xfrm>
            <a:custGeom>
              <a:avLst/>
              <a:gdLst/>
              <a:ahLst/>
              <a:cxnLst/>
              <a:rect l="l" t="t" r="r" b="b"/>
              <a:pathLst>
                <a:path w="34925" h="23413" extrusionOk="0">
                  <a:moveTo>
                    <a:pt x="19316" y="1"/>
                  </a:moveTo>
                  <a:cubicBezTo>
                    <a:pt x="14891" y="1"/>
                    <a:pt x="10673" y="1925"/>
                    <a:pt x="7554" y="5029"/>
                  </a:cubicBezTo>
                  <a:cubicBezTo>
                    <a:pt x="6010" y="6565"/>
                    <a:pt x="4734" y="8368"/>
                    <a:pt x="3797" y="10333"/>
                  </a:cubicBezTo>
                  <a:cubicBezTo>
                    <a:pt x="2100" y="13893"/>
                    <a:pt x="2060" y="18016"/>
                    <a:pt x="254" y="21495"/>
                  </a:cubicBezTo>
                  <a:cubicBezTo>
                    <a:pt x="0" y="21982"/>
                    <a:pt x="81" y="22584"/>
                    <a:pt x="454" y="22989"/>
                  </a:cubicBezTo>
                  <a:cubicBezTo>
                    <a:pt x="703" y="23258"/>
                    <a:pt x="1055" y="23413"/>
                    <a:pt x="1419" y="23413"/>
                  </a:cubicBezTo>
                  <a:cubicBezTo>
                    <a:pt x="1596" y="23413"/>
                    <a:pt x="1766" y="23378"/>
                    <a:pt x="1928" y="23310"/>
                  </a:cubicBezTo>
                  <a:cubicBezTo>
                    <a:pt x="3652" y="22585"/>
                    <a:pt x="5446" y="22354"/>
                    <a:pt x="7262" y="22354"/>
                  </a:cubicBezTo>
                  <a:cubicBezTo>
                    <a:pt x="9667" y="22354"/>
                    <a:pt x="12111" y="22759"/>
                    <a:pt x="14483" y="22961"/>
                  </a:cubicBezTo>
                  <a:cubicBezTo>
                    <a:pt x="15225" y="23024"/>
                    <a:pt x="15966" y="23061"/>
                    <a:pt x="16700" y="23061"/>
                  </a:cubicBezTo>
                  <a:cubicBezTo>
                    <a:pt x="19826" y="23061"/>
                    <a:pt x="22840" y="22400"/>
                    <a:pt x="25372" y="20312"/>
                  </a:cubicBezTo>
                  <a:cubicBezTo>
                    <a:pt x="25636" y="20095"/>
                    <a:pt x="25891" y="19866"/>
                    <a:pt x="26133" y="19624"/>
                  </a:cubicBezTo>
                  <a:cubicBezTo>
                    <a:pt x="27835" y="17944"/>
                    <a:pt x="28975" y="15794"/>
                    <a:pt x="29792" y="13567"/>
                  </a:cubicBezTo>
                  <a:cubicBezTo>
                    <a:pt x="30567" y="11450"/>
                    <a:pt x="31301" y="9105"/>
                    <a:pt x="31136" y="6824"/>
                  </a:cubicBezTo>
                  <a:cubicBezTo>
                    <a:pt x="31121" y="6629"/>
                    <a:pt x="31094" y="6435"/>
                    <a:pt x="31054" y="6245"/>
                  </a:cubicBezTo>
                  <a:cubicBezTo>
                    <a:pt x="31121" y="6226"/>
                    <a:pt x="31258" y="6188"/>
                    <a:pt x="31258" y="6188"/>
                  </a:cubicBezTo>
                  <a:cubicBezTo>
                    <a:pt x="31502" y="6121"/>
                    <a:pt x="31732" y="6057"/>
                    <a:pt x="31921" y="6005"/>
                  </a:cubicBezTo>
                  <a:cubicBezTo>
                    <a:pt x="32021" y="5979"/>
                    <a:pt x="32173" y="5942"/>
                    <a:pt x="32325" y="5905"/>
                  </a:cubicBezTo>
                  <a:lnTo>
                    <a:pt x="32335" y="5903"/>
                  </a:lnTo>
                  <a:cubicBezTo>
                    <a:pt x="32482" y="5866"/>
                    <a:pt x="32626" y="5830"/>
                    <a:pt x="32720" y="5806"/>
                  </a:cubicBezTo>
                  <a:lnTo>
                    <a:pt x="33805" y="5536"/>
                  </a:lnTo>
                  <a:cubicBezTo>
                    <a:pt x="34156" y="5451"/>
                    <a:pt x="34467" y="5227"/>
                    <a:pt x="34660" y="4922"/>
                  </a:cubicBezTo>
                  <a:cubicBezTo>
                    <a:pt x="34860" y="4606"/>
                    <a:pt x="34925" y="4218"/>
                    <a:pt x="34840" y="3857"/>
                  </a:cubicBezTo>
                  <a:cubicBezTo>
                    <a:pt x="34690" y="3221"/>
                    <a:pt x="34131" y="2776"/>
                    <a:pt x="33478" y="2776"/>
                  </a:cubicBezTo>
                  <a:cubicBezTo>
                    <a:pt x="33371" y="2776"/>
                    <a:pt x="33264" y="2789"/>
                    <a:pt x="33159" y="2813"/>
                  </a:cubicBezTo>
                  <a:cubicBezTo>
                    <a:pt x="33119" y="2821"/>
                    <a:pt x="33066" y="2834"/>
                    <a:pt x="32987" y="2853"/>
                  </a:cubicBezTo>
                  <a:cubicBezTo>
                    <a:pt x="32987" y="2853"/>
                    <a:pt x="32057" y="3070"/>
                    <a:pt x="32055" y="3070"/>
                  </a:cubicBezTo>
                  <a:cubicBezTo>
                    <a:pt x="31964" y="3091"/>
                    <a:pt x="31846" y="3120"/>
                    <a:pt x="31721" y="3149"/>
                  </a:cubicBezTo>
                  <a:lnTo>
                    <a:pt x="31712" y="3152"/>
                  </a:lnTo>
                  <a:cubicBezTo>
                    <a:pt x="31548" y="3190"/>
                    <a:pt x="31363" y="3233"/>
                    <a:pt x="31229" y="3266"/>
                  </a:cubicBezTo>
                  <a:cubicBezTo>
                    <a:pt x="31217" y="3269"/>
                    <a:pt x="31207" y="3272"/>
                    <a:pt x="31195" y="3275"/>
                  </a:cubicBezTo>
                  <a:cubicBezTo>
                    <a:pt x="30995" y="3328"/>
                    <a:pt x="30744" y="3395"/>
                    <a:pt x="30480" y="3465"/>
                  </a:cubicBezTo>
                  <a:lnTo>
                    <a:pt x="30475" y="3467"/>
                  </a:lnTo>
                  <a:cubicBezTo>
                    <a:pt x="30155" y="3552"/>
                    <a:pt x="29825" y="3638"/>
                    <a:pt x="29546" y="3715"/>
                  </a:cubicBezTo>
                  <a:cubicBezTo>
                    <a:pt x="28903" y="3116"/>
                    <a:pt x="28144" y="2639"/>
                    <a:pt x="27412" y="2201"/>
                  </a:cubicBezTo>
                  <a:cubicBezTo>
                    <a:pt x="26212" y="1480"/>
                    <a:pt x="24898" y="926"/>
                    <a:pt x="23508" y="552"/>
                  </a:cubicBezTo>
                  <a:cubicBezTo>
                    <a:pt x="22146" y="187"/>
                    <a:pt x="20736" y="1"/>
                    <a:pt x="193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9" name="Google Shape;2769;p55"/>
            <p:cNvSpPr/>
            <p:nvPr/>
          </p:nvSpPr>
          <p:spPr>
            <a:xfrm>
              <a:off x="8056454" y="431754"/>
              <a:ext cx="954915" cy="694763"/>
            </a:xfrm>
            <a:custGeom>
              <a:avLst/>
              <a:gdLst/>
              <a:ahLst/>
              <a:cxnLst/>
              <a:rect l="l" t="t" r="r" b="b"/>
              <a:pathLst>
                <a:path w="28572" h="20788" extrusionOk="0">
                  <a:moveTo>
                    <a:pt x="17897" y="1"/>
                  </a:moveTo>
                  <a:cubicBezTo>
                    <a:pt x="16358" y="1"/>
                    <a:pt x="14820" y="239"/>
                    <a:pt x="13365" y="721"/>
                  </a:cubicBezTo>
                  <a:cubicBezTo>
                    <a:pt x="8199" y="2430"/>
                    <a:pt x="4180" y="6935"/>
                    <a:pt x="2547" y="12124"/>
                  </a:cubicBezTo>
                  <a:cubicBezTo>
                    <a:pt x="1641" y="15002"/>
                    <a:pt x="1392" y="18111"/>
                    <a:pt x="0" y="20788"/>
                  </a:cubicBezTo>
                  <a:cubicBezTo>
                    <a:pt x="1738" y="20058"/>
                    <a:pt x="3595" y="19826"/>
                    <a:pt x="5485" y="19826"/>
                  </a:cubicBezTo>
                  <a:cubicBezTo>
                    <a:pt x="7269" y="19826"/>
                    <a:pt x="9082" y="20033"/>
                    <a:pt x="10851" y="20221"/>
                  </a:cubicBezTo>
                  <a:cubicBezTo>
                    <a:pt x="12240" y="20368"/>
                    <a:pt x="13667" y="20494"/>
                    <a:pt x="15079" y="20494"/>
                  </a:cubicBezTo>
                  <a:cubicBezTo>
                    <a:pt x="17369" y="20494"/>
                    <a:pt x="19618" y="20163"/>
                    <a:pt x="21597" y="19057"/>
                  </a:cubicBezTo>
                  <a:cubicBezTo>
                    <a:pt x="23985" y="17723"/>
                    <a:pt x="25689" y="15384"/>
                    <a:pt x="26725" y="12853"/>
                  </a:cubicBezTo>
                  <a:cubicBezTo>
                    <a:pt x="27558" y="10811"/>
                    <a:pt x="28571" y="7839"/>
                    <a:pt x="28408" y="5606"/>
                  </a:cubicBezTo>
                  <a:cubicBezTo>
                    <a:pt x="28281" y="3863"/>
                    <a:pt x="26749" y="2875"/>
                    <a:pt x="25318" y="2014"/>
                  </a:cubicBezTo>
                  <a:cubicBezTo>
                    <a:pt x="23097" y="680"/>
                    <a:pt x="20494" y="1"/>
                    <a:pt x="178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70" name="Google Shape;2770;p55"/>
            <p:cNvGrpSpPr/>
            <p:nvPr/>
          </p:nvGrpSpPr>
          <p:grpSpPr>
            <a:xfrm>
              <a:off x="8082188" y="453178"/>
              <a:ext cx="1048930" cy="663715"/>
              <a:chOff x="7699564" y="1828346"/>
              <a:chExt cx="3892132" cy="2462764"/>
            </a:xfrm>
          </p:grpSpPr>
          <p:sp>
            <p:nvSpPr>
              <p:cNvPr id="2771" name="Google Shape;2771;p55"/>
              <p:cNvSpPr/>
              <p:nvPr/>
            </p:nvSpPr>
            <p:spPr>
              <a:xfrm>
                <a:off x="7699564" y="1828346"/>
                <a:ext cx="3892132" cy="2462764"/>
              </a:xfrm>
              <a:custGeom>
                <a:avLst/>
                <a:gdLst/>
                <a:ahLst/>
                <a:cxnLst/>
                <a:rect l="l" t="t" r="r" b="b"/>
                <a:pathLst>
                  <a:path w="31385" h="19859" extrusionOk="0">
                    <a:moveTo>
                      <a:pt x="12597" y="1"/>
                    </a:moveTo>
                    <a:cubicBezTo>
                      <a:pt x="12567" y="1"/>
                      <a:pt x="12539" y="17"/>
                      <a:pt x="12526" y="45"/>
                    </a:cubicBezTo>
                    <a:cubicBezTo>
                      <a:pt x="12507" y="85"/>
                      <a:pt x="12523" y="132"/>
                      <a:pt x="12563" y="150"/>
                    </a:cubicBezTo>
                    <a:cubicBezTo>
                      <a:pt x="13805" y="748"/>
                      <a:pt x="16316" y="1955"/>
                      <a:pt x="17563" y="2545"/>
                    </a:cubicBezTo>
                    <a:cubicBezTo>
                      <a:pt x="18877" y="3169"/>
                      <a:pt x="20878" y="4123"/>
                      <a:pt x="22295" y="4788"/>
                    </a:cubicBezTo>
                    <a:cubicBezTo>
                      <a:pt x="20815" y="5342"/>
                      <a:pt x="19344" y="5956"/>
                      <a:pt x="17919" y="6610"/>
                    </a:cubicBezTo>
                    <a:cubicBezTo>
                      <a:pt x="17628" y="6744"/>
                      <a:pt x="17273" y="6910"/>
                      <a:pt x="16918" y="7081"/>
                    </a:cubicBezTo>
                    <a:cubicBezTo>
                      <a:pt x="16133" y="6692"/>
                      <a:pt x="14257" y="5759"/>
                      <a:pt x="13554" y="5412"/>
                    </a:cubicBezTo>
                    <a:cubicBezTo>
                      <a:pt x="11789" y="4545"/>
                      <a:pt x="9600" y="3463"/>
                      <a:pt x="7839" y="2614"/>
                    </a:cubicBezTo>
                    <a:cubicBezTo>
                      <a:pt x="7828" y="2609"/>
                      <a:pt x="7817" y="2606"/>
                      <a:pt x="7806" y="2606"/>
                    </a:cubicBezTo>
                    <a:cubicBezTo>
                      <a:pt x="7777" y="2606"/>
                      <a:pt x="7749" y="2622"/>
                      <a:pt x="7735" y="2648"/>
                    </a:cubicBezTo>
                    <a:cubicBezTo>
                      <a:pt x="7715" y="2686"/>
                      <a:pt x="7729" y="2733"/>
                      <a:pt x="7769" y="2754"/>
                    </a:cubicBezTo>
                    <a:cubicBezTo>
                      <a:pt x="9513" y="3650"/>
                      <a:pt x="11684" y="4750"/>
                      <a:pt x="13441" y="5638"/>
                    </a:cubicBezTo>
                    <a:cubicBezTo>
                      <a:pt x="14099" y="5968"/>
                      <a:pt x="15747" y="6794"/>
                      <a:pt x="16610" y="7228"/>
                    </a:cubicBezTo>
                    <a:cubicBezTo>
                      <a:pt x="16347" y="7355"/>
                      <a:pt x="16096" y="7480"/>
                      <a:pt x="15883" y="7587"/>
                    </a:cubicBezTo>
                    <a:cubicBezTo>
                      <a:pt x="15418" y="7827"/>
                      <a:pt x="14833" y="8115"/>
                      <a:pt x="14379" y="8368"/>
                    </a:cubicBezTo>
                    <a:cubicBezTo>
                      <a:pt x="13786" y="8692"/>
                      <a:pt x="13195" y="9023"/>
                      <a:pt x="12608" y="9362"/>
                    </a:cubicBezTo>
                    <a:cubicBezTo>
                      <a:pt x="12292" y="9226"/>
                      <a:pt x="10650" y="8517"/>
                      <a:pt x="10650" y="8517"/>
                    </a:cubicBezTo>
                    <a:cubicBezTo>
                      <a:pt x="8734" y="7691"/>
                      <a:pt x="6528" y="6750"/>
                      <a:pt x="4606" y="5946"/>
                    </a:cubicBezTo>
                    <a:cubicBezTo>
                      <a:pt x="4596" y="5942"/>
                      <a:pt x="4586" y="5941"/>
                      <a:pt x="4576" y="5941"/>
                    </a:cubicBezTo>
                    <a:cubicBezTo>
                      <a:pt x="4546" y="5941"/>
                      <a:pt x="4518" y="5957"/>
                      <a:pt x="4505" y="5987"/>
                    </a:cubicBezTo>
                    <a:cubicBezTo>
                      <a:pt x="4487" y="6026"/>
                      <a:pt x="4505" y="6074"/>
                      <a:pt x="4545" y="6090"/>
                    </a:cubicBezTo>
                    <a:cubicBezTo>
                      <a:pt x="5698" y="6609"/>
                      <a:pt x="7371" y="7360"/>
                      <a:pt x="8543" y="7874"/>
                    </a:cubicBezTo>
                    <a:cubicBezTo>
                      <a:pt x="9592" y="8336"/>
                      <a:pt x="11186" y="9039"/>
                      <a:pt x="12319" y="9532"/>
                    </a:cubicBezTo>
                    <a:cubicBezTo>
                      <a:pt x="10913" y="10357"/>
                      <a:pt x="9534" y="11230"/>
                      <a:pt x="8192" y="12159"/>
                    </a:cubicBezTo>
                    <a:cubicBezTo>
                      <a:pt x="8177" y="12134"/>
                      <a:pt x="8156" y="12112"/>
                      <a:pt x="8128" y="12100"/>
                    </a:cubicBezTo>
                    <a:lnTo>
                      <a:pt x="6714" y="11486"/>
                    </a:lnTo>
                    <a:cubicBezTo>
                      <a:pt x="5365" y="10901"/>
                      <a:pt x="3812" y="10237"/>
                      <a:pt x="2457" y="9675"/>
                    </a:cubicBezTo>
                    <a:cubicBezTo>
                      <a:pt x="2447" y="9671"/>
                      <a:pt x="2437" y="9669"/>
                      <a:pt x="2427" y="9669"/>
                    </a:cubicBezTo>
                    <a:cubicBezTo>
                      <a:pt x="2398" y="9669"/>
                      <a:pt x="2369" y="9686"/>
                      <a:pt x="2356" y="9714"/>
                    </a:cubicBezTo>
                    <a:cubicBezTo>
                      <a:pt x="2337" y="9754"/>
                      <a:pt x="2355" y="9801"/>
                      <a:pt x="2394" y="9818"/>
                    </a:cubicBezTo>
                    <a:cubicBezTo>
                      <a:pt x="2860" y="10034"/>
                      <a:pt x="3329" y="10246"/>
                      <a:pt x="3796" y="10462"/>
                    </a:cubicBezTo>
                    <a:cubicBezTo>
                      <a:pt x="4261" y="10672"/>
                      <a:pt x="5453" y="11209"/>
                      <a:pt x="5905" y="11412"/>
                    </a:cubicBezTo>
                    <a:cubicBezTo>
                      <a:pt x="6330" y="11599"/>
                      <a:pt x="7417" y="12081"/>
                      <a:pt x="7932" y="12310"/>
                    </a:cubicBezTo>
                    <a:cubicBezTo>
                      <a:pt x="7930" y="12321"/>
                      <a:pt x="7930" y="12332"/>
                      <a:pt x="7929" y="12344"/>
                    </a:cubicBezTo>
                    <a:cubicBezTo>
                      <a:pt x="5065" y="14354"/>
                      <a:pt x="2386" y="16622"/>
                      <a:pt x="28" y="19207"/>
                    </a:cubicBezTo>
                    <a:cubicBezTo>
                      <a:pt x="0" y="19239"/>
                      <a:pt x="3" y="19288"/>
                      <a:pt x="35" y="19317"/>
                    </a:cubicBezTo>
                    <a:cubicBezTo>
                      <a:pt x="49" y="19331"/>
                      <a:pt x="68" y="19338"/>
                      <a:pt x="87" y="19338"/>
                    </a:cubicBezTo>
                    <a:cubicBezTo>
                      <a:pt x="109" y="19338"/>
                      <a:pt x="132" y="19328"/>
                      <a:pt x="147" y="19309"/>
                    </a:cubicBezTo>
                    <a:cubicBezTo>
                      <a:pt x="2466" y="16811"/>
                      <a:pt x="5112" y="14635"/>
                      <a:pt x="7906" y="12679"/>
                    </a:cubicBezTo>
                    <a:lnTo>
                      <a:pt x="7906" y="12679"/>
                    </a:lnTo>
                    <a:cubicBezTo>
                      <a:pt x="7776" y="14534"/>
                      <a:pt x="7640" y="16613"/>
                      <a:pt x="7540" y="18432"/>
                    </a:cubicBezTo>
                    <a:cubicBezTo>
                      <a:pt x="7524" y="18729"/>
                      <a:pt x="7508" y="19024"/>
                      <a:pt x="7494" y="19320"/>
                    </a:cubicBezTo>
                    <a:cubicBezTo>
                      <a:pt x="7494" y="19381"/>
                      <a:pt x="7536" y="19410"/>
                      <a:pt x="7578" y="19410"/>
                    </a:cubicBezTo>
                    <a:cubicBezTo>
                      <a:pt x="7619" y="19410"/>
                      <a:pt x="7660" y="19384"/>
                      <a:pt x="7665" y="19333"/>
                    </a:cubicBezTo>
                    <a:cubicBezTo>
                      <a:pt x="7760" y="18327"/>
                      <a:pt x="7872" y="16804"/>
                      <a:pt x="7955" y="15785"/>
                    </a:cubicBezTo>
                    <a:cubicBezTo>
                      <a:pt x="8022" y="14823"/>
                      <a:pt x="8128" y="13488"/>
                      <a:pt x="8193" y="12478"/>
                    </a:cubicBezTo>
                    <a:cubicBezTo>
                      <a:pt x="8993" y="11924"/>
                      <a:pt x="9803" y="11388"/>
                      <a:pt x="10621" y="10868"/>
                    </a:cubicBezTo>
                    <a:cubicBezTo>
                      <a:pt x="11228" y="10486"/>
                      <a:pt x="11841" y="10113"/>
                      <a:pt x="12462" y="9752"/>
                    </a:cubicBezTo>
                    <a:lnTo>
                      <a:pt x="12462" y="9752"/>
                    </a:lnTo>
                    <a:cubicBezTo>
                      <a:pt x="12351" y="12537"/>
                      <a:pt x="12235" y="15720"/>
                      <a:pt x="12157" y="18485"/>
                    </a:cubicBezTo>
                    <a:cubicBezTo>
                      <a:pt x="12144" y="18914"/>
                      <a:pt x="12131" y="19341"/>
                      <a:pt x="12123" y="19770"/>
                    </a:cubicBezTo>
                    <a:cubicBezTo>
                      <a:pt x="12121" y="19816"/>
                      <a:pt x="12157" y="19855"/>
                      <a:pt x="12204" y="19858"/>
                    </a:cubicBezTo>
                    <a:cubicBezTo>
                      <a:pt x="12205" y="19858"/>
                      <a:pt x="12206" y="19858"/>
                      <a:pt x="12208" y="19858"/>
                    </a:cubicBezTo>
                    <a:cubicBezTo>
                      <a:pt x="12253" y="19858"/>
                      <a:pt x="12292" y="19822"/>
                      <a:pt x="12294" y="19776"/>
                    </a:cubicBezTo>
                    <a:cubicBezTo>
                      <a:pt x="12377" y="18320"/>
                      <a:pt x="12467" y="16120"/>
                      <a:pt x="12539" y="14646"/>
                    </a:cubicBezTo>
                    <a:cubicBezTo>
                      <a:pt x="12596" y="13165"/>
                      <a:pt x="12692" y="11073"/>
                      <a:pt x="12743" y="9591"/>
                    </a:cubicBezTo>
                    <a:cubicBezTo>
                      <a:pt x="14061" y="8832"/>
                      <a:pt x="15405" y="8120"/>
                      <a:pt x="16773" y="7454"/>
                    </a:cubicBezTo>
                    <a:lnTo>
                      <a:pt x="16773" y="7454"/>
                    </a:lnTo>
                    <a:cubicBezTo>
                      <a:pt x="16761" y="7881"/>
                      <a:pt x="16739" y="8764"/>
                      <a:pt x="16739" y="8764"/>
                    </a:cubicBezTo>
                    <a:cubicBezTo>
                      <a:pt x="16672" y="11584"/>
                      <a:pt x="16588" y="15174"/>
                      <a:pt x="16545" y="17994"/>
                    </a:cubicBezTo>
                    <a:lnTo>
                      <a:pt x="16522" y="19532"/>
                    </a:lnTo>
                    <a:cubicBezTo>
                      <a:pt x="16522" y="19578"/>
                      <a:pt x="16557" y="19617"/>
                      <a:pt x="16605" y="19619"/>
                    </a:cubicBezTo>
                    <a:cubicBezTo>
                      <a:pt x="16606" y="19619"/>
                      <a:pt x="16607" y="19619"/>
                      <a:pt x="16608" y="19619"/>
                    </a:cubicBezTo>
                    <a:cubicBezTo>
                      <a:pt x="16654" y="19619"/>
                      <a:pt x="16692" y="19582"/>
                      <a:pt x="16694" y="19536"/>
                    </a:cubicBezTo>
                    <a:cubicBezTo>
                      <a:pt x="16819" y="16148"/>
                      <a:pt x="16926" y="12164"/>
                      <a:pt x="17013" y="8773"/>
                    </a:cubicBezTo>
                    <a:cubicBezTo>
                      <a:pt x="17013" y="8773"/>
                      <a:pt x="17040" y="7648"/>
                      <a:pt x="17047" y="7322"/>
                    </a:cubicBezTo>
                    <a:cubicBezTo>
                      <a:pt x="18810" y="6474"/>
                      <a:pt x="20612" y="5702"/>
                      <a:pt x="22438" y="5006"/>
                    </a:cubicBezTo>
                    <a:cubicBezTo>
                      <a:pt x="22451" y="5001"/>
                      <a:pt x="22464" y="4997"/>
                      <a:pt x="22479" y="4992"/>
                    </a:cubicBezTo>
                    <a:lnTo>
                      <a:pt x="22479" y="4992"/>
                    </a:lnTo>
                    <a:cubicBezTo>
                      <a:pt x="22175" y="8530"/>
                      <a:pt x="21836" y="12591"/>
                      <a:pt x="21566" y="16119"/>
                    </a:cubicBezTo>
                    <a:lnTo>
                      <a:pt x="21445" y="17738"/>
                    </a:lnTo>
                    <a:cubicBezTo>
                      <a:pt x="21440" y="17785"/>
                      <a:pt x="21474" y="17827"/>
                      <a:pt x="21521" y="17831"/>
                    </a:cubicBezTo>
                    <a:cubicBezTo>
                      <a:pt x="21523" y="17831"/>
                      <a:pt x="21525" y="17831"/>
                      <a:pt x="21527" y="17831"/>
                    </a:cubicBezTo>
                    <a:cubicBezTo>
                      <a:pt x="21572" y="17831"/>
                      <a:pt x="21611" y="17798"/>
                      <a:pt x="21615" y="17753"/>
                    </a:cubicBezTo>
                    <a:cubicBezTo>
                      <a:pt x="21792" y="15949"/>
                      <a:pt x="22043" y="13105"/>
                      <a:pt x="22209" y="11283"/>
                    </a:cubicBezTo>
                    <a:cubicBezTo>
                      <a:pt x="22367" y="9409"/>
                      <a:pt x="22610" y="6760"/>
                      <a:pt x="22760" y="4889"/>
                    </a:cubicBezTo>
                    <a:cubicBezTo>
                      <a:pt x="23175" y="4739"/>
                      <a:pt x="23753" y="4525"/>
                      <a:pt x="24023" y="4427"/>
                    </a:cubicBezTo>
                    <a:cubicBezTo>
                      <a:pt x="24412" y="4293"/>
                      <a:pt x="24963" y="4111"/>
                      <a:pt x="25355" y="3979"/>
                    </a:cubicBezTo>
                    <a:cubicBezTo>
                      <a:pt x="25959" y="3770"/>
                      <a:pt x="26892" y="3502"/>
                      <a:pt x="27503" y="3310"/>
                    </a:cubicBezTo>
                    <a:cubicBezTo>
                      <a:pt x="28010" y="3164"/>
                      <a:pt x="28886" y="2925"/>
                      <a:pt x="29399" y="2782"/>
                    </a:cubicBezTo>
                    <a:cubicBezTo>
                      <a:pt x="29590" y="2735"/>
                      <a:pt x="30015" y="2629"/>
                      <a:pt x="30218" y="2578"/>
                    </a:cubicBezTo>
                    <a:lnTo>
                      <a:pt x="31310" y="2307"/>
                    </a:lnTo>
                    <a:cubicBezTo>
                      <a:pt x="31354" y="2295"/>
                      <a:pt x="31385" y="2249"/>
                      <a:pt x="31372" y="2202"/>
                    </a:cubicBezTo>
                    <a:cubicBezTo>
                      <a:pt x="31363" y="2162"/>
                      <a:pt x="31329" y="2136"/>
                      <a:pt x="31290" y="2136"/>
                    </a:cubicBezTo>
                    <a:cubicBezTo>
                      <a:pt x="31283" y="2136"/>
                      <a:pt x="31277" y="2136"/>
                      <a:pt x="31270" y="2138"/>
                    </a:cubicBezTo>
                    <a:lnTo>
                      <a:pt x="30172" y="2395"/>
                    </a:lnTo>
                    <a:cubicBezTo>
                      <a:pt x="29953" y="2448"/>
                      <a:pt x="29574" y="2535"/>
                      <a:pt x="29348" y="2590"/>
                    </a:cubicBezTo>
                    <a:cubicBezTo>
                      <a:pt x="28831" y="2728"/>
                      <a:pt x="27957" y="2955"/>
                      <a:pt x="27441" y="3099"/>
                    </a:cubicBezTo>
                    <a:cubicBezTo>
                      <a:pt x="26826" y="3284"/>
                      <a:pt x="25889" y="3549"/>
                      <a:pt x="25280" y="3753"/>
                    </a:cubicBezTo>
                    <a:cubicBezTo>
                      <a:pt x="24785" y="3920"/>
                      <a:pt x="24165" y="4110"/>
                      <a:pt x="23676" y="4289"/>
                    </a:cubicBezTo>
                    <a:cubicBezTo>
                      <a:pt x="23334" y="4409"/>
                      <a:pt x="22991" y="4531"/>
                      <a:pt x="22649" y="4657"/>
                    </a:cubicBezTo>
                    <a:cubicBezTo>
                      <a:pt x="22338" y="4512"/>
                      <a:pt x="20176" y="3500"/>
                      <a:pt x="20176" y="3500"/>
                    </a:cubicBezTo>
                    <a:cubicBezTo>
                      <a:pt x="17874" y="2422"/>
                      <a:pt x="14950" y="1074"/>
                      <a:pt x="12629" y="8"/>
                    </a:cubicBezTo>
                    <a:cubicBezTo>
                      <a:pt x="12619" y="3"/>
                      <a:pt x="12608" y="1"/>
                      <a:pt x="12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2" name="Google Shape;2772;p55"/>
              <p:cNvSpPr/>
              <p:nvPr/>
            </p:nvSpPr>
            <p:spPr>
              <a:xfrm>
                <a:off x="8896033" y="2962190"/>
                <a:ext cx="108263" cy="81972"/>
              </a:xfrm>
              <a:custGeom>
                <a:avLst/>
                <a:gdLst/>
                <a:ahLst/>
                <a:cxnLst/>
                <a:rect l="l" t="t" r="r" b="b"/>
                <a:pathLst>
                  <a:path w="873" h="661" extrusionOk="0">
                    <a:moveTo>
                      <a:pt x="595" y="0"/>
                    </a:moveTo>
                    <a:cubicBezTo>
                      <a:pt x="540" y="0"/>
                      <a:pt x="492" y="11"/>
                      <a:pt x="445" y="25"/>
                    </a:cubicBezTo>
                    <a:cubicBezTo>
                      <a:pt x="265" y="87"/>
                      <a:pt x="118" y="209"/>
                      <a:pt x="45" y="391"/>
                    </a:cubicBezTo>
                    <a:cubicBezTo>
                      <a:pt x="0" y="511"/>
                      <a:pt x="84" y="647"/>
                      <a:pt x="212" y="658"/>
                    </a:cubicBezTo>
                    <a:cubicBezTo>
                      <a:pt x="228" y="660"/>
                      <a:pt x="244" y="661"/>
                      <a:pt x="260" y="661"/>
                    </a:cubicBezTo>
                    <a:cubicBezTo>
                      <a:pt x="314" y="661"/>
                      <a:pt x="363" y="651"/>
                      <a:pt x="410" y="639"/>
                    </a:cubicBezTo>
                    <a:cubicBezTo>
                      <a:pt x="591" y="586"/>
                      <a:pt x="749" y="476"/>
                      <a:pt x="822" y="293"/>
                    </a:cubicBezTo>
                    <a:cubicBezTo>
                      <a:pt x="872" y="163"/>
                      <a:pt x="780" y="14"/>
                      <a:pt x="641" y="3"/>
                    </a:cubicBezTo>
                    <a:cubicBezTo>
                      <a:pt x="625" y="1"/>
                      <a:pt x="610" y="0"/>
                      <a:pt x="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3" name="Google Shape;2773;p55"/>
              <p:cNvSpPr/>
              <p:nvPr/>
            </p:nvSpPr>
            <p:spPr>
              <a:xfrm>
                <a:off x="8818401" y="2919034"/>
                <a:ext cx="81600" cy="68455"/>
              </a:xfrm>
              <a:custGeom>
                <a:avLst/>
                <a:gdLst/>
                <a:ahLst/>
                <a:cxnLst/>
                <a:rect l="l" t="t" r="r" b="b"/>
                <a:pathLst>
                  <a:path w="658" h="552" extrusionOk="0">
                    <a:moveTo>
                      <a:pt x="292" y="1"/>
                    </a:moveTo>
                    <a:cubicBezTo>
                      <a:pt x="147" y="1"/>
                      <a:pt x="31" y="117"/>
                      <a:pt x="17" y="273"/>
                    </a:cubicBezTo>
                    <a:cubicBezTo>
                      <a:pt x="0" y="433"/>
                      <a:pt x="140" y="552"/>
                      <a:pt x="288" y="552"/>
                    </a:cubicBezTo>
                    <a:cubicBezTo>
                      <a:pt x="303" y="552"/>
                      <a:pt x="318" y="551"/>
                      <a:pt x="333" y="548"/>
                    </a:cubicBezTo>
                    <a:cubicBezTo>
                      <a:pt x="619" y="511"/>
                      <a:pt x="658" y="107"/>
                      <a:pt x="380" y="15"/>
                    </a:cubicBezTo>
                    <a:cubicBezTo>
                      <a:pt x="350" y="5"/>
                      <a:pt x="320" y="1"/>
                      <a:pt x="2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4" name="Google Shape;2774;p55"/>
              <p:cNvSpPr/>
              <p:nvPr/>
            </p:nvSpPr>
            <p:spPr>
              <a:xfrm>
                <a:off x="8543342" y="3567122"/>
                <a:ext cx="61510" cy="64983"/>
              </a:xfrm>
              <a:custGeom>
                <a:avLst/>
                <a:gdLst/>
                <a:ahLst/>
                <a:cxnLst/>
                <a:rect l="l" t="t" r="r" b="b"/>
                <a:pathLst>
                  <a:path w="496" h="524" extrusionOk="0">
                    <a:moveTo>
                      <a:pt x="198" y="0"/>
                    </a:moveTo>
                    <a:cubicBezTo>
                      <a:pt x="103" y="0"/>
                      <a:pt x="19" y="65"/>
                      <a:pt x="5" y="223"/>
                    </a:cubicBezTo>
                    <a:cubicBezTo>
                      <a:pt x="0" y="333"/>
                      <a:pt x="60" y="441"/>
                      <a:pt x="165" y="493"/>
                    </a:cubicBezTo>
                    <a:cubicBezTo>
                      <a:pt x="205" y="514"/>
                      <a:pt x="246" y="524"/>
                      <a:pt x="285" y="524"/>
                    </a:cubicBezTo>
                    <a:cubicBezTo>
                      <a:pt x="392" y="524"/>
                      <a:pt x="481" y="450"/>
                      <a:pt x="483" y="322"/>
                    </a:cubicBezTo>
                    <a:cubicBezTo>
                      <a:pt x="495" y="138"/>
                      <a:pt x="336" y="0"/>
                      <a:pt x="1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5" name="Google Shape;2775;p55"/>
              <p:cNvSpPr/>
              <p:nvPr/>
            </p:nvSpPr>
            <p:spPr>
              <a:xfrm>
                <a:off x="8537514" y="3694483"/>
                <a:ext cx="100326" cy="70067"/>
              </a:xfrm>
              <a:custGeom>
                <a:avLst/>
                <a:gdLst/>
                <a:ahLst/>
                <a:cxnLst/>
                <a:rect l="l" t="t" r="r" b="b"/>
                <a:pathLst>
                  <a:path w="809" h="565" extrusionOk="0">
                    <a:moveTo>
                      <a:pt x="382" y="1"/>
                    </a:moveTo>
                    <a:cubicBezTo>
                      <a:pt x="235" y="1"/>
                      <a:pt x="104" y="102"/>
                      <a:pt x="54" y="252"/>
                    </a:cubicBezTo>
                    <a:cubicBezTo>
                      <a:pt x="1" y="431"/>
                      <a:pt x="153" y="564"/>
                      <a:pt x="320" y="564"/>
                    </a:cubicBezTo>
                    <a:cubicBezTo>
                      <a:pt x="326" y="564"/>
                      <a:pt x="333" y="564"/>
                      <a:pt x="340" y="564"/>
                    </a:cubicBezTo>
                    <a:cubicBezTo>
                      <a:pt x="634" y="562"/>
                      <a:pt x="809" y="174"/>
                      <a:pt x="508" y="26"/>
                    </a:cubicBezTo>
                    <a:cubicBezTo>
                      <a:pt x="466" y="9"/>
                      <a:pt x="424" y="1"/>
                      <a:pt x="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6" name="Google Shape;2776;p55"/>
              <p:cNvSpPr/>
              <p:nvPr/>
            </p:nvSpPr>
            <p:spPr>
              <a:xfrm>
                <a:off x="9597694" y="2918166"/>
                <a:ext cx="104171" cy="72795"/>
              </a:xfrm>
              <a:custGeom>
                <a:avLst/>
                <a:gdLst/>
                <a:ahLst/>
                <a:cxnLst/>
                <a:rect l="l" t="t" r="r" b="b"/>
                <a:pathLst>
                  <a:path w="840" h="587" extrusionOk="0">
                    <a:moveTo>
                      <a:pt x="514" y="1"/>
                    </a:moveTo>
                    <a:cubicBezTo>
                      <a:pt x="329" y="1"/>
                      <a:pt x="150" y="108"/>
                      <a:pt x="59" y="274"/>
                    </a:cubicBezTo>
                    <a:cubicBezTo>
                      <a:pt x="1" y="383"/>
                      <a:pt x="58" y="524"/>
                      <a:pt x="177" y="561"/>
                    </a:cubicBezTo>
                    <a:cubicBezTo>
                      <a:pt x="231" y="579"/>
                      <a:pt x="286" y="587"/>
                      <a:pt x="339" y="587"/>
                    </a:cubicBezTo>
                    <a:cubicBezTo>
                      <a:pt x="452" y="587"/>
                      <a:pt x="561" y="550"/>
                      <a:pt x="657" y="483"/>
                    </a:cubicBezTo>
                    <a:cubicBezTo>
                      <a:pt x="708" y="446"/>
                      <a:pt x="766" y="387"/>
                      <a:pt x="795" y="316"/>
                    </a:cubicBezTo>
                    <a:cubicBezTo>
                      <a:pt x="840" y="200"/>
                      <a:pt x="782" y="70"/>
                      <a:pt x="667" y="27"/>
                    </a:cubicBezTo>
                    <a:cubicBezTo>
                      <a:pt x="617" y="9"/>
                      <a:pt x="565" y="1"/>
                      <a:pt x="5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7" name="Google Shape;2777;p55"/>
              <p:cNvSpPr/>
              <p:nvPr/>
            </p:nvSpPr>
            <p:spPr>
              <a:xfrm>
                <a:off x="9604763" y="3051355"/>
                <a:ext cx="107147" cy="71679"/>
              </a:xfrm>
              <a:custGeom>
                <a:avLst/>
                <a:gdLst/>
                <a:ahLst/>
                <a:cxnLst/>
                <a:rect l="l" t="t" r="r" b="b"/>
                <a:pathLst>
                  <a:path w="864" h="578" extrusionOk="0">
                    <a:moveTo>
                      <a:pt x="518" y="1"/>
                    </a:moveTo>
                    <a:cubicBezTo>
                      <a:pt x="343" y="1"/>
                      <a:pt x="174" y="91"/>
                      <a:pt x="70" y="237"/>
                    </a:cubicBezTo>
                    <a:cubicBezTo>
                      <a:pt x="0" y="342"/>
                      <a:pt x="43" y="489"/>
                      <a:pt x="159" y="538"/>
                    </a:cubicBezTo>
                    <a:cubicBezTo>
                      <a:pt x="226" y="565"/>
                      <a:pt x="294" y="577"/>
                      <a:pt x="361" y="577"/>
                    </a:cubicBezTo>
                    <a:cubicBezTo>
                      <a:pt x="466" y="577"/>
                      <a:pt x="568" y="547"/>
                      <a:pt x="662" y="492"/>
                    </a:cubicBezTo>
                    <a:cubicBezTo>
                      <a:pt x="718" y="457"/>
                      <a:pt x="783" y="399"/>
                      <a:pt x="815" y="329"/>
                    </a:cubicBezTo>
                    <a:cubicBezTo>
                      <a:pt x="864" y="214"/>
                      <a:pt x="813" y="83"/>
                      <a:pt x="699" y="35"/>
                    </a:cubicBezTo>
                    <a:cubicBezTo>
                      <a:pt x="639" y="12"/>
                      <a:pt x="578" y="1"/>
                      <a:pt x="5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8" name="Google Shape;2778;p55"/>
              <p:cNvSpPr/>
              <p:nvPr/>
            </p:nvSpPr>
            <p:spPr>
              <a:xfrm>
                <a:off x="9952369" y="2255940"/>
                <a:ext cx="109131" cy="84701"/>
              </a:xfrm>
              <a:custGeom>
                <a:avLst/>
                <a:gdLst/>
                <a:ahLst/>
                <a:cxnLst/>
                <a:rect l="l" t="t" r="r" b="b"/>
                <a:pathLst>
                  <a:path w="880" h="683" extrusionOk="0">
                    <a:moveTo>
                      <a:pt x="619" y="0"/>
                    </a:moveTo>
                    <a:cubicBezTo>
                      <a:pt x="552" y="0"/>
                      <a:pt x="496" y="13"/>
                      <a:pt x="443" y="32"/>
                    </a:cubicBezTo>
                    <a:cubicBezTo>
                      <a:pt x="261" y="104"/>
                      <a:pt x="114" y="232"/>
                      <a:pt x="44" y="421"/>
                    </a:cubicBezTo>
                    <a:cubicBezTo>
                      <a:pt x="1" y="542"/>
                      <a:pt x="91" y="676"/>
                      <a:pt x="219" y="681"/>
                    </a:cubicBezTo>
                    <a:cubicBezTo>
                      <a:pt x="228" y="682"/>
                      <a:pt x="238" y="682"/>
                      <a:pt x="247" y="682"/>
                    </a:cubicBezTo>
                    <a:cubicBezTo>
                      <a:pt x="311" y="682"/>
                      <a:pt x="367" y="670"/>
                      <a:pt x="421" y="654"/>
                    </a:cubicBezTo>
                    <a:cubicBezTo>
                      <a:pt x="602" y="591"/>
                      <a:pt x="762" y="475"/>
                      <a:pt x="832" y="284"/>
                    </a:cubicBezTo>
                    <a:cubicBezTo>
                      <a:pt x="880" y="153"/>
                      <a:pt x="781" y="6"/>
                      <a:pt x="641" y="1"/>
                    </a:cubicBezTo>
                    <a:cubicBezTo>
                      <a:pt x="634" y="0"/>
                      <a:pt x="627" y="0"/>
                      <a:pt x="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9" name="Google Shape;2779;p55"/>
              <p:cNvSpPr/>
              <p:nvPr/>
            </p:nvSpPr>
            <p:spPr>
              <a:xfrm>
                <a:off x="10049470" y="2364575"/>
                <a:ext cx="143979" cy="91769"/>
              </a:xfrm>
              <a:custGeom>
                <a:avLst/>
                <a:gdLst/>
                <a:ahLst/>
                <a:cxnLst/>
                <a:rect l="l" t="t" r="r" b="b"/>
                <a:pathLst>
                  <a:path w="1161" h="740" extrusionOk="0">
                    <a:moveTo>
                      <a:pt x="890" y="0"/>
                    </a:moveTo>
                    <a:cubicBezTo>
                      <a:pt x="809" y="0"/>
                      <a:pt x="736" y="17"/>
                      <a:pt x="665" y="37"/>
                    </a:cubicBezTo>
                    <a:cubicBezTo>
                      <a:pt x="429" y="116"/>
                      <a:pt x="216" y="251"/>
                      <a:pt x="74" y="461"/>
                    </a:cubicBezTo>
                    <a:cubicBezTo>
                      <a:pt x="0" y="573"/>
                      <a:pt x="84" y="736"/>
                      <a:pt x="221" y="739"/>
                    </a:cubicBezTo>
                    <a:cubicBezTo>
                      <a:pt x="228" y="739"/>
                      <a:pt x="236" y="739"/>
                      <a:pt x="244" y="739"/>
                    </a:cubicBezTo>
                    <a:cubicBezTo>
                      <a:pt x="326" y="739"/>
                      <a:pt x="402" y="725"/>
                      <a:pt x="475" y="705"/>
                    </a:cubicBezTo>
                    <a:cubicBezTo>
                      <a:pt x="712" y="635"/>
                      <a:pt x="935" y="515"/>
                      <a:pt x="1078" y="304"/>
                    </a:cubicBezTo>
                    <a:cubicBezTo>
                      <a:pt x="1161" y="182"/>
                      <a:pt x="1067" y="2"/>
                      <a:pt x="917" y="1"/>
                    </a:cubicBezTo>
                    <a:cubicBezTo>
                      <a:pt x="908" y="0"/>
                      <a:pt x="899" y="0"/>
                      <a:pt x="8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780" name="Google Shape;2780;p55"/>
          <p:cNvGrpSpPr/>
          <p:nvPr/>
        </p:nvGrpSpPr>
        <p:grpSpPr>
          <a:xfrm>
            <a:off x="7455424" y="-162808"/>
            <a:ext cx="1146881" cy="965680"/>
            <a:chOff x="7455424" y="-162808"/>
            <a:chExt cx="1146881" cy="965680"/>
          </a:xfrm>
        </p:grpSpPr>
        <p:sp>
          <p:nvSpPr>
            <p:cNvPr id="2781" name="Google Shape;2781;p55"/>
            <p:cNvSpPr/>
            <p:nvPr/>
          </p:nvSpPr>
          <p:spPr>
            <a:xfrm rot="-5128295">
              <a:off x="7587302" y="-220232"/>
              <a:ext cx="883126" cy="1080528"/>
            </a:xfrm>
            <a:custGeom>
              <a:avLst/>
              <a:gdLst/>
              <a:ahLst/>
              <a:cxnLst/>
              <a:rect l="l" t="t" r="r" b="b"/>
              <a:pathLst>
                <a:path w="37472" h="45848" extrusionOk="0">
                  <a:moveTo>
                    <a:pt x="8765" y="1"/>
                  </a:moveTo>
                  <a:cubicBezTo>
                    <a:pt x="8109" y="1"/>
                    <a:pt x="7513" y="229"/>
                    <a:pt x="7042" y="659"/>
                  </a:cubicBezTo>
                  <a:cubicBezTo>
                    <a:pt x="6312" y="1326"/>
                    <a:pt x="6141" y="2208"/>
                    <a:pt x="6005" y="2917"/>
                  </a:cubicBezTo>
                  <a:cubicBezTo>
                    <a:pt x="5973" y="3078"/>
                    <a:pt x="5908" y="3420"/>
                    <a:pt x="5846" y="3583"/>
                  </a:cubicBezTo>
                  <a:cubicBezTo>
                    <a:pt x="5687" y="3551"/>
                    <a:pt x="5421" y="3443"/>
                    <a:pt x="5216" y="3360"/>
                  </a:cubicBezTo>
                  <a:cubicBezTo>
                    <a:pt x="4780" y="3184"/>
                    <a:pt x="4236" y="2965"/>
                    <a:pt x="3632" y="2922"/>
                  </a:cubicBezTo>
                  <a:cubicBezTo>
                    <a:pt x="3563" y="2916"/>
                    <a:pt x="3493" y="2913"/>
                    <a:pt x="3424" y="2913"/>
                  </a:cubicBezTo>
                  <a:cubicBezTo>
                    <a:pt x="2527" y="2913"/>
                    <a:pt x="1681" y="3318"/>
                    <a:pt x="1043" y="4053"/>
                  </a:cubicBezTo>
                  <a:cubicBezTo>
                    <a:pt x="672" y="4481"/>
                    <a:pt x="385" y="5006"/>
                    <a:pt x="217" y="5573"/>
                  </a:cubicBezTo>
                  <a:cubicBezTo>
                    <a:pt x="48" y="6140"/>
                    <a:pt x="1" y="6733"/>
                    <a:pt x="80" y="7288"/>
                  </a:cubicBezTo>
                  <a:cubicBezTo>
                    <a:pt x="195" y="8099"/>
                    <a:pt x="512" y="8886"/>
                    <a:pt x="1051" y="9700"/>
                  </a:cubicBezTo>
                  <a:cubicBezTo>
                    <a:pt x="1155" y="9856"/>
                    <a:pt x="1268" y="10015"/>
                    <a:pt x="1391" y="10179"/>
                  </a:cubicBezTo>
                  <a:cubicBezTo>
                    <a:pt x="1172" y="10396"/>
                    <a:pt x="978" y="10647"/>
                    <a:pt x="812" y="10929"/>
                  </a:cubicBezTo>
                  <a:cubicBezTo>
                    <a:pt x="483" y="11489"/>
                    <a:pt x="287" y="12143"/>
                    <a:pt x="245" y="12820"/>
                  </a:cubicBezTo>
                  <a:cubicBezTo>
                    <a:pt x="201" y="13529"/>
                    <a:pt x="331" y="14220"/>
                    <a:pt x="621" y="14819"/>
                  </a:cubicBezTo>
                  <a:cubicBezTo>
                    <a:pt x="1035" y="15679"/>
                    <a:pt x="1714" y="16428"/>
                    <a:pt x="2636" y="17042"/>
                  </a:cubicBezTo>
                  <a:cubicBezTo>
                    <a:pt x="3298" y="17483"/>
                    <a:pt x="4075" y="17857"/>
                    <a:pt x="5080" y="18220"/>
                  </a:cubicBezTo>
                  <a:cubicBezTo>
                    <a:pt x="5451" y="18353"/>
                    <a:pt x="5832" y="18500"/>
                    <a:pt x="6118" y="18673"/>
                  </a:cubicBezTo>
                  <a:cubicBezTo>
                    <a:pt x="6357" y="18820"/>
                    <a:pt x="6434" y="18931"/>
                    <a:pt x="6441" y="18973"/>
                  </a:cubicBezTo>
                  <a:cubicBezTo>
                    <a:pt x="6460" y="19077"/>
                    <a:pt x="6377" y="19356"/>
                    <a:pt x="6310" y="19582"/>
                  </a:cubicBezTo>
                  <a:cubicBezTo>
                    <a:pt x="6231" y="19852"/>
                    <a:pt x="6142" y="20154"/>
                    <a:pt x="6097" y="20498"/>
                  </a:cubicBezTo>
                  <a:cubicBezTo>
                    <a:pt x="5978" y="21397"/>
                    <a:pt x="6203" y="22311"/>
                    <a:pt x="6746" y="23137"/>
                  </a:cubicBezTo>
                  <a:cubicBezTo>
                    <a:pt x="7206" y="23836"/>
                    <a:pt x="7880" y="24438"/>
                    <a:pt x="8646" y="24830"/>
                  </a:cubicBezTo>
                  <a:cubicBezTo>
                    <a:pt x="9456" y="25246"/>
                    <a:pt x="10311" y="25445"/>
                    <a:pt x="11065" y="25553"/>
                  </a:cubicBezTo>
                  <a:cubicBezTo>
                    <a:pt x="11019" y="25949"/>
                    <a:pt x="11029" y="26354"/>
                    <a:pt x="11094" y="26755"/>
                  </a:cubicBezTo>
                  <a:cubicBezTo>
                    <a:pt x="11287" y="27909"/>
                    <a:pt x="11924" y="28911"/>
                    <a:pt x="12845" y="29502"/>
                  </a:cubicBezTo>
                  <a:cubicBezTo>
                    <a:pt x="13810" y="30124"/>
                    <a:pt x="14871" y="30245"/>
                    <a:pt x="15810" y="30351"/>
                  </a:cubicBezTo>
                  <a:cubicBezTo>
                    <a:pt x="16119" y="30387"/>
                    <a:pt x="16409" y="30419"/>
                    <a:pt x="16681" y="30467"/>
                  </a:cubicBezTo>
                  <a:cubicBezTo>
                    <a:pt x="17448" y="30604"/>
                    <a:pt x="18032" y="31020"/>
                    <a:pt x="18041" y="31300"/>
                  </a:cubicBezTo>
                  <a:cubicBezTo>
                    <a:pt x="18044" y="31358"/>
                    <a:pt x="18030" y="31474"/>
                    <a:pt x="18018" y="31576"/>
                  </a:cubicBezTo>
                  <a:cubicBezTo>
                    <a:pt x="17987" y="31839"/>
                    <a:pt x="17948" y="32168"/>
                    <a:pt x="18006" y="32548"/>
                  </a:cubicBezTo>
                  <a:cubicBezTo>
                    <a:pt x="18110" y="33235"/>
                    <a:pt x="18483" y="33835"/>
                    <a:pt x="19087" y="34284"/>
                  </a:cubicBezTo>
                  <a:cubicBezTo>
                    <a:pt x="19577" y="34648"/>
                    <a:pt x="20205" y="34895"/>
                    <a:pt x="20854" y="34980"/>
                  </a:cubicBezTo>
                  <a:cubicBezTo>
                    <a:pt x="21265" y="35034"/>
                    <a:pt x="21645" y="35036"/>
                    <a:pt x="22014" y="35037"/>
                  </a:cubicBezTo>
                  <a:cubicBezTo>
                    <a:pt x="22396" y="35040"/>
                    <a:pt x="22758" y="35042"/>
                    <a:pt x="23045" y="35110"/>
                  </a:cubicBezTo>
                  <a:cubicBezTo>
                    <a:pt x="23629" y="35250"/>
                    <a:pt x="24402" y="35975"/>
                    <a:pt x="25085" y="36615"/>
                  </a:cubicBezTo>
                  <a:cubicBezTo>
                    <a:pt x="25620" y="37116"/>
                    <a:pt x="26175" y="37636"/>
                    <a:pt x="26784" y="38051"/>
                  </a:cubicBezTo>
                  <a:cubicBezTo>
                    <a:pt x="27598" y="38606"/>
                    <a:pt x="28375" y="38875"/>
                    <a:pt x="29160" y="38875"/>
                  </a:cubicBezTo>
                  <a:cubicBezTo>
                    <a:pt x="29668" y="38875"/>
                    <a:pt x="30168" y="38760"/>
                    <a:pt x="30653" y="38532"/>
                  </a:cubicBezTo>
                  <a:cubicBezTo>
                    <a:pt x="31755" y="40213"/>
                    <a:pt x="32845" y="41936"/>
                    <a:pt x="33289" y="42646"/>
                  </a:cubicBezTo>
                  <a:cubicBezTo>
                    <a:pt x="33307" y="42673"/>
                    <a:pt x="33401" y="42828"/>
                    <a:pt x="33950" y="43726"/>
                  </a:cubicBezTo>
                  <a:cubicBezTo>
                    <a:pt x="34316" y="44322"/>
                    <a:pt x="34816" y="45142"/>
                    <a:pt x="34836" y="45175"/>
                  </a:cubicBezTo>
                  <a:lnTo>
                    <a:pt x="34838" y="45180"/>
                  </a:lnTo>
                  <a:cubicBezTo>
                    <a:pt x="35090" y="45591"/>
                    <a:pt x="35546" y="45847"/>
                    <a:pt x="36029" y="45847"/>
                  </a:cubicBezTo>
                  <a:cubicBezTo>
                    <a:pt x="36281" y="45847"/>
                    <a:pt x="36530" y="45779"/>
                    <a:pt x="36747" y="45649"/>
                  </a:cubicBezTo>
                  <a:cubicBezTo>
                    <a:pt x="37067" y="45457"/>
                    <a:pt x="37293" y="45152"/>
                    <a:pt x="37383" y="44792"/>
                  </a:cubicBezTo>
                  <a:cubicBezTo>
                    <a:pt x="37471" y="44432"/>
                    <a:pt x="37418" y="44059"/>
                    <a:pt x="37229" y="43742"/>
                  </a:cubicBezTo>
                  <a:cubicBezTo>
                    <a:pt x="35891" y="41468"/>
                    <a:pt x="34081" y="38555"/>
                    <a:pt x="32658" y="36385"/>
                  </a:cubicBezTo>
                  <a:cubicBezTo>
                    <a:pt x="33006" y="35587"/>
                    <a:pt x="33267" y="34593"/>
                    <a:pt x="33403" y="33541"/>
                  </a:cubicBezTo>
                  <a:cubicBezTo>
                    <a:pt x="33523" y="32626"/>
                    <a:pt x="33638" y="30889"/>
                    <a:pt x="33077" y="29530"/>
                  </a:cubicBezTo>
                  <a:cubicBezTo>
                    <a:pt x="32851" y="28982"/>
                    <a:pt x="32534" y="28542"/>
                    <a:pt x="32136" y="28224"/>
                  </a:cubicBezTo>
                  <a:cubicBezTo>
                    <a:pt x="31821" y="27972"/>
                    <a:pt x="31460" y="27800"/>
                    <a:pt x="31070" y="27714"/>
                  </a:cubicBezTo>
                  <a:cubicBezTo>
                    <a:pt x="30813" y="27657"/>
                    <a:pt x="30582" y="27649"/>
                    <a:pt x="30409" y="27649"/>
                  </a:cubicBezTo>
                  <a:cubicBezTo>
                    <a:pt x="30348" y="27649"/>
                    <a:pt x="30290" y="27652"/>
                    <a:pt x="30238" y="27652"/>
                  </a:cubicBezTo>
                  <a:lnTo>
                    <a:pt x="30235" y="27652"/>
                  </a:lnTo>
                  <a:cubicBezTo>
                    <a:pt x="30219" y="27544"/>
                    <a:pt x="30205" y="27384"/>
                    <a:pt x="30211" y="27147"/>
                  </a:cubicBezTo>
                  <a:cubicBezTo>
                    <a:pt x="30222" y="26735"/>
                    <a:pt x="30431" y="26014"/>
                    <a:pt x="30615" y="25379"/>
                  </a:cubicBezTo>
                  <a:cubicBezTo>
                    <a:pt x="30819" y="24679"/>
                    <a:pt x="31011" y="24017"/>
                    <a:pt x="31087" y="23384"/>
                  </a:cubicBezTo>
                  <a:cubicBezTo>
                    <a:pt x="31187" y="22573"/>
                    <a:pt x="31070" y="21938"/>
                    <a:pt x="30728" y="21443"/>
                  </a:cubicBezTo>
                  <a:cubicBezTo>
                    <a:pt x="30377" y="20934"/>
                    <a:pt x="29811" y="20622"/>
                    <a:pt x="29137" y="20566"/>
                  </a:cubicBezTo>
                  <a:cubicBezTo>
                    <a:pt x="29101" y="20563"/>
                    <a:pt x="29064" y="20562"/>
                    <a:pt x="29029" y="20562"/>
                  </a:cubicBezTo>
                  <a:cubicBezTo>
                    <a:pt x="29009" y="20562"/>
                    <a:pt x="28988" y="20562"/>
                    <a:pt x="28969" y="20563"/>
                  </a:cubicBezTo>
                  <a:cubicBezTo>
                    <a:pt x="28886" y="20567"/>
                    <a:pt x="28801" y="20571"/>
                    <a:pt x="28713" y="20577"/>
                  </a:cubicBezTo>
                  <a:cubicBezTo>
                    <a:pt x="28471" y="20589"/>
                    <a:pt x="28221" y="20603"/>
                    <a:pt x="27978" y="20603"/>
                  </a:cubicBezTo>
                  <a:cubicBezTo>
                    <a:pt x="27355" y="20603"/>
                    <a:pt x="26957" y="20510"/>
                    <a:pt x="26763" y="20322"/>
                  </a:cubicBezTo>
                  <a:cubicBezTo>
                    <a:pt x="26257" y="19833"/>
                    <a:pt x="25952" y="19020"/>
                    <a:pt x="25928" y="18093"/>
                  </a:cubicBezTo>
                  <a:cubicBezTo>
                    <a:pt x="25919" y="17754"/>
                    <a:pt x="25942" y="17395"/>
                    <a:pt x="25967" y="17016"/>
                  </a:cubicBezTo>
                  <a:cubicBezTo>
                    <a:pt x="26007" y="16407"/>
                    <a:pt x="26049" y="15778"/>
                    <a:pt x="25968" y="15102"/>
                  </a:cubicBezTo>
                  <a:cubicBezTo>
                    <a:pt x="25887" y="14411"/>
                    <a:pt x="25648" y="13726"/>
                    <a:pt x="25295" y="13179"/>
                  </a:cubicBezTo>
                  <a:cubicBezTo>
                    <a:pt x="24842" y="12474"/>
                    <a:pt x="24216" y="11988"/>
                    <a:pt x="23482" y="11773"/>
                  </a:cubicBezTo>
                  <a:cubicBezTo>
                    <a:pt x="23193" y="11688"/>
                    <a:pt x="22889" y="11646"/>
                    <a:pt x="22576" y="11646"/>
                  </a:cubicBezTo>
                  <a:cubicBezTo>
                    <a:pt x="21770" y="11646"/>
                    <a:pt x="21041" y="11924"/>
                    <a:pt x="20399" y="12170"/>
                  </a:cubicBezTo>
                  <a:cubicBezTo>
                    <a:pt x="19964" y="12337"/>
                    <a:pt x="19515" y="12508"/>
                    <a:pt x="19224" y="12508"/>
                  </a:cubicBezTo>
                  <a:cubicBezTo>
                    <a:pt x="19142" y="12508"/>
                    <a:pt x="19097" y="12495"/>
                    <a:pt x="19056" y="12475"/>
                  </a:cubicBezTo>
                  <a:cubicBezTo>
                    <a:pt x="19013" y="12454"/>
                    <a:pt x="18883" y="12390"/>
                    <a:pt x="18790" y="11967"/>
                  </a:cubicBezTo>
                  <a:cubicBezTo>
                    <a:pt x="18690" y="11510"/>
                    <a:pt x="18703" y="10919"/>
                    <a:pt x="18730" y="10399"/>
                  </a:cubicBezTo>
                  <a:cubicBezTo>
                    <a:pt x="18757" y="9885"/>
                    <a:pt x="18749" y="8886"/>
                    <a:pt x="18398" y="7962"/>
                  </a:cubicBezTo>
                  <a:cubicBezTo>
                    <a:pt x="18216" y="7480"/>
                    <a:pt x="17961" y="7075"/>
                    <a:pt x="17642" y="6754"/>
                  </a:cubicBezTo>
                  <a:cubicBezTo>
                    <a:pt x="17239" y="6350"/>
                    <a:pt x="16753" y="6094"/>
                    <a:pt x="16193" y="5994"/>
                  </a:cubicBezTo>
                  <a:cubicBezTo>
                    <a:pt x="16034" y="5964"/>
                    <a:pt x="15870" y="5951"/>
                    <a:pt x="15704" y="5951"/>
                  </a:cubicBezTo>
                  <a:cubicBezTo>
                    <a:pt x="15077" y="5951"/>
                    <a:pt x="14529" y="6157"/>
                    <a:pt x="14091" y="6324"/>
                  </a:cubicBezTo>
                  <a:cubicBezTo>
                    <a:pt x="13820" y="6425"/>
                    <a:pt x="13542" y="6530"/>
                    <a:pt x="13381" y="6530"/>
                  </a:cubicBezTo>
                  <a:lnTo>
                    <a:pt x="13367" y="6530"/>
                  </a:lnTo>
                  <a:cubicBezTo>
                    <a:pt x="13230" y="6524"/>
                    <a:pt x="13090" y="6389"/>
                    <a:pt x="13000" y="6277"/>
                  </a:cubicBezTo>
                  <a:cubicBezTo>
                    <a:pt x="12811" y="6046"/>
                    <a:pt x="12649" y="5694"/>
                    <a:pt x="12569" y="5336"/>
                  </a:cubicBezTo>
                  <a:cubicBezTo>
                    <a:pt x="12504" y="5040"/>
                    <a:pt x="12459" y="4719"/>
                    <a:pt x="12413" y="4377"/>
                  </a:cubicBezTo>
                  <a:cubicBezTo>
                    <a:pt x="12306" y="3599"/>
                    <a:pt x="12187" y="2717"/>
                    <a:pt x="11748" y="1878"/>
                  </a:cubicBezTo>
                  <a:cubicBezTo>
                    <a:pt x="11475" y="1358"/>
                    <a:pt x="11040" y="885"/>
                    <a:pt x="10522" y="549"/>
                  </a:cubicBezTo>
                  <a:cubicBezTo>
                    <a:pt x="9970" y="190"/>
                    <a:pt x="9360" y="1"/>
                    <a:pt x="8765"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2" name="Google Shape;2782;p55"/>
            <p:cNvSpPr/>
            <p:nvPr/>
          </p:nvSpPr>
          <p:spPr>
            <a:xfrm rot="-5128295">
              <a:off x="7567020" y="-75414"/>
              <a:ext cx="753881" cy="854373"/>
            </a:xfrm>
            <a:custGeom>
              <a:avLst/>
              <a:gdLst/>
              <a:ahLst/>
              <a:cxnLst/>
              <a:rect l="l" t="t" r="r" b="b"/>
              <a:pathLst>
                <a:path w="31988" h="36252" extrusionOk="0">
                  <a:moveTo>
                    <a:pt x="7650" y="0"/>
                  </a:moveTo>
                  <a:cubicBezTo>
                    <a:pt x="7345" y="0"/>
                    <a:pt x="7053" y="96"/>
                    <a:pt x="6813" y="316"/>
                  </a:cubicBezTo>
                  <a:cubicBezTo>
                    <a:pt x="5939" y="1115"/>
                    <a:pt x="6415" y="2886"/>
                    <a:pt x="5375" y="3453"/>
                  </a:cubicBezTo>
                  <a:cubicBezTo>
                    <a:pt x="5191" y="3553"/>
                    <a:pt x="5003" y="3593"/>
                    <a:pt x="4810" y="3593"/>
                  </a:cubicBezTo>
                  <a:cubicBezTo>
                    <a:pt x="4056" y="3593"/>
                    <a:pt x="3243" y="2975"/>
                    <a:pt x="2425" y="2918"/>
                  </a:cubicBezTo>
                  <a:cubicBezTo>
                    <a:pt x="2386" y="2916"/>
                    <a:pt x="2348" y="2914"/>
                    <a:pt x="2309" y="2914"/>
                  </a:cubicBezTo>
                  <a:cubicBezTo>
                    <a:pt x="1000" y="2914"/>
                    <a:pt x="75" y="4470"/>
                    <a:pt x="263" y="5791"/>
                  </a:cubicBezTo>
                  <a:cubicBezTo>
                    <a:pt x="456" y="7151"/>
                    <a:pt x="1419" y="8258"/>
                    <a:pt x="2341" y="9277"/>
                  </a:cubicBezTo>
                  <a:cubicBezTo>
                    <a:pt x="763" y="9373"/>
                    <a:pt x="0" y="11512"/>
                    <a:pt x="687" y="12936"/>
                  </a:cubicBezTo>
                  <a:cubicBezTo>
                    <a:pt x="1374" y="14360"/>
                    <a:pt x="2921" y="15137"/>
                    <a:pt x="4408" y="15672"/>
                  </a:cubicBezTo>
                  <a:cubicBezTo>
                    <a:pt x="5341" y="16009"/>
                    <a:pt x="6448" y="16459"/>
                    <a:pt x="6618" y="17434"/>
                  </a:cubicBezTo>
                  <a:cubicBezTo>
                    <a:pt x="6732" y="18080"/>
                    <a:pt x="6367" y="18707"/>
                    <a:pt x="6282" y="19356"/>
                  </a:cubicBezTo>
                  <a:cubicBezTo>
                    <a:pt x="6119" y="20595"/>
                    <a:pt x="7017" y="21779"/>
                    <a:pt x="8130" y="22348"/>
                  </a:cubicBezTo>
                  <a:cubicBezTo>
                    <a:pt x="9242" y="22919"/>
                    <a:pt x="10530" y="23010"/>
                    <a:pt x="11777" y="23090"/>
                  </a:cubicBezTo>
                  <a:cubicBezTo>
                    <a:pt x="10833" y="24281"/>
                    <a:pt x="11161" y="26262"/>
                    <a:pt x="12440" y="27085"/>
                  </a:cubicBezTo>
                  <a:cubicBezTo>
                    <a:pt x="13414" y="27711"/>
                    <a:pt x="14657" y="27659"/>
                    <a:pt x="15797" y="27863"/>
                  </a:cubicBezTo>
                  <a:cubicBezTo>
                    <a:pt x="16938" y="28066"/>
                    <a:pt x="18198" y="28785"/>
                    <a:pt x="18239" y="29942"/>
                  </a:cubicBezTo>
                  <a:cubicBezTo>
                    <a:pt x="18252" y="30310"/>
                    <a:pt x="18134" y="30677"/>
                    <a:pt x="18190" y="31041"/>
                  </a:cubicBezTo>
                  <a:cubicBezTo>
                    <a:pt x="18304" y="31811"/>
                    <a:pt x="19138" y="32267"/>
                    <a:pt x="19909" y="32367"/>
                  </a:cubicBezTo>
                  <a:cubicBezTo>
                    <a:pt x="20680" y="32468"/>
                    <a:pt x="21476" y="32341"/>
                    <a:pt x="22234" y="32522"/>
                  </a:cubicBezTo>
                  <a:cubicBezTo>
                    <a:pt x="24249" y="33004"/>
                    <a:pt x="25936" y="36251"/>
                    <a:pt x="28044" y="36251"/>
                  </a:cubicBezTo>
                  <a:cubicBezTo>
                    <a:pt x="28545" y="36251"/>
                    <a:pt x="29070" y="36067"/>
                    <a:pt x="29629" y="35619"/>
                  </a:cubicBezTo>
                  <a:cubicBezTo>
                    <a:pt x="31049" y="34479"/>
                    <a:pt x="31988" y="28191"/>
                    <a:pt x="29673" y="27683"/>
                  </a:cubicBezTo>
                  <a:cubicBezTo>
                    <a:pt x="29549" y="27656"/>
                    <a:pt x="29422" y="27650"/>
                    <a:pt x="29294" y="27650"/>
                  </a:cubicBezTo>
                  <a:cubicBezTo>
                    <a:pt x="29197" y="27650"/>
                    <a:pt x="29099" y="27653"/>
                    <a:pt x="29002" y="27653"/>
                  </a:cubicBezTo>
                  <a:cubicBezTo>
                    <a:pt x="28822" y="27653"/>
                    <a:pt x="28644" y="27641"/>
                    <a:pt x="28478" y="27573"/>
                  </a:cubicBezTo>
                  <a:cubicBezTo>
                    <a:pt x="27851" y="27316"/>
                    <a:pt x="27769" y="26477"/>
                    <a:pt x="27786" y="25802"/>
                  </a:cubicBezTo>
                  <a:cubicBezTo>
                    <a:pt x="27829" y="24055"/>
                    <a:pt x="29725" y="20711"/>
                    <a:pt x="27914" y="20562"/>
                  </a:cubicBezTo>
                  <a:lnTo>
                    <a:pt x="27914" y="20562"/>
                  </a:lnTo>
                  <a:cubicBezTo>
                    <a:pt x="27595" y="20576"/>
                    <a:pt x="27235" y="20601"/>
                    <a:pt x="26865" y="20601"/>
                  </a:cubicBezTo>
                  <a:cubicBezTo>
                    <a:pt x="26098" y="20601"/>
                    <a:pt x="25292" y="20492"/>
                    <a:pt x="24734" y="19951"/>
                  </a:cubicBezTo>
                  <a:cubicBezTo>
                    <a:pt x="23907" y="19149"/>
                    <a:pt x="23533" y="17966"/>
                    <a:pt x="23501" y="16814"/>
                  </a:cubicBezTo>
                  <a:cubicBezTo>
                    <a:pt x="23475" y="15856"/>
                    <a:pt x="23663" y="14895"/>
                    <a:pt x="23550" y="13944"/>
                  </a:cubicBezTo>
                  <a:cubicBezTo>
                    <a:pt x="23437" y="12991"/>
                    <a:pt x="22917" y="11990"/>
                    <a:pt x="21997" y="11719"/>
                  </a:cubicBezTo>
                  <a:cubicBezTo>
                    <a:pt x="21820" y="11667"/>
                    <a:pt x="21641" y="11645"/>
                    <a:pt x="21461" y="11645"/>
                  </a:cubicBezTo>
                  <a:cubicBezTo>
                    <a:pt x="20345" y="11645"/>
                    <a:pt x="19184" y="12507"/>
                    <a:pt x="18110" y="12507"/>
                  </a:cubicBezTo>
                  <a:cubicBezTo>
                    <a:pt x="17854" y="12507"/>
                    <a:pt x="17603" y="12459"/>
                    <a:pt x="17359" y="12338"/>
                  </a:cubicBezTo>
                  <a:cubicBezTo>
                    <a:pt x="16253" y="11790"/>
                    <a:pt x="16243" y="10250"/>
                    <a:pt x="16306" y="9018"/>
                  </a:cubicBezTo>
                  <a:cubicBezTo>
                    <a:pt x="16369" y="7784"/>
                    <a:pt x="16065" y="6189"/>
                    <a:pt x="14850" y="5973"/>
                  </a:cubicBezTo>
                  <a:cubicBezTo>
                    <a:pt x="14763" y="5957"/>
                    <a:pt x="14678" y="5950"/>
                    <a:pt x="14592" y="5950"/>
                  </a:cubicBezTo>
                  <a:cubicBezTo>
                    <a:pt x="13811" y="5950"/>
                    <a:pt x="13066" y="6531"/>
                    <a:pt x="12268" y="6531"/>
                  </a:cubicBezTo>
                  <a:cubicBezTo>
                    <a:pt x="12244" y="6531"/>
                    <a:pt x="12219" y="6530"/>
                    <a:pt x="12195" y="6529"/>
                  </a:cubicBezTo>
                  <a:cubicBezTo>
                    <a:pt x="11119" y="6481"/>
                    <a:pt x="10410" y="5360"/>
                    <a:pt x="10175" y="4310"/>
                  </a:cubicBezTo>
                  <a:cubicBezTo>
                    <a:pt x="9941" y="3260"/>
                    <a:pt x="9970" y="2127"/>
                    <a:pt x="9471" y="1174"/>
                  </a:cubicBezTo>
                  <a:cubicBezTo>
                    <a:pt x="9123" y="509"/>
                    <a:pt x="8353" y="0"/>
                    <a:pt x="76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3" name="Google Shape;2783;p55"/>
            <p:cNvSpPr/>
            <p:nvPr/>
          </p:nvSpPr>
          <p:spPr>
            <a:xfrm rot="-5128295">
              <a:off x="7683191" y="-189567"/>
              <a:ext cx="755248" cy="959815"/>
            </a:xfrm>
            <a:custGeom>
              <a:avLst/>
              <a:gdLst/>
              <a:ahLst/>
              <a:cxnLst/>
              <a:rect l="l" t="t" r="r" b="b"/>
              <a:pathLst>
                <a:path w="32046" h="40726" extrusionOk="0">
                  <a:moveTo>
                    <a:pt x="5208" y="0"/>
                  </a:moveTo>
                  <a:cubicBezTo>
                    <a:pt x="5172" y="0"/>
                    <a:pt x="5136" y="24"/>
                    <a:pt x="5132" y="70"/>
                  </a:cubicBezTo>
                  <a:cubicBezTo>
                    <a:pt x="5022" y="1655"/>
                    <a:pt x="4984" y="3283"/>
                    <a:pt x="4952" y="4872"/>
                  </a:cubicBezTo>
                  <a:cubicBezTo>
                    <a:pt x="4948" y="5132"/>
                    <a:pt x="4937" y="5822"/>
                    <a:pt x="4937" y="6073"/>
                  </a:cubicBezTo>
                  <a:cubicBezTo>
                    <a:pt x="4935" y="6156"/>
                    <a:pt x="4935" y="6240"/>
                    <a:pt x="4934" y="6323"/>
                  </a:cubicBezTo>
                  <a:cubicBezTo>
                    <a:pt x="3978" y="5415"/>
                    <a:pt x="2979" y="4477"/>
                    <a:pt x="2142" y="3705"/>
                  </a:cubicBezTo>
                  <a:cubicBezTo>
                    <a:pt x="2127" y="3691"/>
                    <a:pt x="2109" y="3685"/>
                    <a:pt x="2091" y="3685"/>
                  </a:cubicBezTo>
                  <a:cubicBezTo>
                    <a:pt x="2070" y="3685"/>
                    <a:pt x="2050" y="3693"/>
                    <a:pt x="2035" y="3709"/>
                  </a:cubicBezTo>
                  <a:cubicBezTo>
                    <a:pt x="2006" y="3739"/>
                    <a:pt x="2007" y="3789"/>
                    <a:pt x="2039" y="3816"/>
                  </a:cubicBezTo>
                  <a:cubicBezTo>
                    <a:pt x="3415" y="5106"/>
                    <a:pt x="5262" y="6886"/>
                    <a:pt x="6591" y="8204"/>
                  </a:cubicBezTo>
                  <a:cubicBezTo>
                    <a:pt x="7091" y="8705"/>
                    <a:pt x="7607" y="9228"/>
                    <a:pt x="8125" y="9760"/>
                  </a:cubicBezTo>
                  <a:cubicBezTo>
                    <a:pt x="8096" y="9755"/>
                    <a:pt x="8068" y="9748"/>
                    <a:pt x="8037" y="9743"/>
                  </a:cubicBezTo>
                  <a:cubicBezTo>
                    <a:pt x="5425" y="9260"/>
                    <a:pt x="2753" y="9008"/>
                    <a:pt x="95" y="9008"/>
                  </a:cubicBezTo>
                  <a:cubicBezTo>
                    <a:pt x="90" y="9008"/>
                    <a:pt x="84" y="9008"/>
                    <a:pt x="79" y="9008"/>
                  </a:cubicBezTo>
                  <a:cubicBezTo>
                    <a:pt x="39" y="9008"/>
                    <a:pt x="5" y="9039"/>
                    <a:pt x="2" y="9080"/>
                  </a:cubicBezTo>
                  <a:cubicBezTo>
                    <a:pt x="0" y="9122"/>
                    <a:pt x="33" y="9157"/>
                    <a:pt x="75" y="9160"/>
                  </a:cubicBezTo>
                  <a:cubicBezTo>
                    <a:pt x="1489" y="9240"/>
                    <a:pt x="2904" y="9341"/>
                    <a:pt x="4314" y="9485"/>
                  </a:cubicBezTo>
                  <a:cubicBezTo>
                    <a:pt x="5525" y="9606"/>
                    <a:pt x="6802" y="9766"/>
                    <a:pt x="8006" y="9934"/>
                  </a:cubicBezTo>
                  <a:cubicBezTo>
                    <a:pt x="8117" y="9952"/>
                    <a:pt x="8230" y="9968"/>
                    <a:pt x="8342" y="9984"/>
                  </a:cubicBezTo>
                  <a:cubicBezTo>
                    <a:pt x="9156" y="10819"/>
                    <a:pt x="9970" y="11666"/>
                    <a:pt x="10731" y="12475"/>
                  </a:cubicBezTo>
                  <a:cubicBezTo>
                    <a:pt x="11359" y="13148"/>
                    <a:pt x="12244" y="14123"/>
                    <a:pt x="12872" y="14800"/>
                  </a:cubicBezTo>
                  <a:cubicBezTo>
                    <a:pt x="13228" y="15204"/>
                    <a:pt x="13672" y="15704"/>
                    <a:pt x="14103" y="16189"/>
                  </a:cubicBezTo>
                  <a:cubicBezTo>
                    <a:pt x="13741" y="16163"/>
                    <a:pt x="13378" y="16144"/>
                    <a:pt x="13016" y="16123"/>
                  </a:cubicBezTo>
                  <a:cubicBezTo>
                    <a:pt x="11788" y="16064"/>
                    <a:pt x="10556" y="16033"/>
                    <a:pt x="9324" y="16033"/>
                  </a:cubicBezTo>
                  <a:cubicBezTo>
                    <a:pt x="7959" y="16033"/>
                    <a:pt x="6593" y="16071"/>
                    <a:pt x="5233" y="16150"/>
                  </a:cubicBezTo>
                  <a:cubicBezTo>
                    <a:pt x="5131" y="16161"/>
                    <a:pt x="5147" y="16301"/>
                    <a:pt x="5238" y="16302"/>
                  </a:cubicBezTo>
                  <a:lnTo>
                    <a:pt x="7460" y="16294"/>
                  </a:lnTo>
                  <a:cubicBezTo>
                    <a:pt x="7573" y="16294"/>
                    <a:pt x="7687" y="16294"/>
                    <a:pt x="7801" y="16294"/>
                  </a:cubicBezTo>
                  <a:cubicBezTo>
                    <a:pt x="9152" y="16294"/>
                    <a:pt x="10556" y="16305"/>
                    <a:pt x="11900" y="16323"/>
                  </a:cubicBezTo>
                  <a:lnTo>
                    <a:pt x="14121" y="16357"/>
                  </a:lnTo>
                  <a:cubicBezTo>
                    <a:pt x="14156" y="16357"/>
                    <a:pt x="14190" y="16334"/>
                    <a:pt x="14201" y="16299"/>
                  </a:cubicBezTo>
                  <a:cubicBezTo>
                    <a:pt x="14475" y="16609"/>
                    <a:pt x="14738" y="16908"/>
                    <a:pt x="14964" y="17170"/>
                  </a:cubicBezTo>
                  <a:cubicBezTo>
                    <a:pt x="16355" y="18782"/>
                    <a:pt x="17774" y="20493"/>
                    <a:pt x="19126" y="22188"/>
                  </a:cubicBezTo>
                  <a:cubicBezTo>
                    <a:pt x="16204" y="22220"/>
                    <a:pt x="13234" y="22330"/>
                    <a:pt x="10320" y="22504"/>
                  </a:cubicBezTo>
                  <a:cubicBezTo>
                    <a:pt x="10217" y="22515"/>
                    <a:pt x="10232" y="22654"/>
                    <a:pt x="10325" y="22656"/>
                  </a:cubicBezTo>
                  <a:cubicBezTo>
                    <a:pt x="12155" y="22642"/>
                    <a:pt x="14066" y="22586"/>
                    <a:pt x="15897" y="22517"/>
                  </a:cubicBezTo>
                  <a:cubicBezTo>
                    <a:pt x="16966" y="22474"/>
                    <a:pt x="18168" y="22421"/>
                    <a:pt x="19238" y="22353"/>
                  </a:cubicBezTo>
                  <a:cubicBezTo>
                    <a:pt x="19243" y="22353"/>
                    <a:pt x="19248" y="22352"/>
                    <a:pt x="19254" y="22351"/>
                  </a:cubicBezTo>
                  <a:cubicBezTo>
                    <a:pt x="19557" y="22733"/>
                    <a:pt x="19858" y="23114"/>
                    <a:pt x="20153" y="23493"/>
                  </a:cubicBezTo>
                  <a:cubicBezTo>
                    <a:pt x="20418" y="23823"/>
                    <a:pt x="20798" y="24331"/>
                    <a:pt x="21059" y="24673"/>
                  </a:cubicBezTo>
                  <a:cubicBezTo>
                    <a:pt x="21574" y="25346"/>
                    <a:pt x="22353" y="26374"/>
                    <a:pt x="22841" y="27054"/>
                  </a:cubicBezTo>
                  <a:cubicBezTo>
                    <a:pt x="22971" y="27231"/>
                    <a:pt x="23102" y="27410"/>
                    <a:pt x="23233" y="27590"/>
                  </a:cubicBezTo>
                  <a:cubicBezTo>
                    <a:pt x="23167" y="27580"/>
                    <a:pt x="23101" y="27569"/>
                    <a:pt x="23035" y="27561"/>
                  </a:cubicBezTo>
                  <a:cubicBezTo>
                    <a:pt x="22135" y="27434"/>
                    <a:pt x="21226" y="27378"/>
                    <a:pt x="20316" y="27378"/>
                  </a:cubicBezTo>
                  <a:cubicBezTo>
                    <a:pt x="19204" y="27378"/>
                    <a:pt x="18090" y="27461"/>
                    <a:pt x="16991" y="27596"/>
                  </a:cubicBezTo>
                  <a:cubicBezTo>
                    <a:pt x="16893" y="27611"/>
                    <a:pt x="16912" y="27747"/>
                    <a:pt x="17001" y="27747"/>
                  </a:cubicBezTo>
                  <a:cubicBezTo>
                    <a:pt x="17002" y="27747"/>
                    <a:pt x="17004" y="27747"/>
                    <a:pt x="17005" y="27747"/>
                  </a:cubicBezTo>
                  <a:cubicBezTo>
                    <a:pt x="17541" y="27722"/>
                    <a:pt x="18076" y="27699"/>
                    <a:pt x="18611" y="27677"/>
                  </a:cubicBezTo>
                  <a:cubicBezTo>
                    <a:pt x="19167" y="27657"/>
                    <a:pt x="19731" y="27645"/>
                    <a:pt x="20294" y="27645"/>
                  </a:cubicBezTo>
                  <a:cubicBezTo>
                    <a:pt x="20669" y="27645"/>
                    <a:pt x="21044" y="27650"/>
                    <a:pt x="21415" y="27662"/>
                  </a:cubicBezTo>
                  <a:cubicBezTo>
                    <a:pt x="21916" y="27677"/>
                    <a:pt x="22514" y="27713"/>
                    <a:pt x="23014" y="27752"/>
                  </a:cubicBezTo>
                  <a:cubicBezTo>
                    <a:pt x="23135" y="27764"/>
                    <a:pt x="23254" y="27774"/>
                    <a:pt x="23375" y="27784"/>
                  </a:cubicBezTo>
                  <a:cubicBezTo>
                    <a:pt x="24352" y="29131"/>
                    <a:pt x="25367" y="30573"/>
                    <a:pt x="26271" y="31912"/>
                  </a:cubicBezTo>
                  <a:cubicBezTo>
                    <a:pt x="27491" y="33681"/>
                    <a:pt x="29176" y="36316"/>
                    <a:pt x="30327" y="38146"/>
                  </a:cubicBezTo>
                  <a:cubicBezTo>
                    <a:pt x="30327" y="38146"/>
                    <a:pt x="31880" y="40686"/>
                    <a:pt x="31880" y="40686"/>
                  </a:cubicBezTo>
                  <a:cubicBezTo>
                    <a:pt x="31880" y="40686"/>
                    <a:pt x="31880" y="40686"/>
                    <a:pt x="31880" y="40686"/>
                  </a:cubicBezTo>
                  <a:lnTo>
                    <a:pt x="31880" y="40686"/>
                  </a:lnTo>
                  <a:cubicBezTo>
                    <a:pt x="31896" y="40711"/>
                    <a:pt x="31923" y="40725"/>
                    <a:pt x="31951" y="40725"/>
                  </a:cubicBezTo>
                  <a:cubicBezTo>
                    <a:pt x="31966" y="40725"/>
                    <a:pt x="31980" y="40721"/>
                    <a:pt x="31993" y="40713"/>
                  </a:cubicBezTo>
                  <a:cubicBezTo>
                    <a:pt x="32034" y="40687"/>
                    <a:pt x="32046" y="40635"/>
                    <a:pt x="32021" y="40597"/>
                  </a:cubicBezTo>
                  <a:cubicBezTo>
                    <a:pt x="30679" y="38312"/>
                    <a:pt x="28759" y="35224"/>
                    <a:pt x="27299" y="33012"/>
                  </a:cubicBezTo>
                  <a:cubicBezTo>
                    <a:pt x="26810" y="32287"/>
                    <a:pt x="26128" y="31260"/>
                    <a:pt x="25635" y="30541"/>
                  </a:cubicBezTo>
                  <a:cubicBezTo>
                    <a:pt x="25132" y="29826"/>
                    <a:pt x="24432" y="28807"/>
                    <a:pt x="23924" y="28103"/>
                  </a:cubicBezTo>
                  <a:cubicBezTo>
                    <a:pt x="23635" y="27705"/>
                    <a:pt x="23197" y="27102"/>
                    <a:pt x="22818" y="26584"/>
                  </a:cubicBezTo>
                  <a:cubicBezTo>
                    <a:pt x="22821" y="26453"/>
                    <a:pt x="22822" y="26322"/>
                    <a:pt x="22822" y="26190"/>
                  </a:cubicBezTo>
                  <a:cubicBezTo>
                    <a:pt x="22850" y="24035"/>
                    <a:pt x="22999" y="21871"/>
                    <a:pt x="23275" y="19736"/>
                  </a:cubicBezTo>
                  <a:cubicBezTo>
                    <a:pt x="23281" y="19680"/>
                    <a:pt x="23241" y="19651"/>
                    <a:pt x="23201" y="19651"/>
                  </a:cubicBezTo>
                  <a:cubicBezTo>
                    <a:pt x="23167" y="19651"/>
                    <a:pt x="23134" y="19671"/>
                    <a:pt x="23125" y="19711"/>
                  </a:cubicBezTo>
                  <a:cubicBezTo>
                    <a:pt x="23011" y="20278"/>
                    <a:pt x="22918" y="20850"/>
                    <a:pt x="22846" y="21425"/>
                  </a:cubicBezTo>
                  <a:cubicBezTo>
                    <a:pt x="22645" y="22998"/>
                    <a:pt x="22563" y="24607"/>
                    <a:pt x="22629" y="26193"/>
                  </a:cubicBezTo>
                  <a:cubicBezTo>
                    <a:pt x="22632" y="26241"/>
                    <a:pt x="22634" y="26287"/>
                    <a:pt x="22636" y="26334"/>
                  </a:cubicBezTo>
                  <a:cubicBezTo>
                    <a:pt x="22546" y="26212"/>
                    <a:pt x="22463" y="26098"/>
                    <a:pt x="22390" y="25997"/>
                  </a:cubicBezTo>
                  <a:cubicBezTo>
                    <a:pt x="21981" y="25452"/>
                    <a:pt x="21225" y="24459"/>
                    <a:pt x="20818" y="23918"/>
                  </a:cubicBezTo>
                  <a:cubicBezTo>
                    <a:pt x="19893" y="22715"/>
                    <a:pt x="18931" y="21507"/>
                    <a:pt x="17950" y="20312"/>
                  </a:cubicBezTo>
                  <a:cubicBezTo>
                    <a:pt x="18078" y="17407"/>
                    <a:pt x="18252" y="14246"/>
                    <a:pt x="18453" y="11350"/>
                  </a:cubicBezTo>
                  <a:cubicBezTo>
                    <a:pt x="18454" y="11296"/>
                    <a:pt x="18417" y="11270"/>
                    <a:pt x="18378" y="11270"/>
                  </a:cubicBezTo>
                  <a:cubicBezTo>
                    <a:pt x="18343" y="11270"/>
                    <a:pt x="18308" y="11292"/>
                    <a:pt x="18302" y="11335"/>
                  </a:cubicBezTo>
                  <a:cubicBezTo>
                    <a:pt x="18256" y="11709"/>
                    <a:pt x="18217" y="12085"/>
                    <a:pt x="18176" y="12460"/>
                  </a:cubicBezTo>
                  <a:cubicBezTo>
                    <a:pt x="17987" y="14338"/>
                    <a:pt x="17861" y="16224"/>
                    <a:pt x="17808" y="18110"/>
                  </a:cubicBezTo>
                  <a:cubicBezTo>
                    <a:pt x="17792" y="18754"/>
                    <a:pt x="17778" y="19450"/>
                    <a:pt x="17779" y="20105"/>
                  </a:cubicBezTo>
                  <a:cubicBezTo>
                    <a:pt x="16834" y="18957"/>
                    <a:pt x="15872" y="17822"/>
                    <a:pt x="14914" y="16722"/>
                  </a:cubicBezTo>
                  <a:cubicBezTo>
                    <a:pt x="14349" y="16091"/>
                    <a:pt x="13497" y="15118"/>
                    <a:pt x="12932" y="14497"/>
                  </a:cubicBezTo>
                  <a:cubicBezTo>
                    <a:pt x="12452" y="13980"/>
                    <a:pt x="11855" y="13326"/>
                    <a:pt x="11304" y="12736"/>
                  </a:cubicBezTo>
                  <a:cubicBezTo>
                    <a:pt x="11333" y="12723"/>
                    <a:pt x="11354" y="12695"/>
                    <a:pt x="11355" y="12660"/>
                  </a:cubicBezTo>
                  <a:cubicBezTo>
                    <a:pt x="11365" y="12327"/>
                    <a:pt x="11409" y="10691"/>
                    <a:pt x="11419" y="10390"/>
                  </a:cubicBezTo>
                  <a:cubicBezTo>
                    <a:pt x="11469" y="8807"/>
                    <a:pt x="11575" y="6997"/>
                    <a:pt x="11676" y="5404"/>
                  </a:cubicBezTo>
                  <a:cubicBezTo>
                    <a:pt x="11677" y="5351"/>
                    <a:pt x="11639" y="5324"/>
                    <a:pt x="11601" y="5324"/>
                  </a:cubicBezTo>
                  <a:cubicBezTo>
                    <a:pt x="11566" y="5324"/>
                    <a:pt x="11531" y="5346"/>
                    <a:pt x="11524" y="5390"/>
                  </a:cubicBezTo>
                  <a:cubicBezTo>
                    <a:pt x="11444" y="5990"/>
                    <a:pt x="11378" y="6594"/>
                    <a:pt x="11326" y="7200"/>
                  </a:cubicBezTo>
                  <a:cubicBezTo>
                    <a:pt x="11197" y="8708"/>
                    <a:pt x="11140" y="10238"/>
                    <a:pt x="11161" y="11750"/>
                  </a:cubicBezTo>
                  <a:cubicBezTo>
                    <a:pt x="11167" y="12037"/>
                    <a:pt x="11172" y="12323"/>
                    <a:pt x="11186" y="12609"/>
                  </a:cubicBezTo>
                  <a:cubicBezTo>
                    <a:pt x="10998" y="12408"/>
                    <a:pt x="10815" y="12217"/>
                    <a:pt x="10647" y="12042"/>
                  </a:cubicBezTo>
                  <a:cubicBezTo>
                    <a:pt x="10006" y="11366"/>
                    <a:pt x="9317" y="10656"/>
                    <a:pt x="8623" y="9952"/>
                  </a:cubicBezTo>
                  <a:cubicBezTo>
                    <a:pt x="8624" y="9949"/>
                    <a:pt x="8625" y="9945"/>
                    <a:pt x="8625" y="9943"/>
                  </a:cubicBezTo>
                  <a:cubicBezTo>
                    <a:pt x="8635" y="9898"/>
                    <a:pt x="8605" y="9853"/>
                    <a:pt x="8561" y="9845"/>
                  </a:cubicBezTo>
                  <a:cubicBezTo>
                    <a:pt x="8542" y="9842"/>
                    <a:pt x="8525" y="9839"/>
                    <a:pt x="8508" y="9835"/>
                  </a:cubicBezTo>
                  <a:cubicBezTo>
                    <a:pt x="7907" y="9227"/>
                    <a:pt x="7307" y="8626"/>
                    <a:pt x="6736" y="8057"/>
                  </a:cubicBezTo>
                  <a:cubicBezTo>
                    <a:pt x="6242" y="7576"/>
                    <a:pt x="5682" y="7035"/>
                    <a:pt x="5099" y="6481"/>
                  </a:cubicBezTo>
                  <a:cubicBezTo>
                    <a:pt x="5263" y="4355"/>
                    <a:pt x="5291" y="2206"/>
                    <a:pt x="5284" y="75"/>
                  </a:cubicBezTo>
                  <a:cubicBezTo>
                    <a:pt x="5282" y="25"/>
                    <a:pt x="5245" y="0"/>
                    <a:pt x="5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36" name="Google Shape;2836;p55"/>
          <p:cNvGrpSpPr/>
          <p:nvPr/>
        </p:nvGrpSpPr>
        <p:grpSpPr>
          <a:xfrm>
            <a:off x="8221623" y="4178417"/>
            <a:ext cx="969283" cy="1291505"/>
            <a:chOff x="8221623" y="4178417"/>
            <a:chExt cx="969283" cy="1291505"/>
          </a:xfrm>
        </p:grpSpPr>
        <p:sp>
          <p:nvSpPr>
            <p:cNvPr id="2837" name="Google Shape;2837;p55"/>
            <p:cNvSpPr/>
            <p:nvPr/>
          </p:nvSpPr>
          <p:spPr>
            <a:xfrm rot="-677718">
              <a:off x="8328507" y="4241113"/>
              <a:ext cx="755515" cy="1166112"/>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8" name="Google Shape;2838;p55"/>
            <p:cNvSpPr/>
            <p:nvPr/>
          </p:nvSpPr>
          <p:spPr>
            <a:xfrm rot="-677718">
              <a:off x="8356799" y="4284720"/>
              <a:ext cx="684628" cy="930746"/>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39" name="Google Shape;2839;p55"/>
            <p:cNvGrpSpPr/>
            <p:nvPr/>
          </p:nvGrpSpPr>
          <p:grpSpPr>
            <a:xfrm rot="-677718">
              <a:off x="8401471" y="4324726"/>
              <a:ext cx="597247" cy="1040065"/>
              <a:chOff x="7600153" y="2327795"/>
              <a:chExt cx="1296897" cy="2258458"/>
            </a:xfrm>
          </p:grpSpPr>
          <p:sp>
            <p:nvSpPr>
              <p:cNvPr id="2840" name="Google Shape;2840;p55"/>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1" name="Google Shape;2841;p55"/>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2" name="Google Shape;2842;p55"/>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3" name="Google Shape;2843;p55"/>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4" name="Google Shape;2844;p55"/>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5" name="Google Shape;2845;p55"/>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6" name="Google Shape;2846;p55"/>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7" name="Google Shape;2847;p55"/>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8" name="Google Shape;2848;p55"/>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9" name="Google Shape;2849;p55"/>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0" name="Google Shape;2850;p55"/>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51" name="Google Shape;2851;p55"/>
          <p:cNvGrpSpPr/>
          <p:nvPr/>
        </p:nvGrpSpPr>
        <p:grpSpPr>
          <a:xfrm>
            <a:off x="8388627" y="3222910"/>
            <a:ext cx="870631" cy="1485773"/>
            <a:chOff x="8388627" y="3222910"/>
            <a:chExt cx="870631" cy="1485773"/>
          </a:xfrm>
        </p:grpSpPr>
        <p:sp>
          <p:nvSpPr>
            <p:cNvPr id="2852" name="Google Shape;2852;p55"/>
            <p:cNvSpPr/>
            <p:nvPr/>
          </p:nvSpPr>
          <p:spPr>
            <a:xfrm rot="-658172">
              <a:off x="8515614" y="3268846"/>
              <a:ext cx="616657" cy="1393899"/>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3" name="Google Shape;2853;p55"/>
            <p:cNvSpPr/>
            <p:nvPr/>
          </p:nvSpPr>
          <p:spPr>
            <a:xfrm rot="-658172">
              <a:off x="8651367" y="3310579"/>
              <a:ext cx="155483" cy="314943"/>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4" name="Google Shape;2854;p55"/>
            <p:cNvSpPr/>
            <p:nvPr/>
          </p:nvSpPr>
          <p:spPr>
            <a:xfrm rot="-658172">
              <a:off x="8754556" y="3573817"/>
              <a:ext cx="236801" cy="24802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5" name="Google Shape;2855;p55"/>
            <p:cNvSpPr/>
            <p:nvPr/>
          </p:nvSpPr>
          <p:spPr>
            <a:xfrm rot="-658172">
              <a:off x="8486306" y="3573446"/>
              <a:ext cx="205169" cy="236376"/>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6" name="Google Shape;2856;p55"/>
            <p:cNvSpPr/>
            <p:nvPr/>
          </p:nvSpPr>
          <p:spPr>
            <a:xfrm rot="-658172">
              <a:off x="8564668" y="3777520"/>
              <a:ext cx="228024" cy="253780"/>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7" name="Google Shape;2857;p55"/>
            <p:cNvSpPr/>
            <p:nvPr/>
          </p:nvSpPr>
          <p:spPr>
            <a:xfrm rot="-658172">
              <a:off x="8847901" y="3780322"/>
              <a:ext cx="192366" cy="269458"/>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8" name="Google Shape;2858;p55"/>
            <p:cNvSpPr/>
            <p:nvPr/>
          </p:nvSpPr>
          <p:spPr>
            <a:xfrm rot="-658172">
              <a:off x="8702074" y="4052189"/>
              <a:ext cx="223473" cy="232000"/>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9" name="Google Shape;2859;p55"/>
            <p:cNvSpPr/>
            <p:nvPr/>
          </p:nvSpPr>
          <p:spPr>
            <a:xfrm rot="-658172">
              <a:off x="8986735" y="3983070"/>
              <a:ext cx="146256" cy="275159"/>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0" name="Google Shape;2860;p55"/>
            <p:cNvSpPr/>
            <p:nvPr/>
          </p:nvSpPr>
          <p:spPr>
            <a:xfrm rot="-658172">
              <a:off x="8608671" y="3396594"/>
              <a:ext cx="494656" cy="1228039"/>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TextBox 169">
            <a:extLst>
              <a:ext uri="{FF2B5EF4-FFF2-40B4-BE49-F238E27FC236}">
                <a16:creationId xmlns:a16="http://schemas.microsoft.com/office/drawing/2014/main" id="{56946627-CC90-4103-AA58-82F4E358BD77}"/>
              </a:ext>
            </a:extLst>
          </p:cNvPr>
          <p:cNvSpPr txBox="1"/>
          <p:nvPr/>
        </p:nvSpPr>
        <p:spPr>
          <a:xfrm>
            <a:off x="2919668" y="755936"/>
            <a:ext cx="5191386" cy="3965696"/>
          </a:xfrm>
          <a:prstGeom prst="roundRect">
            <a:avLst/>
          </a:prstGeom>
          <a:solidFill>
            <a:schemeClr val="accent2"/>
          </a:solidFill>
          <a:ln w="28575">
            <a:solidFill>
              <a:schemeClr val="accent6"/>
            </a:solidFill>
            <a:prstDash val="lgDash"/>
          </a:ln>
        </p:spPr>
        <p:txBody>
          <a:bodyPr wrap="square">
            <a:spAutoFit/>
          </a:bodyPr>
          <a:lstStyle/>
          <a:p>
            <a:pPr algn="just">
              <a:lnSpc>
                <a:spcPct val="150000"/>
              </a:lnSpc>
              <a:spcBef>
                <a:spcPts val="600"/>
              </a:spcBef>
              <a:spcAft>
                <a:spcPts val="1000"/>
              </a:spcAft>
            </a:pPr>
            <a:r>
              <a:rPr lang="en-US" sz="2200" dirty="0">
                <a:solidFill>
                  <a:srgbClr val="000000"/>
                </a:solidFill>
                <a:effectLst/>
                <a:latin typeface="+mj-lt"/>
                <a:ea typeface="Times New Roman" panose="02020603050405020304" pitchFamily="18" charset="0"/>
                <a:cs typeface="Times New Roman" panose="02020603050405020304" pitchFamily="18" charset="0"/>
              </a:rPr>
              <a:t>Nam Định là vùng đất địa linh nhân kiệt, nơi phát tích của triều đại nhà Trần – một triều đại hưng thịnh bậc nhất của nước ta đã 3 lần đánh đuổi giặc Nguyên – Mông xâm lược. Đền Trần là nơi thờ 14 vị vua cùng các quan lại phò tá nhà Trần.</a:t>
            </a:r>
            <a:endParaRPr lang="en-US" sz="2200" dirty="0">
              <a:effectLst/>
              <a:latin typeface="+mj-lt"/>
              <a:ea typeface="Calibri" panose="020F0502020204030204" pitchFamily="34" charset="0"/>
              <a:cs typeface="Times New Roman" panose="02020603050405020304" pitchFamily="18" charset="0"/>
            </a:endParaRPr>
          </a:p>
        </p:txBody>
      </p:sp>
      <p:pic>
        <p:nvPicPr>
          <p:cNvPr id="171" name="Picture 7">
            <a:extLst>
              <a:ext uri="{FF2B5EF4-FFF2-40B4-BE49-F238E27FC236}">
                <a16:creationId xmlns:a16="http://schemas.microsoft.com/office/drawing/2014/main" id="{D4A01104-D149-4B65-BBEE-31684CDB51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89705" y="704677"/>
            <a:ext cx="2152900" cy="4382493"/>
          </a:xfrm>
          <a:prstGeom prst="rect">
            <a:avLst/>
          </a:prstGeom>
        </p:spPr>
      </p:pic>
    </p:spTree>
    <p:extLst>
      <p:ext uri="{BB962C8B-B14F-4D97-AF65-F5344CB8AC3E}">
        <p14:creationId xmlns:p14="http://schemas.microsoft.com/office/powerpoint/2010/main" val="36690502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grpSp>
        <p:nvGrpSpPr>
          <p:cNvPr id="1584" name="Google Shape;1584;p45"/>
          <p:cNvGrpSpPr/>
          <p:nvPr/>
        </p:nvGrpSpPr>
        <p:grpSpPr>
          <a:xfrm rot="-4227130" flipH="1">
            <a:off x="8519392" y="3420334"/>
            <a:ext cx="943400" cy="1249032"/>
            <a:chOff x="8037875" y="923875"/>
            <a:chExt cx="2882700" cy="3816605"/>
          </a:xfrm>
        </p:grpSpPr>
        <p:sp>
          <p:nvSpPr>
            <p:cNvPr id="1585" name="Google Shape;1585;p45"/>
            <p:cNvSpPr/>
            <p:nvPr/>
          </p:nvSpPr>
          <p:spPr>
            <a:xfrm>
              <a:off x="8037875" y="923875"/>
              <a:ext cx="2882700" cy="3816605"/>
            </a:xfrm>
            <a:custGeom>
              <a:avLst/>
              <a:gdLst/>
              <a:ahLst/>
              <a:cxnLst/>
              <a:rect l="l" t="t" r="r" b="b"/>
              <a:pathLst>
                <a:path w="27123" h="35910" extrusionOk="0">
                  <a:moveTo>
                    <a:pt x="7155" y="0"/>
                  </a:moveTo>
                  <a:cubicBezTo>
                    <a:pt x="6740" y="0"/>
                    <a:pt x="6350" y="85"/>
                    <a:pt x="5998" y="255"/>
                  </a:cubicBezTo>
                  <a:cubicBezTo>
                    <a:pt x="5644" y="424"/>
                    <a:pt x="5335" y="673"/>
                    <a:pt x="5081" y="997"/>
                  </a:cubicBezTo>
                  <a:cubicBezTo>
                    <a:pt x="4690" y="1492"/>
                    <a:pt x="4440" y="2160"/>
                    <a:pt x="4358" y="2926"/>
                  </a:cubicBezTo>
                  <a:cubicBezTo>
                    <a:pt x="4295" y="3520"/>
                    <a:pt x="4333" y="4152"/>
                    <a:pt x="4466" y="4705"/>
                  </a:cubicBezTo>
                  <a:cubicBezTo>
                    <a:pt x="4657" y="5502"/>
                    <a:pt x="5008" y="6295"/>
                    <a:pt x="5569" y="7199"/>
                  </a:cubicBezTo>
                  <a:cubicBezTo>
                    <a:pt x="5884" y="7707"/>
                    <a:pt x="6289" y="8285"/>
                    <a:pt x="6896" y="8716"/>
                  </a:cubicBezTo>
                  <a:cubicBezTo>
                    <a:pt x="7360" y="9043"/>
                    <a:pt x="7899" y="9242"/>
                    <a:pt x="8434" y="9283"/>
                  </a:cubicBezTo>
                  <a:cubicBezTo>
                    <a:pt x="8899" y="10828"/>
                    <a:pt x="9427" y="12364"/>
                    <a:pt x="10010" y="13854"/>
                  </a:cubicBezTo>
                  <a:cubicBezTo>
                    <a:pt x="10165" y="14253"/>
                    <a:pt x="10327" y="14655"/>
                    <a:pt x="10495" y="15058"/>
                  </a:cubicBezTo>
                  <a:cubicBezTo>
                    <a:pt x="10039" y="14818"/>
                    <a:pt x="9623" y="14536"/>
                    <a:pt x="9253" y="14217"/>
                  </a:cubicBezTo>
                  <a:cubicBezTo>
                    <a:pt x="9243" y="14210"/>
                    <a:pt x="9233" y="14201"/>
                    <a:pt x="9222" y="14193"/>
                  </a:cubicBezTo>
                  <a:cubicBezTo>
                    <a:pt x="8876" y="13912"/>
                    <a:pt x="8529" y="13584"/>
                    <a:pt x="8148" y="13176"/>
                  </a:cubicBezTo>
                  <a:cubicBezTo>
                    <a:pt x="8205" y="12594"/>
                    <a:pt x="8091" y="11959"/>
                    <a:pt x="7801" y="11249"/>
                  </a:cubicBezTo>
                  <a:cubicBezTo>
                    <a:pt x="7341" y="10123"/>
                    <a:pt x="6615" y="9085"/>
                    <a:pt x="5703" y="8250"/>
                  </a:cubicBezTo>
                  <a:cubicBezTo>
                    <a:pt x="4895" y="7513"/>
                    <a:pt x="4097" y="7103"/>
                    <a:pt x="3259" y="7000"/>
                  </a:cubicBezTo>
                  <a:cubicBezTo>
                    <a:pt x="3127" y="6983"/>
                    <a:pt x="2993" y="6974"/>
                    <a:pt x="2862" y="6974"/>
                  </a:cubicBezTo>
                  <a:cubicBezTo>
                    <a:pt x="2410" y="6974"/>
                    <a:pt x="1982" y="7072"/>
                    <a:pt x="1592" y="7263"/>
                  </a:cubicBezTo>
                  <a:cubicBezTo>
                    <a:pt x="1210" y="7450"/>
                    <a:pt x="886" y="7716"/>
                    <a:pt x="625" y="8055"/>
                  </a:cubicBezTo>
                  <a:cubicBezTo>
                    <a:pt x="352" y="8412"/>
                    <a:pt x="165" y="8840"/>
                    <a:pt x="82" y="9293"/>
                  </a:cubicBezTo>
                  <a:cubicBezTo>
                    <a:pt x="0" y="9743"/>
                    <a:pt x="21" y="10203"/>
                    <a:pt x="144" y="10660"/>
                  </a:cubicBezTo>
                  <a:cubicBezTo>
                    <a:pt x="420" y="11689"/>
                    <a:pt x="885" y="12654"/>
                    <a:pt x="1522" y="13528"/>
                  </a:cubicBezTo>
                  <a:cubicBezTo>
                    <a:pt x="2308" y="14605"/>
                    <a:pt x="3218" y="15292"/>
                    <a:pt x="4231" y="15569"/>
                  </a:cubicBezTo>
                  <a:cubicBezTo>
                    <a:pt x="4524" y="15649"/>
                    <a:pt x="4830" y="15690"/>
                    <a:pt x="5138" y="15690"/>
                  </a:cubicBezTo>
                  <a:cubicBezTo>
                    <a:pt x="5396" y="15690"/>
                    <a:pt x="5648" y="15662"/>
                    <a:pt x="5893" y="15607"/>
                  </a:cubicBezTo>
                  <a:cubicBezTo>
                    <a:pt x="6285" y="16028"/>
                    <a:pt x="6685" y="16409"/>
                    <a:pt x="7109" y="16762"/>
                  </a:cubicBezTo>
                  <a:cubicBezTo>
                    <a:pt x="7114" y="16767"/>
                    <a:pt x="7119" y="16770"/>
                    <a:pt x="7124" y="16774"/>
                  </a:cubicBezTo>
                  <a:cubicBezTo>
                    <a:pt x="7491" y="17071"/>
                    <a:pt x="7865" y="17335"/>
                    <a:pt x="8244" y="17567"/>
                  </a:cubicBezTo>
                  <a:cubicBezTo>
                    <a:pt x="7785" y="17765"/>
                    <a:pt x="7394" y="18071"/>
                    <a:pt x="7109" y="18453"/>
                  </a:cubicBezTo>
                  <a:cubicBezTo>
                    <a:pt x="6699" y="19005"/>
                    <a:pt x="6511" y="19695"/>
                    <a:pt x="6567" y="20453"/>
                  </a:cubicBezTo>
                  <a:cubicBezTo>
                    <a:pt x="6606" y="20995"/>
                    <a:pt x="6772" y="21577"/>
                    <a:pt x="7046" y="22135"/>
                  </a:cubicBezTo>
                  <a:cubicBezTo>
                    <a:pt x="7423" y="22901"/>
                    <a:pt x="7986" y="23613"/>
                    <a:pt x="8632" y="24140"/>
                  </a:cubicBezTo>
                  <a:cubicBezTo>
                    <a:pt x="9452" y="24807"/>
                    <a:pt x="10376" y="25160"/>
                    <a:pt x="11307" y="25160"/>
                  </a:cubicBezTo>
                  <a:cubicBezTo>
                    <a:pt x="11389" y="25160"/>
                    <a:pt x="11470" y="25157"/>
                    <a:pt x="11552" y="25151"/>
                  </a:cubicBezTo>
                  <a:cubicBezTo>
                    <a:pt x="11709" y="25141"/>
                    <a:pt x="11864" y="25118"/>
                    <a:pt x="12015" y="25081"/>
                  </a:cubicBezTo>
                  <a:cubicBezTo>
                    <a:pt x="12328" y="25265"/>
                    <a:pt x="12657" y="25428"/>
                    <a:pt x="12998" y="25565"/>
                  </a:cubicBezTo>
                  <a:lnTo>
                    <a:pt x="13006" y="25568"/>
                  </a:lnTo>
                  <a:cubicBezTo>
                    <a:pt x="13784" y="25876"/>
                    <a:pt x="14535" y="26043"/>
                    <a:pt x="15301" y="26076"/>
                  </a:cubicBezTo>
                  <a:lnTo>
                    <a:pt x="15319" y="26076"/>
                  </a:lnTo>
                  <a:cubicBezTo>
                    <a:pt x="15371" y="26078"/>
                    <a:pt x="15422" y="26079"/>
                    <a:pt x="15473" y="26079"/>
                  </a:cubicBezTo>
                  <a:cubicBezTo>
                    <a:pt x="15798" y="26079"/>
                    <a:pt x="16103" y="26048"/>
                    <a:pt x="16394" y="25987"/>
                  </a:cubicBezTo>
                  <a:cubicBezTo>
                    <a:pt x="17092" y="27019"/>
                    <a:pt x="17820" y="28025"/>
                    <a:pt x="18563" y="28990"/>
                  </a:cubicBezTo>
                  <a:cubicBezTo>
                    <a:pt x="20339" y="31297"/>
                    <a:pt x="22297" y="33481"/>
                    <a:pt x="24380" y="35481"/>
                  </a:cubicBezTo>
                  <a:cubicBezTo>
                    <a:pt x="24666" y="35758"/>
                    <a:pt x="25043" y="35910"/>
                    <a:pt x="25441" y="35910"/>
                  </a:cubicBezTo>
                  <a:cubicBezTo>
                    <a:pt x="25856" y="35910"/>
                    <a:pt x="26260" y="35738"/>
                    <a:pt x="26545" y="35438"/>
                  </a:cubicBezTo>
                  <a:cubicBezTo>
                    <a:pt x="27123" y="34845"/>
                    <a:pt x="27122" y="33911"/>
                    <a:pt x="26549" y="33317"/>
                  </a:cubicBezTo>
                  <a:lnTo>
                    <a:pt x="26546" y="33314"/>
                  </a:lnTo>
                  <a:cubicBezTo>
                    <a:pt x="24642" y="31345"/>
                    <a:pt x="22833" y="29223"/>
                    <a:pt x="21173" y="27009"/>
                  </a:cubicBezTo>
                  <a:cubicBezTo>
                    <a:pt x="20882" y="26621"/>
                    <a:pt x="20590" y="26223"/>
                    <a:pt x="20305" y="25826"/>
                  </a:cubicBezTo>
                  <a:cubicBezTo>
                    <a:pt x="20736" y="25387"/>
                    <a:pt x="21098" y="24866"/>
                    <a:pt x="21370" y="24292"/>
                  </a:cubicBezTo>
                  <a:cubicBezTo>
                    <a:pt x="22018" y="24067"/>
                    <a:pt x="22573" y="23678"/>
                    <a:pt x="23019" y="23132"/>
                  </a:cubicBezTo>
                  <a:cubicBezTo>
                    <a:pt x="23518" y="22522"/>
                    <a:pt x="23862" y="21742"/>
                    <a:pt x="24041" y="20810"/>
                  </a:cubicBezTo>
                  <a:cubicBezTo>
                    <a:pt x="24161" y="20192"/>
                    <a:pt x="24270" y="19372"/>
                    <a:pt x="24052" y="18505"/>
                  </a:cubicBezTo>
                  <a:cubicBezTo>
                    <a:pt x="23792" y="17471"/>
                    <a:pt x="23099" y="16644"/>
                    <a:pt x="22200" y="16292"/>
                  </a:cubicBezTo>
                  <a:cubicBezTo>
                    <a:pt x="21882" y="16169"/>
                    <a:pt x="21546" y="16106"/>
                    <a:pt x="21200" y="16106"/>
                  </a:cubicBezTo>
                  <a:cubicBezTo>
                    <a:pt x="20806" y="16106"/>
                    <a:pt x="20409" y="16187"/>
                    <a:pt x="20029" y="16346"/>
                  </a:cubicBezTo>
                  <a:cubicBezTo>
                    <a:pt x="20276" y="15853"/>
                    <a:pt x="20405" y="15262"/>
                    <a:pt x="20399" y="14620"/>
                  </a:cubicBezTo>
                  <a:cubicBezTo>
                    <a:pt x="20391" y="14007"/>
                    <a:pt x="20279" y="13401"/>
                    <a:pt x="20063" y="12818"/>
                  </a:cubicBezTo>
                  <a:cubicBezTo>
                    <a:pt x="19845" y="12235"/>
                    <a:pt x="19534" y="11704"/>
                    <a:pt x="19139" y="11237"/>
                  </a:cubicBezTo>
                  <a:cubicBezTo>
                    <a:pt x="18421" y="10388"/>
                    <a:pt x="17412" y="9883"/>
                    <a:pt x="16437" y="9883"/>
                  </a:cubicBezTo>
                  <a:cubicBezTo>
                    <a:pt x="15958" y="9883"/>
                    <a:pt x="15502" y="9999"/>
                    <a:pt x="15089" y="10223"/>
                  </a:cubicBezTo>
                  <a:cubicBezTo>
                    <a:pt x="15098" y="9961"/>
                    <a:pt x="15096" y="9696"/>
                    <a:pt x="15082" y="9430"/>
                  </a:cubicBezTo>
                  <a:cubicBezTo>
                    <a:pt x="15399" y="9189"/>
                    <a:pt x="15680" y="8894"/>
                    <a:pt x="15921" y="8550"/>
                  </a:cubicBezTo>
                  <a:cubicBezTo>
                    <a:pt x="16241" y="8093"/>
                    <a:pt x="16484" y="7552"/>
                    <a:pt x="16624" y="6988"/>
                  </a:cubicBezTo>
                  <a:cubicBezTo>
                    <a:pt x="16898" y="5870"/>
                    <a:pt x="16770" y="4759"/>
                    <a:pt x="16648" y="4021"/>
                  </a:cubicBezTo>
                  <a:cubicBezTo>
                    <a:pt x="16537" y="3338"/>
                    <a:pt x="16343" y="2454"/>
                    <a:pt x="15839" y="1665"/>
                  </a:cubicBezTo>
                  <a:cubicBezTo>
                    <a:pt x="15225" y="704"/>
                    <a:pt x="14250" y="89"/>
                    <a:pt x="13229" y="20"/>
                  </a:cubicBezTo>
                  <a:cubicBezTo>
                    <a:pt x="13140" y="14"/>
                    <a:pt x="13053" y="11"/>
                    <a:pt x="12966" y="11"/>
                  </a:cubicBezTo>
                  <a:cubicBezTo>
                    <a:pt x="11862" y="11"/>
                    <a:pt x="10957" y="511"/>
                    <a:pt x="10417" y="1418"/>
                  </a:cubicBezTo>
                  <a:cubicBezTo>
                    <a:pt x="10288" y="1633"/>
                    <a:pt x="10182" y="1871"/>
                    <a:pt x="10097" y="2130"/>
                  </a:cubicBezTo>
                  <a:cubicBezTo>
                    <a:pt x="9966" y="1933"/>
                    <a:pt x="9830" y="1737"/>
                    <a:pt x="9694" y="1542"/>
                  </a:cubicBezTo>
                  <a:cubicBezTo>
                    <a:pt x="9395" y="1115"/>
                    <a:pt x="8776" y="229"/>
                    <a:pt x="7692" y="46"/>
                  </a:cubicBezTo>
                  <a:cubicBezTo>
                    <a:pt x="7509" y="16"/>
                    <a:pt x="7329" y="0"/>
                    <a:pt x="715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86" name="Google Shape;1586;p45"/>
            <p:cNvGrpSpPr/>
            <p:nvPr/>
          </p:nvGrpSpPr>
          <p:grpSpPr>
            <a:xfrm>
              <a:off x="8528053" y="1454228"/>
              <a:ext cx="2239481" cy="3147025"/>
              <a:chOff x="8528053" y="1454228"/>
              <a:chExt cx="2239481" cy="3147025"/>
            </a:xfrm>
          </p:grpSpPr>
          <p:sp>
            <p:nvSpPr>
              <p:cNvPr id="1587" name="Google Shape;1587;p45"/>
              <p:cNvSpPr/>
              <p:nvPr/>
            </p:nvSpPr>
            <p:spPr>
              <a:xfrm>
                <a:off x="8962538" y="1454228"/>
                <a:ext cx="1804996" cy="3147025"/>
              </a:xfrm>
              <a:custGeom>
                <a:avLst/>
                <a:gdLst/>
                <a:ahLst/>
                <a:cxnLst/>
                <a:rect l="l" t="t" r="r" b="b"/>
                <a:pathLst>
                  <a:path w="16983" h="29610" extrusionOk="0">
                    <a:moveTo>
                      <a:pt x="219" y="0"/>
                    </a:moveTo>
                    <a:cubicBezTo>
                      <a:pt x="201" y="0"/>
                      <a:pt x="184" y="3"/>
                      <a:pt x="166" y="8"/>
                    </a:cubicBezTo>
                    <a:cubicBezTo>
                      <a:pt x="63" y="35"/>
                      <a:pt x="0" y="140"/>
                      <a:pt x="24" y="245"/>
                    </a:cubicBezTo>
                    <a:cubicBezTo>
                      <a:pt x="657" y="3014"/>
                      <a:pt x="1496" y="5738"/>
                      <a:pt x="2532" y="8387"/>
                    </a:cubicBezTo>
                    <a:cubicBezTo>
                      <a:pt x="3565" y="11039"/>
                      <a:pt x="4803" y="13609"/>
                      <a:pt x="6192" y="16091"/>
                    </a:cubicBezTo>
                    <a:cubicBezTo>
                      <a:pt x="7598" y="18565"/>
                      <a:pt x="9170" y="20947"/>
                      <a:pt x="10906" y="23201"/>
                    </a:cubicBezTo>
                    <a:cubicBezTo>
                      <a:pt x="12641" y="25455"/>
                      <a:pt x="14543" y="27580"/>
                      <a:pt x="16593" y="29548"/>
                    </a:cubicBezTo>
                    <a:cubicBezTo>
                      <a:pt x="16635" y="29589"/>
                      <a:pt x="16689" y="29609"/>
                      <a:pt x="16744" y="29609"/>
                    </a:cubicBezTo>
                    <a:cubicBezTo>
                      <a:pt x="16801" y="29609"/>
                      <a:pt x="16859" y="29586"/>
                      <a:pt x="16901" y="29541"/>
                    </a:cubicBezTo>
                    <a:cubicBezTo>
                      <a:pt x="16983" y="29456"/>
                      <a:pt x="16983" y="29322"/>
                      <a:pt x="16901" y="29238"/>
                    </a:cubicBezTo>
                    <a:cubicBezTo>
                      <a:pt x="14940" y="27211"/>
                      <a:pt x="13111" y="25060"/>
                      <a:pt x="11421" y="22808"/>
                    </a:cubicBezTo>
                    <a:cubicBezTo>
                      <a:pt x="9731" y="20555"/>
                      <a:pt x="8182" y="18199"/>
                      <a:pt x="6800" y="15748"/>
                    </a:cubicBezTo>
                    <a:cubicBezTo>
                      <a:pt x="5402" y="13305"/>
                      <a:pt x="4180" y="10761"/>
                      <a:pt x="3110" y="8156"/>
                    </a:cubicBezTo>
                    <a:cubicBezTo>
                      <a:pt x="2047" y="5549"/>
                      <a:pt x="1140" y="2875"/>
                      <a:pt x="411" y="149"/>
                    </a:cubicBezTo>
                    <a:cubicBezTo>
                      <a:pt x="387" y="60"/>
                      <a:pt x="307" y="0"/>
                      <a:pt x="2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588;p45"/>
              <p:cNvSpPr/>
              <p:nvPr/>
            </p:nvSpPr>
            <p:spPr>
              <a:xfrm>
                <a:off x="9296054" y="1592396"/>
                <a:ext cx="208951" cy="827728"/>
              </a:xfrm>
              <a:custGeom>
                <a:avLst/>
                <a:gdLst/>
                <a:ahLst/>
                <a:cxnLst/>
                <a:rect l="l" t="t" r="r" b="b"/>
                <a:pathLst>
                  <a:path w="1966" h="7788" extrusionOk="0">
                    <a:moveTo>
                      <a:pt x="302" y="7729"/>
                    </a:moveTo>
                    <a:cubicBezTo>
                      <a:pt x="295" y="7732"/>
                      <a:pt x="291" y="7733"/>
                      <a:pt x="288" y="7734"/>
                    </a:cubicBezTo>
                    <a:lnTo>
                      <a:pt x="288" y="7734"/>
                    </a:lnTo>
                    <a:cubicBezTo>
                      <a:pt x="293" y="7732"/>
                      <a:pt x="297" y="7731"/>
                      <a:pt x="302" y="7729"/>
                    </a:cubicBezTo>
                    <a:close/>
                    <a:moveTo>
                      <a:pt x="1084" y="1"/>
                    </a:moveTo>
                    <a:cubicBezTo>
                      <a:pt x="1060" y="1"/>
                      <a:pt x="1035" y="5"/>
                      <a:pt x="1011" y="13"/>
                    </a:cubicBezTo>
                    <a:cubicBezTo>
                      <a:pt x="910" y="50"/>
                      <a:pt x="851" y="154"/>
                      <a:pt x="868" y="257"/>
                    </a:cubicBezTo>
                    <a:cubicBezTo>
                      <a:pt x="974" y="898"/>
                      <a:pt x="1089" y="1530"/>
                      <a:pt x="1157" y="2164"/>
                    </a:cubicBezTo>
                    <a:cubicBezTo>
                      <a:pt x="1224" y="2797"/>
                      <a:pt x="1261" y="3427"/>
                      <a:pt x="1225" y="4051"/>
                    </a:cubicBezTo>
                    <a:cubicBezTo>
                      <a:pt x="1194" y="4673"/>
                      <a:pt x="1086" y="5289"/>
                      <a:pt x="905" y="5882"/>
                    </a:cubicBezTo>
                    <a:cubicBezTo>
                      <a:pt x="815" y="6179"/>
                      <a:pt x="697" y="6466"/>
                      <a:pt x="559" y="6744"/>
                    </a:cubicBezTo>
                    <a:cubicBezTo>
                      <a:pt x="494" y="6884"/>
                      <a:pt x="419" y="7021"/>
                      <a:pt x="339" y="7154"/>
                    </a:cubicBezTo>
                    <a:cubicBezTo>
                      <a:pt x="303" y="7218"/>
                      <a:pt x="261" y="7278"/>
                      <a:pt x="222" y="7339"/>
                    </a:cubicBezTo>
                    <a:lnTo>
                      <a:pt x="222" y="7339"/>
                    </a:lnTo>
                    <a:cubicBezTo>
                      <a:pt x="215" y="7340"/>
                      <a:pt x="207" y="7341"/>
                      <a:pt x="200" y="7342"/>
                    </a:cubicBezTo>
                    <a:cubicBezTo>
                      <a:pt x="171" y="7352"/>
                      <a:pt x="171" y="7342"/>
                      <a:pt x="111" y="7378"/>
                    </a:cubicBezTo>
                    <a:cubicBezTo>
                      <a:pt x="100" y="7380"/>
                      <a:pt x="39" y="7431"/>
                      <a:pt x="23" y="7500"/>
                    </a:cubicBezTo>
                    <a:cubicBezTo>
                      <a:pt x="1" y="7564"/>
                      <a:pt x="38" y="7660"/>
                      <a:pt x="51" y="7670"/>
                    </a:cubicBezTo>
                    <a:cubicBezTo>
                      <a:pt x="133" y="7767"/>
                      <a:pt x="151" y="7749"/>
                      <a:pt x="182" y="7769"/>
                    </a:cubicBezTo>
                    <a:cubicBezTo>
                      <a:pt x="217" y="7781"/>
                      <a:pt x="249" y="7788"/>
                      <a:pt x="286" y="7788"/>
                    </a:cubicBezTo>
                    <a:cubicBezTo>
                      <a:pt x="309" y="7788"/>
                      <a:pt x="333" y="7785"/>
                      <a:pt x="361" y="7779"/>
                    </a:cubicBezTo>
                    <a:cubicBezTo>
                      <a:pt x="400" y="7770"/>
                      <a:pt x="442" y="7752"/>
                      <a:pt x="479" y="7716"/>
                    </a:cubicBezTo>
                    <a:lnTo>
                      <a:pt x="521" y="7672"/>
                    </a:lnTo>
                    <a:lnTo>
                      <a:pt x="565" y="7625"/>
                    </a:lnTo>
                    <a:cubicBezTo>
                      <a:pt x="621" y="7560"/>
                      <a:pt x="678" y="7496"/>
                      <a:pt x="730" y="7427"/>
                    </a:cubicBezTo>
                    <a:cubicBezTo>
                      <a:pt x="838" y="7294"/>
                      <a:pt x="937" y="7154"/>
                      <a:pt x="1031" y="7010"/>
                    </a:cubicBezTo>
                    <a:cubicBezTo>
                      <a:pt x="1214" y="6718"/>
                      <a:pt x="1366" y="6410"/>
                      <a:pt x="1493" y="6091"/>
                    </a:cubicBezTo>
                    <a:cubicBezTo>
                      <a:pt x="1749" y="5453"/>
                      <a:pt x="1881" y="4771"/>
                      <a:pt x="1925" y="4092"/>
                    </a:cubicBezTo>
                    <a:cubicBezTo>
                      <a:pt x="1966" y="3411"/>
                      <a:pt x="1916" y="2732"/>
                      <a:pt x="1800" y="2072"/>
                    </a:cubicBezTo>
                    <a:cubicBezTo>
                      <a:pt x="1684" y="1412"/>
                      <a:pt x="1514" y="768"/>
                      <a:pt x="1292" y="147"/>
                    </a:cubicBezTo>
                    <a:cubicBezTo>
                      <a:pt x="1260" y="56"/>
                      <a:pt x="1175" y="1"/>
                      <a:pt x="108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589;p45"/>
              <p:cNvSpPr/>
              <p:nvPr/>
            </p:nvSpPr>
            <p:spPr>
              <a:xfrm>
                <a:off x="8528053" y="2137628"/>
                <a:ext cx="896812" cy="630574"/>
              </a:xfrm>
              <a:custGeom>
                <a:avLst/>
                <a:gdLst/>
                <a:ahLst/>
                <a:cxnLst/>
                <a:rect l="l" t="t" r="r" b="b"/>
                <a:pathLst>
                  <a:path w="8438" h="5933" extrusionOk="0">
                    <a:moveTo>
                      <a:pt x="244" y="1"/>
                    </a:moveTo>
                    <a:cubicBezTo>
                      <a:pt x="195" y="1"/>
                      <a:pt x="146" y="17"/>
                      <a:pt x="105" y="50"/>
                    </a:cubicBezTo>
                    <a:cubicBezTo>
                      <a:pt x="19" y="119"/>
                      <a:pt x="0" y="243"/>
                      <a:pt x="56" y="334"/>
                    </a:cubicBezTo>
                    <a:cubicBezTo>
                      <a:pt x="951" y="1786"/>
                      <a:pt x="1981" y="3201"/>
                      <a:pt x="3338" y="4333"/>
                    </a:cubicBezTo>
                    <a:cubicBezTo>
                      <a:pt x="4023" y="4885"/>
                      <a:pt x="4791" y="5358"/>
                      <a:pt x="5630" y="5662"/>
                    </a:cubicBezTo>
                    <a:cubicBezTo>
                      <a:pt x="6053" y="5810"/>
                      <a:pt x="6500" y="5916"/>
                      <a:pt x="6962" y="5932"/>
                    </a:cubicBezTo>
                    <a:cubicBezTo>
                      <a:pt x="6985" y="5932"/>
                      <a:pt x="7008" y="5932"/>
                      <a:pt x="7031" y="5932"/>
                    </a:cubicBezTo>
                    <a:cubicBezTo>
                      <a:pt x="7470" y="5932"/>
                      <a:pt x="7925" y="5846"/>
                      <a:pt x="8312" y="5615"/>
                    </a:cubicBezTo>
                    <a:cubicBezTo>
                      <a:pt x="8408" y="5559"/>
                      <a:pt x="8438" y="5436"/>
                      <a:pt x="8382" y="5339"/>
                    </a:cubicBezTo>
                    <a:cubicBezTo>
                      <a:pt x="8345" y="5278"/>
                      <a:pt x="8277" y="5244"/>
                      <a:pt x="8209" y="5244"/>
                    </a:cubicBezTo>
                    <a:cubicBezTo>
                      <a:pt x="8183" y="5244"/>
                      <a:pt x="8157" y="5249"/>
                      <a:pt x="8132" y="5259"/>
                    </a:cubicBezTo>
                    <a:cubicBezTo>
                      <a:pt x="7869" y="5367"/>
                      <a:pt x="7592" y="5413"/>
                      <a:pt x="7311" y="5413"/>
                    </a:cubicBezTo>
                    <a:cubicBezTo>
                      <a:pt x="6822" y="5413"/>
                      <a:pt x="6320" y="5275"/>
                      <a:pt x="5856" y="5081"/>
                    </a:cubicBezTo>
                    <a:cubicBezTo>
                      <a:pt x="5112" y="4756"/>
                      <a:pt x="4408" y="4330"/>
                      <a:pt x="3785" y="3793"/>
                    </a:cubicBezTo>
                    <a:cubicBezTo>
                      <a:pt x="3147" y="3274"/>
                      <a:pt x="2571" y="2670"/>
                      <a:pt x="2024" y="2038"/>
                    </a:cubicBezTo>
                    <a:cubicBezTo>
                      <a:pt x="1471" y="1409"/>
                      <a:pt x="956" y="738"/>
                      <a:pt x="413" y="81"/>
                    </a:cubicBezTo>
                    <a:cubicBezTo>
                      <a:pt x="370" y="28"/>
                      <a:pt x="307" y="1"/>
                      <a:pt x="2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45"/>
              <p:cNvSpPr/>
              <p:nvPr/>
            </p:nvSpPr>
            <p:spPr>
              <a:xfrm>
                <a:off x="9635735" y="2505154"/>
                <a:ext cx="322993" cy="654381"/>
              </a:xfrm>
              <a:custGeom>
                <a:avLst/>
                <a:gdLst/>
                <a:ahLst/>
                <a:cxnLst/>
                <a:rect l="l" t="t" r="r" b="b"/>
                <a:pathLst>
                  <a:path w="3039" h="6157" extrusionOk="0">
                    <a:moveTo>
                      <a:pt x="2424" y="1"/>
                    </a:moveTo>
                    <a:cubicBezTo>
                      <a:pt x="2393" y="1"/>
                      <a:pt x="2361" y="7"/>
                      <a:pt x="2330" y="22"/>
                    </a:cubicBezTo>
                    <a:cubicBezTo>
                      <a:pt x="2235" y="68"/>
                      <a:pt x="2188" y="176"/>
                      <a:pt x="2212" y="274"/>
                    </a:cubicBezTo>
                    <a:cubicBezTo>
                      <a:pt x="2338" y="794"/>
                      <a:pt x="2399" y="1323"/>
                      <a:pt x="2372" y="1847"/>
                    </a:cubicBezTo>
                    <a:cubicBezTo>
                      <a:pt x="2344" y="2369"/>
                      <a:pt x="2245" y="2884"/>
                      <a:pt x="2061" y="3367"/>
                    </a:cubicBezTo>
                    <a:cubicBezTo>
                      <a:pt x="1696" y="4339"/>
                      <a:pt x="1006" y="5184"/>
                      <a:pt x="118" y="5788"/>
                    </a:cubicBezTo>
                    <a:cubicBezTo>
                      <a:pt x="26" y="5850"/>
                      <a:pt x="1" y="5975"/>
                      <a:pt x="63" y="6069"/>
                    </a:cubicBezTo>
                    <a:cubicBezTo>
                      <a:pt x="100" y="6126"/>
                      <a:pt x="165" y="6157"/>
                      <a:pt x="231" y="6157"/>
                    </a:cubicBezTo>
                    <a:cubicBezTo>
                      <a:pt x="257" y="6157"/>
                      <a:pt x="283" y="6152"/>
                      <a:pt x="307" y="6142"/>
                    </a:cubicBezTo>
                    <a:cubicBezTo>
                      <a:pt x="1396" y="5685"/>
                      <a:pt x="2278" y="4741"/>
                      <a:pt x="2715" y="3618"/>
                    </a:cubicBezTo>
                    <a:cubicBezTo>
                      <a:pt x="2931" y="3055"/>
                      <a:pt x="3038" y="2451"/>
                      <a:pt x="3020" y="1853"/>
                    </a:cubicBezTo>
                    <a:cubicBezTo>
                      <a:pt x="3005" y="1255"/>
                      <a:pt x="2879" y="660"/>
                      <a:pt x="2623" y="126"/>
                    </a:cubicBezTo>
                    <a:cubicBezTo>
                      <a:pt x="2585" y="47"/>
                      <a:pt x="2506" y="1"/>
                      <a:pt x="24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45"/>
              <p:cNvSpPr/>
              <p:nvPr/>
            </p:nvSpPr>
            <p:spPr>
              <a:xfrm>
                <a:off x="9164369" y="3219058"/>
                <a:ext cx="709542" cy="337128"/>
              </a:xfrm>
              <a:custGeom>
                <a:avLst/>
                <a:gdLst/>
                <a:ahLst/>
                <a:cxnLst/>
                <a:rect l="l" t="t" r="r" b="b"/>
                <a:pathLst>
                  <a:path w="6676" h="3172" extrusionOk="0">
                    <a:moveTo>
                      <a:pt x="240" y="0"/>
                    </a:moveTo>
                    <a:cubicBezTo>
                      <a:pt x="189" y="0"/>
                      <a:pt x="138" y="18"/>
                      <a:pt x="97" y="53"/>
                    </a:cubicBezTo>
                    <a:cubicBezTo>
                      <a:pt x="17" y="124"/>
                      <a:pt x="0" y="240"/>
                      <a:pt x="51" y="328"/>
                    </a:cubicBezTo>
                    <a:cubicBezTo>
                      <a:pt x="365" y="874"/>
                      <a:pt x="784" y="1361"/>
                      <a:pt x="1269" y="1771"/>
                    </a:cubicBezTo>
                    <a:cubicBezTo>
                      <a:pt x="1752" y="2185"/>
                      <a:pt x="2308" y="2513"/>
                      <a:pt x="2899" y="2753"/>
                    </a:cubicBezTo>
                    <a:cubicBezTo>
                      <a:pt x="3494" y="2989"/>
                      <a:pt x="4112" y="3141"/>
                      <a:pt x="4764" y="3170"/>
                    </a:cubicBezTo>
                    <a:cubicBezTo>
                      <a:pt x="4800" y="3171"/>
                      <a:pt x="4836" y="3171"/>
                      <a:pt x="4871" y="3171"/>
                    </a:cubicBezTo>
                    <a:cubicBezTo>
                      <a:pt x="5163" y="3171"/>
                      <a:pt x="5462" y="3139"/>
                      <a:pt x="5753" y="3052"/>
                    </a:cubicBezTo>
                    <a:cubicBezTo>
                      <a:pt x="6076" y="2946"/>
                      <a:pt x="6397" y="2761"/>
                      <a:pt x="6609" y="2480"/>
                    </a:cubicBezTo>
                    <a:cubicBezTo>
                      <a:pt x="6676" y="2390"/>
                      <a:pt x="6657" y="2264"/>
                      <a:pt x="6570" y="2198"/>
                    </a:cubicBezTo>
                    <a:cubicBezTo>
                      <a:pt x="6533" y="2171"/>
                      <a:pt x="6491" y="2157"/>
                      <a:pt x="6448" y="2157"/>
                    </a:cubicBezTo>
                    <a:cubicBezTo>
                      <a:pt x="6400" y="2157"/>
                      <a:pt x="6353" y="2174"/>
                      <a:pt x="6316" y="2207"/>
                    </a:cubicBezTo>
                    <a:lnTo>
                      <a:pt x="6309" y="2211"/>
                    </a:lnTo>
                    <a:cubicBezTo>
                      <a:pt x="6006" y="2476"/>
                      <a:pt x="5598" y="2569"/>
                      <a:pt x="5173" y="2569"/>
                    </a:cubicBezTo>
                    <a:cubicBezTo>
                      <a:pt x="5051" y="2569"/>
                      <a:pt x="4928" y="2562"/>
                      <a:pt x="4805" y="2548"/>
                    </a:cubicBezTo>
                    <a:cubicBezTo>
                      <a:pt x="4252" y="2473"/>
                      <a:pt x="3687" y="2326"/>
                      <a:pt x="3163" y="2106"/>
                    </a:cubicBezTo>
                    <a:cubicBezTo>
                      <a:pt x="2634" y="1890"/>
                      <a:pt x="2134" y="1603"/>
                      <a:pt x="1672" y="1264"/>
                    </a:cubicBezTo>
                    <a:cubicBezTo>
                      <a:pt x="1208" y="925"/>
                      <a:pt x="792" y="521"/>
                      <a:pt x="410" y="80"/>
                    </a:cubicBezTo>
                    <a:lnTo>
                      <a:pt x="407" y="77"/>
                    </a:lnTo>
                    <a:cubicBezTo>
                      <a:pt x="363" y="26"/>
                      <a:pt x="302" y="0"/>
                      <a:pt x="2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45"/>
              <p:cNvSpPr/>
              <p:nvPr/>
            </p:nvSpPr>
            <p:spPr>
              <a:xfrm>
                <a:off x="9952458" y="3133287"/>
                <a:ext cx="276335" cy="519190"/>
              </a:xfrm>
              <a:custGeom>
                <a:avLst/>
                <a:gdLst/>
                <a:ahLst/>
                <a:cxnLst/>
                <a:rect l="l" t="t" r="r" b="b"/>
                <a:pathLst>
                  <a:path w="2600" h="4885" extrusionOk="0">
                    <a:moveTo>
                      <a:pt x="2224" y="0"/>
                    </a:moveTo>
                    <a:cubicBezTo>
                      <a:pt x="2203" y="0"/>
                      <a:pt x="2181" y="3"/>
                      <a:pt x="2160" y="10"/>
                    </a:cubicBezTo>
                    <a:cubicBezTo>
                      <a:pt x="2062" y="40"/>
                      <a:pt x="2001" y="129"/>
                      <a:pt x="2003" y="227"/>
                    </a:cubicBezTo>
                    <a:lnTo>
                      <a:pt x="2003" y="230"/>
                    </a:lnTo>
                    <a:cubicBezTo>
                      <a:pt x="2014" y="645"/>
                      <a:pt x="1991" y="1052"/>
                      <a:pt x="1913" y="1448"/>
                    </a:cubicBezTo>
                    <a:cubicBezTo>
                      <a:pt x="1834" y="1843"/>
                      <a:pt x="1719" y="2230"/>
                      <a:pt x="1555" y="2598"/>
                    </a:cubicBezTo>
                    <a:cubicBezTo>
                      <a:pt x="1232" y="3337"/>
                      <a:pt x="737" y="3991"/>
                      <a:pt x="100" y="4526"/>
                    </a:cubicBezTo>
                    <a:cubicBezTo>
                      <a:pt x="13" y="4598"/>
                      <a:pt x="0" y="4725"/>
                      <a:pt x="71" y="4810"/>
                    </a:cubicBezTo>
                    <a:cubicBezTo>
                      <a:pt x="113" y="4859"/>
                      <a:pt x="172" y="4884"/>
                      <a:pt x="231" y="4884"/>
                    </a:cubicBezTo>
                    <a:cubicBezTo>
                      <a:pt x="260" y="4884"/>
                      <a:pt x="289" y="4878"/>
                      <a:pt x="316" y="4866"/>
                    </a:cubicBezTo>
                    <a:cubicBezTo>
                      <a:pt x="1152" y="4473"/>
                      <a:pt x="1810" y="3730"/>
                      <a:pt x="2196" y="2884"/>
                    </a:cubicBezTo>
                    <a:cubicBezTo>
                      <a:pt x="2387" y="2459"/>
                      <a:pt x="2515" y="2003"/>
                      <a:pt x="2556" y="1537"/>
                    </a:cubicBezTo>
                    <a:cubicBezTo>
                      <a:pt x="2600" y="1074"/>
                      <a:pt x="2570" y="601"/>
                      <a:pt x="2435" y="157"/>
                    </a:cubicBezTo>
                    <a:cubicBezTo>
                      <a:pt x="2407" y="61"/>
                      <a:pt x="2319" y="0"/>
                      <a:pt x="22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93" name="Google Shape;1593;p45"/>
            <p:cNvGrpSpPr/>
            <p:nvPr/>
          </p:nvGrpSpPr>
          <p:grpSpPr>
            <a:xfrm>
              <a:off x="8158719" y="1063531"/>
              <a:ext cx="2315268" cy="2394873"/>
              <a:chOff x="8158719" y="1063531"/>
              <a:chExt cx="2315268" cy="2394873"/>
            </a:xfrm>
          </p:grpSpPr>
          <p:sp>
            <p:nvSpPr>
              <p:cNvPr id="1594" name="Google Shape;1594;p45"/>
              <p:cNvSpPr/>
              <p:nvPr/>
            </p:nvSpPr>
            <p:spPr>
              <a:xfrm>
                <a:off x="8158719" y="1804749"/>
                <a:ext cx="619414" cy="647260"/>
              </a:xfrm>
              <a:custGeom>
                <a:avLst/>
                <a:gdLst/>
                <a:ahLst/>
                <a:cxnLst/>
                <a:rect l="l" t="t" r="r" b="b"/>
                <a:pathLst>
                  <a:path w="5828" h="6090" extrusionOk="0">
                    <a:moveTo>
                      <a:pt x="1728" y="0"/>
                    </a:moveTo>
                    <a:cubicBezTo>
                      <a:pt x="629" y="0"/>
                      <a:pt x="0" y="1001"/>
                      <a:pt x="278" y="2031"/>
                    </a:cubicBezTo>
                    <a:cubicBezTo>
                      <a:pt x="511" y="2897"/>
                      <a:pt x="910" y="3728"/>
                      <a:pt x="1449" y="4467"/>
                    </a:cubicBezTo>
                    <a:cubicBezTo>
                      <a:pt x="1950" y="5155"/>
                      <a:pt x="2615" y="5788"/>
                      <a:pt x="3445" y="6015"/>
                    </a:cubicBezTo>
                    <a:cubicBezTo>
                      <a:pt x="3626" y="6065"/>
                      <a:pt x="3816" y="6090"/>
                      <a:pt x="4005" y="6090"/>
                    </a:cubicBezTo>
                    <a:cubicBezTo>
                      <a:pt x="4679" y="6090"/>
                      <a:pt x="5345" y="5778"/>
                      <a:pt x="5596" y="5191"/>
                    </a:cubicBezTo>
                    <a:cubicBezTo>
                      <a:pt x="5828" y="4651"/>
                      <a:pt x="5678" y="4017"/>
                      <a:pt x="5451" y="3459"/>
                    </a:cubicBezTo>
                    <a:cubicBezTo>
                      <a:pt x="5063" y="2508"/>
                      <a:pt x="4453" y="1638"/>
                      <a:pt x="3682" y="931"/>
                    </a:cubicBezTo>
                    <a:cubicBezTo>
                      <a:pt x="3196" y="488"/>
                      <a:pt x="2616" y="95"/>
                      <a:pt x="1965" y="15"/>
                    </a:cubicBezTo>
                    <a:cubicBezTo>
                      <a:pt x="1884" y="5"/>
                      <a:pt x="1805" y="0"/>
                      <a:pt x="172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45"/>
              <p:cNvSpPr/>
              <p:nvPr/>
            </p:nvSpPr>
            <p:spPr>
              <a:xfrm>
                <a:off x="9106976" y="1064488"/>
                <a:ext cx="582747" cy="794143"/>
              </a:xfrm>
              <a:custGeom>
                <a:avLst/>
                <a:gdLst/>
                <a:ahLst/>
                <a:cxnLst/>
                <a:rect l="l" t="t" r="r" b="b"/>
                <a:pathLst>
                  <a:path w="5483" h="7472" extrusionOk="0">
                    <a:moveTo>
                      <a:pt x="2905" y="1"/>
                    </a:moveTo>
                    <a:cubicBezTo>
                      <a:pt x="1" y="1"/>
                      <a:pt x="1301" y="5264"/>
                      <a:pt x="2039" y="6623"/>
                    </a:cubicBezTo>
                    <a:cubicBezTo>
                      <a:pt x="2200" y="6918"/>
                      <a:pt x="2395" y="7219"/>
                      <a:pt x="2696" y="7369"/>
                    </a:cubicBezTo>
                    <a:cubicBezTo>
                      <a:pt x="2840" y="7440"/>
                      <a:pt x="2997" y="7471"/>
                      <a:pt x="3156" y="7471"/>
                    </a:cubicBezTo>
                    <a:cubicBezTo>
                      <a:pt x="3405" y="7471"/>
                      <a:pt x="3661" y="7395"/>
                      <a:pt x="3883" y="7279"/>
                    </a:cubicBezTo>
                    <a:cubicBezTo>
                      <a:pt x="4612" y="6902"/>
                      <a:pt x="5091" y="6148"/>
                      <a:pt x="5288" y="5352"/>
                    </a:cubicBezTo>
                    <a:cubicBezTo>
                      <a:pt x="5483" y="4557"/>
                      <a:pt x="5424" y="3719"/>
                      <a:pt x="5291" y="2910"/>
                    </a:cubicBezTo>
                    <a:cubicBezTo>
                      <a:pt x="5185" y="2260"/>
                      <a:pt x="5026" y="1603"/>
                      <a:pt x="4671" y="1050"/>
                    </a:cubicBezTo>
                    <a:cubicBezTo>
                      <a:pt x="4317" y="495"/>
                      <a:pt x="3735" y="52"/>
                      <a:pt x="3079" y="7"/>
                    </a:cubicBezTo>
                    <a:cubicBezTo>
                      <a:pt x="3019" y="3"/>
                      <a:pt x="2961" y="1"/>
                      <a:pt x="290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45"/>
              <p:cNvSpPr/>
              <p:nvPr/>
            </p:nvSpPr>
            <p:spPr>
              <a:xfrm>
                <a:off x="8619775" y="1063531"/>
                <a:ext cx="507286" cy="708373"/>
              </a:xfrm>
              <a:custGeom>
                <a:avLst/>
                <a:gdLst/>
                <a:ahLst/>
                <a:cxnLst/>
                <a:rect l="l" t="t" r="r" b="b"/>
                <a:pathLst>
                  <a:path w="4773" h="6665" extrusionOk="0">
                    <a:moveTo>
                      <a:pt x="1677" y="0"/>
                    </a:moveTo>
                    <a:cubicBezTo>
                      <a:pt x="189" y="0"/>
                      <a:pt x="1" y="1979"/>
                      <a:pt x="266" y="3083"/>
                    </a:cubicBezTo>
                    <a:cubicBezTo>
                      <a:pt x="447" y="3835"/>
                      <a:pt x="800" y="4535"/>
                      <a:pt x="1209" y="5193"/>
                    </a:cubicBezTo>
                    <a:cubicBezTo>
                      <a:pt x="1474" y="5619"/>
                      <a:pt x="1770" y="6039"/>
                      <a:pt x="2180" y="6331"/>
                    </a:cubicBezTo>
                    <a:cubicBezTo>
                      <a:pt x="2467" y="6534"/>
                      <a:pt x="2819" y="6665"/>
                      <a:pt x="3166" y="6665"/>
                    </a:cubicBezTo>
                    <a:cubicBezTo>
                      <a:pt x="3315" y="6665"/>
                      <a:pt x="3463" y="6640"/>
                      <a:pt x="3604" y="6588"/>
                    </a:cubicBezTo>
                    <a:cubicBezTo>
                      <a:pt x="4097" y="6404"/>
                      <a:pt x="4416" y="5911"/>
                      <a:pt x="4557" y="5406"/>
                    </a:cubicBezTo>
                    <a:cubicBezTo>
                      <a:pt x="4772" y="4634"/>
                      <a:pt x="4646" y="3797"/>
                      <a:pt x="4350" y="3053"/>
                    </a:cubicBezTo>
                    <a:cubicBezTo>
                      <a:pt x="4055" y="2308"/>
                      <a:pt x="3601" y="1638"/>
                      <a:pt x="3141" y="981"/>
                    </a:cubicBezTo>
                    <a:cubicBezTo>
                      <a:pt x="2848" y="562"/>
                      <a:pt x="2500" y="114"/>
                      <a:pt x="1997" y="28"/>
                    </a:cubicBezTo>
                    <a:cubicBezTo>
                      <a:pt x="1885" y="9"/>
                      <a:pt x="1778" y="0"/>
                      <a:pt x="167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45"/>
              <p:cNvSpPr/>
              <p:nvPr/>
            </p:nvSpPr>
            <p:spPr>
              <a:xfrm>
                <a:off x="9591308" y="2113608"/>
                <a:ext cx="475827" cy="568186"/>
              </a:xfrm>
              <a:custGeom>
                <a:avLst/>
                <a:gdLst/>
                <a:ahLst/>
                <a:cxnLst/>
                <a:rect l="l" t="t" r="r" b="b"/>
                <a:pathLst>
                  <a:path w="4477" h="5346" extrusionOk="0">
                    <a:moveTo>
                      <a:pt x="1818" y="1"/>
                    </a:moveTo>
                    <a:cubicBezTo>
                      <a:pt x="1438" y="1"/>
                      <a:pt x="1059" y="136"/>
                      <a:pt x="724" y="455"/>
                    </a:cubicBezTo>
                    <a:cubicBezTo>
                      <a:pt x="1" y="1149"/>
                      <a:pt x="381" y="2282"/>
                      <a:pt x="690" y="3109"/>
                    </a:cubicBezTo>
                    <a:cubicBezTo>
                      <a:pt x="938" y="3774"/>
                      <a:pt x="1251" y="4447"/>
                      <a:pt x="1798" y="4898"/>
                    </a:cubicBezTo>
                    <a:cubicBezTo>
                      <a:pt x="2131" y="5175"/>
                      <a:pt x="2573" y="5345"/>
                      <a:pt x="3000" y="5345"/>
                    </a:cubicBezTo>
                    <a:cubicBezTo>
                      <a:pt x="3274" y="5345"/>
                      <a:pt x="3541" y="5275"/>
                      <a:pt x="3769" y="5119"/>
                    </a:cubicBezTo>
                    <a:cubicBezTo>
                      <a:pt x="4292" y="4762"/>
                      <a:pt x="4476" y="4072"/>
                      <a:pt x="4468" y="3438"/>
                    </a:cubicBezTo>
                    <a:cubicBezTo>
                      <a:pt x="4458" y="2514"/>
                      <a:pt x="4116" y="1597"/>
                      <a:pt x="3518" y="890"/>
                    </a:cubicBezTo>
                    <a:cubicBezTo>
                      <a:pt x="3080" y="373"/>
                      <a:pt x="2448" y="1"/>
                      <a:pt x="1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45"/>
              <p:cNvSpPr/>
              <p:nvPr/>
            </p:nvSpPr>
            <p:spPr>
              <a:xfrm>
                <a:off x="8854873" y="2902122"/>
                <a:ext cx="571162" cy="556283"/>
              </a:xfrm>
              <a:custGeom>
                <a:avLst/>
                <a:gdLst/>
                <a:ahLst/>
                <a:cxnLst/>
                <a:rect l="l" t="t" r="r" b="b"/>
                <a:pathLst>
                  <a:path w="5374" h="5234" extrusionOk="0">
                    <a:moveTo>
                      <a:pt x="1887" y="1"/>
                    </a:moveTo>
                    <a:cubicBezTo>
                      <a:pt x="1334" y="1"/>
                      <a:pt x="792" y="205"/>
                      <a:pt x="481" y="624"/>
                    </a:cubicBezTo>
                    <a:cubicBezTo>
                      <a:pt x="1" y="1268"/>
                      <a:pt x="176" y="2197"/>
                      <a:pt x="542" y="2944"/>
                    </a:cubicBezTo>
                    <a:cubicBezTo>
                      <a:pt x="1092" y="4063"/>
                      <a:pt x="2261" y="5234"/>
                      <a:pt x="3624" y="5234"/>
                    </a:cubicBezTo>
                    <a:cubicBezTo>
                      <a:pt x="3676" y="5234"/>
                      <a:pt x="3729" y="5232"/>
                      <a:pt x="3782" y="5229"/>
                    </a:cubicBezTo>
                    <a:cubicBezTo>
                      <a:pt x="4869" y="5157"/>
                      <a:pt x="5373" y="3881"/>
                      <a:pt x="5171" y="2939"/>
                    </a:cubicBezTo>
                    <a:cubicBezTo>
                      <a:pt x="5042" y="2342"/>
                      <a:pt x="4698" y="1798"/>
                      <a:pt x="4286" y="1322"/>
                    </a:cubicBezTo>
                    <a:cubicBezTo>
                      <a:pt x="3801" y="761"/>
                      <a:pt x="3186" y="266"/>
                      <a:pt x="2464" y="76"/>
                    </a:cubicBezTo>
                    <a:cubicBezTo>
                      <a:pt x="2276" y="26"/>
                      <a:pt x="2081" y="1"/>
                      <a:pt x="18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45"/>
              <p:cNvSpPr/>
              <p:nvPr/>
            </p:nvSpPr>
            <p:spPr>
              <a:xfrm>
                <a:off x="10055340" y="2775113"/>
                <a:ext cx="418647" cy="612187"/>
              </a:xfrm>
              <a:custGeom>
                <a:avLst/>
                <a:gdLst/>
                <a:ahLst/>
                <a:cxnLst/>
                <a:rect l="l" t="t" r="r" b="b"/>
                <a:pathLst>
                  <a:path w="3939" h="5760" extrusionOk="0">
                    <a:moveTo>
                      <a:pt x="2219" y="1"/>
                    </a:moveTo>
                    <a:cubicBezTo>
                      <a:pt x="1549" y="1"/>
                      <a:pt x="876" y="440"/>
                      <a:pt x="516" y="1031"/>
                    </a:cubicBezTo>
                    <a:cubicBezTo>
                      <a:pt x="62" y="1777"/>
                      <a:pt x="1" y="2695"/>
                      <a:pt x="20" y="3568"/>
                    </a:cubicBezTo>
                    <a:cubicBezTo>
                      <a:pt x="40" y="4497"/>
                      <a:pt x="275" y="5759"/>
                      <a:pt x="1305" y="5759"/>
                    </a:cubicBezTo>
                    <a:cubicBezTo>
                      <a:pt x="1389" y="5759"/>
                      <a:pt x="1477" y="5751"/>
                      <a:pt x="1571" y="5733"/>
                    </a:cubicBezTo>
                    <a:cubicBezTo>
                      <a:pt x="2901" y="5490"/>
                      <a:pt x="3532" y="4366"/>
                      <a:pt x="3770" y="3142"/>
                    </a:cubicBezTo>
                    <a:cubicBezTo>
                      <a:pt x="3881" y="2570"/>
                      <a:pt x="3939" y="1974"/>
                      <a:pt x="3797" y="1408"/>
                    </a:cubicBezTo>
                    <a:cubicBezTo>
                      <a:pt x="3655" y="842"/>
                      <a:pt x="3283" y="311"/>
                      <a:pt x="2740" y="97"/>
                    </a:cubicBezTo>
                    <a:cubicBezTo>
                      <a:pt x="2570" y="31"/>
                      <a:pt x="2395"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07" name="Google Shape;1607;p45"/>
          <p:cNvGrpSpPr/>
          <p:nvPr/>
        </p:nvGrpSpPr>
        <p:grpSpPr>
          <a:xfrm>
            <a:off x="8151563" y="4321296"/>
            <a:ext cx="906777" cy="809117"/>
            <a:chOff x="7285250" y="1984675"/>
            <a:chExt cx="3102215" cy="2768103"/>
          </a:xfrm>
        </p:grpSpPr>
        <p:sp>
          <p:nvSpPr>
            <p:cNvPr id="1608" name="Google Shape;1608;p45"/>
            <p:cNvSpPr/>
            <p:nvPr/>
          </p:nvSpPr>
          <p:spPr>
            <a:xfrm>
              <a:off x="8560861" y="1984675"/>
              <a:ext cx="528888" cy="951689"/>
            </a:xfrm>
            <a:custGeom>
              <a:avLst/>
              <a:gdLst/>
              <a:ahLst/>
              <a:cxnLst/>
              <a:rect l="l" t="t" r="r" b="b"/>
              <a:pathLst>
                <a:path w="12643" h="22750" extrusionOk="0">
                  <a:moveTo>
                    <a:pt x="9066" y="0"/>
                  </a:moveTo>
                  <a:cubicBezTo>
                    <a:pt x="8588" y="0"/>
                    <a:pt x="8120" y="92"/>
                    <a:pt x="7679" y="311"/>
                  </a:cubicBezTo>
                  <a:cubicBezTo>
                    <a:pt x="7148" y="577"/>
                    <a:pt x="6717" y="1004"/>
                    <a:pt x="6298" y="1424"/>
                  </a:cubicBezTo>
                  <a:cubicBezTo>
                    <a:pt x="5201" y="2523"/>
                    <a:pt x="2719" y="6885"/>
                    <a:pt x="1669" y="10138"/>
                  </a:cubicBezTo>
                  <a:cubicBezTo>
                    <a:pt x="760" y="12956"/>
                    <a:pt x="0" y="16078"/>
                    <a:pt x="1097" y="18830"/>
                  </a:cubicBezTo>
                  <a:cubicBezTo>
                    <a:pt x="1990" y="21072"/>
                    <a:pt x="4269" y="22750"/>
                    <a:pt x="6671" y="22750"/>
                  </a:cubicBezTo>
                  <a:cubicBezTo>
                    <a:pt x="6761" y="22750"/>
                    <a:pt x="6851" y="22748"/>
                    <a:pt x="6941" y="22743"/>
                  </a:cubicBezTo>
                  <a:cubicBezTo>
                    <a:pt x="9129" y="22626"/>
                    <a:pt x="11761" y="20678"/>
                    <a:pt x="11813" y="18300"/>
                  </a:cubicBezTo>
                  <a:cubicBezTo>
                    <a:pt x="11837" y="17099"/>
                    <a:pt x="10884" y="15695"/>
                    <a:pt x="10653" y="14453"/>
                  </a:cubicBezTo>
                  <a:cubicBezTo>
                    <a:pt x="10374" y="12967"/>
                    <a:pt x="10347" y="11439"/>
                    <a:pt x="10497" y="9939"/>
                  </a:cubicBezTo>
                  <a:cubicBezTo>
                    <a:pt x="10778" y="7148"/>
                    <a:pt x="11638" y="4454"/>
                    <a:pt x="12525" y="1794"/>
                  </a:cubicBezTo>
                  <a:cubicBezTo>
                    <a:pt x="12584" y="1617"/>
                    <a:pt x="12643" y="1419"/>
                    <a:pt x="12564" y="1251"/>
                  </a:cubicBezTo>
                  <a:cubicBezTo>
                    <a:pt x="12495" y="1103"/>
                    <a:pt x="12343" y="1017"/>
                    <a:pt x="12198" y="943"/>
                  </a:cubicBezTo>
                  <a:cubicBezTo>
                    <a:pt x="11230" y="447"/>
                    <a:pt x="10124" y="0"/>
                    <a:pt x="90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45"/>
            <p:cNvSpPr/>
            <p:nvPr/>
          </p:nvSpPr>
          <p:spPr>
            <a:xfrm>
              <a:off x="7285250" y="2501562"/>
              <a:ext cx="3102215" cy="2251216"/>
            </a:xfrm>
            <a:custGeom>
              <a:avLst/>
              <a:gdLst/>
              <a:ahLst/>
              <a:cxnLst/>
              <a:rect l="l" t="t" r="r" b="b"/>
              <a:pathLst>
                <a:path w="74158" h="53815" extrusionOk="0">
                  <a:moveTo>
                    <a:pt x="38571" y="0"/>
                  </a:moveTo>
                  <a:cubicBezTo>
                    <a:pt x="38200" y="0"/>
                    <a:pt x="37817" y="19"/>
                    <a:pt x="37420" y="59"/>
                  </a:cubicBezTo>
                  <a:cubicBezTo>
                    <a:pt x="32739" y="533"/>
                    <a:pt x="30636" y="4235"/>
                    <a:pt x="30636" y="4235"/>
                  </a:cubicBezTo>
                  <a:cubicBezTo>
                    <a:pt x="28985" y="1946"/>
                    <a:pt x="26139" y="875"/>
                    <a:pt x="23275" y="875"/>
                  </a:cubicBezTo>
                  <a:cubicBezTo>
                    <a:pt x="22212" y="875"/>
                    <a:pt x="21146" y="1022"/>
                    <a:pt x="20139" y="1310"/>
                  </a:cubicBezTo>
                  <a:cubicBezTo>
                    <a:pt x="16417" y="2372"/>
                    <a:pt x="13338" y="4963"/>
                    <a:pt x="10562" y="7659"/>
                  </a:cubicBezTo>
                  <a:cubicBezTo>
                    <a:pt x="5665" y="12412"/>
                    <a:pt x="1120" y="18124"/>
                    <a:pt x="275" y="24896"/>
                  </a:cubicBezTo>
                  <a:cubicBezTo>
                    <a:pt x="0" y="27104"/>
                    <a:pt x="132" y="29344"/>
                    <a:pt x="405" y="31551"/>
                  </a:cubicBezTo>
                  <a:cubicBezTo>
                    <a:pt x="875" y="35322"/>
                    <a:pt x="1806" y="39160"/>
                    <a:pt x="4081" y="42206"/>
                  </a:cubicBezTo>
                  <a:cubicBezTo>
                    <a:pt x="5974" y="44738"/>
                    <a:pt x="9187" y="46190"/>
                    <a:pt x="12362" y="46190"/>
                  </a:cubicBezTo>
                  <a:cubicBezTo>
                    <a:pt x="13002" y="46190"/>
                    <a:pt x="13640" y="46131"/>
                    <a:pt x="14266" y="46010"/>
                  </a:cubicBezTo>
                  <a:cubicBezTo>
                    <a:pt x="15487" y="48535"/>
                    <a:pt x="17864" y="50471"/>
                    <a:pt x="20582" y="51159"/>
                  </a:cubicBezTo>
                  <a:cubicBezTo>
                    <a:pt x="21273" y="51334"/>
                    <a:pt x="22003" y="51417"/>
                    <a:pt x="22744" y="51417"/>
                  </a:cubicBezTo>
                  <a:cubicBezTo>
                    <a:pt x="24918" y="51417"/>
                    <a:pt x="27191" y="50702"/>
                    <a:pt x="28887" y="49479"/>
                  </a:cubicBezTo>
                  <a:cubicBezTo>
                    <a:pt x="31572" y="52337"/>
                    <a:pt x="35541" y="53815"/>
                    <a:pt x="39470" y="53815"/>
                  </a:cubicBezTo>
                  <a:cubicBezTo>
                    <a:pt x="39723" y="53815"/>
                    <a:pt x="39975" y="53809"/>
                    <a:pt x="40227" y="53796"/>
                  </a:cubicBezTo>
                  <a:cubicBezTo>
                    <a:pt x="44394" y="53594"/>
                    <a:pt x="48397" y="51819"/>
                    <a:pt x="51662" y="49218"/>
                  </a:cubicBezTo>
                  <a:cubicBezTo>
                    <a:pt x="51998" y="48950"/>
                    <a:pt x="52305" y="48424"/>
                    <a:pt x="52146" y="48115"/>
                  </a:cubicBezTo>
                  <a:lnTo>
                    <a:pt x="52146" y="48115"/>
                  </a:lnTo>
                  <a:cubicBezTo>
                    <a:pt x="53480" y="49330"/>
                    <a:pt x="55292" y="49910"/>
                    <a:pt x="57115" y="49910"/>
                  </a:cubicBezTo>
                  <a:cubicBezTo>
                    <a:pt x="57974" y="49910"/>
                    <a:pt x="58836" y="49781"/>
                    <a:pt x="59651" y="49529"/>
                  </a:cubicBezTo>
                  <a:cubicBezTo>
                    <a:pt x="62274" y="48718"/>
                    <a:pt x="64440" y="46792"/>
                    <a:pt x="66030" y="44554"/>
                  </a:cubicBezTo>
                  <a:cubicBezTo>
                    <a:pt x="66274" y="44210"/>
                    <a:pt x="66664" y="43278"/>
                    <a:pt x="66257" y="43169"/>
                  </a:cubicBezTo>
                  <a:cubicBezTo>
                    <a:pt x="69163" y="42913"/>
                    <a:pt x="71623" y="40678"/>
                    <a:pt x="72827" y="38020"/>
                  </a:cubicBezTo>
                  <a:cubicBezTo>
                    <a:pt x="74029" y="35363"/>
                    <a:pt x="74158" y="32344"/>
                    <a:pt x="73958" y="29435"/>
                  </a:cubicBezTo>
                  <a:cubicBezTo>
                    <a:pt x="73531" y="23232"/>
                    <a:pt x="71679" y="17131"/>
                    <a:pt x="68588" y="11736"/>
                  </a:cubicBezTo>
                  <a:cubicBezTo>
                    <a:pt x="66209" y="7586"/>
                    <a:pt x="62978" y="3754"/>
                    <a:pt x="58690" y="1634"/>
                  </a:cubicBezTo>
                  <a:cubicBezTo>
                    <a:pt x="56632" y="616"/>
                    <a:pt x="54303" y="57"/>
                    <a:pt x="52006" y="57"/>
                  </a:cubicBezTo>
                  <a:cubicBezTo>
                    <a:pt x="49515" y="57"/>
                    <a:pt x="47062" y="715"/>
                    <a:pt x="45034" y="2158"/>
                  </a:cubicBezTo>
                  <a:cubicBezTo>
                    <a:pt x="45034" y="2158"/>
                    <a:pt x="42577" y="0"/>
                    <a:pt x="385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10" name="Google Shape;1610;p45"/>
            <p:cNvGrpSpPr/>
            <p:nvPr/>
          </p:nvGrpSpPr>
          <p:grpSpPr>
            <a:xfrm>
              <a:off x="7935040" y="2721185"/>
              <a:ext cx="2122011" cy="1717726"/>
              <a:chOff x="7935040" y="2721185"/>
              <a:chExt cx="2122011" cy="1717726"/>
            </a:xfrm>
          </p:grpSpPr>
          <p:sp>
            <p:nvSpPr>
              <p:cNvPr id="1611" name="Google Shape;1611;p45"/>
              <p:cNvSpPr/>
              <p:nvPr/>
            </p:nvSpPr>
            <p:spPr>
              <a:xfrm>
                <a:off x="9171077" y="2721185"/>
                <a:ext cx="399291" cy="1717726"/>
              </a:xfrm>
              <a:custGeom>
                <a:avLst/>
                <a:gdLst/>
                <a:ahLst/>
                <a:cxnLst/>
                <a:rect l="l" t="t" r="r" b="b"/>
                <a:pathLst>
                  <a:path w="9545" h="41062" extrusionOk="0">
                    <a:moveTo>
                      <a:pt x="116" y="0"/>
                    </a:moveTo>
                    <a:cubicBezTo>
                      <a:pt x="87" y="0"/>
                      <a:pt x="59" y="12"/>
                      <a:pt x="39" y="34"/>
                    </a:cubicBezTo>
                    <a:cubicBezTo>
                      <a:pt x="1" y="77"/>
                      <a:pt x="5" y="142"/>
                      <a:pt x="48" y="181"/>
                    </a:cubicBezTo>
                    <a:cubicBezTo>
                      <a:pt x="698" y="768"/>
                      <a:pt x="1266" y="1445"/>
                      <a:pt x="1748" y="2178"/>
                    </a:cubicBezTo>
                    <a:cubicBezTo>
                      <a:pt x="3197" y="4411"/>
                      <a:pt x="3857" y="7025"/>
                      <a:pt x="4404" y="9606"/>
                    </a:cubicBezTo>
                    <a:cubicBezTo>
                      <a:pt x="5099" y="13077"/>
                      <a:pt x="5766" y="16560"/>
                      <a:pt x="6433" y="20038"/>
                    </a:cubicBezTo>
                    <a:cubicBezTo>
                      <a:pt x="7520" y="25852"/>
                      <a:pt x="8954" y="31792"/>
                      <a:pt x="8042" y="37722"/>
                    </a:cubicBezTo>
                    <a:cubicBezTo>
                      <a:pt x="8003" y="37921"/>
                      <a:pt x="7900" y="38505"/>
                      <a:pt x="7865" y="38693"/>
                    </a:cubicBezTo>
                    <a:cubicBezTo>
                      <a:pt x="7796" y="38985"/>
                      <a:pt x="7669" y="39521"/>
                      <a:pt x="7599" y="39816"/>
                    </a:cubicBezTo>
                    <a:cubicBezTo>
                      <a:pt x="7507" y="40116"/>
                      <a:pt x="7357" y="40609"/>
                      <a:pt x="7266" y="40921"/>
                    </a:cubicBezTo>
                    <a:cubicBezTo>
                      <a:pt x="7246" y="40975"/>
                      <a:pt x="7273" y="41036"/>
                      <a:pt x="7327" y="41055"/>
                    </a:cubicBezTo>
                    <a:cubicBezTo>
                      <a:pt x="7339" y="41059"/>
                      <a:pt x="7352" y="41062"/>
                      <a:pt x="7364" y="41062"/>
                    </a:cubicBezTo>
                    <a:cubicBezTo>
                      <a:pt x="7405" y="41062"/>
                      <a:pt x="7444" y="41035"/>
                      <a:pt x="7460" y="40994"/>
                    </a:cubicBezTo>
                    <a:cubicBezTo>
                      <a:pt x="7612" y="40575"/>
                      <a:pt x="7782" y="40159"/>
                      <a:pt x="7912" y="39734"/>
                    </a:cubicBezTo>
                    <a:cubicBezTo>
                      <a:pt x="7981" y="39495"/>
                      <a:pt x="8125" y="39011"/>
                      <a:pt x="8194" y="38768"/>
                    </a:cubicBezTo>
                    <a:cubicBezTo>
                      <a:pt x="8237" y="38591"/>
                      <a:pt x="8367" y="37957"/>
                      <a:pt x="8408" y="37786"/>
                    </a:cubicBezTo>
                    <a:cubicBezTo>
                      <a:pt x="9545" y="31819"/>
                      <a:pt x="7984" y="25796"/>
                      <a:pt x="6796" y="19964"/>
                    </a:cubicBezTo>
                    <a:lnTo>
                      <a:pt x="4619" y="9561"/>
                    </a:lnTo>
                    <a:cubicBezTo>
                      <a:pt x="3885" y="6125"/>
                      <a:pt x="2868" y="2481"/>
                      <a:pt x="186" y="28"/>
                    </a:cubicBezTo>
                    <a:cubicBezTo>
                      <a:pt x="166" y="9"/>
                      <a:pt x="141" y="0"/>
                      <a:pt x="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45"/>
              <p:cNvSpPr/>
              <p:nvPr/>
            </p:nvSpPr>
            <p:spPr>
              <a:xfrm>
                <a:off x="8478492" y="2818572"/>
                <a:ext cx="157458" cy="1577169"/>
              </a:xfrm>
              <a:custGeom>
                <a:avLst/>
                <a:gdLst/>
                <a:ahLst/>
                <a:cxnLst/>
                <a:rect l="l" t="t" r="r" b="b"/>
                <a:pathLst>
                  <a:path w="3764" h="37702" extrusionOk="0">
                    <a:moveTo>
                      <a:pt x="3648" y="0"/>
                    </a:moveTo>
                    <a:cubicBezTo>
                      <a:pt x="3601" y="0"/>
                      <a:pt x="3560" y="33"/>
                      <a:pt x="3548" y="81"/>
                    </a:cubicBezTo>
                    <a:cubicBezTo>
                      <a:pt x="3053" y="2125"/>
                      <a:pt x="2455" y="4948"/>
                      <a:pt x="2091" y="7019"/>
                    </a:cubicBezTo>
                    <a:cubicBezTo>
                      <a:pt x="494" y="16297"/>
                      <a:pt x="1" y="25932"/>
                      <a:pt x="1305" y="35281"/>
                    </a:cubicBezTo>
                    <a:cubicBezTo>
                      <a:pt x="1432" y="36059"/>
                      <a:pt x="1552" y="36838"/>
                      <a:pt x="1689" y="37615"/>
                    </a:cubicBezTo>
                    <a:cubicBezTo>
                      <a:pt x="1698" y="37663"/>
                      <a:pt x="1741" y="37701"/>
                      <a:pt x="1790" y="37701"/>
                    </a:cubicBezTo>
                    <a:cubicBezTo>
                      <a:pt x="1794" y="37701"/>
                      <a:pt x="1797" y="37701"/>
                      <a:pt x="1800" y="37701"/>
                    </a:cubicBezTo>
                    <a:cubicBezTo>
                      <a:pt x="1857" y="37695"/>
                      <a:pt x="1900" y="37643"/>
                      <a:pt x="1893" y="37585"/>
                    </a:cubicBezTo>
                    <a:cubicBezTo>
                      <a:pt x="1823" y="36802"/>
                      <a:pt x="1736" y="36021"/>
                      <a:pt x="1653" y="35239"/>
                    </a:cubicBezTo>
                    <a:cubicBezTo>
                      <a:pt x="1125" y="29858"/>
                      <a:pt x="870" y="24179"/>
                      <a:pt x="1086" y="18772"/>
                    </a:cubicBezTo>
                    <a:cubicBezTo>
                      <a:pt x="1314" y="12536"/>
                      <a:pt x="2237" y="6191"/>
                      <a:pt x="3749" y="131"/>
                    </a:cubicBezTo>
                    <a:cubicBezTo>
                      <a:pt x="3763" y="74"/>
                      <a:pt x="3729" y="15"/>
                      <a:pt x="3672" y="3"/>
                    </a:cubicBezTo>
                    <a:cubicBezTo>
                      <a:pt x="3664" y="1"/>
                      <a:pt x="3656" y="0"/>
                      <a:pt x="36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45"/>
              <p:cNvSpPr/>
              <p:nvPr/>
            </p:nvSpPr>
            <p:spPr>
              <a:xfrm>
                <a:off x="9510802" y="2753480"/>
                <a:ext cx="546249" cy="1396369"/>
              </a:xfrm>
              <a:custGeom>
                <a:avLst/>
                <a:gdLst/>
                <a:ahLst/>
                <a:cxnLst/>
                <a:rect l="l" t="t" r="r" b="b"/>
                <a:pathLst>
                  <a:path w="13058" h="33380" extrusionOk="0">
                    <a:moveTo>
                      <a:pt x="118" y="0"/>
                    </a:moveTo>
                    <a:cubicBezTo>
                      <a:pt x="90" y="0"/>
                      <a:pt x="62" y="11"/>
                      <a:pt x="42" y="33"/>
                    </a:cubicBezTo>
                    <a:cubicBezTo>
                      <a:pt x="0" y="76"/>
                      <a:pt x="5" y="146"/>
                      <a:pt x="49" y="183"/>
                    </a:cubicBezTo>
                    <a:cubicBezTo>
                      <a:pt x="601" y="699"/>
                      <a:pt x="1174" y="1195"/>
                      <a:pt x="1683" y="1754"/>
                    </a:cubicBezTo>
                    <a:cubicBezTo>
                      <a:pt x="3261" y="3387"/>
                      <a:pt x="4573" y="5259"/>
                      <a:pt x="5727" y="7211"/>
                    </a:cubicBezTo>
                    <a:cubicBezTo>
                      <a:pt x="7991" y="11159"/>
                      <a:pt x="9453" y="15501"/>
                      <a:pt x="10629" y="19881"/>
                    </a:cubicBezTo>
                    <a:cubicBezTo>
                      <a:pt x="11405" y="22797"/>
                      <a:pt x="12140" y="25742"/>
                      <a:pt x="12402" y="28755"/>
                    </a:cubicBezTo>
                    <a:cubicBezTo>
                      <a:pt x="12531" y="30256"/>
                      <a:pt x="12513" y="31765"/>
                      <a:pt x="12328" y="33262"/>
                    </a:cubicBezTo>
                    <a:cubicBezTo>
                      <a:pt x="12320" y="33315"/>
                      <a:pt x="12356" y="33367"/>
                      <a:pt x="12409" y="33377"/>
                    </a:cubicBezTo>
                    <a:cubicBezTo>
                      <a:pt x="12416" y="33379"/>
                      <a:pt x="12424" y="33380"/>
                      <a:pt x="12431" y="33380"/>
                    </a:cubicBezTo>
                    <a:cubicBezTo>
                      <a:pt x="12479" y="33380"/>
                      <a:pt x="12522" y="33346"/>
                      <a:pt x="12532" y="33297"/>
                    </a:cubicBezTo>
                    <a:cubicBezTo>
                      <a:pt x="12688" y="32548"/>
                      <a:pt x="12781" y="31787"/>
                      <a:pt x="12836" y="31022"/>
                    </a:cubicBezTo>
                    <a:cubicBezTo>
                      <a:pt x="13057" y="27188"/>
                      <a:pt x="12078" y="23421"/>
                      <a:pt x="11069" y="19759"/>
                    </a:cubicBezTo>
                    <a:cubicBezTo>
                      <a:pt x="8986" y="12505"/>
                      <a:pt x="5950" y="5138"/>
                      <a:pt x="188" y="27"/>
                    </a:cubicBezTo>
                    <a:cubicBezTo>
                      <a:pt x="168" y="9"/>
                      <a:pt x="14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45"/>
              <p:cNvSpPr/>
              <p:nvPr/>
            </p:nvSpPr>
            <p:spPr>
              <a:xfrm>
                <a:off x="7935040" y="2841706"/>
                <a:ext cx="503747" cy="1414022"/>
              </a:xfrm>
              <a:custGeom>
                <a:avLst/>
                <a:gdLst/>
                <a:ahLst/>
                <a:cxnLst/>
                <a:rect l="l" t="t" r="r" b="b"/>
                <a:pathLst>
                  <a:path w="12042" h="33802" extrusionOk="0">
                    <a:moveTo>
                      <a:pt x="11927" y="1"/>
                    </a:moveTo>
                    <a:cubicBezTo>
                      <a:pt x="11896" y="1"/>
                      <a:pt x="11866" y="14"/>
                      <a:pt x="11845" y="40"/>
                    </a:cubicBezTo>
                    <a:lnTo>
                      <a:pt x="10411" y="1812"/>
                    </a:lnTo>
                    <a:lnTo>
                      <a:pt x="9055" y="3644"/>
                    </a:lnTo>
                    <a:lnTo>
                      <a:pt x="7786" y="5537"/>
                    </a:lnTo>
                    <a:cubicBezTo>
                      <a:pt x="3317" y="12568"/>
                      <a:pt x="463" y="20794"/>
                      <a:pt x="41" y="29139"/>
                    </a:cubicBezTo>
                    <a:lnTo>
                      <a:pt x="1" y="31424"/>
                    </a:lnTo>
                    <a:cubicBezTo>
                      <a:pt x="33" y="32184"/>
                      <a:pt x="59" y="32945"/>
                      <a:pt x="102" y="33704"/>
                    </a:cubicBezTo>
                    <a:cubicBezTo>
                      <a:pt x="104" y="33755"/>
                      <a:pt x="148" y="33799"/>
                      <a:pt x="201" y="33802"/>
                    </a:cubicBezTo>
                    <a:cubicBezTo>
                      <a:pt x="202" y="33802"/>
                      <a:pt x="204" y="33802"/>
                      <a:pt x="205" y="33802"/>
                    </a:cubicBezTo>
                    <a:cubicBezTo>
                      <a:pt x="262" y="33802"/>
                      <a:pt x="310" y="33753"/>
                      <a:pt x="308" y="33696"/>
                    </a:cubicBezTo>
                    <a:cubicBezTo>
                      <a:pt x="333" y="32937"/>
                      <a:pt x="339" y="32183"/>
                      <a:pt x="353" y="31428"/>
                    </a:cubicBezTo>
                    <a:cubicBezTo>
                      <a:pt x="721" y="20115"/>
                      <a:pt x="4522" y="8781"/>
                      <a:pt x="12002" y="174"/>
                    </a:cubicBezTo>
                    <a:cubicBezTo>
                      <a:pt x="12041" y="130"/>
                      <a:pt x="12036" y="60"/>
                      <a:pt x="11991" y="24"/>
                    </a:cubicBezTo>
                    <a:cubicBezTo>
                      <a:pt x="11973" y="8"/>
                      <a:pt x="11950" y="1"/>
                      <a:pt x="119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15" name="Google Shape;1615;p45"/>
          <p:cNvGrpSpPr/>
          <p:nvPr/>
        </p:nvGrpSpPr>
        <p:grpSpPr>
          <a:xfrm rot="7158746">
            <a:off x="-117238" y="3268104"/>
            <a:ext cx="908424" cy="1111481"/>
            <a:chOff x="7126975" y="1136400"/>
            <a:chExt cx="3140809" cy="3842865"/>
          </a:xfrm>
        </p:grpSpPr>
        <p:sp>
          <p:nvSpPr>
            <p:cNvPr id="1616" name="Google Shape;1616;p45"/>
            <p:cNvSpPr/>
            <p:nvPr/>
          </p:nvSpPr>
          <p:spPr>
            <a:xfrm>
              <a:off x="7126975" y="1136400"/>
              <a:ext cx="3140809" cy="3842865"/>
            </a:xfrm>
            <a:custGeom>
              <a:avLst/>
              <a:gdLst/>
              <a:ahLst/>
              <a:cxnLst/>
              <a:rect l="l" t="t" r="r" b="b"/>
              <a:pathLst>
                <a:path w="37472" h="45848" extrusionOk="0">
                  <a:moveTo>
                    <a:pt x="8765" y="1"/>
                  </a:moveTo>
                  <a:cubicBezTo>
                    <a:pt x="8109" y="1"/>
                    <a:pt x="7513" y="229"/>
                    <a:pt x="7042" y="659"/>
                  </a:cubicBezTo>
                  <a:cubicBezTo>
                    <a:pt x="6312" y="1326"/>
                    <a:pt x="6141" y="2208"/>
                    <a:pt x="6005" y="2917"/>
                  </a:cubicBezTo>
                  <a:cubicBezTo>
                    <a:pt x="5973" y="3078"/>
                    <a:pt x="5908" y="3420"/>
                    <a:pt x="5846" y="3583"/>
                  </a:cubicBezTo>
                  <a:cubicBezTo>
                    <a:pt x="5687" y="3551"/>
                    <a:pt x="5421" y="3443"/>
                    <a:pt x="5216" y="3360"/>
                  </a:cubicBezTo>
                  <a:cubicBezTo>
                    <a:pt x="4780" y="3184"/>
                    <a:pt x="4236" y="2965"/>
                    <a:pt x="3632" y="2922"/>
                  </a:cubicBezTo>
                  <a:cubicBezTo>
                    <a:pt x="3563" y="2916"/>
                    <a:pt x="3493" y="2913"/>
                    <a:pt x="3424" y="2913"/>
                  </a:cubicBezTo>
                  <a:cubicBezTo>
                    <a:pt x="2527" y="2913"/>
                    <a:pt x="1681" y="3318"/>
                    <a:pt x="1043" y="4053"/>
                  </a:cubicBezTo>
                  <a:cubicBezTo>
                    <a:pt x="672" y="4481"/>
                    <a:pt x="385" y="5006"/>
                    <a:pt x="217" y="5573"/>
                  </a:cubicBezTo>
                  <a:cubicBezTo>
                    <a:pt x="48" y="6140"/>
                    <a:pt x="1" y="6733"/>
                    <a:pt x="80" y="7288"/>
                  </a:cubicBezTo>
                  <a:cubicBezTo>
                    <a:pt x="195" y="8099"/>
                    <a:pt x="512" y="8886"/>
                    <a:pt x="1051" y="9700"/>
                  </a:cubicBezTo>
                  <a:cubicBezTo>
                    <a:pt x="1155" y="9856"/>
                    <a:pt x="1268" y="10015"/>
                    <a:pt x="1391" y="10179"/>
                  </a:cubicBezTo>
                  <a:cubicBezTo>
                    <a:pt x="1172" y="10396"/>
                    <a:pt x="978" y="10647"/>
                    <a:pt x="812" y="10929"/>
                  </a:cubicBezTo>
                  <a:cubicBezTo>
                    <a:pt x="483" y="11489"/>
                    <a:pt x="287" y="12143"/>
                    <a:pt x="245" y="12820"/>
                  </a:cubicBezTo>
                  <a:cubicBezTo>
                    <a:pt x="201" y="13529"/>
                    <a:pt x="331" y="14220"/>
                    <a:pt x="621" y="14819"/>
                  </a:cubicBezTo>
                  <a:cubicBezTo>
                    <a:pt x="1035" y="15679"/>
                    <a:pt x="1714" y="16428"/>
                    <a:pt x="2636" y="17042"/>
                  </a:cubicBezTo>
                  <a:cubicBezTo>
                    <a:pt x="3298" y="17483"/>
                    <a:pt x="4075" y="17857"/>
                    <a:pt x="5080" y="18220"/>
                  </a:cubicBezTo>
                  <a:cubicBezTo>
                    <a:pt x="5451" y="18353"/>
                    <a:pt x="5832" y="18500"/>
                    <a:pt x="6118" y="18673"/>
                  </a:cubicBezTo>
                  <a:cubicBezTo>
                    <a:pt x="6357" y="18820"/>
                    <a:pt x="6434" y="18931"/>
                    <a:pt x="6441" y="18973"/>
                  </a:cubicBezTo>
                  <a:cubicBezTo>
                    <a:pt x="6460" y="19077"/>
                    <a:pt x="6377" y="19356"/>
                    <a:pt x="6310" y="19582"/>
                  </a:cubicBezTo>
                  <a:cubicBezTo>
                    <a:pt x="6231" y="19852"/>
                    <a:pt x="6142" y="20154"/>
                    <a:pt x="6097" y="20498"/>
                  </a:cubicBezTo>
                  <a:cubicBezTo>
                    <a:pt x="5978" y="21397"/>
                    <a:pt x="6203" y="22311"/>
                    <a:pt x="6746" y="23137"/>
                  </a:cubicBezTo>
                  <a:cubicBezTo>
                    <a:pt x="7206" y="23836"/>
                    <a:pt x="7880" y="24438"/>
                    <a:pt x="8646" y="24830"/>
                  </a:cubicBezTo>
                  <a:cubicBezTo>
                    <a:pt x="9456" y="25246"/>
                    <a:pt x="10311" y="25445"/>
                    <a:pt x="11065" y="25553"/>
                  </a:cubicBezTo>
                  <a:cubicBezTo>
                    <a:pt x="11019" y="25949"/>
                    <a:pt x="11029" y="26354"/>
                    <a:pt x="11094" y="26755"/>
                  </a:cubicBezTo>
                  <a:cubicBezTo>
                    <a:pt x="11287" y="27909"/>
                    <a:pt x="11924" y="28911"/>
                    <a:pt x="12845" y="29502"/>
                  </a:cubicBezTo>
                  <a:cubicBezTo>
                    <a:pt x="13810" y="30124"/>
                    <a:pt x="14871" y="30245"/>
                    <a:pt x="15810" y="30351"/>
                  </a:cubicBezTo>
                  <a:cubicBezTo>
                    <a:pt x="16119" y="30387"/>
                    <a:pt x="16409" y="30419"/>
                    <a:pt x="16681" y="30467"/>
                  </a:cubicBezTo>
                  <a:cubicBezTo>
                    <a:pt x="17448" y="30604"/>
                    <a:pt x="18032" y="31020"/>
                    <a:pt x="18041" y="31300"/>
                  </a:cubicBezTo>
                  <a:cubicBezTo>
                    <a:pt x="18044" y="31358"/>
                    <a:pt x="18030" y="31474"/>
                    <a:pt x="18018" y="31576"/>
                  </a:cubicBezTo>
                  <a:cubicBezTo>
                    <a:pt x="17987" y="31839"/>
                    <a:pt x="17948" y="32168"/>
                    <a:pt x="18006" y="32548"/>
                  </a:cubicBezTo>
                  <a:cubicBezTo>
                    <a:pt x="18110" y="33235"/>
                    <a:pt x="18483" y="33835"/>
                    <a:pt x="19087" y="34284"/>
                  </a:cubicBezTo>
                  <a:cubicBezTo>
                    <a:pt x="19577" y="34648"/>
                    <a:pt x="20205" y="34895"/>
                    <a:pt x="20854" y="34980"/>
                  </a:cubicBezTo>
                  <a:cubicBezTo>
                    <a:pt x="21265" y="35034"/>
                    <a:pt x="21645" y="35036"/>
                    <a:pt x="22014" y="35037"/>
                  </a:cubicBezTo>
                  <a:cubicBezTo>
                    <a:pt x="22396" y="35040"/>
                    <a:pt x="22758" y="35042"/>
                    <a:pt x="23045" y="35110"/>
                  </a:cubicBezTo>
                  <a:cubicBezTo>
                    <a:pt x="23629" y="35250"/>
                    <a:pt x="24402" y="35975"/>
                    <a:pt x="25085" y="36615"/>
                  </a:cubicBezTo>
                  <a:cubicBezTo>
                    <a:pt x="25620" y="37116"/>
                    <a:pt x="26175" y="37636"/>
                    <a:pt x="26784" y="38051"/>
                  </a:cubicBezTo>
                  <a:cubicBezTo>
                    <a:pt x="27598" y="38606"/>
                    <a:pt x="28375" y="38875"/>
                    <a:pt x="29160" y="38875"/>
                  </a:cubicBezTo>
                  <a:cubicBezTo>
                    <a:pt x="29668" y="38875"/>
                    <a:pt x="30168" y="38760"/>
                    <a:pt x="30653" y="38532"/>
                  </a:cubicBezTo>
                  <a:cubicBezTo>
                    <a:pt x="31755" y="40213"/>
                    <a:pt x="32845" y="41936"/>
                    <a:pt x="33289" y="42646"/>
                  </a:cubicBezTo>
                  <a:cubicBezTo>
                    <a:pt x="33307" y="42673"/>
                    <a:pt x="33401" y="42828"/>
                    <a:pt x="33950" y="43726"/>
                  </a:cubicBezTo>
                  <a:cubicBezTo>
                    <a:pt x="34316" y="44322"/>
                    <a:pt x="34816" y="45142"/>
                    <a:pt x="34836" y="45175"/>
                  </a:cubicBezTo>
                  <a:lnTo>
                    <a:pt x="34838" y="45180"/>
                  </a:lnTo>
                  <a:cubicBezTo>
                    <a:pt x="35090" y="45591"/>
                    <a:pt x="35546" y="45847"/>
                    <a:pt x="36029" y="45847"/>
                  </a:cubicBezTo>
                  <a:cubicBezTo>
                    <a:pt x="36281" y="45847"/>
                    <a:pt x="36530" y="45779"/>
                    <a:pt x="36747" y="45649"/>
                  </a:cubicBezTo>
                  <a:cubicBezTo>
                    <a:pt x="37067" y="45457"/>
                    <a:pt x="37293" y="45152"/>
                    <a:pt x="37383" y="44792"/>
                  </a:cubicBezTo>
                  <a:cubicBezTo>
                    <a:pt x="37471" y="44432"/>
                    <a:pt x="37418" y="44059"/>
                    <a:pt x="37229" y="43742"/>
                  </a:cubicBezTo>
                  <a:cubicBezTo>
                    <a:pt x="35891" y="41468"/>
                    <a:pt x="34081" y="38555"/>
                    <a:pt x="32658" y="36385"/>
                  </a:cubicBezTo>
                  <a:cubicBezTo>
                    <a:pt x="33006" y="35587"/>
                    <a:pt x="33267" y="34593"/>
                    <a:pt x="33403" y="33541"/>
                  </a:cubicBezTo>
                  <a:cubicBezTo>
                    <a:pt x="33523" y="32626"/>
                    <a:pt x="33638" y="30889"/>
                    <a:pt x="33077" y="29530"/>
                  </a:cubicBezTo>
                  <a:cubicBezTo>
                    <a:pt x="32851" y="28982"/>
                    <a:pt x="32534" y="28542"/>
                    <a:pt x="32136" y="28224"/>
                  </a:cubicBezTo>
                  <a:cubicBezTo>
                    <a:pt x="31821" y="27972"/>
                    <a:pt x="31460" y="27800"/>
                    <a:pt x="31070" y="27714"/>
                  </a:cubicBezTo>
                  <a:cubicBezTo>
                    <a:pt x="30813" y="27657"/>
                    <a:pt x="30582" y="27649"/>
                    <a:pt x="30409" y="27649"/>
                  </a:cubicBezTo>
                  <a:cubicBezTo>
                    <a:pt x="30348" y="27649"/>
                    <a:pt x="30290" y="27652"/>
                    <a:pt x="30238" y="27652"/>
                  </a:cubicBezTo>
                  <a:lnTo>
                    <a:pt x="30235" y="27652"/>
                  </a:lnTo>
                  <a:cubicBezTo>
                    <a:pt x="30219" y="27544"/>
                    <a:pt x="30205" y="27384"/>
                    <a:pt x="30211" y="27147"/>
                  </a:cubicBezTo>
                  <a:cubicBezTo>
                    <a:pt x="30222" y="26735"/>
                    <a:pt x="30431" y="26014"/>
                    <a:pt x="30615" y="25379"/>
                  </a:cubicBezTo>
                  <a:cubicBezTo>
                    <a:pt x="30819" y="24679"/>
                    <a:pt x="31011" y="24017"/>
                    <a:pt x="31087" y="23384"/>
                  </a:cubicBezTo>
                  <a:cubicBezTo>
                    <a:pt x="31187" y="22573"/>
                    <a:pt x="31070" y="21938"/>
                    <a:pt x="30728" y="21443"/>
                  </a:cubicBezTo>
                  <a:cubicBezTo>
                    <a:pt x="30377" y="20934"/>
                    <a:pt x="29811" y="20622"/>
                    <a:pt x="29137" y="20566"/>
                  </a:cubicBezTo>
                  <a:cubicBezTo>
                    <a:pt x="29101" y="20563"/>
                    <a:pt x="29064" y="20562"/>
                    <a:pt x="29029" y="20562"/>
                  </a:cubicBezTo>
                  <a:cubicBezTo>
                    <a:pt x="29009" y="20562"/>
                    <a:pt x="28988" y="20562"/>
                    <a:pt x="28969" y="20563"/>
                  </a:cubicBezTo>
                  <a:cubicBezTo>
                    <a:pt x="28886" y="20567"/>
                    <a:pt x="28801" y="20571"/>
                    <a:pt x="28713" y="20577"/>
                  </a:cubicBezTo>
                  <a:cubicBezTo>
                    <a:pt x="28471" y="20589"/>
                    <a:pt x="28221" y="20603"/>
                    <a:pt x="27978" y="20603"/>
                  </a:cubicBezTo>
                  <a:cubicBezTo>
                    <a:pt x="27355" y="20603"/>
                    <a:pt x="26957" y="20510"/>
                    <a:pt x="26763" y="20322"/>
                  </a:cubicBezTo>
                  <a:cubicBezTo>
                    <a:pt x="26257" y="19833"/>
                    <a:pt x="25952" y="19020"/>
                    <a:pt x="25928" y="18093"/>
                  </a:cubicBezTo>
                  <a:cubicBezTo>
                    <a:pt x="25919" y="17754"/>
                    <a:pt x="25942" y="17395"/>
                    <a:pt x="25967" y="17016"/>
                  </a:cubicBezTo>
                  <a:cubicBezTo>
                    <a:pt x="26007" y="16407"/>
                    <a:pt x="26049" y="15778"/>
                    <a:pt x="25968" y="15102"/>
                  </a:cubicBezTo>
                  <a:cubicBezTo>
                    <a:pt x="25887" y="14411"/>
                    <a:pt x="25648" y="13726"/>
                    <a:pt x="25295" y="13179"/>
                  </a:cubicBezTo>
                  <a:cubicBezTo>
                    <a:pt x="24842" y="12474"/>
                    <a:pt x="24216" y="11988"/>
                    <a:pt x="23482" y="11773"/>
                  </a:cubicBezTo>
                  <a:cubicBezTo>
                    <a:pt x="23193" y="11688"/>
                    <a:pt x="22889" y="11646"/>
                    <a:pt x="22576" y="11646"/>
                  </a:cubicBezTo>
                  <a:cubicBezTo>
                    <a:pt x="21770" y="11646"/>
                    <a:pt x="21041" y="11924"/>
                    <a:pt x="20399" y="12170"/>
                  </a:cubicBezTo>
                  <a:cubicBezTo>
                    <a:pt x="19964" y="12337"/>
                    <a:pt x="19515" y="12508"/>
                    <a:pt x="19224" y="12508"/>
                  </a:cubicBezTo>
                  <a:cubicBezTo>
                    <a:pt x="19142" y="12508"/>
                    <a:pt x="19097" y="12495"/>
                    <a:pt x="19056" y="12475"/>
                  </a:cubicBezTo>
                  <a:cubicBezTo>
                    <a:pt x="19013" y="12454"/>
                    <a:pt x="18883" y="12390"/>
                    <a:pt x="18790" y="11967"/>
                  </a:cubicBezTo>
                  <a:cubicBezTo>
                    <a:pt x="18690" y="11510"/>
                    <a:pt x="18703" y="10919"/>
                    <a:pt x="18730" y="10399"/>
                  </a:cubicBezTo>
                  <a:cubicBezTo>
                    <a:pt x="18757" y="9885"/>
                    <a:pt x="18749" y="8886"/>
                    <a:pt x="18398" y="7962"/>
                  </a:cubicBezTo>
                  <a:cubicBezTo>
                    <a:pt x="18216" y="7480"/>
                    <a:pt x="17961" y="7075"/>
                    <a:pt x="17642" y="6754"/>
                  </a:cubicBezTo>
                  <a:cubicBezTo>
                    <a:pt x="17239" y="6350"/>
                    <a:pt x="16753" y="6094"/>
                    <a:pt x="16193" y="5994"/>
                  </a:cubicBezTo>
                  <a:cubicBezTo>
                    <a:pt x="16034" y="5964"/>
                    <a:pt x="15870" y="5951"/>
                    <a:pt x="15704" y="5951"/>
                  </a:cubicBezTo>
                  <a:cubicBezTo>
                    <a:pt x="15077" y="5951"/>
                    <a:pt x="14529" y="6157"/>
                    <a:pt x="14091" y="6324"/>
                  </a:cubicBezTo>
                  <a:cubicBezTo>
                    <a:pt x="13820" y="6425"/>
                    <a:pt x="13542" y="6530"/>
                    <a:pt x="13381" y="6530"/>
                  </a:cubicBezTo>
                  <a:lnTo>
                    <a:pt x="13367" y="6530"/>
                  </a:lnTo>
                  <a:cubicBezTo>
                    <a:pt x="13230" y="6524"/>
                    <a:pt x="13090" y="6389"/>
                    <a:pt x="13000" y="6277"/>
                  </a:cubicBezTo>
                  <a:cubicBezTo>
                    <a:pt x="12811" y="6046"/>
                    <a:pt x="12649" y="5694"/>
                    <a:pt x="12569" y="5336"/>
                  </a:cubicBezTo>
                  <a:cubicBezTo>
                    <a:pt x="12504" y="5040"/>
                    <a:pt x="12459" y="4719"/>
                    <a:pt x="12413" y="4377"/>
                  </a:cubicBezTo>
                  <a:cubicBezTo>
                    <a:pt x="12306" y="3599"/>
                    <a:pt x="12187" y="2717"/>
                    <a:pt x="11748" y="1878"/>
                  </a:cubicBezTo>
                  <a:cubicBezTo>
                    <a:pt x="11475" y="1358"/>
                    <a:pt x="11040" y="885"/>
                    <a:pt x="10522" y="549"/>
                  </a:cubicBezTo>
                  <a:cubicBezTo>
                    <a:pt x="9970" y="190"/>
                    <a:pt x="9360" y="1"/>
                    <a:pt x="8765"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45"/>
            <p:cNvSpPr/>
            <p:nvPr/>
          </p:nvSpPr>
          <p:spPr>
            <a:xfrm>
              <a:off x="7220431" y="1246451"/>
              <a:ext cx="2681154" cy="3038552"/>
            </a:xfrm>
            <a:custGeom>
              <a:avLst/>
              <a:gdLst/>
              <a:ahLst/>
              <a:cxnLst/>
              <a:rect l="l" t="t" r="r" b="b"/>
              <a:pathLst>
                <a:path w="31988" h="36252" extrusionOk="0">
                  <a:moveTo>
                    <a:pt x="7650" y="0"/>
                  </a:moveTo>
                  <a:cubicBezTo>
                    <a:pt x="7345" y="0"/>
                    <a:pt x="7053" y="96"/>
                    <a:pt x="6813" y="316"/>
                  </a:cubicBezTo>
                  <a:cubicBezTo>
                    <a:pt x="5939" y="1115"/>
                    <a:pt x="6415" y="2886"/>
                    <a:pt x="5375" y="3453"/>
                  </a:cubicBezTo>
                  <a:cubicBezTo>
                    <a:pt x="5191" y="3553"/>
                    <a:pt x="5003" y="3593"/>
                    <a:pt x="4810" y="3593"/>
                  </a:cubicBezTo>
                  <a:cubicBezTo>
                    <a:pt x="4056" y="3593"/>
                    <a:pt x="3243" y="2975"/>
                    <a:pt x="2425" y="2918"/>
                  </a:cubicBezTo>
                  <a:cubicBezTo>
                    <a:pt x="2386" y="2916"/>
                    <a:pt x="2348" y="2914"/>
                    <a:pt x="2309" y="2914"/>
                  </a:cubicBezTo>
                  <a:cubicBezTo>
                    <a:pt x="1000" y="2914"/>
                    <a:pt x="75" y="4470"/>
                    <a:pt x="263" y="5791"/>
                  </a:cubicBezTo>
                  <a:cubicBezTo>
                    <a:pt x="456" y="7151"/>
                    <a:pt x="1419" y="8258"/>
                    <a:pt x="2341" y="9277"/>
                  </a:cubicBezTo>
                  <a:cubicBezTo>
                    <a:pt x="763" y="9373"/>
                    <a:pt x="0" y="11512"/>
                    <a:pt x="687" y="12936"/>
                  </a:cubicBezTo>
                  <a:cubicBezTo>
                    <a:pt x="1374" y="14360"/>
                    <a:pt x="2921" y="15137"/>
                    <a:pt x="4408" y="15672"/>
                  </a:cubicBezTo>
                  <a:cubicBezTo>
                    <a:pt x="5341" y="16009"/>
                    <a:pt x="6448" y="16459"/>
                    <a:pt x="6618" y="17434"/>
                  </a:cubicBezTo>
                  <a:cubicBezTo>
                    <a:pt x="6732" y="18080"/>
                    <a:pt x="6367" y="18707"/>
                    <a:pt x="6282" y="19356"/>
                  </a:cubicBezTo>
                  <a:cubicBezTo>
                    <a:pt x="6119" y="20595"/>
                    <a:pt x="7017" y="21779"/>
                    <a:pt x="8130" y="22348"/>
                  </a:cubicBezTo>
                  <a:cubicBezTo>
                    <a:pt x="9242" y="22919"/>
                    <a:pt x="10530" y="23010"/>
                    <a:pt x="11777" y="23090"/>
                  </a:cubicBezTo>
                  <a:cubicBezTo>
                    <a:pt x="10833" y="24281"/>
                    <a:pt x="11161" y="26262"/>
                    <a:pt x="12440" y="27085"/>
                  </a:cubicBezTo>
                  <a:cubicBezTo>
                    <a:pt x="13414" y="27711"/>
                    <a:pt x="14657" y="27659"/>
                    <a:pt x="15797" y="27863"/>
                  </a:cubicBezTo>
                  <a:cubicBezTo>
                    <a:pt x="16938" y="28066"/>
                    <a:pt x="18198" y="28785"/>
                    <a:pt x="18239" y="29942"/>
                  </a:cubicBezTo>
                  <a:cubicBezTo>
                    <a:pt x="18252" y="30310"/>
                    <a:pt x="18134" y="30677"/>
                    <a:pt x="18190" y="31041"/>
                  </a:cubicBezTo>
                  <a:cubicBezTo>
                    <a:pt x="18304" y="31811"/>
                    <a:pt x="19138" y="32267"/>
                    <a:pt x="19909" y="32367"/>
                  </a:cubicBezTo>
                  <a:cubicBezTo>
                    <a:pt x="20680" y="32468"/>
                    <a:pt x="21476" y="32341"/>
                    <a:pt x="22234" y="32522"/>
                  </a:cubicBezTo>
                  <a:cubicBezTo>
                    <a:pt x="24249" y="33004"/>
                    <a:pt x="25936" y="36251"/>
                    <a:pt x="28044" y="36251"/>
                  </a:cubicBezTo>
                  <a:cubicBezTo>
                    <a:pt x="28545" y="36251"/>
                    <a:pt x="29070" y="36067"/>
                    <a:pt x="29629" y="35619"/>
                  </a:cubicBezTo>
                  <a:cubicBezTo>
                    <a:pt x="31049" y="34479"/>
                    <a:pt x="31988" y="28191"/>
                    <a:pt x="29673" y="27683"/>
                  </a:cubicBezTo>
                  <a:cubicBezTo>
                    <a:pt x="29549" y="27656"/>
                    <a:pt x="29422" y="27650"/>
                    <a:pt x="29294" y="27650"/>
                  </a:cubicBezTo>
                  <a:cubicBezTo>
                    <a:pt x="29197" y="27650"/>
                    <a:pt x="29099" y="27653"/>
                    <a:pt x="29002" y="27653"/>
                  </a:cubicBezTo>
                  <a:cubicBezTo>
                    <a:pt x="28822" y="27653"/>
                    <a:pt x="28644" y="27641"/>
                    <a:pt x="28478" y="27573"/>
                  </a:cubicBezTo>
                  <a:cubicBezTo>
                    <a:pt x="27851" y="27316"/>
                    <a:pt x="27769" y="26477"/>
                    <a:pt x="27786" y="25802"/>
                  </a:cubicBezTo>
                  <a:cubicBezTo>
                    <a:pt x="27829" y="24055"/>
                    <a:pt x="29725" y="20711"/>
                    <a:pt x="27914" y="20562"/>
                  </a:cubicBezTo>
                  <a:lnTo>
                    <a:pt x="27914" y="20562"/>
                  </a:lnTo>
                  <a:cubicBezTo>
                    <a:pt x="27595" y="20576"/>
                    <a:pt x="27235" y="20601"/>
                    <a:pt x="26865" y="20601"/>
                  </a:cubicBezTo>
                  <a:cubicBezTo>
                    <a:pt x="26098" y="20601"/>
                    <a:pt x="25292" y="20492"/>
                    <a:pt x="24734" y="19951"/>
                  </a:cubicBezTo>
                  <a:cubicBezTo>
                    <a:pt x="23907" y="19149"/>
                    <a:pt x="23533" y="17966"/>
                    <a:pt x="23501" y="16814"/>
                  </a:cubicBezTo>
                  <a:cubicBezTo>
                    <a:pt x="23475" y="15856"/>
                    <a:pt x="23663" y="14895"/>
                    <a:pt x="23550" y="13944"/>
                  </a:cubicBezTo>
                  <a:cubicBezTo>
                    <a:pt x="23437" y="12991"/>
                    <a:pt x="22917" y="11990"/>
                    <a:pt x="21997" y="11719"/>
                  </a:cubicBezTo>
                  <a:cubicBezTo>
                    <a:pt x="21820" y="11667"/>
                    <a:pt x="21641" y="11645"/>
                    <a:pt x="21461" y="11645"/>
                  </a:cubicBezTo>
                  <a:cubicBezTo>
                    <a:pt x="20345" y="11645"/>
                    <a:pt x="19184" y="12507"/>
                    <a:pt x="18110" y="12507"/>
                  </a:cubicBezTo>
                  <a:cubicBezTo>
                    <a:pt x="17854" y="12507"/>
                    <a:pt x="17603" y="12459"/>
                    <a:pt x="17359" y="12338"/>
                  </a:cubicBezTo>
                  <a:cubicBezTo>
                    <a:pt x="16253" y="11790"/>
                    <a:pt x="16243" y="10250"/>
                    <a:pt x="16306" y="9018"/>
                  </a:cubicBezTo>
                  <a:cubicBezTo>
                    <a:pt x="16369" y="7784"/>
                    <a:pt x="16065" y="6189"/>
                    <a:pt x="14850" y="5973"/>
                  </a:cubicBezTo>
                  <a:cubicBezTo>
                    <a:pt x="14763" y="5957"/>
                    <a:pt x="14678" y="5950"/>
                    <a:pt x="14592" y="5950"/>
                  </a:cubicBezTo>
                  <a:cubicBezTo>
                    <a:pt x="13811" y="5950"/>
                    <a:pt x="13066" y="6531"/>
                    <a:pt x="12268" y="6531"/>
                  </a:cubicBezTo>
                  <a:cubicBezTo>
                    <a:pt x="12244" y="6531"/>
                    <a:pt x="12219" y="6530"/>
                    <a:pt x="12195" y="6529"/>
                  </a:cubicBezTo>
                  <a:cubicBezTo>
                    <a:pt x="11119" y="6481"/>
                    <a:pt x="10410" y="5360"/>
                    <a:pt x="10175" y="4310"/>
                  </a:cubicBezTo>
                  <a:cubicBezTo>
                    <a:pt x="9941" y="3260"/>
                    <a:pt x="9970" y="2127"/>
                    <a:pt x="9471" y="1174"/>
                  </a:cubicBezTo>
                  <a:cubicBezTo>
                    <a:pt x="9123" y="509"/>
                    <a:pt x="8353" y="0"/>
                    <a:pt x="76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5"/>
            <p:cNvSpPr/>
            <p:nvPr/>
          </p:nvSpPr>
          <p:spPr>
            <a:xfrm>
              <a:off x="7468612" y="1455993"/>
              <a:ext cx="2686016" cy="3413552"/>
            </a:xfrm>
            <a:custGeom>
              <a:avLst/>
              <a:gdLst/>
              <a:ahLst/>
              <a:cxnLst/>
              <a:rect l="l" t="t" r="r" b="b"/>
              <a:pathLst>
                <a:path w="32046" h="40726" extrusionOk="0">
                  <a:moveTo>
                    <a:pt x="5208" y="0"/>
                  </a:moveTo>
                  <a:cubicBezTo>
                    <a:pt x="5172" y="0"/>
                    <a:pt x="5136" y="24"/>
                    <a:pt x="5132" y="70"/>
                  </a:cubicBezTo>
                  <a:cubicBezTo>
                    <a:pt x="5022" y="1655"/>
                    <a:pt x="4984" y="3283"/>
                    <a:pt x="4952" y="4872"/>
                  </a:cubicBezTo>
                  <a:cubicBezTo>
                    <a:pt x="4948" y="5132"/>
                    <a:pt x="4937" y="5822"/>
                    <a:pt x="4937" y="6073"/>
                  </a:cubicBezTo>
                  <a:cubicBezTo>
                    <a:pt x="4935" y="6156"/>
                    <a:pt x="4935" y="6240"/>
                    <a:pt x="4934" y="6323"/>
                  </a:cubicBezTo>
                  <a:cubicBezTo>
                    <a:pt x="3978" y="5415"/>
                    <a:pt x="2979" y="4477"/>
                    <a:pt x="2142" y="3705"/>
                  </a:cubicBezTo>
                  <a:cubicBezTo>
                    <a:pt x="2127" y="3691"/>
                    <a:pt x="2109" y="3685"/>
                    <a:pt x="2091" y="3685"/>
                  </a:cubicBezTo>
                  <a:cubicBezTo>
                    <a:pt x="2070" y="3685"/>
                    <a:pt x="2050" y="3693"/>
                    <a:pt x="2035" y="3709"/>
                  </a:cubicBezTo>
                  <a:cubicBezTo>
                    <a:pt x="2006" y="3739"/>
                    <a:pt x="2007" y="3789"/>
                    <a:pt x="2039" y="3816"/>
                  </a:cubicBezTo>
                  <a:cubicBezTo>
                    <a:pt x="3415" y="5106"/>
                    <a:pt x="5262" y="6886"/>
                    <a:pt x="6591" y="8204"/>
                  </a:cubicBezTo>
                  <a:cubicBezTo>
                    <a:pt x="7091" y="8705"/>
                    <a:pt x="7607" y="9228"/>
                    <a:pt x="8125" y="9760"/>
                  </a:cubicBezTo>
                  <a:cubicBezTo>
                    <a:pt x="8096" y="9755"/>
                    <a:pt x="8068" y="9748"/>
                    <a:pt x="8037" y="9743"/>
                  </a:cubicBezTo>
                  <a:cubicBezTo>
                    <a:pt x="5425" y="9260"/>
                    <a:pt x="2753" y="9008"/>
                    <a:pt x="95" y="9008"/>
                  </a:cubicBezTo>
                  <a:cubicBezTo>
                    <a:pt x="90" y="9008"/>
                    <a:pt x="84" y="9008"/>
                    <a:pt x="79" y="9008"/>
                  </a:cubicBezTo>
                  <a:cubicBezTo>
                    <a:pt x="39" y="9008"/>
                    <a:pt x="5" y="9039"/>
                    <a:pt x="2" y="9080"/>
                  </a:cubicBezTo>
                  <a:cubicBezTo>
                    <a:pt x="0" y="9122"/>
                    <a:pt x="33" y="9157"/>
                    <a:pt x="75" y="9160"/>
                  </a:cubicBezTo>
                  <a:cubicBezTo>
                    <a:pt x="1489" y="9240"/>
                    <a:pt x="2904" y="9341"/>
                    <a:pt x="4314" y="9485"/>
                  </a:cubicBezTo>
                  <a:cubicBezTo>
                    <a:pt x="5525" y="9606"/>
                    <a:pt x="6802" y="9766"/>
                    <a:pt x="8006" y="9934"/>
                  </a:cubicBezTo>
                  <a:cubicBezTo>
                    <a:pt x="8117" y="9952"/>
                    <a:pt x="8230" y="9968"/>
                    <a:pt x="8342" y="9984"/>
                  </a:cubicBezTo>
                  <a:cubicBezTo>
                    <a:pt x="9156" y="10819"/>
                    <a:pt x="9970" y="11666"/>
                    <a:pt x="10731" y="12475"/>
                  </a:cubicBezTo>
                  <a:cubicBezTo>
                    <a:pt x="11359" y="13148"/>
                    <a:pt x="12244" y="14123"/>
                    <a:pt x="12872" y="14800"/>
                  </a:cubicBezTo>
                  <a:cubicBezTo>
                    <a:pt x="13228" y="15204"/>
                    <a:pt x="13672" y="15704"/>
                    <a:pt x="14103" y="16189"/>
                  </a:cubicBezTo>
                  <a:cubicBezTo>
                    <a:pt x="13741" y="16163"/>
                    <a:pt x="13378" y="16144"/>
                    <a:pt x="13016" y="16123"/>
                  </a:cubicBezTo>
                  <a:cubicBezTo>
                    <a:pt x="11788" y="16064"/>
                    <a:pt x="10556" y="16033"/>
                    <a:pt x="9324" y="16033"/>
                  </a:cubicBezTo>
                  <a:cubicBezTo>
                    <a:pt x="7959" y="16033"/>
                    <a:pt x="6593" y="16071"/>
                    <a:pt x="5233" y="16150"/>
                  </a:cubicBezTo>
                  <a:cubicBezTo>
                    <a:pt x="5131" y="16161"/>
                    <a:pt x="5147" y="16301"/>
                    <a:pt x="5238" y="16302"/>
                  </a:cubicBezTo>
                  <a:lnTo>
                    <a:pt x="7460" y="16294"/>
                  </a:lnTo>
                  <a:cubicBezTo>
                    <a:pt x="7573" y="16294"/>
                    <a:pt x="7687" y="16294"/>
                    <a:pt x="7801" y="16294"/>
                  </a:cubicBezTo>
                  <a:cubicBezTo>
                    <a:pt x="9152" y="16294"/>
                    <a:pt x="10556" y="16305"/>
                    <a:pt x="11900" y="16323"/>
                  </a:cubicBezTo>
                  <a:lnTo>
                    <a:pt x="14121" y="16357"/>
                  </a:lnTo>
                  <a:cubicBezTo>
                    <a:pt x="14156" y="16357"/>
                    <a:pt x="14190" y="16334"/>
                    <a:pt x="14201" y="16299"/>
                  </a:cubicBezTo>
                  <a:cubicBezTo>
                    <a:pt x="14475" y="16609"/>
                    <a:pt x="14738" y="16908"/>
                    <a:pt x="14964" y="17170"/>
                  </a:cubicBezTo>
                  <a:cubicBezTo>
                    <a:pt x="16355" y="18782"/>
                    <a:pt x="17774" y="20493"/>
                    <a:pt x="19126" y="22188"/>
                  </a:cubicBezTo>
                  <a:cubicBezTo>
                    <a:pt x="16204" y="22220"/>
                    <a:pt x="13234" y="22330"/>
                    <a:pt x="10320" y="22504"/>
                  </a:cubicBezTo>
                  <a:cubicBezTo>
                    <a:pt x="10217" y="22515"/>
                    <a:pt x="10232" y="22654"/>
                    <a:pt x="10325" y="22656"/>
                  </a:cubicBezTo>
                  <a:cubicBezTo>
                    <a:pt x="12155" y="22642"/>
                    <a:pt x="14066" y="22586"/>
                    <a:pt x="15897" y="22517"/>
                  </a:cubicBezTo>
                  <a:cubicBezTo>
                    <a:pt x="16966" y="22474"/>
                    <a:pt x="18168" y="22421"/>
                    <a:pt x="19238" y="22353"/>
                  </a:cubicBezTo>
                  <a:cubicBezTo>
                    <a:pt x="19243" y="22353"/>
                    <a:pt x="19248" y="22352"/>
                    <a:pt x="19254" y="22351"/>
                  </a:cubicBezTo>
                  <a:cubicBezTo>
                    <a:pt x="19557" y="22733"/>
                    <a:pt x="19858" y="23114"/>
                    <a:pt x="20153" y="23493"/>
                  </a:cubicBezTo>
                  <a:cubicBezTo>
                    <a:pt x="20418" y="23823"/>
                    <a:pt x="20798" y="24331"/>
                    <a:pt x="21059" y="24673"/>
                  </a:cubicBezTo>
                  <a:cubicBezTo>
                    <a:pt x="21574" y="25346"/>
                    <a:pt x="22353" y="26374"/>
                    <a:pt x="22841" y="27054"/>
                  </a:cubicBezTo>
                  <a:cubicBezTo>
                    <a:pt x="22971" y="27231"/>
                    <a:pt x="23102" y="27410"/>
                    <a:pt x="23233" y="27590"/>
                  </a:cubicBezTo>
                  <a:cubicBezTo>
                    <a:pt x="23167" y="27580"/>
                    <a:pt x="23101" y="27569"/>
                    <a:pt x="23035" y="27561"/>
                  </a:cubicBezTo>
                  <a:cubicBezTo>
                    <a:pt x="22135" y="27434"/>
                    <a:pt x="21226" y="27378"/>
                    <a:pt x="20316" y="27378"/>
                  </a:cubicBezTo>
                  <a:cubicBezTo>
                    <a:pt x="19204" y="27378"/>
                    <a:pt x="18090" y="27461"/>
                    <a:pt x="16991" y="27596"/>
                  </a:cubicBezTo>
                  <a:cubicBezTo>
                    <a:pt x="16893" y="27611"/>
                    <a:pt x="16912" y="27747"/>
                    <a:pt x="17001" y="27747"/>
                  </a:cubicBezTo>
                  <a:cubicBezTo>
                    <a:pt x="17002" y="27747"/>
                    <a:pt x="17004" y="27747"/>
                    <a:pt x="17005" y="27747"/>
                  </a:cubicBezTo>
                  <a:cubicBezTo>
                    <a:pt x="17541" y="27722"/>
                    <a:pt x="18076" y="27699"/>
                    <a:pt x="18611" y="27677"/>
                  </a:cubicBezTo>
                  <a:cubicBezTo>
                    <a:pt x="19167" y="27657"/>
                    <a:pt x="19731" y="27645"/>
                    <a:pt x="20294" y="27645"/>
                  </a:cubicBezTo>
                  <a:cubicBezTo>
                    <a:pt x="20669" y="27645"/>
                    <a:pt x="21044" y="27650"/>
                    <a:pt x="21415" y="27662"/>
                  </a:cubicBezTo>
                  <a:cubicBezTo>
                    <a:pt x="21916" y="27677"/>
                    <a:pt x="22514" y="27713"/>
                    <a:pt x="23014" y="27752"/>
                  </a:cubicBezTo>
                  <a:cubicBezTo>
                    <a:pt x="23135" y="27764"/>
                    <a:pt x="23254" y="27774"/>
                    <a:pt x="23375" y="27784"/>
                  </a:cubicBezTo>
                  <a:cubicBezTo>
                    <a:pt x="24352" y="29131"/>
                    <a:pt x="25367" y="30573"/>
                    <a:pt x="26271" y="31912"/>
                  </a:cubicBezTo>
                  <a:cubicBezTo>
                    <a:pt x="27491" y="33681"/>
                    <a:pt x="29176" y="36316"/>
                    <a:pt x="30327" y="38146"/>
                  </a:cubicBezTo>
                  <a:cubicBezTo>
                    <a:pt x="30327" y="38146"/>
                    <a:pt x="31880" y="40686"/>
                    <a:pt x="31880" y="40686"/>
                  </a:cubicBezTo>
                  <a:cubicBezTo>
                    <a:pt x="31880" y="40686"/>
                    <a:pt x="31880" y="40686"/>
                    <a:pt x="31880" y="40686"/>
                  </a:cubicBezTo>
                  <a:lnTo>
                    <a:pt x="31880" y="40686"/>
                  </a:lnTo>
                  <a:cubicBezTo>
                    <a:pt x="31896" y="40711"/>
                    <a:pt x="31923" y="40725"/>
                    <a:pt x="31951" y="40725"/>
                  </a:cubicBezTo>
                  <a:cubicBezTo>
                    <a:pt x="31966" y="40725"/>
                    <a:pt x="31980" y="40721"/>
                    <a:pt x="31993" y="40713"/>
                  </a:cubicBezTo>
                  <a:cubicBezTo>
                    <a:pt x="32034" y="40687"/>
                    <a:pt x="32046" y="40635"/>
                    <a:pt x="32021" y="40597"/>
                  </a:cubicBezTo>
                  <a:cubicBezTo>
                    <a:pt x="30679" y="38312"/>
                    <a:pt x="28759" y="35224"/>
                    <a:pt x="27299" y="33012"/>
                  </a:cubicBezTo>
                  <a:cubicBezTo>
                    <a:pt x="26810" y="32287"/>
                    <a:pt x="26128" y="31260"/>
                    <a:pt x="25635" y="30541"/>
                  </a:cubicBezTo>
                  <a:cubicBezTo>
                    <a:pt x="25132" y="29826"/>
                    <a:pt x="24432" y="28807"/>
                    <a:pt x="23924" y="28103"/>
                  </a:cubicBezTo>
                  <a:cubicBezTo>
                    <a:pt x="23635" y="27705"/>
                    <a:pt x="23197" y="27102"/>
                    <a:pt x="22818" y="26584"/>
                  </a:cubicBezTo>
                  <a:cubicBezTo>
                    <a:pt x="22821" y="26453"/>
                    <a:pt x="22822" y="26322"/>
                    <a:pt x="22822" y="26190"/>
                  </a:cubicBezTo>
                  <a:cubicBezTo>
                    <a:pt x="22850" y="24035"/>
                    <a:pt x="22999" y="21871"/>
                    <a:pt x="23275" y="19736"/>
                  </a:cubicBezTo>
                  <a:cubicBezTo>
                    <a:pt x="23281" y="19680"/>
                    <a:pt x="23241" y="19651"/>
                    <a:pt x="23201" y="19651"/>
                  </a:cubicBezTo>
                  <a:cubicBezTo>
                    <a:pt x="23167" y="19651"/>
                    <a:pt x="23134" y="19671"/>
                    <a:pt x="23125" y="19711"/>
                  </a:cubicBezTo>
                  <a:cubicBezTo>
                    <a:pt x="23011" y="20278"/>
                    <a:pt x="22918" y="20850"/>
                    <a:pt x="22846" y="21425"/>
                  </a:cubicBezTo>
                  <a:cubicBezTo>
                    <a:pt x="22645" y="22998"/>
                    <a:pt x="22563" y="24607"/>
                    <a:pt x="22629" y="26193"/>
                  </a:cubicBezTo>
                  <a:cubicBezTo>
                    <a:pt x="22632" y="26241"/>
                    <a:pt x="22634" y="26287"/>
                    <a:pt x="22636" y="26334"/>
                  </a:cubicBezTo>
                  <a:cubicBezTo>
                    <a:pt x="22546" y="26212"/>
                    <a:pt x="22463" y="26098"/>
                    <a:pt x="22390" y="25997"/>
                  </a:cubicBezTo>
                  <a:cubicBezTo>
                    <a:pt x="21981" y="25452"/>
                    <a:pt x="21225" y="24459"/>
                    <a:pt x="20818" y="23918"/>
                  </a:cubicBezTo>
                  <a:cubicBezTo>
                    <a:pt x="19893" y="22715"/>
                    <a:pt x="18931" y="21507"/>
                    <a:pt x="17950" y="20312"/>
                  </a:cubicBezTo>
                  <a:cubicBezTo>
                    <a:pt x="18078" y="17407"/>
                    <a:pt x="18252" y="14246"/>
                    <a:pt x="18453" y="11350"/>
                  </a:cubicBezTo>
                  <a:cubicBezTo>
                    <a:pt x="18454" y="11296"/>
                    <a:pt x="18417" y="11270"/>
                    <a:pt x="18378" y="11270"/>
                  </a:cubicBezTo>
                  <a:cubicBezTo>
                    <a:pt x="18343" y="11270"/>
                    <a:pt x="18308" y="11292"/>
                    <a:pt x="18302" y="11335"/>
                  </a:cubicBezTo>
                  <a:cubicBezTo>
                    <a:pt x="18256" y="11709"/>
                    <a:pt x="18217" y="12085"/>
                    <a:pt x="18176" y="12460"/>
                  </a:cubicBezTo>
                  <a:cubicBezTo>
                    <a:pt x="17987" y="14338"/>
                    <a:pt x="17861" y="16224"/>
                    <a:pt x="17808" y="18110"/>
                  </a:cubicBezTo>
                  <a:cubicBezTo>
                    <a:pt x="17792" y="18754"/>
                    <a:pt x="17778" y="19450"/>
                    <a:pt x="17779" y="20105"/>
                  </a:cubicBezTo>
                  <a:cubicBezTo>
                    <a:pt x="16834" y="18957"/>
                    <a:pt x="15872" y="17822"/>
                    <a:pt x="14914" y="16722"/>
                  </a:cubicBezTo>
                  <a:cubicBezTo>
                    <a:pt x="14349" y="16091"/>
                    <a:pt x="13497" y="15118"/>
                    <a:pt x="12932" y="14497"/>
                  </a:cubicBezTo>
                  <a:cubicBezTo>
                    <a:pt x="12452" y="13980"/>
                    <a:pt x="11855" y="13326"/>
                    <a:pt x="11304" y="12736"/>
                  </a:cubicBezTo>
                  <a:cubicBezTo>
                    <a:pt x="11333" y="12723"/>
                    <a:pt x="11354" y="12695"/>
                    <a:pt x="11355" y="12660"/>
                  </a:cubicBezTo>
                  <a:cubicBezTo>
                    <a:pt x="11365" y="12327"/>
                    <a:pt x="11409" y="10691"/>
                    <a:pt x="11419" y="10390"/>
                  </a:cubicBezTo>
                  <a:cubicBezTo>
                    <a:pt x="11469" y="8807"/>
                    <a:pt x="11575" y="6997"/>
                    <a:pt x="11676" y="5404"/>
                  </a:cubicBezTo>
                  <a:cubicBezTo>
                    <a:pt x="11677" y="5351"/>
                    <a:pt x="11639" y="5324"/>
                    <a:pt x="11601" y="5324"/>
                  </a:cubicBezTo>
                  <a:cubicBezTo>
                    <a:pt x="11566" y="5324"/>
                    <a:pt x="11531" y="5346"/>
                    <a:pt x="11524" y="5390"/>
                  </a:cubicBezTo>
                  <a:cubicBezTo>
                    <a:pt x="11444" y="5990"/>
                    <a:pt x="11378" y="6594"/>
                    <a:pt x="11326" y="7200"/>
                  </a:cubicBezTo>
                  <a:cubicBezTo>
                    <a:pt x="11197" y="8708"/>
                    <a:pt x="11140" y="10238"/>
                    <a:pt x="11161" y="11750"/>
                  </a:cubicBezTo>
                  <a:cubicBezTo>
                    <a:pt x="11167" y="12037"/>
                    <a:pt x="11172" y="12323"/>
                    <a:pt x="11186" y="12609"/>
                  </a:cubicBezTo>
                  <a:cubicBezTo>
                    <a:pt x="10998" y="12408"/>
                    <a:pt x="10815" y="12217"/>
                    <a:pt x="10647" y="12042"/>
                  </a:cubicBezTo>
                  <a:cubicBezTo>
                    <a:pt x="10006" y="11366"/>
                    <a:pt x="9317" y="10656"/>
                    <a:pt x="8623" y="9952"/>
                  </a:cubicBezTo>
                  <a:cubicBezTo>
                    <a:pt x="8624" y="9949"/>
                    <a:pt x="8625" y="9945"/>
                    <a:pt x="8625" y="9943"/>
                  </a:cubicBezTo>
                  <a:cubicBezTo>
                    <a:pt x="8635" y="9898"/>
                    <a:pt x="8605" y="9853"/>
                    <a:pt x="8561" y="9845"/>
                  </a:cubicBezTo>
                  <a:cubicBezTo>
                    <a:pt x="8542" y="9842"/>
                    <a:pt x="8525" y="9839"/>
                    <a:pt x="8508" y="9835"/>
                  </a:cubicBezTo>
                  <a:cubicBezTo>
                    <a:pt x="7907" y="9227"/>
                    <a:pt x="7307" y="8626"/>
                    <a:pt x="6736" y="8057"/>
                  </a:cubicBezTo>
                  <a:cubicBezTo>
                    <a:pt x="6242" y="7576"/>
                    <a:pt x="5682" y="7035"/>
                    <a:pt x="5099" y="6481"/>
                  </a:cubicBezTo>
                  <a:cubicBezTo>
                    <a:pt x="5263" y="4355"/>
                    <a:pt x="5291" y="2206"/>
                    <a:pt x="5284" y="75"/>
                  </a:cubicBezTo>
                  <a:cubicBezTo>
                    <a:pt x="5282" y="25"/>
                    <a:pt x="5245" y="0"/>
                    <a:pt x="5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9" name="Google Shape;1619;p45"/>
          <p:cNvGrpSpPr/>
          <p:nvPr/>
        </p:nvGrpSpPr>
        <p:grpSpPr>
          <a:xfrm>
            <a:off x="-306844" y="2670169"/>
            <a:ext cx="921061" cy="1039883"/>
            <a:chOff x="-347639" y="2450905"/>
            <a:chExt cx="974771" cy="1100522"/>
          </a:xfrm>
        </p:grpSpPr>
        <p:sp>
          <p:nvSpPr>
            <p:cNvPr id="1620" name="Google Shape;1620;p45"/>
            <p:cNvSpPr/>
            <p:nvPr/>
          </p:nvSpPr>
          <p:spPr>
            <a:xfrm>
              <a:off x="-347639" y="2450905"/>
              <a:ext cx="974771" cy="1100522"/>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45"/>
            <p:cNvSpPr/>
            <p:nvPr/>
          </p:nvSpPr>
          <p:spPr>
            <a:xfrm>
              <a:off x="-302357" y="2493770"/>
              <a:ext cx="886658" cy="945825"/>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22" name="Google Shape;1622;p45"/>
            <p:cNvGrpSpPr/>
            <p:nvPr/>
          </p:nvGrpSpPr>
          <p:grpSpPr>
            <a:xfrm>
              <a:off x="-298698" y="2498670"/>
              <a:ext cx="877346" cy="1009893"/>
              <a:chOff x="9134617" y="876490"/>
              <a:chExt cx="2285947" cy="2631299"/>
            </a:xfrm>
          </p:grpSpPr>
          <p:sp>
            <p:nvSpPr>
              <p:cNvPr id="1623" name="Google Shape;1623;p45"/>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45"/>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45"/>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45"/>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45"/>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45"/>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45"/>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45"/>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45"/>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45"/>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45"/>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45"/>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45"/>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45"/>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45"/>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45"/>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45"/>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45"/>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45"/>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42" name="Google Shape;1642;p45"/>
          <p:cNvGrpSpPr/>
          <p:nvPr/>
        </p:nvGrpSpPr>
        <p:grpSpPr>
          <a:xfrm rot="-8725151">
            <a:off x="644051" y="-440499"/>
            <a:ext cx="792529" cy="1223176"/>
            <a:chOff x="4039201" y="1373407"/>
            <a:chExt cx="755483" cy="1166062"/>
          </a:xfrm>
        </p:grpSpPr>
        <p:sp>
          <p:nvSpPr>
            <p:cNvPr id="1643" name="Google Shape;1643;p45"/>
            <p:cNvSpPr/>
            <p:nvPr/>
          </p:nvSpPr>
          <p:spPr>
            <a:xfrm>
              <a:off x="4039201" y="1373407"/>
              <a:ext cx="755483" cy="1166062"/>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5"/>
            <p:cNvSpPr/>
            <p:nvPr/>
          </p:nvSpPr>
          <p:spPr>
            <a:xfrm>
              <a:off x="4082139" y="1417046"/>
              <a:ext cx="684599" cy="930706"/>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45" name="Google Shape;1645;p45"/>
            <p:cNvGrpSpPr/>
            <p:nvPr/>
          </p:nvGrpSpPr>
          <p:grpSpPr>
            <a:xfrm>
              <a:off x="4108248" y="1455409"/>
              <a:ext cx="597221" cy="1040020"/>
              <a:chOff x="7600153" y="2327795"/>
              <a:chExt cx="1296897" cy="2258458"/>
            </a:xfrm>
          </p:grpSpPr>
          <p:sp>
            <p:nvSpPr>
              <p:cNvPr id="1646" name="Google Shape;1646;p45"/>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45"/>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45"/>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45"/>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45"/>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45"/>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45"/>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3" name="Google Shape;1653;p45"/>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4" name="Google Shape;1654;p45"/>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45"/>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45"/>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57" name="Google Shape;1657;p45"/>
          <p:cNvGrpSpPr/>
          <p:nvPr/>
        </p:nvGrpSpPr>
        <p:grpSpPr>
          <a:xfrm rot="-5562719">
            <a:off x="-103940" y="390320"/>
            <a:ext cx="881837" cy="929261"/>
            <a:chOff x="8067800" y="1108371"/>
            <a:chExt cx="2897532" cy="3053356"/>
          </a:xfrm>
        </p:grpSpPr>
        <p:sp>
          <p:nvSpPr>
            <p:cNvPr id="1658" name="Google Shape;1658;p45"/>
            <p:cNvSpPr/>
            <p:nvPr/>
          </p:nvSpPr>
          <p:spPr>
            <a:xfrm>
              <a:off x="8067800" y="1108371"/>
              <a:ext cx="2897532" cy="3053356"/>
            </a:xfrm>
            <a:custGeom>
              <a:avLst/>
              <a:gdLst/>
              <a:ahLst/>
              <a:cxnLst/>
              <a:rect l="l" t="t" r="r" b="b"/>
              <a:pathLst>
                <a:path w="24694" h="26022" extrusionOk="0">
                  <a:moveTo>
                    <a:pt x="18128" y="1"/>
                  </a:moveTo>
                  <a:cubicBezTo>
                    <a:pt x="17549" y="1"/>
                    <a:pt x="17035" y="347"/>
                    <a:pt x="16819" y="884"/>
                  </a:cubicBezTo>
                  <a:cubicBezTo>
                    <a:pt x="16387" y="1946"/>
                    <a:pt x="15704" y="2902"/>
                    <a:pt x="14944" y="3871"/>
                  </a:cubicBezTo>
                  <a:cubicBezTo>
                    <a:pt x="14868" y="3767"/>
                    <a:pt x="14790" y="3665"/>
                    <a:pt x="14709" y="3563"/>
                  </a:cubicBezTo>
                  <a:cubicBezTo>
                    <a:pt x="14186" y="2912"/>
                    <a:pt x="13563" y="2338"/>
                    <a:pt x="12859" y="1856"/>
                  </a:cubicBezTo>
                  <a:cubicBezTo>
                    <a:pt x="12160" y="1376"/>
                    <a:pt x="11400" y="1001"/>
                    <a:pt x="10604" y="743"/>
                  </a:cubicBezTo>
                  <a:cubicBezTo>
                    <a:pt x="9780" y="478"/>
                    <a:pt x="8936" y="342"/>
                    <a:pt x="8098" y="342"/>
                  </a:cubicBezTo>
                  <a:cubicBezTo>
                    <a:pt x="7809" y="342"/>
                    <a:pt x="7517" y="359"/>
                    <a:pt x="7232" y="390"/>
                  </a:cubicBezTo>
                  <a:cubicBezTo>
                    <a:pt x="6113" y="517"/>
                    <a:pt x="5154" y="866"/>
                    <a:pt x="4385" y="1423"/>
                  </a:cubicBezTo>
                  <a:cubicBezTo>
                    <a:pt x="3548" y="2028"/>
                    <a:pt x="2986" y="2848"/>
                    <a:pt x="2591" y="3494"/>
                  </a:cubicBezTo>
                  <a:cubicBezTo>
                    <a:pt x="822" y="6388"/>
                    <a:pt x="1" y="9844"/>
                    <a:pt x="278" y="13225"/>
                  </a:cubicBezTo>
                  <a:cubicBezTo>
                    <a:pt x="414" y="14890"/>
                    <a:pt x="832" y="16585"/>
                    <a:pt x="1235" y="18224"/>
                  </a:cubicBezTo>
                  <a:cubicBezTo>
                    <a:pt x="1767" y="20381"/>
                    <a:pt x="2315" y="22610"/>
                    <a:pt x="2152" y="24600"/>
                  </a:cubicBezTo>
                  <a:cubicBezTo>
                    <a:pt x="2112" y="25094"/>
                    <a:pt x="2348" y="25563"/>
                    <a:pt x="2770" y="25824"/>
                  </a:cubicBezTo>
                  <a:cubicBezTo>
                    <a:pt x="2977" y="25953"/>
                    <a:pt x="3217" y="26022"/>
                    <a:pt x="3462" y="26022"/>
                  </a:cubicBezTo>
                  <a:cubicBezTo>
                    <a:pt x="3700" y="26022"/>
                    <a:pt x="3934" y="25955"/>
                    <a:pt x="4139" y="25833"/>
                  </a:cubicBezTo>
                  <a:cubicBezTo>
                    <a:pt x="4449" y="25646"/>
                    <a:pt x="4723" y="25363"/>
                    <a:pt x="4987" y="25092"/>
                  </a:cubicBezTo>
                  <a:cubicBezTo>
                    <a:pt x="5178" y="24896"/>
                    <a:pt x="5306" y="24770"/>
                    <a:pt x="5370" y="24717"/>
                  </a:cubicBezTo>
                  <a:cubicBezTo>
                    <a:pt x="7279" y="23893"/>
                    <a:pt x="9446" y="23513"/>
                    <a:pt x="11544" y="23147"/>
                  </a:cubicBezTo>
                  <a:cubicBezTo>
                    <a:pt x="12170" y="23039"/>
                    <a:pt x="12817" y="22924"/>
                    <a:pt x="13457" y="22800"/>
                  </a:cubicBezTo>
                  <a:cubicBezTo>
                    <a:pt x="13607" y="22772"/>
                    <a:pt x="13757" y="22741"/>
                    <a:pt x="13906" y="22710"/>
                  </a:cubicBezTo>
                  <a:cubicBezTo>
                    <a:pt x="13983" y="22706"/>
                    <a:pt x="14060" y="22695"/>
                    <a:pt x="14133" y="22679"/>
                  </a:cubicBezTo>
                  <a:cubicBezTo>
                    <a:pt x="14206" y="22664"/>
                    <a:pt x="14275" y="22643"/>
                    <a:pt x="14343" y="22616"/>
                  </a:cubicBezTo>
                  <a:cubicBezTo>
                    <a:pt x="15857" y="22285"/>
                    <a:pt x="17136" y="21891"/>
                    <a:pt x="18251" y="21414"/>
                  </a:cubicBezTo>
                  <a:cubicBezTo>
                    <a:pt x="19733" y="20781"/>
                    <a:pt x="20946" y="20003"/>
                    <a:pt x="21957" y="19034"/>
                  </a:cubicBezTo>
                  <a:cubicBezTo>
                    <a:pt x="22569" y="18447"/>
                    <a:pt x="23099" y="17763"/>
                    <a:pt x="23528" y="17002"/>
                  </a:cubicBezTo>
                  <a:cubicBezTo>
                    <a:pt x="23959" y="16240"/>
                    <a:pt x="24271" y="15434"/>
                    <a:pt x="24455" y="14607"/>
                  </a:cubicBezTo>
                  <a:cubicBezTo>
                    <a:pt x="24648" y="13727"/>
                    <a:pt x="24693" y="12861"/>
                    <a:pt x="24584" y="12028"/>
                  </a:cubicBezTo>
                  <a:cubicBezTo>
                    <a:pt x="24464" y="11117"/>
                    <a:pt x="24166" y="10273"/>
                    <a:pt x="23696" y="9521"/>
                  </a:cubicBezTo>
                  <a:cubicBezTo>
                    <a:pt x="23087" y="8545"/>
                    <a:pt x="22170" y="7684"/>
                    <a:pt x="20972" y="6963"/>
                  </a:cubicBezTo>
                  <a:cubicBezTo>
                    <a:pt x="19970" y="6360"/>
                    <a:pt x="19103" y="5940"/>
                    <a:pt x="18242" y="5638"/>
                  </a:cubicBezTo>
                  <a:cubicBezTo>
                    <a:pt x="17964" y="5541"/>
                    <a:pt x="17691" y="5457"/>
                    <a:pt x="17421" y="5386"/>
                  </a:cubicBezTo>
                  <a:cubicBezTo>
                    <a:pt x="18226" y="4313"/>
                    <a:pt x="18956" y="3205"/>
                    <a:pt x="19448" y="1917"/>
                  </a:cubicBezTo>
                  <a:lnTo>
                    <a:pt x="19451" y="1906"/>
                  </a:lnTo>
                  <a:cubicBezTo>
                    <a:pt x="19580" y="1562"/>
                    <a:pt x="19570" y="1187"/>
                    <a:pt x="19423" y="848"/>
                  </a:cubicBezTo>
                  <a:cubicBezTo>
                    <a:pt x="19274" y="506"/>
                    <a:pt x="19001" y="241"/>
                    <a:pt x="18653" y="102"/>
                  </a:cubicBezTo>
                  <a:cubicBezTo>
                    <a:pt x="18485" y="34"/>
                    <a:pt x="18308" y="1"/>
                    <a:pt x="1812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9" name="Google Shape;1659;p45"/>
            <p:cNvSpPr/>
            <p:nvPr/>
          </p:nvSpPr>
          <p:spPr>
            <a:xfrm>
              <a:off x="8223741" y="1302330"/>
              <a:ext cx="2673300" cy="2705099"/>
            </a:xfrm>
            <a:custGeom>
              <a:avLst/>
              <a:gdLst/>
              <a:ahLst/>
              <a:cxnLst/>
              <a:rect l="l" t="t" r="r" b="b"/>
              <a:pathLst>
                <a:path w="22783" h="23054" extrusionOk="0">
                  <a:moveTo>
                    <a:pt x="6766" y="0"/>
                  </a:moveTo>
                  <a:cubicBezTo>
                    <a:pt x="6528" y="0"/>
                    <a:pt x="6289" y="14"/>
                    <a:pt x="6051" y="41"/>
                  </a:cubicBezTo>
                  <a:cubicBezTo>
                    <a:pt x="5259" y="132"/>
                    <a:pt x="4469" y="365"/>
                    <a:pt x="3823" y="833"/>
                  </a:cubicBezTo>
                  <a:cubicBezTo>
                    <a:pt x="3217" y="1270"/>
                    <a:pt x="2769" y="1888"/>
                    <a:pt x="2380" y="2526"/>
                  </a:cubicBezTo>
                  <a:cubicBezTo>
                    <a:pt x="756" y="5183"/>
                    <a:pt x="1" y="8363"/>
                    <a:pt x="254" y="11464"/>
                  </a:cubicBezTo>
                  <a:cubicBezTo>
                    <a:pt x="563" y="15229"/>
                    <a:pt x="2437" y="19289"/>
                    <a:pt x="2129" y="23054"/>
                  </a:cubicBezTo>
                  <a:cubicBezTo>
                    <a:pt x="2494" y="22833"/>
                    <a:pt x="3068" y="22055"/>
                    <a:pt x="3457" y="21885"/>
                  </a:cubicBezTo>
                  <a:cubicBezTo>
                    <a:pt x="6107" y="20724"/>
                    <a:pt x="9034" y="20410"/>
                    <a:pt x="11874" y="19857"/>
                  </a:cubicBezTo>
                  <a:cubicBezTo>
                    <a:pt x="14713" y="19304"/>
                    <a:pt x="17626" y="18434"/>
                    <a:pt x="19715" y="16433"/>
                  </a:cubicBezTo>
                  <a:cubicBezTo>
                    <a:pt x="21804" y="14432"/>
                    <a:pt x="22782" y="11019"/>
                    <a:pt x="21251" y="8563"/>
                  </a:cubicBezTo>
                  <a:cubicBezTo>
                    <a:pt x="20694" y="7671"/>
                    <a:pt x="19864" y="6977"/>
                    <a:pt x="18964" y="6436"/>
                  </a:cubicBezTo>
                  <a:cubicBezTo>
                    <a:pt x="17328" y="5449"/>
                    <a:pt x="15689" y="4751"/>
                    <a:pt x="13809" y="4751"/>
                  </a:cubicBezTo>
                  <a:cubicBezTo>
                    <a:pt x="13698" y="4751"/>
                    <a:pt x="13587" y="4753"/>
                    <a:pt x="13475" y="4758"/>
                  </a:cubicBezTo>
                  <a:cubicBezTo>
                    <a:pt x="12539" y="1980"/>
                    <a:pt x="9681" y="0"/>
                    <a:pt x="67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60" name="Google Shape;1660;p45"/>
            <p:cNvGrpSpPr/>
            <p:nvPr/>
          </p:nvGrpSpPr>
          <p:grpSpPr>
            <a:xfrm>
              <a:off x="8296960" y="1262435"/>
              <a:ext cx="2357306" cy="2696650"/>
              <a:chOff x="8296960" y="1262435"/>
              <a:chExt cx="2357306" cy="2696650"/>
            </a:xfrm>
          </p:grpSpPr>
          <p:sp>
            <p:nvSpPr>
              <p:cNvPr id="1661" name="Google Shape;1661;p45"/>
              <p:cNvSpPr/>
              <p:nvPr/>
            </p:nvSpPr>
            <p:spPr>
              <a:xfrm>
                <a:off x="8296960" y="1262435"/>
                <a:ext cx="1925508" cy="2696650"/>
              </a:xfrm>
              <a:custGeom>
                <a:avLst/>
                <a:gdLst/>
                <a:ahLst/>
                <a:cxnLst/>
                <a:rect l="l" t="t" r="r" b="b"/>
                <a:pathLst>
                  <a:path w="16410" h="22982" extrusionOk="0">
                    <a:moveTo>
                      <a:pt x="16173" y="1"/>
                    </a:moveTo>
                    <a:cubicBezTo>
                      <a:pt x="16134" y="1"/>
                      <a:pt x="16097" y="25"/>
                      <a:pt x="16082" y="64"/>
                    </a:cubicBezTo>
                    <a:cubicBezTo>
                      <a:pt x="15236" y="2150"/>
                      <a:pt x="13610" y="3776"/>
                      <a:pt x="12276" y="5600"/>
                    </a:cubicBezTo>
                    <a:cubicBezTo>
                      <a:pt x="12171" y="5751"/>
                      <a:pt x="12067" y="5900"/>
                      <a:pt x="11964" y="6052"/>
                    </a:cubicBezTo>
                    <a:cubicBezTo>
                      <a:pt x="10016" y="6623"/>
                      <a:pt x="8062" y="7164"/>
                      <a:pt x="6077" y="7575"/>
                    </a:cubicBezTo>
                    <a:cubicBezTo>
                      <a:pt x="4098" y="8027"/>
                      <a:pt x="2093" y="8348"/>
                      <a:pt x="82" y="8634"/>
                    </a:cubicBezTo>
                    <a:cubicBezTo>
                      <a:pt x="35" y="8641"/>
                      <a:pt x="1" y="8684"/>
                      <a:pt x="6" y="8733"/>
                    </a:cubicBezTo>
                    <a:cubicBezTo>
                      <a:pt x="9" y="8780"/>
                      <a:pt x="49" y="8815"/>
                      <a:pt x="96" y="8815"/>
                    </a:cubicBezTo>
                    <a:cubicBezTo>
                      <a:pt x="98" y="8815"/>
                      <a:pt x="101" y="8815"/>
                      <a:pt x="103" y="8815"/>
                    </a:cubicBezTo>
                    <a:cubicBezTo>
                      <a:pt x="2134" y="8639"/>
                      <a:pt x="4146" y="8293"/>
                      <a:pt x="6143" y="7884"/>
                    </a:cubicBezTo>
                    <a:cubicBezTo>
                      <a:pt x="8043" y="7454"/>
                      <a:pt x="9932" y="6963"/>
                      <a:pt x="11773" y="6329"/>
                    </a:cubicBezTo>
                    <a:lnTo>
                      <a:pt x="11773" y="6329"/>
                    </a:lnTo>
                    <a:cubicBezTo>
                      <a:pt x="11115" y="7292"/>
                      <a:pt x="10474" y="8263"/>
                      <a:pt x="9837" y="9234"/>
                    </a:cubicBezTo>
                    <a:cubicBezTo>
                      <a:pt x="8252" y="9968"/>
                      <a:pt x="6668" y="10705"/>
                      <a:pt x="5048" y="11355"/>
                    </a:cubicBezTo>
                    <a:cubicBezTo>
                      <a:pt x="3425" y="12052"/>
                      <a:pt x="1762" y="12657"/>
                      <a:pt x="101" y="13265"/>
                    </a:cubicBezTo>
                    <a:cubicBezTo>
                      <a:pt x="56" y="13281"/>
                      <a:pt x="32" y="13330"/>
                      <a:pt x="45" y="13377"/>
                    </a:cubicBezTo>
                    <a:cubicBezTo>
                      <a:pt x="57" y="13416"/>
                      <a:pt x="93" y="13442"/>
                      <a:pt x="132" y="13442"/>
                    </a:cubicBezTo>
                    <a:cubicBezTo>
                      <a:pt x="141" y="13442"/>
                      <a:pt x="149" y="13441"/>
                      <a:pt x="158" y="13439"/>
                    </a:cubicBezTo>
                    <a:cubicBezTo>
                      <a:pt x="1860" y="12934"/>
                      <a:pt x="3520" y="12304"/>
                      <a:pt x="5169" y="11648"/>
                    </a:cubicBezTo>
                    <a:cubicBezTo>
                      <a:pt x="6670" y="11008"/>
                      <a:pt x="8162" y="10343"/>
                      <a:pt x="9606" y="9586"/>
                    </a:cubicBezTo>
                    <a:lnTo>
                      <a:pt x="9606" y="9586"/>
                    </a:lnTo>
                    <a:cubicBezTo>
                      <a:pt x="9244" y="10137"/>
                      <a:pt x="8883" y="10689"/>
                      <a:pt x="8520" y="11240"/>
                    </a:cubicBezTo>
                    <a:cubicBezTo>
                      <a:pt x="8059" y="11953"/>
                      <a:pt x="7595" y="12664"/>
                      <a:pt x="7133" y="13377"/>
                    </a:cubicBezTo>
                    <a:cubicBezTo>
                      <a:pt x="7127" y="13379"/>
                      <a:pt x="7122" y="13382"/>
                      <a:pt x="7116" y="13384"/>
                    </a:cubicBezTo>
                    <a:cubicBezTo>
                      <a:pt x="6095" y="14007"/>
                      <a:pt x="5064" y="14607"/>
                      <a:pt x="3997" y="15140"/>
                    </a:cubicBezTo>
                    <a:cubicBezTo>
                      <a:pt x="2936" y="15684"/>
                      <a:pt x="1841" y="16162"/>
                      <a:pt x="734" y="16614"/>
                    </a:cubicBezTo>
                    <a:cubicBezTo>
                      <a:pt x="691" y="16633"/>
                      <a:pt x="667" y="16680"/>
                      <a:pt x="681" y="16726"/>
                    </a:cubicBezTo>
                    <a:cubicBezTo>
                      <a:pt x="693" y="16765"/>
                      <a:pt x="729" y="16790"/>
                      <a:pt x="768" y="16790"/>
                    </a:cubicBezTo>
                    <a:cubicBezTo>
                      <a:pt x="777" y="16790"/>
                      <a:pt x="787" y="16789"/>
                      <a:pt x="796" y="16786"/>
                    </a:cubicBezTo>
                    <a:cubicBezTo>
                      <a:pt x="1947" y="16430"/>
                      <a:pt x="3060" y="15959"/>
                      <a:pt x="4141" y="15424"/>
                    </a:cubicBezTo>
                    <a:cubicBezTo>
                      <a:pt x="5075" y="14948"/>
                      <a:pt x="5984" y="14424"/>
                      <a:pt x="6843" y="13825"/>
                    </a:cubicBezTo>
                    <a:lnTo>
                      <a:pt x="6843" y="13825"/>
                    </a:lnTo>
                    <a:cubicBezTo>
                      <a:pt x="6173" y="14856"/>
                      <a:pt x="5505" y="15888"/>
                      <a:pt x="4848" y="16927"/>
                    </a:cubicBezTo>
                    <a:cubicBezTo>
                      <a:pt x="4714" y="17137"/>
                      <a:pt x="4582" y="17348"/>
                      <a:pt x="4451" y="17559"/>
                    </a:cubicBezTo>
                    <a:cubicBezTo>
                      <a:pt x="3436" y="18184"/>
                      <a:pt x="2383" y="18712"/>
                      <a:pt x="1266" y="19133"/>
                    </a:cubicBezTo>
                    <a:cubicBezTo>
                      <a:pt x="1224" y="19149"/>
                      <a:pt x="1199" y="19194"/>
                      <a:pt x="1209" y="19238"/>
                    </a:cubicBezTo>
                    <a:cubicBezTo>
                      <a:pt x="1219" y="19282"/>
                      <a:pt x="1256" y="19310"/>
                      <a:pt x="1298" y="19310"/>
                    </a:cubicBezTo>
                    <a:cubicBezTo>
                      <a:pt x="1305" y="19310"/>
                      <a:pt x="1312" y="19309"/>
                      <a:pt x="1319" y="19308"/>
                    </a:cubicBezTo>
                    <a:cubicBezTo>
                      <a:pt x="2333" y="19085"/>
                      <a:pt x="3309" y="18653"/>
                      <a:pt x="4152" y="18045"/>
                    </a:cubicBezTo>
                    <a:lnTo>
                      <a:pt x="4152" y="18045"/>
                    </a:lnTo>
                    <a:cubicBezTo>
                      <a:pt x="3205" y="19600"/>
                      <a:pt x="2314" y="21193"/>
                      <a:pt x="1556" y="22853"/>
                    </a:cubicBezTo>
                    <a:cubicBezTo>
                      <a:pt x="1535" y="22898"/>
                      <a:pt x="1555" y="22951"/>
                      <a:pt x="1599" y="22972"/>
                    </a:cubicBezTo>
                    <a:cubicBezTo>
                      <a:pt x="1612" y="22979"/>
                      <a:pt x="1626" y="22982"/>
                      <a:pt x="1639" y="22982"/>
                    </a:cubicBezTo>
                    <a:cubicBezTo>
                      <a:pt x="1673" y="22982"/>
                      <a:pt x="1705" y="22963"/>
                      <a:pt x="1721" y="22930"/>
                    </a:cubicBezTo>
                    <a:cubicBezTo>
                      <a:pt x="2617" y="21082"/>
                      <a:pt x="3664" y="19313"/>
                      <a:pt x="4760" y="17575"/>
                    </a:cubicBezTo>
                    <a:lnTo>
                      <a:pt x="4760" y="17575"/>
                    </a:lnTo>
                    <a:cubicBezTo>
                      <a:pt x="4729" y="18140"/>
                      <a:pt x="4741" y="18706"/>
                      <a:pt x="4763" y="19271"/>
                    </a:cubicBezTo>
                    <a:cubicBezTo>
                      <a:pt x="4803" y="19958"/>
                      <a:pt x="4860" y="20645"/>
                      <a:pt x="4981" y="21322"/>
                    </a:cubicBezTo>
                    <a:cubicBezTo>
                      <a:pt x="4989" y="21365"/>
                      <a:pt x="5025" y="21398"/>
                      <a:pt x="5069" y="21398"/>
                    </a:cubicBezTo>
                    <a:cubicBezTo>
                      <a:pt x="5071" y="21398"/>
                      <a:pt x="5073" y="21398"/>
                      <a:pt x="5075" y="21398"/>
                    </a:cubicBezTo>
                    <a:cubicBezTo>
                      <a:pt x="5124" y="21397"/>
                      <a:pt x="5164" y="21354"/>
                      <a:pt x="5163" y="21303"/>
                    </a:cubicBezTo>
                    <a:lnTo>
                      <a:pt x="5080" y="19257"/>
                    </a:lnTo>
                    <a:cubicBezTo>
                      <a:pt x="5044" y="18578"/>
                      <a:pt x="5029" y="17900"/>
                      <a:pt x="4982" y="17221"/>
                    </a:cubicBezTo>
                    <a:cubicBezTo>
                      <a:pt x="5014" y="17172"/>
                      <a:pt x="5045" y="17122"/>
                      <a:pt x="5076" y="17074"/>
                    </a:cubicBezTo>
                    <a:cubicBezTo>
                      <a:pt x="5762" y="16008"/>
                      <a:pt x="6458" y="14948"/>
                      <a:pt x="7156" y="13888"/>
                    </a:cubicBezTo>
                    <a:cubicBezTo>
                      <a:pt x="7177" y="16139"/>
                      <a:pt x="7503" y="18391"/>
                      <a:pt x="8106" y="20557"/>
                    </a:cubicBezTo>
                    <a:cubicBezTo>
                      <a:pt x="8118" y="20596"/>
                      <a:pt x="8154" y="20623"/>
                      <a:pt x="8193" y="20623"/>
                    </a:cubicBezTo>
                    <a:cubicBezTo>
                      <a:pt x="8199" y="20623"/>
                      <a:pt x="8205" y="20622"/>
                      <a:pt x="8211" y="20621"/>
                    </a:cubicBezTo>
                    <a:cubicBezTo>
                      <a:pt x="8261" y="20612"/>
                      <a:pt x="8293" y="20563"/>
                      <a:pt x="8283" y="20515"/>
                    </a:cubicBezTo>
                    <a:cubicBezTo>
                      <a:pt x="8065" y="19362"/>
                      <a:pt x="7854" y="18212"/>
                      <a:pt x="7707" y="17052"/>
                    </a:cubicBezTo>
                    <a:cubicBezTo>
                      <a:pt x="7547" y="15902"/>
                      <a:pt x="7450" y="14744"/>
                      <a:pt x="7356" y="13586"/>
                    </a:cubicBezTo>
                    <a:cubicBezTo>
                      <a:pt x="7834" y="12862"/>
                      <a:pt x="8312" y="12138"/>
                      <a:pt x="8788" y="11414"/>
                    </a:cubicBezTo>
                    <a:cubicBezTo>
                      <a:pt x="9126" y="10898"/>
                      <a:pt x="9462" y="10379"/>
                      <a:pt x="9798" y="9860"/>
                    </a:cubicBezTo>
                    <a:cubicBezTo>
                      <a:pt x="9987" y="11508"/>
                      <a:pt x="10270" y="13144"/>
                      <a:pt x="10567" y="14776"/>
                    </a:cubicBezTo>
                    <a:cubicBezTo>
                      <a:pt x="10929" y="16534"/>
                      <a:pt x="11305" y="18289"/>
                      <a:pt x="11796" y="20016"/>
                    </a:cubicBezTo>
                    <a:cubicBezTo>
                      <a:pt x="11807" y="20055"/>
                      <a:pt x="11843" y="20082"/>
                      <a:pt x="11883" y="20082"/>
                    </a:cubicBezTo>
                    <a:cubicBezTo>
                      <a:pt x="11890" y="20082"/>
                      <a:pt x="11896" y="20081"/>
                      <a:pt x="11903" y="20080"/>
                    </a:cubicBezTo>
                    <a:cubicBezTo>
                      <a:pt x="11951" y="20069"/>
                      <a:pt x="11983" y="20021"/>
                      <a:pt x="11972" y="19973"/>
                    </a:cubicBezTo>
                    <a:cubicBezTo>
                      <a:pt x="11592" y="18223"/>
                      <a:pt x="11193" y="16479"/>
                      <a:pt x="10878" y="14717"/>
                    </a:cubicBezTo>
                    <a:cubicBezTo>
                      <a:pt x="10531" y="13015"/>
                      <a:pt x="10262" y="11299"/>
                      <a:pt x="9977" y="9586"/>
                    </a:cubicBezTo>
                    <a:cubicBezTo>
                      <a:pt x="10672" y="8515"/>
                      <a:pt x="11366" y="7443"/>
                      <a:pt x="12079" y="6389"/>
                    </a:cubicBezTo>
                    <a:cubicBezTo>
                      <a:pt x="12631" y="8407"/>
                      <a:pt x="13282" y="10395"/>
                      <a:pt x="13945" y="12379"/>
                    </a:cubicBezTo>
                    <a:cubicBezTo>
                      <a:pt x="14663" y="14397"/>
                      <a:pt x="15391" y="16416"/>
                      <a:pt x="16223" y="18392"/>
                    </a:cubicBezTo>
                    <a:cubicBezTo>
                      <a:pt x="16237" y="18427"/>
                      <a:pt x="16272" y="18448"/>
                      <a:pt x="16308" y="18448"/>
                    </a:cubicBezTo>
                    <a:cubicBezTo>
                      <a:pt x="16318" y="18448"/>
                      <a:pt x="16329" y="18447"/>
                      <a:pt x="16338" y="18443"/>
                    </a:cubicBezTo>
                    <a:cubicBezTo>
                      <a:pt x="16386" y="18426"/>
                      <a:pt x="16410" y="18373"/>
                      <a:pt x="16393" y="18326"/>
                    </a:cubicBezTo>
                    <a:cubicBezTo>
                      <a:pt x="15662" y="16312"/>
                      <a:pt x="14915" y="14307"/>
                      <a:pt x="14241" y="12276"/>
                    </a:cubicBezTo>
                    <a:cubicBezTo>
                      <a:pt x="13529" y="10258"/>
                      <a:pt x="12889" y="8216"/>
                      <a:pt x="12226" y="6182"/>
                    </a:cubicBezTo>
                    <a:cubicBezTo>
                      <a:pt x="12224" y="6179"/>
                      <a:pt x="12224" y="6177"/>
                      <a:pt x="12223" y="6173"/>
                    </a:cubicBezTo>
                    <a:cubicBezTo>
                      <a:pt x="12317" y="6037"/>
                      <a:pt x="12410" y="5900"/>
                      <a:pt x="12503" y="5765"/>
                    </a:cubicBezTo>
                    <a:cubicBezTo>
                      <a:pt x="13814" y="3961"/>
                      <a:pt x="15443" y="2294"/>
                      <a:pt x="16267" y="135"/>
                    </a:cubicBezTo>
                    <a:cubicBezTo>
                      <a:pt x="16286" y="86"/>
                      <a:pt x="16262" y="28"/>
                      <a:pt x="16210" y="8"/>
                    </a:cubicBezTo>
                    <a:cubicBezTo>
                      <a:pt x="16198" y="3"/>
                      <a:pt x="16186" y="1"/>
                      <a:pt x="161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45"/>
              <p:cNvSpPr/>
              <p:nvPr/>
            </p:nvSpPr>
            <p:spPr>
              <a:xfrm>
                <a:off x="9956812" y="1875991"/>
                <a:ext cx="697454" cy="1200363"/>
              </a:xfrm>
              <a:custGeom>
                <a:avLst/>
                <a:gdLst/>
                <a:ahLst/>
                <a:cxnLst/>
                <a:rect l="l" t="t" r="r" b="b"/>
                <a:pathLst>
                  <a:path w="5944" h="10230" extrusionOk="0">
                    <a:moveTo>
                      <a:pt x="114" y="1"/>
                    </a:moveTo>
                    <a:cubicBezTo>
                      <a:pt x="99" y="1"/>
                      <a:pt x="82" y="5"/>
                      <a:pt x="68" y="13"/>
                    </a:cubicBezTo>
                    <a:cubicBezTo>
                      <a:pt x="19" y="39"/>
                      <a:pt x="0" y="98"/>
                      <a:pt x="27" y="146"/>
                    </a:cubicBezTo>
                    <a:cubicBezTo>
                      <a:pt x="934" y="1847"/>
                      <a:pt x="1900" y="3515"/>
                      <a:pt x="2839" y="5197"/>
                    </a:cubicBezTo>
                    <a:cubicBezTo>
                      <a:pt x="3815" y="6860"/>
                      <a:pt x="4758" y="8540"/>
                      <a:pt x="5761" y="10185"/>
                    </a:cubicBezTo>
                    <a:cubicBezTo>
                      <a:pt x="5778" y="10213"/>
                      <a:pt x="5808" y="10229"/>
                      <a:pt x="5839" y="10229"/>
                    </a:cubicBezTo>
                    <a:cubicBezTo>
                      <a:pt x="5853" y="10229"/>
                      <a:pt x="5868" y="10226"/>
                      <a:pt x="5882" y="10218"/>
                    </a:cubicBezTo>
                    <a:cubicBezTo>
                      <a:pt x="5926" y="10195"/>
                      <a:pt x="5943" y="10139"/>
                      <a:pt x="5919" y="10095"/>
                    </a:cubicBezTo>
                    <a:lnTo>
                      <a:pt x="5917" y="10091"/>
                    </a:lnTo>
                    <a:cubicBezTo>
                      <a:pt x="5010" y="8389"/>
                      <a:pt x="4047" y="6723"/>
                      <a:pt x="3113" y="5040"/>
                    </a:cubicBezTo>
                    <a:cubicBezTo>
                      <a:pt x="2143" y="3376"/>
                      <a:pt x="1203" y="1699"/>
                      <a:pt x="202" y="52"/>
                    </a:cubicBezTo>
                    <a:lnTo>
                      <a:pt x="199" y="48"/>
                    </a:lnTo>
                    <a:cubicBezTo>
                      <a:pt x="180" y="18"/>
                      <a:pt x="148" y="1"/>
                      <a:pt x="1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3" name="Google Shape;1663;p45"/>
              <p:cNvSpPr/>
              <p:nvPr/>
            </p:nvSpPr>
            <p:spPr>
              <a:xfrm>
                <a:off x="8520370" y="1580536"/>
                <a:ext cx="1244951" cy="226227"/>
              </a:xfrm>
              <a:custGeom>
                <a:avLst/>
                <a:gdLst/>
                <a:ahLst/>
                <a:cxnLst/>
                <a:rect l="l" t="t" r="r" b="b"/>
                <a:pathLst>
                  <a:path w="10610" h="1928" extrusionOk="0">
                    <a:moveTo>
                      <a:pt x="101" y="0"/>
                    </a:moveTo>
                    <a:cubicBezTo>
                      <a:pt x="62" y="0"/>
                      <a:pt x="25" y="26"/>
                      <a:pt x="13" y="65"/>
                    </a:cubicBezTo>
                    <a:cubicBezTo>
                      <a:pt x="1" y="114"/>
                      <a:pt x="29" y="164"/>
                      <a:pt x="76" y="179"/>
                    </a:cubicBezTo>
                    <a:cubicBezTo>
                      <a:pt x="915" y="437"/>
                      <a:pt x="1746" y="752"/>
                      <a:pt x="2618" y="949"/>
                    </a:cubicBezTo>
                    <a:cubicBezTo>
                      <a:pt x="3479" y="1152"/>
                      <a:pt x="4343" y="1346"/>
                      <a:pt x="5215" y="1508"/>
                    </a:cubicBezTo>
                    <a:cubicBezTo>
                      <a:pt x="6644" y="1748"/>
                      <a:pt x="8094" y="1928"/>
                      <a:pt x="9547" y="1928"/>
                    </a:cubicBezTo>
                    <a:cubicBezTo>
                      <a:pt x="9870" y="1928"/>
                      <a:pt x="10194" y="1919"/>
                      <a:pt x="10517" y="1900"/>
                    </a:cubicBezTo>
                    <a:cubicBezTo>
                      <a:pt x="10569" y="1896"/>
                      <a:pt x="10609" y="1853"/>
                      <a:pt x="10609" y="1800"/>
                    </a:cubicBezTo>
                    <a:cubicBezTo>
                      <a:pt x="10609" y="1744"/>
                      <a:pt x="10565" y="1700"/>
                      <a:pt x="10509" y="1700"/>
                    </a:cubicBezTo>
                    <a:cubicBezTo>
                      <a:pt x="8752" y="1695"/>
                      <a:pt x="6999" y="1525"/>
                      <a:pt x="5270" y="1193"/>
                    </a:cubicBezTo>
                    <a:cubicBezTo>
                      <a:pt x="4402" y="1047"/>
                      <a:pt x="3539" y="869"/>
                      <a:pt x="2677" y="680"/>
                    </a:cubicBezTo>
                    <a:cubicBezTo>
                      <a:pt x="1822" y="495"/>
                      <a:pt x="986" y="213"/>
                      <a:pt x="122" y="3"/>
                    </a:cubicBezTo>
                    <a:cubicBezTo>
                      <a:pt x="115" y="1"/>
                      <a:pt x="108" y="0"/>
                      <a:pt x="1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93" name="TextBox 92">
            <a:extLst>
              <a:ext uri="{FF2B5EF4-FFF2-40B4-BE49-F238E27FC236}">
                <a16:creationId xmlns:a16="http://schemas.microsoft.com/office/drawing/2014/main" id="{AB57051D-E12F-4CC8-97CE-B0EDFCBBA2EB}"/>
              </a:ext>
            </a:extLst>
          </p:cNvPr>
          <p:cNvSpPr txBox="1"/>
          <p:nvPr/>
        </p:nvSpPr>
        <p:spPr>
          <a:xfrm>
            <a:off x="1336887" y="574669"/>
            <a:ext cx="2771219" cy="523220"/>
          </a:xfrm>
          <a:prstGeom prst="rect">
            <a:avLst/>
          </a:prstGeom>
          <a:noFill/>
        </p:spPr>
        <p:txBody>
          <a:bodyPr wrap="square">
            <a:spAutoFit/>
          </a:bodyPr>
          <a:lstStyle/>
          <a:p>
            <a:r>
              <a:rPr kumimoji="0" lang="vi-VN" sz="2800" b="1" strike="noStrike" kern="0" cap="none" spc="0" normalizeH="0" baseline="0" noProof="0" dirty="0">
                <a:ln>
                  <a:noFill/>
                </a:ln>
                <a:solidFill>
                  <a:srgbClr val="FF575B"/>
                </a:solidFill>
                <a:effectLst/>
                <a:uLnTx/>
                <a:uFillTx/>
                <a:ea typeface="Times New Roman" panose="02020603050405020304" pitchFamily="18" charset="0"/>
                <a:cs typeface="Times New Roman" panose="02020603050405020304" pitchFamily="18" charset="0"/>
                <a:sym typeface="Arial"/>
              </a:rPr>
              <a:t>Thông điệp ...</a:t>
            </a:r>
            <a:endParaRPr lang="en-US" sz="1800" b="1" dirty="0">
              <a:solidFill>
                <a:srgbClr val="FF575B"/>
              </a:solidFill>
            </a:endParaRPr>
          </a:p>
        </p:txBody>
      </p:sp>
      <p:pic>
        <p:nvPicPr>
          <p:cNvPr id="95" name="Picture 3">
            <a:extLst>
              <a:ext uri="{FF2B5EF4-FFF2-40B4-BE49-F238E27FC236}">
                <a16:creationId xmlns:a16="http://schemas.microsoft.com/office/drawing/2014/main" id="{AF8F1AD8-DBC7-4583-9FB3-AA54056511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0476" y="1279535"/>
            <a:ext cx="6582022" cy="3687016"/>
          </a:xfrm>
          <a:prstGeom prst="rect">
            <a:avLst/>
          </a:prstGeom>
        </p:spPr>
      </p:pic>
      <p:sp>
        <p:nvSpPr>
          <p:cNvPr id="97" name="TextBox 96">
            <a:extLst>
              <a:ext uri="{FF2B5EF4-FFF2-40B4-BE49-F238E27FC236}">
                <a16:creationId xmlns:a16="http://schemas.microsoft.com/office/drawing/2014/main" id="{7981198A-3CF0-4415-9A55-460E6AF465FC}"/>
              </a:ext>
            </a:extLst>
          </p:cNvPr>
          <p:cNvSpPr txBox="1"/>
          <p:nvPr/>
        </p:nvSpPr>
        <p:spPr>
          <a:xfrm>
            <a:off x="1669200" y="2031593"/>
            <a:ext cx="5747834" cy="2343655"/>
          </a:xfrm>
          <a:prstGeom prst="rect">
            <a:avLst/>
          </a:prstGeom>
          <a:noFill/>
        </p:spPr>
        <p:txBody>
          <a:bodyPr wrap="square">
            <a:spAutoFit/>
          </a:bodyPr>
          <a:lstStyle/>
          <a:p>
            <a:pPr algn="just">
              <a:lnSpc>
                <a:spcPct val="150000"/>
              </a:lnSpc>
            </a:pPr>
            <a:r>
              <a:rPr lang="vi-VN" sz="2000" dirty="0"/>
              <a:t>Mỗi vùng, miền trên đất nước ta đều có nhiều cảnh quan thiên nhiên tươi đẹp, thanh bình, gợi cho con người những cảm xúc tích cực. Hãy cùng giữ gìn, bảo vệ những cảnh quan đó cho chính chúng ta và các thế hệ mai sau.</a:t>
            </a:r>
            <a:endParaRPr lang="en-US" sz="2000" dirty="0"/>
          </a:p>
        </p:txBody>
      </p:sp>
      <p:pic>
        <p:nvPicPr>
          <p:cNvPr id="98" name="Picture 16">
            <a:extLst>
              <a:ext uri="{FF2B5EF4-FFF2-40B4-BE49-F238E27FC236}">
                <a16:creationId xmlns:a16="http://schemas.microsoft.com/office/drawing/2014/main" id="{5D8983C9-2551-4CBA-886C-7A66F47FDC05}"/>
              </a:ext>
            </a:extLst>
          </p:cNvPr>
          <p:cNvPicPr>
            <a:picLocks noChangeAspect="1"/>
          </p:cNvPicPr>
          <p:nvPr/>
        </p:nvPicPr>
        <p:blipFill>
          <a:blip r:embed="rId5"/>
          <a:srcRect/>
          <a:stretch>
            <a:fillRect/>
          </a:stretch>
        </p:blipFill>
        <p:spPr>
          <a:xfrm>
            <a:off x="6614503" y="356505"/>
            <a:ext cx="1605062" cy="1632950"/>
          </a:xfrm>
          <a:prstGeom prst="rect">
            <a:avLst/>
          </a:prstGeom>
        </p:spPr>
      </p:pic>
    </p:spTree>
    <p:extLst>
      <p:ext uri="{BB962C8B-B14F-4D97-AF65-F5344CB8AC3E}">
        <p14:creationId xmlns:p14="http://schemas.microsoft.com/office/powerpoint/2010/main" val="346307277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left)">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circle(in)">
                                      <p:cBhvr>
                                        <p:cTn id="12" dur="500"/>
                                        <p:tgtEl>
                                          <p:spTgt spid="9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circle(in)">
                                      <p:cBhvr>
                                        <p:cTn id="15" dur="500"/>
                                        <p:tgtEl>
                                          <p:spTgt spid="97"/>
                                        </p:tgtEl>
                                      </p:cBhvr>
                                    </p:animEffect>
                                  </p:childTnLst>
                                </p:cTn>
                              </p:par>
                              <p:par>
                                <p:cTn id="16" presetID="6" presetClass="entr" presetSubtype="16"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circle(in)">
                                      <p:cBhvr>
                                        <p:cTn id="1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1"/>
        <p:cNvGrpSpPr/>
        <p:nvPr/>
      </p:nvGrpSpPr>
      <p:grpSpPr>
        <a:xfrm>
          <a:off x="0" y="0"/>
          <a:ext cx="0" cy="0"/>
          <a:chOff x="0" y="0"/>
          <a:chExt cx="0" cy="0"/>
        </a:xfrm>
      </p:grpSpPr>
      <p:grpSp>
        <p:nvGrpSpPr>
          <p:cNvPr id="6" name="Group 5">
            <a:extLst>
              <a:ext uri="{FF2B5EF4-FFF2-40B4-BE49-F238E27FC236}">
                <a16:creationId xmlns:a16="http://schemas.microsoft.com/office/drawing/2014/main" id="{919E9937-1CF2-4513-8F90-31583E86EC72}"/>
              </a:ext>
            </a:extLst>
          </p:cNvPr>
          <p:cNvGrpSpPr/>
          <p:nvPr/>
        </p:nvGrpSpPr>
        <p:grpSpPr>
          <a:xfrm>
            <a:off x="3733050" y="2633755"/>
            <a:ext cx="4277229" cy="862500"/>
            <a:chOff x="3733050" y="2633755"/>
            <a:chExt cx="4277229" cy="862500"/>
          </a:xfrm>
        </p:grpSpPr>
        <p:sp>
          <p:nvSpPr>
            <p:cNvPr id="3553" name="Google Shape;3553;p61"/>
            <p:cNvSpPr/>
            <p:nvPr/>
          </p:nvSpPr>
          <p:spPr>
            <a:xfrm>
              <a:off x="3733050" y="2919143"/>
              <a:ext cx="1677900" cy="243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4" name="Google Shape;3554;p61"/>
            <p:cNvSpPr/>
            <p:nvPr/>
          </p:nvSpPr>
          <p:spPr>
            <a:xfrm>
              <a:off x="6332379" y="2936623"/>
              <a:ext cx="1677900" cy="243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6" name="Google Shape;3566;p61"/>
            <p:cNvSpPr/>
            <p:nvPr/>
          </p:nvSpPr>
          <p:spPr>
            <a:xfrm>
              <a:off x="5447379" y="2633755"/>
              <a:ext cx="885000" cy="862500"/>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618;p68">
              <a:extLst>
                <a:ext uri="{FF2B5EF4-FFF2-40B4-BE49-F238E27FC236}">
                  <a16:creationId xmlns:a16="http://schemas.microsoft.com/office/drawing/2014/main" id="{DCE53998-5EAC-450F-887B-A101C656E283}"/>
                </a:ext>
              </a:extLst>
            </p:cNvPr>
            <p:cNvSpPr/>
            <p:nvPr/>
          </p:nvSpPr>
          <p:spPr>
            <a:xfrm>
              <a:off x="5689441" y="2756606"/>
              <a:ext cx="485372" cy="568674"/>
            </a:xfrm>
            <a:custGeom>
              <a:avLst/>
              <a:gdLst/>
              <a:ahLst/>
              <a:cxnLst/>
              <a:rect l="l" t="t" r="r" b="b"/>
              <a:pathLst>
                <a:path w="1122247" h="1314853" extrusionOk="0">
                  <a:moveTo>
                    <a:pt x="1102987" y="335562"/>
                  </a:moveTo>
                  <a:cubicBezTo>
                    <a:pt x="1113624" y="335562"/>
                    <a:pt x="1122248" y="326941"/>
                    <a:pt x="1122248" y="316302"/>
                  </a:cubicBezTo>
                  <a:lnTo>
                    <a:pt x="1122248" y="96303"/>
                  </a:lnTo>
                  <a:cubicBezTo>
                    <a:pt x="1122248" y="85663"/>
                    <a:pt x="1113624" y="77042"/>
                    <a:pt x="1102987" y="77042"/>
                  </a:cubicBezTo>
                  <a:lnTo>
                    <a:pt x="968163" y="77042"/>
                  </a:lnTo>
                  <a:lnTo>
                    <a:pt x="968163" y="19261"/>
                  </a:lnTo>
                  <a:cubicBezTo>
                    <a:pt x="968163" y="8621"/>
                    <a:pt x="959540" y="0"/>
                    <a:pt x="948903" y="0"/>
                  </a:cubicBezTo>
                  <a:lnTo>
                    <a:pt x="134824" y="0"/>
                  </a:lnTo>
                  <a:cubicBezTo>
                    <a:pt x="60481" y="0"/>
                    <a:pt x="0" y="60483"/>
                    <a:pt x="0" y="134824"/>
                  </a:cubicBezTo>
                  <a:lnTo>
                    <a:pt x="0" y="1180029"/>
                  </a:lnTo>
                  <a:cubicBezTo>
                    <a:pt x="0" y="1254370"/>
                    <a:pt x="60481" y="1314853"/>
                    <a:pt x="134824" y="1314853"/>
                  </a:cubicBezTo>
                  <a:lnTo>
                    <a:pt x="948903" y="1314853"/>
                  </a:lnTo>
                  <a:cubicBezTo>
                    <a:pt x="959540" y="1314853"/>
                    <a:pt x="968163" y="1306232"/>
                    <a:pt x="968163" y="1295593"/>
                  </a:cubicBezTo>
                  <a:lnTo>
                    <a:pt x="968163" y="1218550"/>
                  </a:lnTo>
                  <a:cubicBezTo>
                    <a:pt x="968163" y="1213442"/>
                    <a:pt x="966134" y="1208545"/>
                    <a:pt x="962521" y="1204929"/>
                  </a:cubicBezTo>
                  <a:cubicBezTo>
                    <a:pt x="927549" y="1169960"/>
                    <a:pt x="927549" y="1113056"/>
                    <a:pt x="962521" y="1078085"/>
                  </a:cubicBezTo>
                  <a:cubicBezTo>
                    <a:pt x="966134" y="1074471"/>
                    <a:pt x="968163" y="1069574"/>
                    <a:pt x="968163" y="1064463"/>
                  </a:cubicBezTo>
                  <a:lnTo>
                    <a:pt x="968163" y="929642"/>
                  </a:lnTo>
                  <a:lnTo>
                    <a:pt x="1102987" y="929642"/>
                  </a:lnTo>
                  <a:cubicBezTo>
                    <a:pt x="1113624" y="929642"/>
                    <a:pt x="1122248" y="921021"/>
                    <a:pt x="1122248" y="910382"/>
                  </a:cubicBezTo>
                  <a:lnTo>
                    <a:pt x="1122248" y="690383"/>
                  </a:lnTo>
                  <a:cubicBezTo>
                    <a:pt x="1122248" y="679743"/>
                    <a:pt x="1113624" y="671122"/>
                    <a:pt x="1102987" y="671122"/>
                  </a:cubicBezTo>
                  <a:lnTo>
                    <a:pt x="968163" y="671122"/>
                  </a:lnTo>
                  <a:lnTo>
                    <a:pt x="968163" y="632601"/>
                  </a:lnTo>
                  <a:lnTo>
                    <a:pt x="1102987" y="632601"/>
                  </a:lnTo>
                  <a:cubicBezTo>
                    <a:pt x="1113624" y="632601"/>
                    <a:pt x="1122248" y="623980"/>
                    <a:pt x="1122248" y="613340"/>
                  </a:cubicBezTo>
                  <a:lnTo>
                    <a:pt x="1122248" y="393344"/>
                  </a:lnTo>
                  <a:cubicBezTo>
                    <a:pt x="1122248" y="382704"/>
                    <a:pt x="1113624" y="374083"/>
                    <a:pt x="1102987" y="374083"/>
                  </a:cubicBezTo>
                  <a:lnTo>
                    <a:pt x="968163" y="374083"/>
                  </a:lnTo>
                  <a:lnTo>
                    <a:pt x="968163" y="335562"/>
                  </a:lnTo>
                  <a:close/>
                  <a:moveTo>
                    <a:pt x="1083727" y="115563"/>
                  </a:moveTo>
                  <a:lnTo>
                    <a:pt x="1083727" y="297041"/>
                  </a:lnTo>
                  <a:lnTo>
                    <a:pt x="968163" y="297041"/>
                  </a:lnTo>
                  <a:lnTo>
                    <a:pt x="968163" y="115563"/>
                  </a:lnTo>
                  <a:close/>
                  <a:moveTo>
                    <a:pt x="929642" y="968163"/>
                  </a:moveTo>
                  <a:lnTo>
                    <a:pt x="814079" y="968163"/>
                  </a:lnTo>
                  <a:lnTo>
                    <a:pt x="814079" y="38521"/>
                  </a:lnTo>
                  <a:lnTo>
                    <a:pt x="929642" y="38521"/>
                  </a:lnTo>
                  <a:close/>
                  <a:moveTo>
                    <a:pt x="659995" y="1122248"/>
                  </a:moveTo>
                  <a:lnTo>
                    <a:pt x="115563" y="1122248"/>
                  </a:lnTo>
                  <a:lnTo>
                    <a:pt x="115563" y="1102987"/>
                  </a:lnTo>
                  <a:cubicBezTo>
                    <a:pt x="115563" y="1092366"/>
                    <a:pt x="124202" y="1083727"/>
                    <a:pt x="134824" y="1083727"/>
                  </a:cubicBezTo>
                  <a:lnTo>
                    <a:pt x="659995" y="1083727"/>
                  </a:lnTo>
                  <a:close/>
                  <a:moveTo>
                    <a:pt x="115563" y="1160769"/>
                  </a:moveTo>
                  <a:lnTo>
                    <a:pt x="659995" y="1160769"/>
                  </a:lnTo>
                  <a:lnTo>
                    <a:pt x="659995" y="1199290"/>
                  </a:lnTo>
                  <a:lnTo>
                    <a:pt x="134824" y="1199290"/>
                  </a:lnTo>
                  <a:cubicBezTo>
                    <a:pt x="124202" y="1199290"/>
                    <a:pt x="115563" y="1190651"/>
                    <a:pt x="115563" y="1180029"/>
                  </a:cubicBezTo>
                  <a:close/>
                  <a:moveTo>
                    <a:pt x="698516" y="38521"/>
                  </a:moveTo>
                  <a:lnTo>
                    <a:pt x="775558" y="38521"/>
                  </a:lnTo>
                  <a:lnTo>
                    <a:pt x="775558" y="1276332"/>
                  </a:lnTo>
                  <a:lnTo>
                    <a:pt x="698516" y="1276332"/>
                  </a:lnTo>
                  <a:close/>
                  <a:moveTo>
                    <a:pt x="814079" y="1160769"/>
                  </a:moveTo>
                  <a:lnTo>
                    <a:pt x="899162" y="1160769"/>
                  </a:lnTo>
                  <a:cubicBezTo>
                    <a:pt x="901185" y="1174264"/>
                    <a:pt x="905333" y="1187233"/>
                    <a:pt x="911437" y="1199290"/>
                  </a:cubicBezTo>
                  <a:lnTo>
                    <a:pt x="814079" y="1199290"/>
                  </a:lnTo>
                  <a:close/>
                  <a:moveTo>
                    <a:pt x="899162" y="1122248"/>
                  </a:moveTo>
                  <a:lnTo>
                    <a:pt x="814079" y="1122248"/>
                  </a:lnTo>
                  <a:lnTo>
                    <a:pt x="814079" y="1083727"/>
                  </a:lnTo>
                  <a:lnTo>
                    <a:pt x="911440" y="1083727"/>
                  </a:lnTo>
                  <a:cubicBezTo>
                    <a:pt x="905333" y="1095784"/>
                    <a:pt x="901185" y="1108752"/>
                    <a:pt x="899162" y="1122248"/>
                  </a:cubicBezTo>
                  <a:close/>
                  <a:moveTo>
                    <a:pt x="814079" y="1045205"/>
                  </a:moveTo>
                  <a:lnTo>
                    <a:pt x="814079" y="1006684"/>
                  </a:lnTo>
                  <a:lnTo>
                    <a:pt x="929642" y="1006684"/>
                  </a:lnTo>
                  <a:lnTo>
                    <a:pt x="929642" y="1045205"/>
                  </a:lnTo>
                  <a:close/>
                  <a:moveTo>
                    <a:pt x="38521" y="134824"/>
                  </a:moveTo>
                  <a:cubicBezTo>
                    <a:pt x="38521" y="88319"/>
                    <a:pt x="71662" y="49405"/>
                    <a:pt x="115563" y="40455"/>
                  </a:cubicBezTo>
                  <a:lnTo>
                    <a:pt x="115563" y="969535"/>
                  </a:lnTo>
                  <a:cubicBezTo>
                    <a:pt x="85586" y="973841"/>
                    <a:pt x="58763" y="988045"/>
                    <a:pt x="38521" y="1008721"/>
                  </a:cubicBezTo>
                  <a:close/>
                  <a:moveTo>
                    <a:pt x="38521" y="1180029"/>
                  </a:moveTo>
                  <a:lnTo>
                    <a:pt x="38521" y="1102987"/>
                  </a:lnTo>
                  <a:cubicBezTo>
                    <a:pt x="38521" y="1049884"/>
                    <a:pt x="81721" y="1006684"/>
                    <a:pt x="134824" y="1006684"/>
                  </a:cubicBezTo>
                  <a:cubicBezTo>
                    <a:pt x="145461" y="1006684"/>
                    <a:pt x="154084" y="998063"/>
                    <a:pt x="154084" y="987424"/>
                  </a:cubicBezTo>
                  <a:lnTo>
                    <a:pt x="154084" y="38521"/>
                  </a:lnTo>
                  <a:lnTo>
                    <a:pt x="659995" y="38521"/>
                  </a:lnTo>
                  <a:lnTo>
                    <a:pt x="659995" y="968163"/>
                  </a:lnTo>
                  <a:lnTo>
                    <a:pt x="211866" y="968163"/>
                  </a:lnTo>
                  <a:cubicBezTo>
                    <a:pt x="201229" y="968163"/>
                    <a:pt x="192605" y="976784"/>
                    <a:pt x="192605" y="987424"/>
                  </a:cubicBezTo>
                  <a:cubicBezTo>
                    <a:pt x="192605" y="998063"/>
                    <a:pt x="201229" y="1006684"/>
                    <a:pt x="211866" y="1006684"/>
                  </a:cubicBezTo>
                  <a:lnTo>
                    <a:pt x="659995" y="1006684"/>
                  </a:lnTo>
                  <a:lnTo>
                    <a:pt x="659995" y="1045205"/>
                  </a:lnTo>
                  <a:lnTo>
                    <a:pt x="134824" y="1045205"/>
                  </a:lnTo>
                  <a:cubicBezTo>
                    <a:pt x="102962" y="1045205"/>
                    <a:pt x="77042" y="1071128"/>
                    <a:pt x="77042" y="1102987"/>
                  </a:cubicBezTo>
                  <a:lnTo>
                    <a:pt x="77042" y="1180029"/>
                  </a:lnTo>
                  <a:cubicBezTo>
                    <a:pt x="77042" y="1211889"/>
                    <a:pt x="102962" y="1237811"/>
                    <a:pt x="134824" y="1237811"/>
                  </a:cubicBezTo>
                  <a:lnTo>
                    <a:pt x="659995" y="1237811"/>
                  </a:lnTo>
                  <a:lnTo>
                    <a:pt x="659995" y="1276332"/>
                  </a:lnTo>
                  <a:lnTo>
                    <a:pt x="134824" y="1276332"/>
                  </a:lnTo>
                  <a:cubicBezTo>
                    <a:pt x="81721" y="1276332"/>
                    <a:pt x="38521" y="1233132"/>
                    <a:pt x="38521" y="1180029"/>
                  </a:cubicBezTo>
                  <a:close/>
                  <a:moveTo>
                    <a:pt x="814079" y="1276332"/>
                  </a:moveTo>
                  <a:lnTo>
                    <a:pt x="814079" y="1237811"/>
                  </a:lnTo>
                  <a:lnTo>
                    <a:pt x="929642" y="1237811"/>
                  </a:lnTo>
                  <a:lnTo>
                    <a:pt x="929642" y="1276332"/>
                  </a:lnTo>
                  <a:close/>
                  <a:moveTo>
                    <a:pt x="1083727" y="709643"/>
                  </a:moveTo>
                  <a:lnTo>
                    <a:pt x="1083727" y="891121"/>
                  </a:lnTo>
                  <a:lnTo>
                    <a:pt x="968163" y="891121"/>
                  </a:lnTo>
                  <a:lnTo>
                    <a:pt x="968163" y="709643"/>
                  </a:lnTo>
                  <a:close/>
                  <a:moveTo>
                    <a:pt x="1083727" y="412605"/>
                  </a:moveTo>
                  <a:lnTo>
                    <a:pt x="1083727" y="594080"/>
                  </a:lnTo>
                  <a:lnTo>
                    <a:pt x="968163" y="594080"/>
                  </a:lnTo>
                  <a:lnTo>
                    <a:pt x="968163" y="412605"/>
                  </a:lnTo>
                  <a:close/>
                </a:path>
              </a:pathLst>
            </a:custGeom>
            <a:solidFill>
              <a:srgbClr val="24598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nvGrpSpPr>
          <p:cNvPr id="3593" name="Google Shape;3593;p61"/>
          <p:cNvGrpSpPr/>
          <p:nvPr/>
        </p:nvGrpSpPr>
        <p:grpSpPr>
          <a:xfrm>
            <a:off x="7567714" y="-221643"/>
            <a:ext cx="1312355" cy="1011442"/>
            <a:chOff x="7567714" y="-221643"/>
            <a:chExt cx="1312355" cy="1011442"/>
          </a:xfrm>
        </p:grpSpPr>
        <p:sp>
          <p:nvSpPr>
            <p:cNvPr id="3594" name="Google Shape;3594;p61"/>
            <p:cNvSpPr/>
            <p:nvPr/>
          </p:nvSpPr>
          <p:spPr>
            <a:xfrm rot="-6226964">
              <a:off x="7846184" y="-298900"/>
              <a:ext cx="755415" cy="1165956"/>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5" name="Google Shape;3595;p61"/>
            <p:cNvSpPr/>
            <p:nvPr/>
          </p:nvSpPr>
          <p:spPr>
            <a:xfrm rot="-6226964">
              <a:off x="7807936" y="-170874"/>
              <a:ext cx="684537" cy="930622"/>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596" name="Google Shape;3596;p61"/>
            <p:cNvGrpSpPr/>
            <p:nvPr/>
          </p:nvGrpSpPr>
          <p:grpSpPr>
            <a:xfrm rot="-6226964">
              <a:off x="7946143" y="-230614"/>
              <a:ext cx="597167" cy="1039926"/>
              <a:chOff x="7600153" y="2327795"/>
              <a:chExt cx="1296897" cy="2258458"/>
            </a:xfrm>
          </p:grpSpPr>
          <p:sp>
            <p:nvSpPr>
              <p:cNvPr id="3597" name="Google Shape;3597;p61"/>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8" name="Google Shape;3598;p61"/>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9" name="Google Shape;3599;p61"/>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0" name="Google Shape;3600;p61"/>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1" name="Google Shape;3601;p61"/>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2" name="Google Shape;3602;p61"/>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3" name="Google Shape;3603;p61"/>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4" name="Google Shape;3604;p61"/>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5" name="Google Shape;3605;p61"/>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6" name="Google Shape;3606;p61"/>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7" name="Google Shape;3607;p61"/>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608" name="Google Shape;3608;p61"/>
          <p:cNvGrpSpPr/>
          <p:nvPr/>
        </p:nvGrpSpPr>
        <p:grpSpPr>
          <a:xfrm>
            <a:off x="8080854" y="-135447"/>
            <a:ext cx="1524183" cy="1473182"/>
            <a:chOff x="8080854" y="-135447"/>
            <a:chExt cx="1524183" cy="1473182"/>
          </a:xfrm>
        </p:grpSpPr>
        <p:sp>
          <p:nvSpPr>
            <p:cNvPr id="3609" name="Google Shape;3609;p61"/>
            <p:cNvSpPr/>
            <p:nvPr/>
          </p:nvSpPr>
          <p:spPr>
            <a:xfrm rot="-7705963">
              <a:off x="8388411" y="-11051"/>
              <a:ext cx="909068" cy="1224388"/>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0" name="Google Shape;3610;p61"/>
            <p:cNvSpPr/>
            <p:nvPr/>
          </p:nvSpPr>
          <p:spPr>
            <a:xfrm rot="-7705963">
              <a:off x="8550592" y="911390"/>
              <a:ext cx="183269" cy="277149"/>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1" name="Google Shape;3611;p61"/>
            <p:cNvSpPr/>
            <p:nvPr/>
          </p:nvSpPr>
          <p:spPr>
            <a:xfrm rot="-7705963">
              <a:off x="8711801" y="791045"/>
              <a:ext cx="344595" cy="178750"/>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2" name="Google Shape;3612;p61"/>
            <p:cNvSpPr/>
            <p:nvPr/>
          </p:nvSpPr>
          <p:spPr>
            <a:xfrm rot="-7705963">
              <a:off x="8635388" y="547510"/>
              <a:ext cx="125287" cy="403942"/>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3" name="Google Shape;3613;p61"/>
            <p:cNvSpPr/>
            <p:nvPr/>
          </p:nvSpPr>
          <p:spPr>
            <a:xfrm rot="-7705963">
              <a:off x="8826645" y="620047"/>
              <a:ext cx="327002" cy="133472"/>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4" name="Google Shape;3614;p61"/>
            <p:cNvSpPr/>
            <p:nvPr/>
          </p:nvSpPr>
          <p:spPr>
            <a:xfrm rot="-7705963">
              <a:off x="8731588" y="320598"/>
              <a:ext cx="134979" cy="404482"/>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5" name="Google Shape;3615;p61"/>
            <p:cNvSpPr/>
            <p:nvPr/>
          </p:nvSpPr>
          <p:spPr>
            <a:xfrm rot="-7705963">
              <a:off x="8905304" y="460954"/>
              <a:ext cx="360995" cy="109939"/>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6" name="Google Shape;3616;p61"/>
            <p:cNvSpPr/>
            <p:nvPr/>
          </p:nvSpPr>
          <p:spPr>
            <a:xfrm rot="-7705963">
              <a:off x="8775827" y="139198"/>
              <a:ext cx="164482" cy="392317"/>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7" name="Google Shape;3617;p61"/>
            <p:cNvSpPr/>
            <p:nvPr/>
          </p:nvSpPr>
          <p:spPr>
            <a:xfrm rot="-7705963">
              <a:off x="8957567" y="250565"/>
              <a:ext cx="406642" cy="115111"/>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8" name="Google Shape;3618;p61"/>
            <p:cNvSpPr/>
            <p:nvPr/>
          </p:nvSpPr>
          <p:spPr>
            <a:xfrm rot="-7705963">
              <a:off x="8475687" y="5708"/>
              <a:ext cx="737111" cy="1077131"/>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19" name="Google Shape;3619;p61"/>
          <p:cNvGrpSpPr/>
          <p:nvPr/>
        </p:nvGrpSpPr>
        <p:grpSpPr>
          <a:xfrm>
            <a:off x="-564024" y="3060437"/>
            <a:ext cx="1498571" cy="1415011"/>
            <a:chOff x="-564024" y="3060437"/>
            <a:chExt cx="1498571" cy="1415011"/>
          </a:xfrm>
        </p:grpSpPr>
        <p:sp>
          <p:nvSpPr>
            <p:cNvPr id="3620" name="Google Shape;3620;p61"/>
            <p:cNvSpPr/>
            <p:nvPr/>
          </p:nvSpPr>
          <p:spPr>
            <a:xfrm rot="3259401">
              <a:off x="-244521" y="3153879"/>
              <a:ext cx="859564" cy="1228126"/>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1" name="Google Shape;3621;p61"/>
            <p:cNvSpPr/>
            <p:nvPr/>
          </p:nvSpPr>
          <p:spPr>
            <a:xfrm rot="3259401">
              <a:off x="-196760" y="3202378"/>
              <a:ext cx="771569" cy="1099937"/>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22" name="Google Shape;3622;p61"/>
            <p:cNvGrpSpPr/>
            <p:nvPr/>
          </p:nvGrpSpPr>
          <p:grpSpPr>
            <a:xfrm rot="3259401">
              <a:off x="-172636" y="3282782"/>
              <a:ext cx="691091" cy="1054617"/>
              <a:chOff x="7208673" y="2242224"/>
              <a:chExt cx="1386485" cy="2099979"/>
            </a:xfrm>
          </p:grpSpPr>
          <p:sp>
            <p:nvSpPr>
              <p:cNvPr id="3623" name="Google Shape;3623;p61"/>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4" name="Google Shape;3624;p61"/>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5" name="Google Shape;3625;p61"/>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6" name="Google Shape;3626;p61"/>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7" name="Google Shape;3627;p61"/>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8" name="Google Shape;3628;p61"/>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9" name="Google Shape;3629;p61"/>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0" name="Google Shape;3630;p61"/>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1" name="Google Shape;3631;p61"/>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632" name="Google Shape;3632;p61"/>
          <p:cNvGrpSpPr/>
          <p:nvPr/>
        </p:nvGrpSpPr>
        <p:grpSpPr>
          <a:xfrm>
            <a:off x="-369249" y="3952106"/>
            <a:ext cx="1421530" cy="1421530"/>
            <a:chOff x="-369249" y="3952106"/>
            <a:chExt cx="1421530" cy="1421530"/>
          </a:xfrm>
        </p:grpSpPr>
        <p:sp>
          <p:nvSpPr>
            <p:cNvPr id="3633" name="Google Shape;3633;p61"/>
            <p:cNvSpPr/>
            <p:nvPr/>
          </p:nvSpPr>
          <p:spPr>
            <a:xfrm rot="2700000">
              <a:off x="33219" y="3965995"/>
              <a:ext cx="616593" cy="1393754"/>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4" name="Google Shape;3634;p61"/>
            <p:cNvSpPr/>
            <p:nvPr/>
          </p:nvSpPr>
          <p:spPr>
            <a:xfrm rot="2700000">
              <a:off x="623173" y="4148306"/>
              <a:ext cx="155467" cy="314910"/>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5" name="Google Shape;3635;p61"/>
            <p:cNvSpPr/>
            <p:nvPr/>
          </p:nvSpPr>
          <p:spPr>
            <a:xfrm rot="2700000">
              <a:off x="472605" y="4429539"/>
              <a:ext cx="236776" cy="248002"/>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6" name="Google Shape;3636;p61"/>
            <p:cNvSpPr/>
            <p:nvPr/>
          </p:nvSpPr>
          <p:spPr>
            <a:xfrm rot="2700000">
              <a:off x="334598" y="4196504"/>
              <a:ext cx="205148" cy="236351"/>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7" name="Google Shape;3637;p61"/>
            <p:cNvSpPr/>
            <p:nvPr/>
          </p:nvSpPr>
          <p:spPr>
            <a:xfrm rot="2700000">
              <a:off x="197098" y="4381271"/>
              <a:ext cx="228000" cy="25375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8" name="Google Shape;3638;p61"/>
            <p:cNvSpPr/>
            <p:nvPr/>
          </p:nvSpPr>
          <p:spPr>
            <a:xfrm rot="2700000">
              <a:off x="354620" y="4599316"/>
              <a:ext cx="192346" cy="269430"/>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9" name="Google Shape;3639;p61"/>
            <p:cNvSpPr/>
            <p:nvPr/>
          </p:nvSpPr>
          <p:spPr>
            <a:xfrm rot="2700000">
              <a:off x="56407" y="4651741"/>
              <a:ext cx="223450" cy="231976"/>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0" name="Google Shape;3640;p61"/>
            <p:cNvSpPr/>
            <p:nvPr/>
          </p:nvSpPr>
          <p:spPr>
            <a:xfrm rot="2700000">
              <a:off x="272090" y="4807455"/>
              <a:ext cx="146241" cy="275130"/>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1" name="Google Shape;3641;p61"/>
            <p:cNvSpPr/>
            <p:nvPr/>
          </p:nvSpPr>
          <p:spPr>
            <a:xfrm rot="2700000">
              <a:off x="75013" y="4100558"/>
              <a:ext cx="494604" cy="1227910"/>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2" name="Google Shape;3642;p61"/>
          <p:cNvGrpSpPr/>
          <p:nvPr/>
        </p:nvGrpSpPr>
        <p:grpSpPr>
          <a:xfrm>
            <a:off x="677779" y="-264510"/>
            <a:ext cx="1079916" cy="1097180"/>
            <a:chOff x="677779" y="-264510"/>
            <a:chExt cx="1079916" cy="1097180"/>
          </a:xfrm>
        </p:grpSpPr>
        <p:sp>
          <p:nvSpPr>
            <p:cNvPr id="3643" name="Google Shape;3643;p61"/>
            <p:cNvSpPr/>
            <p:nvPr/>
          </p:nvSpPr>
          <p:spPr>
            <a:xfrm rot="-4464570">
              <a:off x="769771" y="-151519"/>
              <a:ext cx="895933" cy="871198"/>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4" name="Google Shape;3644;p61"/>
            <p:cNvSpPr/>
            <p:nvPr/>
          </p:nvSpPr>
          <p:spPr>
            <a:xfrm rot="-4464570">
              <a:off x="866171" y="-41478"/>
              <a:ext cx="748099" cy="71716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45" name="Google Shape;3645;p61"/>
            <p:cNvGrpSpPr/>
            <p:nvPr/>
          </p:nvGrpSpPr>
          <p:grpSpPr>
            <a:xfrm rot="-4464570">
              <a:off x="849015" y="-128685"/>
              <a:ext cx="649698" cy="644785"/>
              <a:chOff x="8178965" y="1620576"/>
              <a:chExt cx="2343797" cy="2333012"/>
            </a:xfrm>
          </p:grpSpPr>
          <p:sp>
            <p:nvSpPr>
              <p:cNvPr id="3646" name="Google Shape;3646;p61"/>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7" name="Google Shape;3647;p61"/>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8" name="Google Shape;3648;p61"/>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9" name="Google Shape;3649;p61"/>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0" name="Google Shape;3650;p61"/>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1" name="Google Shape;3651;p61"/>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2" name="Google Shape;3652;p61"/>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3" name="Google Shape;3653;p61"/>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4" name="Google Shape;3654;p61"/>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5" name="Google Shape;3655;p61"/>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6" name="Google Shape;3656;p61"/>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7" name="Google Shape;3657;p61"/>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8" name="Google Shape;3658;p61"/>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659" name="Google Shape;3659;p61"/>
          <p:cNvGrpSpPr/>
          <p:nvPr/>
        </p:nvGrpSpPr>
        <p:grpSpPr>
          <a:xfrm>
            <a:off x="8234615" y="4095943"/>
            <a:ext cx="1133967" cy="1133843"/>
            <a:chOff x="8234615" y="4095943"/>
            <a:chExt cx="1133967" cy="1133843"/>
          </a:xfrm>
        </p:grpSpPr>
        <p:sp>
          <p:nvSpPr>
            <p:cNvPr id="3660" name="Google Shape;3660;p61"/>
            <p:cNvSpPr/>
            <p:nvPr/>
          </p:nvSpPr>
          <p:spPr>
            <a:xfrm>
              <a:off x="8234615" y="4095943"/>
              <a:ext cx="1133967" cy="1133843"/>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1" name="Google Shape;3661;p61"/>
            <p:cNvSpPr/>
            <p:nvPr/>
          </p:nvSpPr>
          <p:spPr>
            <a:xfrm>
              <a:off x="8286411" y="4148066"/>
              <a:ext cx="1040884" cy="1029676"/>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62" name="Google Shape;3662;p61"/>
            <p:cNvGrpSpPr/>
            <p:nvPr/>
          </p:nvGrpSpPr>
          <p:grpSpPr>
            <a:xfrm>
              <a:off x="8359784" y="4285302"/>
              <a:ext cx="808005" cy="866322"/>
              <a:chOff x="7794157" y="1937393"/>
              <a:chExt cx="1899846" cy="2035054"/>
            </a:xfrm>
          </p:grpSpPr>
          <p:sp>
            <p:nvSpPr>
              <p:cNvPr id="3663" name="Google Shape;3663;p61"/>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4" name="Google Shape;3664;p61"/>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5" name="Google Shape;3665;p61"/>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6" name="Google Shape;3666;p61"/>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20" name="TextBox 119">
            <a:extLst>
              <a:ext uri="{FF2B5EF4-FFF2-40B4-BE49-F238E27FC236}">
                <a16:creationId xmlns:a16="http://schemas.microsoft.com/office/drawing/2014/main" id="{B86FB087-0B62-415B-844F-18BB10E966D8}"/>
              </a:ext>
            </a:extLst>
          </p:cNvPr>
          <p:cNvSpPr txBox="1"/>
          <p:nvPr/>
        </p:nvSpPr>
        <p:spPr>
          <a:xfrm>
            <a:off x="1225945" y="1165463"/>
            <a:ext cx="3862184" cy="1420325"/>
          </a:xfrm>
          <a:prstGeom prst="rect">
            <a:avLst/>
          </a:prstGeom>
          <a:noFill/>
        </p:spPr>
        <p:txBody>
          <a:bodyPr wrap="square">
            <a:spAutoFit/>
          </a:bodyPr>
          <a:lstStyle/>
          <a:p>
            <a:pPr lvl="0" algn="ctr">
              <a:lnSpc>
                <a:spcPct val="150000"/>
              </a:lnSpc>
              <a:spcAft>
                <a:spcPts val="100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Tìm hiểu về các di tích, danh lam thắng cảnh ở các vùng miền của đất nước mà em biết.</a:t>
            </a:r>
            <a:endParaRPr lang="en-US" sz="2000" dirty="0">
              <a:effectLst/>
              <a:latin typeface="+mj-lt"/>
              <a:ea typeface="Calibri" panose="020F0502020204030204" pitchFamily="34" charset="0"/>
              <a:cs typeface="Times New Roman" panose="02020603050405020304" pitchFamily="18" charset="0"/>
            </a:endParaRPr>
          </a:p>
        </p:txBody>
      </p:sp>
      <p:sp>
        <p:nvSpPr>
          <p:cNvPr id="122" name="TextBox 121">
            <a:extLst>
              <a:ext uri="{FF2B5EF4-FFF2-40B4-BE49-F238E27FC236}">
                <a16:creationId xmlns:a16="http://schemas.microsoft.com/office/drawing/2014/main" id="{E21F69D0-5B3B-4722-AEC0-245BAACCE2FB}"/>
              </a:ext>
            </a:extLst>
          </p:cNvPr>
          <p:cNvSpPr txBox="1"/>
          <p:nvPr/>
        </p:nvSpPr>
        <p:spPr>
          <a:xfrm>
            <a:off x="4173183" y="3565774"/>
            <a:ext cx="3637128" cy="1420325"/>
          </a:xfrm>
          <a:prstGeom prst="rect">
            <a:avLst/>
          </a:prstGeom>
          <a:noFill/>
        </p:spPr>
        <p:txBody>
          <a:bodyPr wrap="square">
            <a:spAutoFit/>
          </a:bodyPr>
          <a:lstStyle/>
          <a:p>
            <a:pPr lvl="0" algn="ctr">
              <a:lnSpc>
                <a:spcPct val="150000"/>
              </a:lnSpc>
              <a:spcAft>
                <a:spcPts val="100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Tìm hiểu những hành vi nên và không nên khi tham quan di tích, danh lam thắng cảnh.</a:t>
            </a:r>
            <a:endParaRPr lang="en-US" sz="2000" dirty="0">
              <a:effectLst/>
              <a:latin typeface="+mj-lt"/>
              <a:ea typeface="Calibri" panose="020F0502020204030204" pitchFamily="34" charset="0"/>
              <a:cs typeface="Times New Roman" panose="02020603050405020304" pitchFamily="18" charset="0"/>
            </a:endParaRPr>
          </a:p>
        </p:txBody>
      </p:sp>
      <p:sp>
        <p:nvSpPr>
          <p:cNvPr id="123" name="Google Shape;722;p40">
            <a:extLst>
              <a:ext uri="{FF2B5EF4-FFF2-40B4-BE49-F238E27FC236}">
                <a16:creationId xmlns:a16="http://schemas.microsoft.com/office/drawing/2014/main" id="{51A8F9EB-6D52-4CB9-B277-D4F07078B634}"/>
              </a:ext>
            </a:extLst>
          </p:cNvPr>
          <p:cNvSpPr txBox="1">
            <a:spLocks/>
          </p:cNvSpPr>
          <p:nvPr/>
        </p:nvSpPr>
        <p:spPr>
          <a:xfrm>
            <a:off x="776026" y="326719"/>
            <a:ext cx="7550700" cy="56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222124"/>
              </a:buClr>
              <a:buSzPts val="3600"/>
              <a:buFont typeface="Hammersmith One"/>
              <a:buNone/>
              <a:tabLst/>
              <a:defRPr/>
            </a:pPr>
            <a:r>
              <a:rPr kumimoji="0" lang="en-US" sz="3200" b="1" i="0" u="none" strike="noStrike" kern="0" cap="none" spc="0" normalizeH="0" baseline="0" noProof="0" dirty="0">
                <a:ln>
                  <a:noFill/>
                </a:ln>
                <a:solidFill>
                  <a:srgbClr val="FF7577"/>
                </a:solidFill>
                <a:effectLst/>
                <a:uLnTx/>
                <a:uFillTx/>
                <a:latin typeface="+mj-lt"/>
                <a:cs typeface="Hammersmith One"/>
                <a:sym typeface="Hammersmith One"/>
              </a:rPr>
              <a:t>HƯỚNG DẪN VỀ NHÀ </a:t>
            </a:r>
          </a:p>
        </p:txBody>
      </p:sp>
      <p:grpSp>
        <p:nvGrpSpPr>
          <p:cNvPr id="7" name="Group 6">
            <a:extLst>
              <a:ext uri="{FF2B5EF4-FFF2-40B4-BE49-F238E27FC236}">
                <a16:creationId xmlns:a16="http://schemas.microsoft.com/office/drawing/2014/main" id="{CAC452ED-8BD5-485C-8D4A-AAD2477207A0}"/>
              </a:ext>
            </a:extLst>
          </p:cNvPr>
          <p:cNvGrpSpPr/>
          <p:nvPr/>
        </p:nvGrpSpPr>
        <p:grpSpPr>
          <a:xfrm>
            <a:off x="1247338" y="2663927"/>
            <a:ext cx="2604017" cy="862500"/>
            <a:chOff x="1247338" y="2663927"/>
            <a:chExt cx="2604017" cy="862500"/>
          </a:xfrm>
        </p:grpSpPr>
        <p:sp>
          <p:nvSpPr>
            <p:cNvPr id="3552" name="Google Shape;3552;p61"/>
            <p:cNvSpPr/>
            <p:nvPr/>
          </p:nvSpPr>
          <p:spPr>
            <a:xfrm>
              <a:off x="1247338" y="2943205"/>
              <a:ext cx="1677900" cy="243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4" name="Google Shape;3564;p61"/>
            <p:cNvSpPr/>
            <p:nvPr/>
          </p:nvSpPr>
          <p:spPr>
            <a:xfrm>
              <a:off x="2966355" y="2663927"/>
              <a:ext cx="885000" cy="862500"/>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28" name="Google Shape;3615;p68">
              <a:extLst>
                <a:ext uri="{FF2B5EF4-FFF2-40B4-BE49-F238E27FC236}">
                  <a16:creationId xmlns:a16="http://schemas.microsoft.com/office/drawing/2014/main" id="{1A80F88E-1564-4ADC-8C23-8F9C0C36E554}"/>
                </a:ext>
              </a:extLst>
            </p:cNvPr>
            <p:cNvGrpSpPr/>
            <p:nvPr/>
          </p:nvGrpSpPr>
          <p:grpSpPr>
            <a:xfrm>
              <a:off x="3086268" y="2761660"/>
              <a:ext cx="618767" cy="593525"/>
              <a:chOff x="5097294" y="5553314"/>
              <a:chExt cx="1770434" cy="1698213"/>
            </a:xfrm>
          </p:grpSpPr>
          <p:sp>
            <p:nvSpPr>
              <p:cNvPr id="129" name="Google Shape;3616;p68">
                <a:extLst>
                  <a:ext uri="{FF2B5EF4-FFF2-40B4-BE49-F238E27FC236}">
                    <a16:creationId xmlns:a16="http://schemas.microsoft.com/office/drawing/2014/main" id="{A37EB04C-ADB1-4C2F-BFB0-33D130373B68}"/>
                  </a:ext>
                </a:extLst>
              </p:cNvPr>
              <p:cNvSpPr/>
              <p:nvPr/>
            </p:nvSpPr>
            <p:spPr>
              <a:xfrm>
                <a:off x="5097294" y="6734818"/>
                <a:ext cx="1770434" cy="516709"/>
              </a:xfrm>
              <a:custGeom>
                <a:avLst/>
                <a:gdLst/>
                <a:ahLst/>
                <a:cxnLst/>
                <a:rect l="l" t="t" r="r" b="b"/>
                <a:pathLst>
                  <a:path w="1770434" h="516709" extrusionOk="0">
                    <a:moveTo>
                      <a:pt x="1733711" y="349390"/>
                    </a:moveTo>
                    <a:lnTo>
                      <a:pt x="1620708" y="349390"/>
                    </a:lnTo>
                    <a:cubicBezTo>
                      <a:pt x="1626254" y="347436"/>
                      <a:pt x="1631704" y="345309"/>
                      <a:pt x="1637039" y="343010"/>
                    </a:cubicBezTo>
                    <a:cubicBezTo>
                      <a:pt x="1681373" y="323888"/>
                      <a:pt x="1716785" y="293728"/>
                      <a:pt x="1739438" y="255788"/>
                    </a:cubicBezTo>
                    <a:cubicBezTo>
                      <a:pt x="1745212" y="246117"/>
                      <a:pt x="1746668" y="234384"/>
                      <a:pt x="1743425" y="223599"/>
                    </a:cubicBezTo>
                    <a:cubicBezTo>
                      <a:pt x="1740191" y="212841"/>
                      <a:pt x="1732536" y="203875"/>
                      <a:pt x="1722415" y="199003"/>
                    </a:cubicBezTo>
                    <a:lnTo>
                      <a:pt x="1653430" y="165794"/>
                    </a:lnTo>
                    <a:cubicBezTo>
                      <a:pt x="1635950" y="157370"/>
                      <a:pt x="1614885" y="162799"/>
                      <a:pt x="1603342" y="178702"/>
                    </a:cubicBezTo>
                    <a:cubicBezTo>
                      <a:pt x="1586209" y="202309"/>
                      <a:pt x="1545447" y="211579"/>
                      <a:pt x="1514039" y="208533"/>
                    </a:cubicBezTo>
                    <a:cubicBezTo>
                      <a:pt x="1400994" y="197502"/>
                      <a:pt x="1280124" y="77822"/>
                      <a:pt x="1118278" y="92549"/>
                    </a:cubicBezTo>
                    <a:cubicBezTo>
                      <a:pt x="1080366" y="95975"/>
                      <a:pt x="1025261" y="108815"/>
                      <a:pt x="967518" y="148805"/>
                    </a:cubicBezTo>
                    <a:cubicBezTo>
                      <a:pt x="997854" y="108012"/>
                      <a:pt x="1037824" y="78458"/>
                      <a:pt x="1084470" y="64028"/>
                    </a:cubicBezTo>
                    <a:cubicBezTo>
                      <a:pt x="1258021" y="10358"/>
                      <a:pt x="1470145" y="159770"/>
                      <a:pt x="1652230" y="58129"/>
                    </a:cubicBezTo>
                    <a:cubicBezTo>
                      <a:pt x="1664737" y="51148"/>
                      <a:pt x="1669215" y="35348"/>
                      <a:pt x="1662237" y="22841"/>
                    </a:cubicBezTo>
                    <a:cubicBezTo>
                      <a:pt x="1655256" y="10338"/>
                      <a:pt x="1639450" y="5860"/>
                      <a:pt x="1626953" y="12838"/>
                    </a:cubicBezTo>
                    <a:cubicBezTo>
                      <a:pt x="1467773" y="101691"/>
                      <a:pt x="1257254" y="-43699"/>
                      <a:pt x="1069149" y="14477"/>
                    </a:cubicBezTo>
                    <a:cubicBezTo>
                      <a:pt x="986695" y="39979"/>
                      <a:pt x="921670" y="103005"/>
                      <a:pt x="885224" y="189421"/>
                    </a:cubicBezTo>
                    <a:cubicBezTo>
                      <a:pt x="848778" y="103005"/>
                      <a:pt x="783752" y="39979"/>
                      <a:pt x="701296" y="14477"/>
                    </a:cubicBezTo>
                    <a:cubicBezTo>
                      <a:pt x="604109" y="-15583"/>
                      <a:pt x="504266" y="7530"/>
                      <a:pt x="405751" y="26565"/>
                    </a:cubicBezTo>
                    <a:cubicBezTo>
                      <a:pt x="314051" y="44287"/>
                      <a:pt x="218808" y="54885"/>
                      <a:pt x="143488" y="12841"/>
                    </a:cubicBezTo>
                    <a:cubicBezTo>
                      <a:pt x="130981" y="5860"/>
                      <a:pt x="115182" y="10341"/>
                      <a:pt x="108200" y="22845"/>
                    </a:cubicBezTo>
                    <a:cubicBezTo>
                      <a:pt x="101219" y="35352"/>
                      <a:pt x="105697" y="51151"/>
                      <a:pt x="118204" y="58132"/>
                    </a:cubicBezTo>
                    <a:cubicBezTo>
                      <a:pt x="208061" y="108289"/>
                      <a:pt x="314238" y="97079"/>
                      <a:pt x="415589" y="77493"/>
                    </a:cubicBezTo>
                    <a:cubicBezTo>
                      <a:pt x="504280" y="60352"/>
                      <a:pt x="600824" y="37693"/>
                      <a:pt x="685967" y="64032"/>
                    </a:cubicBezTo>
                    <a:cubicBezTo>
                      <a:pt x="732614" y="78458"/>
                      <a:pt x="772587" y="108016"/>
                      <a:pt x="802923" y="148808"/>
                    </a:cubicBezTo>
                    <a:cubicBezTo>
                      <a:pt x="745169" y="108811"/>
                      <a:pt x="690047" y="95975"/>
                      <a:pt x="652142" y="92556"/>
                    </a:cubicBezTo>
                    <a:cubicBezTo>
                      <a:pt x="562140" y="84347"/>
                      <a:pt x="480638" y="118725"/>
                      <a:pt x="400260" y="157501"/>
                    </a:cubicBezTo>
                    <a:cubicBezTo>
                      <a:pt x="350069" y="181423"/>
                      <a:pt x="302665" y="204020"/>
                      <a:pt x="256374" y="208533"/>
                    </a:cubicBezTo>
                    <a:cubicBezTo>
                      <a:pt x="224952" y="211579"/>
                      <a:pt x="184191" y="202312"/>
                      <a:pt x="167061" y="178705"/>
                    </a:cubicBezTo>
                    <a:cubicBezTo>
                      <a:pt x="155522" y="162802"/>
                      <a:pt x="134453" y="157377"/>
                      <a:pt x="116966" y="165797"/>
                    </a:cubicBezTo>
                    <a:lnTo>
                      <a:pt x="48013" y="199006"/>
                    </a:lnTo>
                    <a:cubicBezTo>
                      <a:pt x="37898" y="203879"/>
                      <a:pt x="30239" y="212841"/>
                      <a:pt x="27009" y="223602"/>
                    </a:cubicBezTo>
                    <a:cubicBezTo>
                      <a:pt x="23769" y="234384"/>
                      <a:pt x="25225" y="246113"/>
                      <a:pt x="31000" y="255788"/>
                    </a:cubicBezTo>
                    <a:cubicBezTo>
                      <a:pt x="53652" y="293721"/>
                      <a:pt x="89047" y="323877"/>
                      <a:pt x="133360" y="343006"/>
                    </a:cubicBezTo>
                    <a:cubicBezTo>
                      <a:pt x="138696" y="345309"/>
                      <a:pt x="144149" y="347436"/>
                      <a:pt x="149695" y="349390"/>
                    </a:cubicBezTo>
                    <a:lnTo>
                      <a:pt x="36726" y="349390"/>
                    </a:lnTo>
                    <a:cubicBezTo>
                      <a:pt x="16477" y="349390"/>
                      <a:pt x="0" y="365863"/>
                      <a:pt x="0" y="386112"/>
                    </a:cubicBezTo>
                    <a:lnTo>
                      <a:pt x="0" y="479983"/>
                    </a:lnTo>
                    <a:cubicBezTo>
                      <a:pt x="0" y="500233"/>
                      <a:pt x="16477" y="516709"/>
                      <a:pt x="36726" y="516709"/>
                    </a:cubicBezTo>
                    <a:lnTo>
                      <a:pt x="274113" y="516709"/>
                    </a:lnTo>
                    <a:cubicBezTo>
                      <a:pt x="288436" y="516709"/>
                      <a:pt x="300047" y="505098"/>
                      <a:pt x="300047" y="490775"/>
                    </a:cubicBezTo>
                    <a:cubicBezTo>
                      <a:pt x="300047" y="476453"/>
                      <a:pt x="288436" y="464841"/>
                      <a:pt x="274113" y="464841"/>
                    </a:cubicBezTo>
                    <a:lnTo>
                      <a:pt x="51868" y="464841"/>
                    </a:lnTo>
                    <a:lnTo>
                      <a:pt x="51868" y="401258"/>
                    </a:lnTo>
                    <a:lnTo>
                      <a:pt x="859276" y="401258"/>
                    </a:lnTo>
                    <a:lnTo>
                      <a:pt x="859276" y="464841"/>
                    </a:lnTo>
                    <a:lnTo>
                      <a:pt x="395135" y="464841"/>
                    </a:lnTo>
                    <a:cubicBezTo>
                      <a:pt x="380813" y="464841"/>
                      <a:pt x="369201" y="476453"/>
                      <a:pt x="369201" y="490775"/>
                    </a:cubicBezTo>
                    <a:cubicBezTo>
                      <a:pt x="369201" y="505098"/>
                      <a:pt x="380813" y="516709"/>
                      <a:pt x="395135" y="516709"/>
                    </a:cubicBezTo>
                    <a:lnTo>
                      <a:pt x="1733711" y="516709"/>
                    </a:lnTo>
                    <a:cubicBezTo>
                      <a:pt x="1753957" y="516709"/>
                      <a:pt x="1770434" y="500233"/>
                      <a:pt x="1770434" y="479983"/>
                    </a:cubicBezTo>
                    <a:lnTo>
                      <a:pt x="1770434" y="386112"/>
                    </a:lnTo>
                    <a:cubicBezTo>
                      <a:pt x="1770434" y="365863"/>
                      <a:pt x="1753957" y="349390"/>
                      <a:pt x="1733711" y="349390"/>
                    </a:cubicBezTo>
                    <a:close/>
                    <a:moveTo>
                      <a:pt x="977010" y="206545"/>
                    </a:moveTo>
                    <a:cubicBezTo>
                      <a:pt x="1032830" y="160883"/>
                      <a:pt x="1087181" y="147446"/>
                      <a:pt x="1122970" y="144209"/>
                    </a:cubicBezTo>
                    <a:cubicBezTo>
                      <a:pt x="1194818" y="137653"/>
                      <a:pt x="1264557" y="164953"/>
                      <a:pt x="1329188" y="195438"/>
                    </a:cubicBezTo>
                    <a:cubicBezTo>
                      <a:pt x="1387183" y="222759"/>
                      <a:pt x="1446220" y="254035"/>
                      <a:pt x="1509022" y="260159"/>
                    </a:cubicBezTo>
                    <a:cubicBezTo>
                      <a:pt x="1552318" y="264364"/>
                      <a:pt x="1607831" y="252278"/>
                      <a:pt x="1639367" y="216590"/>
                    </a:cubicBezTo>
                    <a:lnTo>
                      <a:pt x="1687836" y="239923"/>
                    </a:lnTo>
                    <a:cubicBezTo>
                      <a:pt x="1670778" y="263475"/>
                      <a:pt x="1646352" y="282507"/>
                      <a:pt x="1616496" y="295384"/>
                    </a:cubicBezTo>
                    <a:cubicBezTo>
                      <a:pt x="1582450" y="310077"/>
                      <a:pt x="1542463" y="316097"/>
                      <a:pt x="1503928" y="312338"/>
                    </a:cubicBezTo>
                    <a:cubicBezTo>
                      <a:pt x="1431610" y="305302"/>
                      <a:pt x="1368587" y="271753"/>
                      <a:pt x="1306781" y="242870"/>
                    </a:cubicBezTo>
                    <a:cubicBezTo>
                      <a:pt x="1252893" y="217430"/>
                      <a:pt x="1190181" y="190777"/>
                      <a:pt x="1127725" y="196430"/>
                    </a:cubicBezTo>
                    <a:cubicBezTo>
                      <a:pt x="1099208" y="199027"/>
                      <a:pt x="1055670" y="209933"/>
                      <a:pt x="1010216" y="247140"/>
                    </a:cubicBezTo>
                    <a:cubicBezTo>
                      <a:pt x="979074" y="272600"/>
                      <a:pt x="951238" y="306941"/>
                      <a:pt x="927320" y="349372"/>
                    </a:cubicBezTo>
                    <a:lnTo>
                      <a:pt x="911144" y="349372"/>
                    </a:lnTo>
                    <a:lnTo>
                      <a:pt x="911144" y="284153"/>
                    </a:lnTo>
                    <a:cubicBezTo>
                      <a:pt x="911687" y="281138"/>
                      <a:pt x="912247" y="278136"/>
                      <a:pt x="912856" y="275163"/>
                    </a:cubicBezTo>
                    <a:cubicBezTo>
                      <a:pt x="932438" y="248458"/>
                      <a:pt x="953974" y="225383"/>
                      <a:pt x="977010" y="206545"/>
                    </a:cubicBezTo>
                    <a:close/>
                    <a:moveTo>
                      <a:pt x="1426258" y="349390"/>
                    </a:moveTo>
                    <a:lnTo>
                      <a:pt x="988110" y="349390"/>
                    </a:lnTo>
                    <a:cubicBezTo>
                      <a:pt x="1004870" y="324279"/>
                      <a:pt x="1023259" y="303472"/>
                      <a:pt x="1043055" y="287290"/>
                    </a:cubicBezTo>
                    <a:cubicBezTo>
                      <a:pt x="1078346" y="258402"/>
                      <a:pt x="1111134" y="250027"/>
                      <a:pt x="1132417" y="248088"/>
                    </a:cubicBezTo>
                    <a:cubicBezTo>
                      <a:pt x="1191170" y="242755"/>
                      <a:pt x="1254996" y="276159"/>
                      <a:pt x="1302742" y="298362"/>
                    </a:cubicBezTo>
                    <a:cubicBezTo>
                      <a:pt x="1342335" y="316771"/>
                      <a:pt x="1382463" y="336340"/>
                      <a:pt x="1426258" y="349390"/>
                    </a:cubicBezTo>
                    <a:close/>
                    <a:moveTo>
                      <a:pt x="82595" y="239920"/>
                    </a:moveTo>
                    <a:lnTo>
                      <a:pt x="131033" y="216590"/>
                    </a:lnTo>
                    <a:cubicBezTo>
                      <a:pt x="162576" y="252282"/>
                      <a:pt x="218075" y="264353"/>
                      <a:pt x="261391" y="260156"/>
                    </a:cubicBezTo>
                    <a:cubicBezTo>
                      <a:pt x="324076" y="254042"/>
                      <a:pt x="382680" y="223018"/>
                      <a:pt x="441260" y="195428"/>
                    </a:cubicBezTo>
                    <a:cubicBezTo>
                      <a:pt x="505850" y="164950"/>
                      <a:pt x="575536" y="137643"/>
                      <a:pt x="647446" y="144209"/>
                    </a:cubicBezTo>
                    <a:cubicBezTo>
                      <a:pt x="734236" y="152048"/>
                      <a:pt x="806153" y="204971"/>
                      <a:pt x="857578" y="275184"/>
                    </a:cubicBezTo>
                    <a:cubicBezTo>
                      <a:pt x="858180" y="278126"/>
                      <a:pt x="858737" y="281096"/>
                      <a:pt x="859273" y="284081"/>
                    </a:cubicBezTo>
                    <a:lnTo>
                      <a:pt x="859273" y="349386"/>
                    </a:lnTo>
                    <a:lnTo>
                      <a:pt x="843062" y="349386"/>
                    </a:lnTo>
                    <a:cubicBezTo>
                      <a:pt x="819210" y="307027"/>
                      <a:pt x="791398" y="272663"/>
                      <a:pt x="760222" y="247144"/>
                    </a:cubicBezTo>
                    <a:cubicBezTo>
                      <a:pt x="714716" y="209930"/>
                      <a:pt x="671181" y="199024"/>
                      <a:pt x="642664" y="196430"/>
                    </a:cubicBezTo>
                    <a:cubicBezTo>
                      <a:pt x="567203" y="189563"/>
                      <a:pt x="492495" y="229667"/>
                      <a:pt x="445316" y="251545"/>
                    </a:cubicBezTo>
                    <a:cubicBezTo>
                      <a:pt x="388863" y="277725"/>
                      <a:pt x="331078" y="306052"/>
                      <a:pt x="266464" y="312338"/>
                    </a:cubicBezTo>
                    <a:cubicBezTo>
                      <a:pt x="227916" y="316094"/>
                      <a:pt x="187943" y="310070"/>
                      <a:pt x="153903" y="295384"/>
                    </a:cubicBezTo>
                    <a:cubicBezTo>
                      <a:pt x="124069" y="282504"/>
                      <a:pt x="99649" y="263468"/>
                      <a:pt x="82595" y="239920"/>
                    </a:cubicBezTo>
                    <a:close/>
                    <a:moveTo>
                      <a:pt x="467581" y="298393"/>
                    </a:moveTo>
                    <a:cubicBezTo>
                      <a:pt x="510864" y="278264"/>
                      <a:pt x="577732" y="242617"/>
                      <a:pt x="637972" y="248088"/>
                    </a:cubicBezTo>
                    <a:cubicBezTo>
                      <a:pt x="659259" y="250024"/>
                      <a:pt x="692053" y="258399"/>
                      <a:pt x="727375" y="287290"/>
                    </a:cubicBezTo>
                    <a:cubicBezTo>
                      <a:pt x="747189" y="303507"/>
                      <a:pt x="765571" y="324313"/>
                      <a:pt x="782304" y="349390"/>
                    </a:cubicBezTo>
                    <a:lnTo>
                      <a:pt x="344145" y="349390"/>
                    </a:lnTo>
                    <a:cubicBezTo>
                      <a:pt x="387933" y="336343"/>
                      <a:pt x="428040" y="316782"/>
                      <a:pt x="467581" y="298393"/>
                    </a:cubicBezTo>
                    <a:close/>
                    <a:moveTo>
                      <a:pt x="1718566" y="464841"/>
                    </a:moveTo>
                    <a:lnTo>
                      <a:pt x="911144" y="464841"/>
                    </a:lnTo>
                    <a:lnTo>
                      <a:pt x="911144" y="401258"/>
                    </a:lnTo>
                    <a:lnTo>
                      <a:pt x="1718566" y="401258"/>
                    </a:lnTo>
                    <a:close/>
                  </a:path>
                </a:pathLst>
              </a:custGeom>
              <a:solidFill>
                <a:srgbClr val="24598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130" name="Google Shape;3617;p68">
                <a:extLst>
                  <a:ext uri="{FF2B5EF4-FFF2-40B4-BE49-F238E27FC236}">
                    <a16:creationId xmlns:a16="http://schemas.microsoft.com/office/drawing/2014/main" id="{0C348684-47E7-4701-9F36-263CDC5C1F91}"/>
                  </a:ext>
                </a:extLst>
              </p:cNvPr>
              <p:cNvSpPr/>
              <p:nvPr/>
            </p:nvSpPr>
            <p:spPr>
              <a:xfrm>
                <a:off x="5710421" y="5553314"/>
                <a:ext cx="956973" cy="1094350"/>
              </a:xfrm>
              <a:custGeom>
                <a:avLst/>
                <a:gdLst/>
                <a:ahLst/>
                <a:cxnLst/>
                <a:rect l="l" t="t" r="r" b="b"/>
                <a:pathLst>
                  <a:path w="956973" h="1094350" extrusionOk="0">
                    <a:moveTo>
                      <a:pt x="24273" y="1078334"/>
                    </a:moveTo>
                    <a:cubicBezTo>
                      <a:pt x="36929" y="1088953"/>
                      <a:pt x="52137" y="1094351"/>
                      <a:pt x="67486" y="1094351"/>
                    </a:cubicBezTo>
                    <a:cubicBezTo>
                      <a:pt x="79731" y="1094351"/>
                      <a:pt x="92065" y="1090917"/>
                      <a:pt x="103258" y="1083960"/>
                    </a:cubicBezTo>
                    <a:cubicBezTo>
                      <a:pt x="414554" y="890540"/>
                      <a:pt x="399505" y="900599"/>
                      <a:pt x="403385" y="895972"/>
                    </a:cubicBezTo>
                    <a:lnTo>
                      <a:pt x="916441" y="284536"/>
                    </a:lnTo>
                    <a:cubicBezTo>
                      <a:pt x="946178" y="249096"/>
                      <a:pt x="960332" y="204199"/>
                      <a:pt x="956300" y="158113"/>
                    </a:cubicBezTo>
                    <a:cubicBezTo>
                      <a:pt x="952268" y="112026"/>
                      <a:pt x="930532" y="70269"/>
                      <a:pt x="895095" y="40535"/>
                    </a:cubicBezTo>
                    <a:cubicBezTo>
                      <a:pt x="859652" y="10797"/>
                      <a:pt x="814755" y="-3353"/>
                      <a:pt x="768668" y="672"/>
                    </a:cubicBezTo>
                    <a:cubicBezTo>
                      <a:pt x="722582" y="4704"/>
                      <a:pt x="680828" y="26440"/>
                      <a:pt x="651090" y="61880"/>
                    </a:cubicBezTo>
                    <a:lnTo>
                      <a:pt x="534169" y="201219"/>
                    </a:lnTo>
                    <a:cubicBezTo>
                      <a:pt x="524960" y="212191"/>
                      <a:pt x="526392" y="228546"/>
                      <a:pt x="537364" y="237755"/>
                    </a:cubicBezTo>
                    <a:cubicBezTo>
                      <a:pt x="548336" y="246963"/>
                      <a:pt x="564691" y="245531"/>
                      <a:pt x="573900" y="234560"/>
                    </a:cubicBezTo>
                    <a:lnTo>
                      <a:pt x="631733" y="165637"/>
                    </a:lnTo>
                    <a:lnTo>
                      <a:pt x="817618" y="321615"/>
                    </a:lnTo>
                    <a:lnTo>
                      <a:pt x="380324" y="842766"/>
                    </a:lnTo>
                    <a:lnTo>
                      <a:pt x="194436" y="686791"/>
                    </a:lnTo>
                    <a:lnTo>
                      <a:pt x="494728" y="328915"/>
                    </a:lnTo>
                    <a:cubicBezTo>
                      <a:pt x="503937" y="317943"/>
                      <a:pt x="502505" y="301584"/>
                      <a:pt x="491533" y="292379"/>
                    </a:cubicBezTo>
                    <a:cubicBezTo>
                      <a:pt x="480561" y="283170"/>
                      <a:pt x="464202" y="284602"/>
                      <a:pt x="454997" y="295574"/>
                    </a:cubicBezTo>
                    <a:cubicBezTo>
                      <a:pt x="117346" y="698116"/>
                      <a:pt x="136322" y="674180"/>
                      <a:pt x="133864" y="680266"/>
                    </a:cubicBezTo>
                    <a:lnTo>
                      <a:pt x="5020" y="1001528"/>
                    </a:lnTo>
                    <a:cubicBezTo>
                      <a:pt x="-6038" y="1029097"/>
                      <a:pt x="1521" y="1059243"/>
                      <a:pt x="24273" y="1078334"/>
                    </a:cubicBezTo>
                    <a:close/>
                    <a:moveTo>
                      <a:pt x="168650" y="732861"/>
                    </a:moveTo>
                    <a:lnTo>
                      <a:pt x="339435" y="876166"/>
                    </a:lnTo>
                    <a:lnTo>
                      <a:pt x="226041" y="946620"/>
                    </a:lnTo>
                    <a:lnTo>
                      <a:pt x="118960" y="856770"/>
                    </a:lnTo>
                    <a:close/>
                    <a:moveTo>
                      <a:pt x="665077" y="125906"/>
                    </a:moveTo>
                    <a:lnTo>
                      <a:pt x="690825" y="95221"/>
                    </a:lnTo>
                    <a:cubicBezTo>
                      <a:pt x="711655" y="70397"/>
                      <a:pt x="740905" y="55168"/>
                      <a:pt x="773191" y="52343"/>
                    </a:cubicBezTo>
                    <a:cubicBezTo>
                      <a:pt x="805453" y="49515"/>
                      <a:pt x="836927" y="59432"/>
                      <a:pt x="861751" y="80269"/>
                    </a:cubicBezTo>
                    <a:cubicBezTo>
                      <a:pt x="886578" y="101099"/>
                      <a:pt x="901803" y="130349"/>
                      <a:pt x="904629" y="162636"/>
                    </a:cubicBezTo>
                    <a:cubicBezTo>
                      <a:pt x="907450" y="194918"/>
                      <a:pt x="897537" y="226371"/>
                      <a:pt x="876706" y="251199"/>
                    </a:cubicBezTo>
                    <a:lnTo>
                      <a:pt x="850959" y="281884"/>
                    </a:lnTo>
                    <a:close/>
                    <a:moveTo>
                      <a:pt x="53160" y="1020833"/>
                    </a:moveTo>
                    <a:lnTo>
                      <a:pt x="98642" y="907425"/>
                    </a:lnTo>
                    <a:lnTo>
                      <a:pt x="179677" y="975420"/>
                    </a:lnTo>
                    <a:lnTo>
                      <a:pt x="75889" y="1039903"/>
                    </a:lnTo>
                    <a:cubicBezTo>
                      <a:pt x="67220" y="1045284"/>
                      <a:pt x="60221" y="1040785"/>
                      <a:pt x="57614" y="1038603"/>
                    </a:cubicBezTo>
                    <a:cubicBezTo>
                      <a:pt x="55010" y="1036418"/>
                      <a:pt x="49360" y="1030311"/>
                      <a:pt x="53160" y="1020833"/>
                    </a:cubicBezTo>
                    <a:close/>
                  </a:path>
                </a:pathLst>
              </a:custGeom>
              <a:solidFill>
                <a:srgbClr val="24598B"/>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7049047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500" fill="hold"/>
                                        <p:tgtEl>
                                          <p:spTgt spid="123"/>
                                        </p:tgtEl>
                                        <p:attrNameLst>
                                          <p:attrName>ppt_x</p:attrName>
                                        </p:attrNameLst>
                                      </p:cBhvr>
                                      <p:tavLst>
                                        <p:tav tm="0">
                                          <p:val>
                                            <p:strVal val="#ppt_x"/>
                                          </p:val>
                                        </p:tav>
                                        <p:tav tm="100000">
                                          <p:val>
                                            <p:strVal val="#ppt_x"/>
                                          </p:val>
                                        </p:tav>
                                      </p:tavLst>
                                    </p:anim>
                                    <p:anim calcmode="lin" valueType="num">
                                      <p:cBhvr additive="base">
                                        <p:cTn id="8" dur="500" fill="hold"/>
                                        <p:tgtEl>
                                          <p:spTgt spid="1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wipe(down)">
                                      <p:cBhvr>
                                        <p:cTn id="18" dur="500"/>
                                        <p:tgtEl>
                                          <p:spTgt spid="1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2"/>
                                        </p:tgtEl>
                                        <p:attrNameLst>
                                          <p:attrName>style.visibility</p:attrName>
                                        </p:attrNameLst>
                                      </p:cBhvr>
                                      <p:to>
                                        <p:strVal val="visible"/>
                                      </p:to>
                                    </p:set>
                                    <p:animEffect transition="in" filter="circle(in)">
                                      <p:cBhvr>
                                        <p:cTn id="28"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2" grpId="0"/>
      <p:bldP spid="1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8"/>
        <p:cNvGrpSpPr/>
        <p:nvPr/>
      </p:nvGrpSpPr>
      <p:grpSpPr>
        <a:xfrm>
          <a:off x="0" y="0"/>
          <a:ext cx="0" cy="0"/>
          <a:chOff x="0" y="0"/>
          <a:chExt cx="0" cy="0"/>
        </a:xfrm>
      </p:grpSpPr>
      <p:grpSp>
        <p:nvGrpSpPr>
          <p:cNvPr id="2982" name="Google Shape;2982;p57"/>
          <p:cNvGrpSpPr/>
          <p:nvPr/>
        </p:nvGrpSpPr>
        <p:grpSpPr>
          <a:xfrm>
            <a:off x="3813568" y="4005738"/>
            <a:ext cx="1136297" cy="1530434"/>
            <a:chOff x="3813568" y="4005738"/>
            <a:chExt cx="1136297" cy="1530434"/>
          </a:xfrm>
        </p:grpSpPr>
        <p:sp>
          <p:nvSpPr>
            <p:cNvPr id="2983" name="Google Shape;2983;p57"/>
            <p:cNvSpPr/>
            <p:nvPr/>
          </p:nvSpPr>
          <p:spPr>
            <a:xfrm>
              <a:off x="3813568" y="4005738"/>
              <a:ext cx="1136297" cy="153043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84" name="Google Shape;2984;p57"/>
            <p:cNvGrpSpPr/>
            <p:nvPr/>
          </p:nvGrpSpPr>
          <p:grpSpPr>
            <a:xfrm>
              <a:off x="3860925" y="4052492"/>
              <a:ext cx="1036146" cy="1437104"/>
              <a:chOff x="7788026" y="846127"/>
              <a:chExt cx="2804944" cy="3890375"/>
            </a:xfrm>
          </p:grpSpPr>
          <p:sp>
            <p:nvSpPr>
              <p:cNvPr id="2985" name="Google Shape;2985;p57"/>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6" name="Google Shape;2986;p57"/>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7" name="Google Shape;2987;p57"/>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57"/>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57"/>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57"/>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57"/>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2" name="Google Shape;2992;p57"/>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3" name="Google Shape;2993;p57"/>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994" name="Google Shape;2994;p57"/>
          <p:cNvGrpSpPr/>
          <p:nvPr/>
        </p:nvGrpSpPr>
        <p:grpSpPr>
          <a:xfrm>
            <a:off x="4498208" y="3965213"/>
            <a:ext cx="1198836" cy="1381167"/>
            <a:chOff x="4498208" y="3965213"/>
            <a:chExt cx="1198836" cy="1381167"/>
          </a:xfrm>
        </p:grpSpPr>
        <p:sp>
          <p:nvSpPr>
            <p:cNvPr id="2995" name="Google Shape;2995;p57"/>
            <p:cNvSpPr/>
            <p:nvPr/>
          </p:nvSpPr>
          <p:spPr>
            <a:xfrm rot="1601916">
              <a:off x="4719887" y="4072769"/>
              <a:ext cx="755478" cy="1166054"/>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57"/>
            <p:cNvSpPr/>
            <p:nvPr/>
          </p:nvSpPr>
          <p:spPr>
            <a:xfrm rot="1601916">
              <a:off x="4795290" y="4127668"/>
              <a:ext cx="684595" cy="930700"/>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97" name="Google Shape;2997;p57"/>
            <p:cNvGrpSpPr/>
            <p:nvPr/>
          </p:nvGrpSpPr>
          <p:grpSpPr>
            <a:xfrm rot="1601916">
              <a:off x="4781480" y="4148216"/>
              <a:ext cx="597217" cy="1040013"/>
              <a:chOff x="7600153" y="2327795"/>
              <a:chExt cx="1296897" cy="2258458"/>
            </a:xfrm>
          </p:grpSpPr>
          <p:sp>
            <p:nvSpPr>
              <p:cNvPr id="2998" name="Google Shape;2998;p57"/>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57"/>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57"/>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1" name="Google Shape;3001;p57"/>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2" name="Google Shape;3002;p57"/>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3" name="Google Shape;3003;p57"/>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4" name="Google Shape;3004;p57"/>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5" name="Google Shape;3005;p57"/>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6" name="Google Shape;3006;p57"/>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7" name="Google Shape;3007;p57"/>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57"/>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009" name="Google Shape;3009;p57"/>
          <p:cNvGrpSpPr/>
          <p:nvPr/>
        </p:nvGrpSpPr>
        <p:grpSpPr>
          <a:xfrm>
            <a:off x="-280958" y="-101521"/>
            <a:ext cx="1269795" cy="1168323"/>
            <a:chOff x="-280958" y="-101521"/>
            <a:chExt cx="1269795" cy="1168323"/>
          </a:xfrm>
        </p:grpSpPr>
        <p:sp>
          <p:nvSpPr>
            <p:cNvPr id="3010" name="Google Shape;3010;p57"/>
            <p:cNvSpPr/>
            <p:nvPr/>
          </p:nvSpPr>
          <p:spPr>
            <a:xfrm rot="6031010">
              <a:off x="-137253" y="-71918"/>
              <a:ext cx="982385" cy="1109117"/>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1" name="Google Shape;3011;p57"/>
            <p:cNvSpPr/>
            <p:nvPr/>
          </p:nvSpPr>
          <p:spPr>
            <a:xfrm rot="6031010">
              <a:off x="-58907" y="13592"/>
              <a:ext cx="893583" cy="953212"/>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12" name="Google Shape;3012;p57"/>
            <p:cNvGrpSpPr/>
            <p:nvPr/>
          </p:nvGrpSpPr>
          <p:grpSpPr>
            <a:xfrm rot="6031010">
              <a:off x="-90630" y="-26474"/>
              <a:ext cx="884199" cy="1017780"/>
              <a:chOff x="9134617" y="876490"/>
              <a:chExt cx="2285947" cy="2631299"/>
            </a:xfrm>
          </p:grpSpPr>
          <p:sp>
            <p:nvSpPr>
              <p:cNvPr id="3013" name="Google Shape;3013;p57"/>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4" name="Google Shape;3014;p57"/>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5" name="Google Shape;3015;p57"/>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6" name="Google Shape;3016;p57"/>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7" name="Google Shape;3017;p57"/>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8" name="Google Shape;3018;p57"/>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9" name="Google Shape;3019;p57"/>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0" name="Google Shape;3020;p57"/>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1" name="Google Shape;3021;p57"/>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2" name="Google Shape;3022;p57"/>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3" name="Google Shape;3023;p57"/>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4" name="Google Shape;3024;p57"/>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5" name="Google Shape;3025;p57"/>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6" name="Google Shape;3026;p57"/>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7" name="Google Shape;3027;p57"/>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8" name="Google Shape;3028;p57"/>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9" name="Google Shape;3029;p57"/>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0" name="Google Shape;3030;p57"/>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1" name="Google Shape;3031;p57"/>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032" name="Google Shape;3032;p57"/>
          <p:cNvGrpSpPr/>
          <p:nvPr/>
        </p:nvGrpSpPr>
        <p:grpSpPr>
          <a:xfrm>
            <a:off x="485585" y="-581465"/>
            <a:ext cx="1342994" cy="1478778"/>
            <a:chOff x="485585" y="-581465"/>
            <a:chExt cx="1342994" cy="1478778"/>
          </a:xfrm>
        </p:grpSpPr>
        <p:sp>
          <p:nvSpPr>
            <p:cNvPr id="3033" name="Google Shape;3033;p57"/>
            <p:cNvSpPr/>
            <p:nvPr/>
          </p:nvSpPr>
          <p:spPr>
            <a:xfrm rot="8525728">
              <a:off x="848733" y="-539073"/>
              <a:ext cx="616699" cy="139399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4" name="Google Shape;3034;p57"/>
            <p:cNvSpPr/>
            <p:nvPr/>
          </p:nvSpPr>
          <p:spPr>
            <a:xfrm rot="8525728">
              <a:off x="1389371" y="401261"/>
              <a:ext cx="155494" cy="314964"/>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5" name="Google Shape;3035;p57"/>
            <p:cNvSpPr/>
            <p:nvPr/>
          </p:nvSpPr>
          <p:spPr>
            <a:xfrm rot="8525728">
              <a:off x="1116365" y="295017"/>
              <a:ext cx="236817" cy="248045"/>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6" name="Google Shape;3036;p57"/>
            <p:cNvSpPr/>
            <p:nvPr/>
          </p:nvSpPr>
          <p:spPr>
            <a:xfrm rot="8525728">
              <a:off x="1388257" y="177684"/>
              <a:ext cx="205183" cy="236392"/>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7" name="Google Shape;3037;p57"/>
            <p:cNvSpPr/>
            <p:nvPr/>
          </p:nvSpPr>
          <p:spPr>
            <a:xfrm rot="8525728">
              <a:off x="1200385" y="19951"/>
              <a:ext cx="228039" cy="253797"/>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8" name="Google Shape;3038;p57"/>
            <p:cNvSpPr/>
            <p:nvPr/>
          </p:nvSpPr>
          <p:spPr>
            <a:xfrm rot="8525728">
              <a:off x="976765" y="122854"/>
              <a:ext cx="192379" cy="269476"/>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9" name="Google Shape;3039;p57"/>
            <p:cNvSpPr/>
            <p:nvPr/>
          </p:nvSpPr>
          <p:spPr>
            <a:xfrm rot="8525728">
              <a:off x="962687" y="-143124"/>
              <a:ext cx="223488" cy="232015"/>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0" name="Google Shape;3040;p57"/>
            <p:cNvSpPr/>
            <p:nvPr/>
          </p:nvSpPr>
          <p:spPr>
            <a:xfrm rot="8525728">
              <a:off x="803457" y="-10855"/>
              <a:ext cx="146266" cy="275178"/>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1" name="Google Shape;3041;p57"/>
            <p:cNvSpPr/>
            <p:nvPr/>
          </p:nvSpPr>
          <p:spPr>
            <a:xfrm rot="8525728">
              <a:off x="860854" y="-481573"/>
              <a:ext cx="494690" cy="1228122"/>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42" name="Google Shape;3042;p57"/>
          <p:cNvGrpSpPr/>
          <p:nvPr/>
        </p:nvGrpSpPr>
        <p:grpSpPr>
          <a:xfrm>
            <a:off x="7283702" y="-54587"/>
            <a:ext cx="1705815" cy="1433347"/>
            <a:chOff x="7283702" y="-54587"/>
            <a:chExt cx="1705815" cy="1433347"/>
          </a:xfrm>
        </p:grpSpPr>
        <p:sp>
          <p:nvSpPr>
            <p:cNvPr id="3043" name="Google Shape;3043;p57"/>
            <p:cNvSpPr/>
            <p:nvPr/>
          </p:nvSpPr>
          <p:spPr>
            <a:xfrm rot="-5651553">
              <a:off x="7477159" y="-144769"/>
              <a:ext cx="1318900" cy="1613710"/>
            </a:xfrm>
            <a:custGeom>
              <a:avLst/>
              <a:gdLst/>
              <a:ahLst/>
              <a:cxnLst/>
              <a:rect l="l" t="t" r="r" b="b"/>
              <a:pathLst>
                <a:path w="37472" h="45848" extrusionOk="0">
                  <a:moveTo>
                    <a:pt x="8765" y="1"/>
                  </a:moveTo>
                  <a:cubicBezTo>
                    <a:pt x="8109" y="1"/>
                    <a:pt x="7513" y="229"/>
                    <a:pt x="7042" y="659"/>
                  </a:cubicBezTo>
                  <a:cubicBezTo>
                    <a:pt x="6312" y="1326"/>
                    <a:pt x="6141" y="2208"/>
                    <a:pt x="6005" y="2917"/>
                  </a:cubicBezTo>
                  <a:cubicBezTo>
                    <a:pt x="5973" y="3078"/>
                    <a:pt x="5908" y="3420"/>
                    <a:pt x="5846" y="3583"/>
                  </a:cubicBezTo>
                  <a:cubicBezTo>
                    <a:pt x="5687" y="3551"/>
                    <a:pt x="5421" y="3443"/>
                    <a:pt x="5216" y="3360"/>
                  </a:cubicBezTo>
                  <a:cubicBezTo>
                    <a:pt x="4780" y="3184"/>
                    <a:pt x="4236" y="2965"/>
                    <a:pt x="3632" y="2922"/>
                  </a:cubicBezTo>
                  <a:cubicBezTo>
                    <a:pt x="3563" y="2916"/>
                    <a:pt x="3493" y="2913"/>
                    <a:pt x="3424" y="2913"/>
                  </a:cubicBezTo>
                  <a:cubicBezTo>
                    <a:pt x="2527" y="2913"/>
                    <a:pt x="1681" y="3318"/>
                    <a:pt x="1043" y="4053"/>
                  </a:cubicBezTo>
                  <a:cubicBezTo>
                    <a:pt x="672" y="4481"/>
                    <a:pt x="385" y="5006"/>
                    <a:pt x="217" y="5573"/>
                  </a:cubicBezTo>
                  <a:cubicBezTo>
                    <a:pt x="48" y="6140"/>
                    <a:pt x="1" y="6733"/>
                    <a:pt x="80" y="7288"/>
                  </a:cubicBezTo>
                  <a:cubicBezTo>
                    <a:pt x="195" y="8099"/>
                    <a:pt x="512" y="8886"/>
                    <a:pt x="1051" y="9700"/>
                  </a:cubicBezTo>
                  <a:cubicBezTo>
                    <a:pt x="1155" y="9856"/>
                    <a:pt x="1268" y="10015"/>
                    <a:pt x="1391" y="10179"/>
                  </a:cubicBezTo>
                  <a:cubicBezTo>
                    <a:pt x="1172" y="10396"/>
                    <a:pt x="978" y="10647"/>
                    <a:pt x="812" y="10929"/>
                  </a:cubicBezTo>
                  <a:cubicBezTo>
                    <a:pt x="483" y="11489"/>
                    <a:pt x="287" y="12143"/>
                    <a:pt x="245" y="12820"/>
                  </a:cubicBezTo>
                  <a:cubicBezTo>
                    <a:pt x="201" y="13529"/>
                    <a:pt x="331" y="14220"/>
                    <a:pt x="621" y="14819"/>
                  </a:cubicBezTo>
                  <a:cubicBezTo>
                    <a:pt x="1035" y="15679"/>
                    <a:pt x="1714" y="16428"/>
                    <a:pt x="2636" y="17042"/>
                  </a:cubicBezTo>
                  <a:cubicBezTo>
                    <a:pt x="3298" y="17483"/>
                    <a:pt x="4075" y="17857"/>
                    <a:pt x="5080" y="18220"/>
                  </a:cubicBezTo>
                  <a:cubicBezTo>
                    <a:pt x="5451" y="18353"/>
                    <a:pt x="5832" y="18500"/>
                    <a:pt x="6118" y="18673"/>
                  </a:cubicBezTo>
                  <a:cubicBezTo>
                    <a:pt x="6357" y="18820"/>
                    <a:pt x="6434" y="18931"/>
                    <a:pt x="6441" y="18973"/>
                  </a:cubicBezTo>
                  <a:cubicBezTo>
                    <a:pt x="6460" y="19077"/>
                    <a:pt x="6377" y="19356"/>
                    <a:pt x="6310" y="19582"/>
                  </a:cubicBezTo>
                  <a:cubicBezTo>
                    <a:pt x="6231" y="19852"/>
                    <a:pt x="6142" y="20154"/>
                    <a:pt x="6097" y="20498"/>
                  </a:cubicBezTo>
                  <a:cubicBezTo>
                    <a:pt x="5978" y="21397"/>
                    <a:pt x="6203" y="22311"/>
                    <a:pt x="6746" y="23137"/>
                  </a:cubicBezTo>
                  <a:cubicBezTo>
                    <a:pt x="7206" y="23836"/>
                    <a:pt x="7880" y="24438"/>
                    <a:pt x="8646" y="24830"/>
                  </a:cubicBezTo>
                  <a:cubicBezTo>
                    <a:pt x="9456" y="25246"/>
                    <a:pt x="10311" y="25445"/>
                    <a:pt x="11065" y="25553"/>
                  </a:cubicBezTo>
                  <a:cubicBezTo>
                    <a:pt x="11019" y="25949"/>
                    <a:pt x="11029" y="26354"/>
                    <a:pt x="11094" y="26755"/>
                  </a:cubicBezTo>
                  <a:cubicBezTo>
                    <a:pt x="11287" y="27909"/>
                    <a:pt x="11924" y="28911"/>
                    <a:pt x="12845" y="29502"/>
                  </a:cubicBezTo>
                  <a:cubicBezTo>
                    <a:pt x="13810" y="30124"/>
                    <a:pt x="14871" y="30245"/>
                    <a:pt x="15810" y="30351"/>
                  </a:cubicBezTo>
                  <a:cubicBezTo>
                    <a:pt x="16119" y="30387"/>
                    <a:pt x="16409" y="30419"/>
                    <a:pt x="16681" y="30467"/>
                  </a:cubicBezTo>
                  <a:cubicBezTo>
                    <a:pt x="17448" y="30604"/>
                    <a:pt x="18032" y="31020"/>
                    <a:pt x="18041" y="31300"/>
                  </a:cubicBezTo>
                  <a:cubicBezTo>
                    <a:pt x="18044" y="31358"/>
                    <a:pt x="18030" y="31474"/>
                    <a:pt x="18018" y="31576"/>
                  </a:cubicBezTo>
                  <a:cubicBezTo>
                    <a:pt x="17987" y="31839"/>
                    <a:pt x="17948" y="32168"/>
                    <a:pt x="18006" y="32548"/>
                  </a:cubicBezTo>
                  <a:cubicBezTo>
                    <a:pt x="18110" y="33235"/>
                    <a:pt x="18483" y="33835"/>
                    <a:pt x="19087" y="34284"/>
                  </a:cubicBezTo>
                  <a:cubicBezTo>
                    <a:pt x="19577" y="34648"/>
                    <a:pt x="20205" y="34895"/>
                    <a:pt x="20854" y="34980"/>
                  </a:cubicBezTo>
                  <a:cubicBezTo>
                    <a:pt x="21265" y="35034"/>
                    <a:pt x="21645" y="35036"/>
                    <a:pt x="22014" y="35037"/>
                  </a:cubicBezTo>
                  <a:cubicBezTo>
                    <a:pt x="22396" y="35040"/>
                    <a:pt x="22758" y="35042"/>
                    <a:pt x="23045" y="35110"/>
                  </a:cubicBezTo>
                  <a:cubicBezTo>
                    <a:pt x="23629" y="35250"/>
                    <a:pt x="24402" y="35975"/>
                    <a:pt x="25085" y="36615"/>
                  </a:cubicBezTo>
                  <a:cubicBezTo>
                    <a:pt x="25620" y="37116"/>
                    <a:pt x="26175" y="37636"/>
                    <a:pt x="26784" y="38051"/>
                  </a:cubicBezTo>
                  <a:cubicBezTo>
                    <a:pt x="27598" y="38606"/>
                    <a:pt x="28375" y="38875"/>
                    <a:pt x="29160" y="38875"/>
                  </a:cubicBezTo>
                  <a:cubicBezTo>
                    <a:pt x="29668" y="38875"/>
                    <a:pt x="30168" y="38760"/>
                    <a:pt x="30653" y="38532"/>
                  </a:cubicBezTo>
                  <a:cubicBezTo>
                    <a:pt x="31755" y="40213"/>
                    <a:pt x="32845" y="41936"/>
                    <a:pt x="33289" y="42646"/>
                  </a:cubicBezTo>
                  <a:cubicBezTo>
                    <a:pt x="33307" y="42673"/>
                    <a:pt x="33401" y="42828"/>
                    <a:pt x="33950" y="43726"/>
                  </a:cubicBezTo>
                  <a:cubicBezTo>
                    <a:pt x="34316" y="44322"/>
                    <a:pt x="34816" y="45142"/>
                    <a:pt x="34836" y="45175"/>
                  </a:cubicBezTo>
                  <a:lnTo>
                    <a:pt x="34838" y="45180"/>
                  </a:lnTo>
                  <a:cubicBezTo>
                    <a:pt x="35090" y="45591"/>
                    <a:pt x="35546" y="45847"/>
                    <a:pt x="36029" y="45847"/>
                  </a:cubicBezTo>
                  <a:cubicBezTo>
                    <a:pt x="36281" y="45847"/>
                    <a:pt x="36530" y="45779"/>
                    <a:pt x="36747" y="45649"/>
                  </a:cubicBezTo>
                  <a:cubicBezTo>
                    <a:pt x="37067" y="45457"/>
                    <a:pt x="37293" y="45152"/>
                    <a:pt x="37383" y="44792"/>
                  </a:cubicBezTo>
                  <a:cubicBezTo>
                    <a:pt x="37471" y="44432"/>
                    <a:pt x="37418" y="44059"/>
                    <a:pt x="37229" y="43742"/>
                  </a:cubicBezTo>
                  <a:cubicBezTo>
                    <a:pt x="35891" y="41468"/>
                    <a:pt x="34081" y="38555"/>
                    <a:pt x="32658" y="36385"/>
                  </a:cubicBezTo>
                  <a:cubicBezTo>
                    <a:pt x="33006" y="35587"/>
                    <a:pt x="33267" y="34593"/>
                    <a:pt x="33403" y="33541"/>
                  </a:cubicBezTo>
                  <a:cubicBezTo>
                    <a:pt x="33523" y="32626"/>
                    <a:pt x="33638" y="30889"/>
                    <a:pt x="33077" y="29530"/>
                  </a:cubicBezTo>
                  <a:cubicBezTo>
                    <a:pt x="32851" y="28982"/>
                    <a:pt x="32534" y="28542"/>
                    <a:pt x="32136" y="28224"/>
                  </a:cubicBezTo>
                  <a:cubicBezTo>
                    <a:pt x="31821" y="27972"/>
                    <a:pt x="31460" y="27800"/>
                    <a:pt x="31070" y="27714"/>
                  </a:cubicBezTo>
                  <a:cubicBezTo>
                    <a:pt x="30813" y="27657"/>
                    <a:pt x="30582" y="27649"/>
                    <a:pt x="30409" y="27649"/>
                  </a:cubicBezTo>
                  <a:cubicBezTo>
                    <a:pt x="30348" y="27649"/>
                    <a:pt x="30290" y="27652"/>
                    <a:pt x="30238" y="27652"/>
                  </a:cubicBezTo>
                  <a:lnTo>
                    <a:pt x="30235" y="27652"/>
                  </a:lnTo>
                  <a:cubicBezTo>
                    <a:pt x="30219" y="27544"/>
                    <a:pt x="30205" y="27384"/>
                    <a:pt x="30211" y="27147"/>
                  </a:cubicBezTo>
                  <a:cubicBezTo>
                    <a:pt x="30222" y="26735"/>
                    <a:pt x="30431" y="26014"/>
                    <a:pt x="30615" y="25379"/>
                  </a:cubicBezTo>
                  <a:cubicBezTo>
                    <a:pt x="30819" y="24679"/>
                    <a:pt x="31011" y="24017"/>
                    <a:pt x="31087" y="23384"/>
                  </a:cubicBezTo>
                  <a:cubicBezTo>
                    <a:pt x="31187" y="22573"/>
                    <a:pt x="31070" y="21938"/>
                    <a:pt x="30728" y="21443"/>
                  </a:cubicBezTo>
                  <a:cubicBezTo>
                    <a:pt x="30377" y="20934"/>
                    <a:pt x="29811" y="20622"/>
                    <a:pt x="29137" y="20566"/>
                  </a:cubicBezTo>
                  <a:cubicBezTo>
                    <a:pt x="29101" y="20563"/>
                    <a:pt x="29064" y="20562"/>
                    <a:pt x="29029" y="20562"/>
                  </a:cubicBezTo>
                  <a:cubicBezTo>
                    <a:pt x="29009" y="20562"/>
                    <a:pt x="28988" y="20562"/>
                    <a:pt x="28969" y="20563"/>
                  </a:cubicBezTo>
                  <a:cubicBezTo>
                    <a:pt x="28886" y="20567"/>
                    <a:pt x="28801" y="20571"/>
                    <a:pt x="28713" y="20577"/>
                  </a:cubicBezTo>
                  <a:cubicBezTo>
                    <a:pt x="28471" y="20589"/>
                    <a:pt x="28221" y="20603"/>
                    <a:pt x="27978" y="20603"/>
                  </a:cubicBezTo>
                  <a:cubicBezTo>
                    <a:pt x="27355" y="20603"/>
                    <a:pt x="26957" y="20510"/>
                    <a:pt x="26763" y="20322"/>
                  </a:cubicBezTo>
                  <a:cubicBezTo>
                    <a:pt x="26257" y="19833"/>
                    <a:pt x="25952" y="19020"/>
                    <a:pt x="25928" y="18093"/>
                  </a:cubicBezTo>
                  <a:cubicBezTo>
                    <a:pt x="25919" y="17754"/>
                    <a:pt x="25942" y="17395"/>
                    <a:pt x="25967" y="17016"/>
                  </a:cubicBezTo>
                  <a:cubicBezTo>
                    <a:pt x="26007" y="16407"/>
                    <a:pt x="26049" y="15778"/>
                    <a:pt x="25968" y="15102"/>
                  </a:cubicBezTo>
                  <a:cubicBezTo>
                    <a:pt x="25887" y="14411"/>
                    <a:pt x="25648" y="13726"/>
                    <a:pt x="25295" y="13179"/>
                  </a:cubicBezTo>
                  <a:cubicBezTo>
                    <a:pt x="24842" y="12474"/>
                    <a:pt x="24216" y="11988"/>
                    <a:pt x="23482" y="11773"/>
                  </a:cubicBezTo>
                  <a:cubicBezTo>
                    <a:pt x="23193" y="11688"/>
                    <a:pt x="22889" y="11646"/>
                    <a:pt x="22576" y="11646"/>
                  </a:cubicBezTo>
                  <a:cubicBezTo>
                    <a:pt x="21770" y="11646"/>
                    <a:pt x="21041" y="11924"/>
                    <a:pt x="20399" y="12170"/>
                  </a:cubicBezTo>
                  <a:cubicBezTo>
                    <a:pt x="19964" y="12337"/>
                    <a:pt x="19515" y="12508"/>
                    <a:pt x="19224" y="12508"/>
                  </a:cubicBezTo>
                  <a:cubicBezTo>
                    <a:pt x="19142" y="12508"/>
                    <a:pt x="19097" y="12495"/>
                    <a:pt x="19056" y="12475"/>
                  </a:cubicBezTo>
                  <a:cubicBezTo>
                    <a:pt x="19013" y="12454"/>
                    <a:pt x="18883" y="12390"/>
                    <a:pt x="18790" y="11967"/>
                  </a:cubicBezTo>
                  <a:cubicBezTo>
                    <a:pt x="18690" y="11510"/>
                    <a:pt x="18703" y="10919"/>
                    <a:pt x="18730" y="10399"/>
                  </a:cubicBezTo>
                  <a:cubicBezTo>
                    <a:pt x="18757" y="9885"/>
                    <a:pt x="18749" y="8886"/>
                    <a:pt x="18398" y="7962"/>
                  </a:cubicBezTo>
                  <a:cubicBezTo>
                    <a:pt x="18216" y="7480"/>
                    <a:pt x="17961" y="7075"/>
                    <a:pt x="17642" y="6754"/>
                  </a:cubicBezTo>
                  <a:cubicBezTo>
                    <a:pt x="17239" y="6350"/>
                    <a:pt x="16753" y="6094"/>
                    <a:pt x="16193" y="5994"/>
                  </a:cubicBezTo>
                  <a:cubicBezTo>
                    <a:pt x="16034" y="5964"/>
                    <a:pt x="15870" y="5951"/>
                    <a:pt x="15704" y="5951"/>
                  </a:cubicBezTo>
                  <a:cubicBezTo>
                    <a:pt x="15077" y="5951"/>
                    <a:pt x="14529" y="6157"/>
                    <a:pt x="14091" y="6324"/>
                  </a:cubicBezTo>
                  <a:cubicBezTo>
                    <a:pt x="13820" y="6425"/>
                    <a:pt x="13542" y="6530"/>
                    <a:pt x="13381" y="6530"/>
                  </a:cubicBezTo>
                  <a:lnTo>
                    <a:pt x="13367" y="6530"/>
                  </a:lnTo>
                  <a:cubicBezTo>
                    <a:pt x="13230" y="6524"/>
                    <a:pt x="13090" y="6389"/>
                    <a:pt x="13000" y="6277"/>
                  </a:cubicBezTo>
                  <a:cubicBezTo>
                    <a:pt x="12811" y="6046"/>
                    <a:pt x="12649" y="5694"/>
                    <a:pt x="12569" y="5336"/>
                  </a:cubicBezTo>
                  <a:cubicBezTo>
                    <a:pt x="12504" y="5040"/>
                    <a:pt x="12459" y="4719"/>
                    <a:pt x="12413" y="4377"/>
                  </a:cubicBezTo>
                  <a:cubicBezTo>
                    <a:pt x="12306" y="3599"/>
                    <a:pt x="12187" y="2717"/>
                    <a:pt x="11748" y="1878"/>
                  </a:cubicBezTo>
                  <a:cubicBezTo>
                    <a:pt x="11475" y="1358"/>
                    <a:pt x="11040" y="885"/>
                    <a:pt x="10522" y="549"/>
                  </a:cubicBezTo>
                  <a:cubicBezTo>
                    <a:pt x="9970" y="190"/>
                    <a:pt x="9360" y="1"/>
                    <a:pt x="8765"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4" name="Google Shape;3044;p57"/>
            <p:cNvSpPr/>
            <p:nvPr/>
          </p:nvSpPr>
          <p:spPr>
            <a:xfrm rot="-5651553">
              <a:off x="7455522" y="90186"/>
              <a:ext cx="1125880" cy="1275960"/>
            </a:xfrm>
            <a:custGeom>
              <a:avLst/>
              <a:gdLst/>
              <a:ahLst/>
              <a:cxnLst/>
              <a:rect l="l" t="t" r="r" b="b"/>
              <a:pathLst>
                <a:path w="31988" h="36252" extrusionOk="0">
                  <a:moveTo>
                    <a:pt x="7650" y="0"/>
                  </a:moveTo>
                  <a:cubicBezTo>
                    <a:pt x="7345" y="0"/>
                    <a:pt x="7053" y="96"/>
                    <a:pt x="6813" y="316"/>
                  </a:cubicBezTo>
                  <a:cubicBezTo>
                    <a:pt x="5939" y="1115"/>
                    <a:pt x="6415" y="2886"/>
                    <a:pt x="5375" y="3453"/>
                  </a:cubicBezTo>
                  <a:cubicBezTo>
                    <a:pt x="5191" y="3553"/>
                    <a:pt x="5003" y="3593"/>
                    <a:pt x="4810" y="3593"/>
                  </a:cubicBezTo>
                  <a:cubicBezTo>
                    <a:pt x="4056" y="3593"/>
                    <a:pt x="3243" y="2975"/>
                    <a:pt x="2425" y="2918"/>
                  </a:cubicBezTo>
                  <a:cubicBezTo>
                    <a:pt x="2386" y="2916"/>
                    <a:pt x="2348" y="2914"/>
                    <a:pt x="2309" y="2914"/>
                  </a:cubicBezTo>
                  <a:cubicBezTo>
                    <a:pt x="1000" y="2914"/>
                    <a:pt x="75" y="4470"/>
                    <a:pt x="263" y="5791"/>
                  </a:cubicBezTo>
                  <a:cubicBezTo>
                    <a:pt x="456" y="7151"/>
                    <a:pt x="1419" y="8258"/>
                    <a:pt x="2341" y="9277"/>
                  </a:cubicBezTo>
                  <a:cubicBezTo>
                    <a:pt x="763" y="9373"/>
                    <a:pt x="0" y="11512"/>
                    <a:pt x="687" y="12936"/>
                  </a:cubicBezTo>
                  <a:cubicBezTo>
                    <a:pt x="1374" y="14360"/>
                    <a:pt x="2921" y="15137"/>
                    <a:pt x="4408" y="15672"/>
                  </a:cubicBezTo>
                  <a:cubicBezTo>
                    <a:pt x="5341" y="16009"/>
                    <a:pt x="6448" y="16459"/>
                    <a:pt x="6618" y="17434"/>
                  </a:cubicBezTo>
                  <a:cubicBezTo>
                    <a:pt x="6732" y="18080"/>
                    <a:pt x="6367" y="18707"/>
                    <a:pt x="6282" y="19356"/>
                  </a:cubicBezTo>
                  <a:cubicBezTo>
                    <a:pt x="6119" y="20595"/>
                    <a:pt x="7017" y="21779"/>
                    <a:pt x="8130" y="22348"/>
                  </a:cubicBezTo>
                  <a:cubicBezTo>
                    <a:pt x="9242" y="22919"/>
                    <a:pt x="10530" y="23010"/>
                    <a:pt x="11777" y="23090"/>
                  </a:cubicBezTo>
                  <a:cubicBezTo>
                    <a:pt x="10833" y="24281"/>
                    <a:pt x="11161" y="26262"/>
                    <a:pt x="12440" y="27085"/>
                  </a:cubicBezTo>
                  <a:cubicBezTo>
                    <a:pt x="13414" y="27711"/>
                    <a:pt x="14657" y="27659"/>
                    <a:pt x="15797" y="27863"/>
                  </a:cubicBezTo>
                  <a:cubicBezTo>
                    <a:pt x="16938" y="28066"/>
                    <a:pt x="18198" y="28785"/>
                    <a:pt x="18239" y="29942"/>
                  </a:cubicBezTo>
                  <a:cubicBezTo>
                    <a:pt x="18252" y="30310"/>
                    <a:pt x="18134" y="30677"/>
                    <a:pt x="18190" y="31041"/>
                  </a:cubicBezTo>
                  <a:cubicBezTo>
                    <a:pt x="18304" y="31811"/>
                    <a:pt x="19138" y="32267"/>
                    <a:pt x="19909" y="32367"/>
                  </a:cubicBezTo>
                  <a:cubicBezTo>
                    <a:pt x="20680" y="32468"/>
                    <a:pt x="21476" y="32341"/>
                    <a:pt x="22234" y="32522"/>
                  </a:cubicBezTo>
                  <a:cubicBezTo>
                    <a:pt x="24249" y="33004"/>
                    <a:pt x="25936" y="36251"/>
                    <a:pt x="28044" y="36251"/>
                  </a:cubicBezTo>
                  <a:cubicBezTo>
                    <a:pt x="28545" y="36251"/>
                    <a:pt x="29070" y="36067"/>
                    <a:pt x="29629" y="35619"/>
                  </a:cubicBezTo>
                  <a:cubicBezTo>
                    <a:pt x="31049" y="34479"/>
                    <a:pt x="31988" y="28191"/>
                    <a:pt x="29673" y="27683"/>
                  </a:cubicBezTo>
                  <a:cubicBezTo>
                    <a:pt x="29549" y="27656"/>
                    <a:pt x="29422" y="27650"/>
                    <a:pt x="29294" y="27650"/>
                  </a:cubicBezTo>
                  <a:cubicBezTo>
                    <a:pt x="29197" y="27650"/>
                    <a:pt x="29099" y="27653"/>
                    <a:pt x="29002" y="27653"/>
                  </a:cubicBezTo>
                  <a:cubicBezTo>
                    <a:pt x="28822" y="27653"/>
                    <a:pt x="28644" y="27641"/>
                    <a:pt x="28478" y="27573"/>
                  </a:cubicBezTo>
                  <a:cubicBezTo>
                    <a:pt x="27851" y="27316"/>
                    <a:pt x="27769" y="26477"/>
                    <a:pt x="27786" y="25802"/>
                  </a:cubicBezTo>
                  <a:cubicBezTo>
                    <a:pt x="27829" y="24055"/>
                    <a:pt x="29725" y="20711"/>
                    <a:pt x="27914" y="20562"/>
                  </a:cubicBezTo>
                  <a:lnTo>
                    <a:pt x="27914" y="20562"/>
                  </a:lnTo>
                  <a:cubicBezTo>
                    <a:pt x="27595" y="20576"/>
                    <a:pt x="27235" y="20601"/>
                    <a:pt x="26865" y="20601"/>
                  </a:cubicBezTo>
                  <a:cubicBezTo>
                    <a:pt x="26098" y="20601"/>
                    <a:pt x="25292" y="20492"/>
                    <a:pt x="24734" y="19951"/>
                  </a:cubicBezTo>
                  <a:cubicBezTo>
                    <a:pt x="23907" y="19149"/>
                    <a:pt x="23533" y="17966"/>
                    <a:pt x="23501" y="16814"/>
                  </a:cubicBezTo>
                  <a:cubicBezTo>
                    <a:pt x="23475" y="15856"/>
                    <a:pt x="23663" y="14895"/>
                    <a:pt x="23550" y="13944"/>
                  </a:cubicBezTo>
                  <a:cubicBezTo>
                    <a:pt x="23437" y="12991"/>
                    <a:pt x="22917" y="11990"/>
                    <a:pt x="21997" y="11719"/>
                  </a:cubicBezTo>
                  <a:cubicBezTo>
                    <a:pt x="21820" y="11667"/>
                    <a:pt x="21641" y="11645"/>
                    <a:pt x="21461" y="11645"/>
                  </a:cubicBezTo>
                  <a:cubicBezTo>
                    <a:pt x="20345" y="11645"/>
                    <a:pt x="19184" y="12507"/>
                    <a:pt x="18110" y="12507"/>
                  </a:cubicBezTo>
                  <a:cubicBezTo>
                    <a:pt x="17854" y="12507"/>
                    <a:pt x="17603" y="12459"/>
                    <a:pt x="17359" y="12338"/>
                  </a:cubicBezTo>
                  <a:cubicBezTo>
                    <a:pt x="16253" y="11790"/>
                    <a:pt x="16243" y="10250"/>
                    <a:pt x="16306" y="9018"/>
                  </a:cubicBezTo>
                  <a:cubicBezTo>
                    <a:pt x="16369" y="7784"/>
                    <a:pt x="16065" y="6189"/>
                    <a:pt x="14850" y="5973"/>
                  </a:cubicBezTo>
                  <a:cubicBezTo>
                    <a:pt x="14763" y="5957"/>
                    <a:pt x="14678" y="5950"/>
                    <a:pt x="14592" y="5950"/>
                  </a:cubicBezTo>
                  <a:cubicBezTo>
                    <a:pt x="13811" y="5950"/>
                    <a:pt x="13066" y="6531"/>
                    <a:pt x="12268" y="6531"/>
                  </a:cubicBezTo>
                  <a:cubicBezTo>
                    <a:pt x="12244" y="6531"/>
                    <a:pt x="12219" y="6530"/>
                    <a:pt x="12195" y="6529"/>
                  </a:cubicBezTo>
                  <a:cubicBezTo>
                    <a:pt x="11119" y="6481"/>
                    <a:pt x="10410" y="5360"/>
                    <a:pt x="10175" y="4310"/>
                  </a:cubicBezTo>
                  <a:cubicBezTo>
                    <a:pt x="9941" y="3260"/>
                    <a:pt x="9970" y="2127"/>
                    <a:pt x="9471" y="1174"/>
                  </a:cubicBezTo>
                  <a:cubicBezTo>
                    <a:pt x="9123" y="509"/>
                    <a:pt x="8353" y="0"/>
                    <a:pt x="76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5" name="Google Shape;3045;p57"/>
            <p:cNvSpPr/>
            <p:nvPr/>
          </p:nvSpPr>
          <p:spPr>
            <a:xfrm rot="-5651553">
              <a:off x="7613089" y="-105695"/>
              <a:ext cx="1127922" cy="1433431"/>
            </a:xfrm>
            <a:custGeom>
              <a:avLst/>
              <a:gdLst/>
              <a:ahLst/>
              <a:cxnLst/>
              <a:rect l="l" t="t" r="r" b="b"/>
              <a:pathLst>
                <a:path w="32046" h="40726" extrusionOk="0">
                  <a:moveTo>
                    <a:pt x="5208" y="0"/>
                  </a:moveTo>
                  <a:cubicBezTo>
                    <a:pt x="5172" y="0"/>
                    <a:pt x="5136" y="24"/>
                    <a:pt x="5132" y="70"/>
                  </a:cubicBezTo>
                  <a:cubicBezTo>
                    <a:pt x="5022" y="1655"/>
                    <a:pt x="4984" y="3283"/>
                    <a:pt x="4952" y="4872"/>
                  </a:cubicBezTo>
                  <a:cubicBezTo>
                    <a:pt x="4948" y="5132"/>
                    <a:pt x="4937" y="5822"/>
                    <a:pt x="4937" y="6073"/>
                  </a:cubicBezTo>
                  <a:cubicBezTo>
                    <a:pt x="4935" y="6156"/>
                    <a:pt x="4935" y="6240"/>
                    <a:pt x="4934" y="6323"/>
                  </a:cubicBezTo>
                  <a:cubicBezTo>
                    <a:pt x="3978" y="5415"/>
                    <a:pt x="2979" y="4477"/>
                    <a:pt x="2142" y="3705"/>
                  </a:cubicBezTo>
                  <a:cubicBezTo>
                    <a:pt x="2127" y="3691"/>
                    <a:pt x="2109" y="3685"/>
                    <a:pt x="2091" y="3685"/>
                  </a:cubicBezTo>
                  <a:cubicBezTo>
                    <a:pt x="2070" y="3685"/>
                    <a:pt x="2050" y="3693"/>
                    <a:pt x="2035" y="3709"/>
                  </a:cubicBezTo>
                  <a:cubicBezTo>
                    <a:pt x="2006" y="3739"/>
                    <a:pt x="2007" y="3789"/>
                    <a:pt x="2039" y="3816"/>
                  </a:cubicBezTo>
                  <a:cubicBezTo>
                    <a:pt x="3415" y="5106"/>
                    <a:pt x="5262" y="6886"/>
                    <a:pt x="6591" y="8204"/>
                  </a:cubicBezTo>
                  <a:cubicBezTo>
                    <a:pt x="7091" y="8705"/>
                    <a:pt x="7607" y="9228"/>
                    <a:pt x="8125" y="9760"/>
                  </a:cubicBezTo>
                  <a:cubicBezTo>
                    <a:pt x="8096" y="9755"/>
                    <a:pt x="8068" y="9748"/>
                    <a:pt x="8037" y="9743"/>
                  </a:cubicBezTo>
                  <a:cubicBezTo>
                    <a:pt x="5425" y="9260"/>
                    <a:pt x="2753" y="9008"/>
                    <a:pt x="95" y="9008"/>
                  </a:cubicBezTo>
                  <a:cubicBezTo>
                    <a:pt x="90" y="9008"/>
                    <a:pt x="84" y="9008"/>
                    <a:pt x="79" y="9008"/>
                  </a:cubicBezTo>
                  <a:cubicBezTo>
                    <a:pt x="39" y="9008"/>
                    <a:pt x="5" y="9039"/>
                    <a:pt x="2" y="9080"/>
                  </a:cubicBezTo>
                  <a:cubicBezTo>
                    <a:pt x="0" y="9122"/>
                    <a:pt x="33" y="9157"/>
                    <a:pt x="75" y="9160"/>
                  </a:cubicBezTo>
                  <a:cubicBezTo>
                    <a:pt x="1489" y="9240"/>
                    <a:pt x="2904" y="9341"/>
                    <a:pt x="4314" y="9485"/>
                  </a:cubicBezTo>
                  <a:cubicBezTo>
                    <a:pt x="5525" y="9606"/>
                    <a:pt x="6802" y="9766"/>
                    <a:pt x="8006" y="9934"/>
                  </a:cubicBezTo>
                  <a:cubicBezTo>
                    <a:pt x="8117" y="9952"/>
                    <a:pt x="8230" y="9968"/>
                    <a:pt x="8342" y="9984"/>
                  </a:cubicBezTo>
                  <a:cubicBezTo>
                    <a:pt x="9156" y="10819"/>
                    <a:pt x="9970" y="11666"/>
                    <a:pt x="10731" y="12475"/>
                  </a:cubicBezTo>
                  <a:cubicBezTo>
                    <a:pt x="11359" y="13148"/>
                    <a:pt x="12244" y="14123"/>
                    <a:pt x="12872" y="14800"/>
                  </a:cubicBezTo>
                  <a:cubicBezTo>
                    <a:pt x="13228" y="15204"/>
                    <a:pt x="13672" y="15704"/>
                    <a:pt x="14103" y="16189"/>
                  </a:cubicBezTo>
                  <a:cubicBezTo>
                    <a:pt x="13741" y="16163"/>
                    <a:pt x="13378" y="16144"/>
                    <a:pt x="13016" y="16123"/>
                  </a:cubicBezTo>
                  <a:cubicBezTo>
                    <a:pt x="11788" y="16064"/>
                    <a:pt x="10556" y="16033"/>
                    <a:pt x="9324" y="16033"/>
                  </a:cubicBezTo>
                  <a:cubicBezTo>
                    <a:pt x="7959" y="16033"/>
                    <a:pt x="6593" y="16071"/>
                    <a:pt x="5233" y="16150"/>
                  </a:cubicBezTo>
                  <a:cubicBezTo>
                    <a:pt x="5131" y="16161"/>
                    <a:pt x="5147" y="16301"/>
                    <a:pt x="5238" y="16302"/>
                  </a:cubicBezTo>
                  <a:lnTo>
                    <a:pt x="7460" y="16294"/>
                  </a:lnTo>
                  <a:cubicBezTo>
                    <a:pt x="7573" y="16294"/>
                    <a:pt x="7687" y="16294"/>
                    <a:pt x="7801" y="16294"/>
                  </a:cubicBezTo>
                  <a:cubicBezTo>
                    <a:pt x="9152" y="16294"/>
                    <a:pt x="10556" y="16305"/>
                    <a:pt x="11900" y="16323"/>
                  </a:cubicBezTo>
                  <a:lnTo>
                    <a:pt x="14121" y="16357"/>
                  </a:lnTo>
                  <a:cubicBezTo>
                    <a:pt x="14156" y="16357"/>
                    <a:pt x="14190" y="16334"/>
                    <a:pt x="14201" y="16299"/>
                  </a:cubicBezTo>
                  <a:cubicBezTo>
                    <a:pt x="14475" y="16609"/>
                    <a:pt x="14738" y="16908"/>
                    <a:pt x="14964" y="17170"/>
                  </a:cubicBezTo>
                  <a:cubicBezTo>
                    <a:pt x="16355" y="18782"/>
                    <a:pt x="17774" y="20493"/>
                    <a:pt x="19126" y="22188"/>
                  </a:cubicBezTo>
                  <a:cubicBezTo>
                    <a:pt x="16204" y="22220"/>
                    <a:pt x="13234" y="22330"/>
                    <a:pt x="10320" y="22504"/>
                  </a:cubicBezTo>
                  <a:cubicBezTo>
                    <a:pt x="10217" y="22515"/>
                    <a:pt x="10232" y="22654"/>
                    <a:pt x="10325" y="22656"/>
                  </a:cubicBezTo>
                  <a:cubicBezTo>
                    <a:pt x="12155" y="22642"/>
                    <a:pt x="14066" y="22586"/>
                    <a:pt x="15897" y="22517"/>
                  </a:cubicBezTo>
                  <a:cubicBezTo>
                    <a:pt x="16966" y="22474"/>
                    <a:pt x="18168" y="22421"/>
                    <a:pt x="19238" y="22353"/>
                  </a:cubicBezTo>
                  <a:cubicBezTo>
                    <a:pt x="19243" y="22353"/>
                    <a:pt x="19248" y="22352"/>
                    <a:pt x="19254" y="22351"/>
                  </a:cubicBezTo>
                  <a:cubicBezTo>
                    <a:pt x="19557" y="22733"/>
                    <a:pt x="19858" y="23114"/>
                    <a:pt x="20153" y="23493"/>
                  </a:cubicBezTo>
                  <a:cubicBezTo>
                    <a:pt x="20418" y="23823"/>
                    <a:pt x="20798" y="24331"/>
                    <a:pt x="21059" y="24673"/>
                  </a:cubicBezTo>
                  <a:cubicBezTo>
                    <a:pt x="21574" y="25346"/>
                    <a:pt x="22353" y="26374"/>
                    <a:pt x="22841" y="27054"/>
                  </a:cubicBezTo>
                  <a:cubicBezTo>
                    <a:pt x="22971" y="27231"/>
                    <a:pt x="23102" y="27410"/>
                    <a:pt x="23233" y="27590"/>
                  </a:cubicBezTo>
                  <a:cubicBezTo>
                    <a:pt x="23167" y="27580"/>
                    <a:pt x="23101" y="27569"/>
                    <a:pt x="23035" y="27561"/>
                  </a:cubicBezTo>
                  <a:cubicBezTo>
                    <a:pt x="22135" y="27434"/>
                    <a:pt x="21226" y="27378"/>
                    <a:pt x="20316" y="27378"/>
                  </a:cubicBezTo>
                  <a:cubicBezTo>
                    <a:pt x="19204" y="27378"/>
                    <a:pt x="18090" y="27461"/>
                    <a:pt x="16991" y="27596"/>
                  </a:cubicBezTo>
                  <a:cubicBezTo>
                    <a:pt x="16893" y="27611"/>
                    <a:pt x="16912" y="27747"/>
                    <a:pt x="17001" y="27747"/>
                  </a:cubicBezTo>
                  <a:cubicBezTo>
                    <a:pt x="17002" y="27747"/>
                    <a:pt x="17004" y="27747"/>
                    <a:pt x="17005" y="27747"/>
                  </a:cubicBezTo>
                  <a:cubicBezTo>
                    <a:pt x="17541" y="27722"/>
                    <a:pt x="18076" y="27699"/>
                    <a:pt x="18611" y="27677"/>
                  </a:cubicBezTo>
                  <a:cubicBezTo>
                    <a:pt x="19167" y="27657"/>
                    <a:pt x="19731" y="27645"/>
                    <a:pt x="20294" y="27645"/>
                  </a:cubicBezTo>
                  <a:cubicBezTo>
                    <a:pt x="20669" y="27645"/>
                    <a:pt x="21044" y="27650"/>
                    <a:pt x="21415" y="27662"/>
                  </a:cubicBezTo>
                  <a:cubicBezTo>
                    <a:pt x="21916" y="27677"/>
                    <a:pt x="22514" y="27713"/>
                    <a:pt x="23014" y="27752"/>
                  </a:cubicBezTo>
                  <a:cubicBezTo>
                    <a:pt x="23135" y="27764"/>
                    <a:pt x="23254" y="27774"/>
                    <a:pt x="23375" y="27784"/>
                  </a:cubicBezTo>
                  <a:cubicBezTo>
                    <a:pt x="24352" y="29131"/>
                    <a:pt x="25367" y="30573"/>
                    <a:pt x="26271" y="31912"/>
                  </a:cubicBezTo>
                  <a:cubicBezTo>
                    <a:pt x="27491" y="33681"/>
                    <a:pt x="29176" y="36316"/>
                    <a:pt x="30327" y="38146"/>
                  </a:cubicBezTo>
                  <a:cubicBezTo>
                    <a:pt x="30327" y="38146"/>
                    <a:pt x="31880" y="40686"/>
                    <a:pt x="31880" y="40686"/>
                  </a:cubicBezTo>
                  <a:cubicBezTo>
                    <a:pt x="31880" y="40686"/>
                    <a:pt x="31880" y="40686"/>
                    <a:pt x="31880" y="40686"/>
                  </a:cubicBezTo>
                  <a:lnTo>
                    <a:pt x="31880" y="40686"/>
                  </a:lnTo>
                  <a:cubicBezTo>
                    <a:pt x="31896" y="40711"/>
                    <a:pt x="31923" y="40725"/>
                    <a:pt x="31951" y="40725"/>
                  </a:cubicBezTo>
                  <a:cubicBezTo>
                    <a:pt x="31966" y="40725"/>
                    <a:pt x="31980" y="40721"/>
                    <a:pt x="31993" y="40713"/>
                  </a:cubicBezTo>
                  <a:cubicBezTo>
                    <a:pt x="32034" y="40687"/>
                    <a:pt x="32046" y="40635"/>
                    <a:pt x="32021" y="40597"/>
                  </a:cubicBezTo>
                  <a:cubicBezTo>
                    <a:pt x="30679" y="38312"/>
                    <a:pt x="28759" y="35224"/>
                    <a:pt x="27299" y="33012"/>
                  </a:cubicBezTo>
                  <a:cubicBezTo>
                    <a:pt x="26810" y="32287"/>
                    <a:pt x="26128" y="31260"/>
                    <a:pt x="25635" y="30541"/>
                  </a:cubicBezTo>
                  <a:cubicBezTo>
                    <a:pt x="25132" y="29826"/>
                    <a:pt x="24432" y="28807"/>
                    <a:pt x="23924" y="28103"/>
                  </a:cubicBezTo>
                  <a:cubicBezTo>
                    <a:pt x="23635" y="27705"/>
                    <a:pt x="23197" y="27102"/>
                    <a:pt x="22818" y="26584"/>
                  </a:cubicBezTo>
                  <a:cubicBezTo>
                    <a:pt x="22821" y="26453"/>
                    <a:pt x="22822" y="26322"/>
                    <a:pt x="22822" y="26190"/>
                  </a:cubicBezTo>
                  <a:cubicBezTo>
                    <a:pt x="22850" y="24035"/>
                    <a:pt x="22999" y="21871"/>
                    <a:pt x="23275" y="19736"/>
                  </a:cubicBezTo>
                  <a:cubicBezTo>
                    <a:pt x="23281" y="19680"/>
                    <a:pt x="23241" y="19651"/>
                    <a:pt x="23201" y="19651"/>
                  </a:cubicBezTo>
                  <a:cubicBezTo>
                    <a:pt x="23167" y="19651"/>
                    <a:pt x="23134" y="19671"/>
                    <a:pt x="23125" y="19711"/>
                  </a:cubicBezTo>
                  <a:cubicBezTo>
                    <a:pt x="23011" y="20278"/>
                    <a:pt x="22918" y="20850"/>
                    <a:pt x="22846" y="21425"/>
                  </a:cubicBezTo>
                  <a:cubicBezTo>
                    <a:pt x="22645" y="22998"/>
                    <a:pt x="22563" y="24607"/>
                    <a:pt x="22629" y="26193"/>
                  </a:cubicBezTo>
                  <a:cubicBezTo>
                    <a:pt x="22632" y="26241"/>
                    <a:pt x="22634" y="26287"/>
                    <a:pt x="22636" y="26334"/>
                  </a:cubicBezTo>
                  <a:cubicBezTo>
                    <a:pt x="22546" y="26212"/>
                    <a:pt x="22463" y="26098"/>
                    <a:pt x="22390" y="25997"/>
                  </a:cubicBezTo>
                  <a:cubicBezTo>
                    <a:pt x="21981" y="25452"/>
                    <a:pt x="21225" y="24459"/>
                    <a:pt x="20818" y="23918"/>
                  </a:cubicBezTo>
                  <a:cubicBezTo>
                    <a:pt x="19893" y="22715"/>
                    <a:pt x="18931" y="21507"/>
                    <a:pt x="17950" y="20312"/>
                  </a:cubicBezTo>
                  <a:cubicBezTo>
                    <a:pt x="18078" y="17407"/>
                    <a:pt x="18252" y="14246"/>
                    <a:pt x="18453" y="11350"/>
                  </a:cubicBezTo>
                  <a:cubicBezTo>
                    <a:pt x="18454" y="11296"/>
                    <a:pt x="18417" y="11270"/>
                    <a:pt x="18378" y="11270"/>
                  </a:cubicBezTo>
                  <a:cubicBezTo>
                    <a:pt x="18343" y="11270"/>
                    <a:pt x="18308" y="11292"/>
                    <a:pt x="18302" y="11335"/>
                  </a:cubicBezTo>
                  <a:cubicBezTo>
                    <a:pt x="18256" y="11709"/>
                    <a:pt x="18217" y="12085"/>
                    <a:pt x="18176" y="12460"/>
                  </a:cubicBezTo>
                  <a:cubicBezTo>
                    <a:pt x="17987" y="14338"/>
                    <a:pt x="17861" y="16224"/>
                    <a:pt x="17808" y="18110"/>
                  </a:cubicBezTo>
                  <a:cubicBezTo>
                    <a:pt x="17792" y="18754"/>
                    <a:pt x="17778" y="19450"/>
                    <a:pt x="17779" y="20105"/>
                  </a:cubicBezTo>
                  <a:cubicBezTo>
                    <a:pt x="16834" y="18957"/>
                    <a:pt x="15872" y="17822"/>
                    <a:pt x="14914" y="16722"/>
                  </a:cubicBezTo>
                  <a:cubicBezTo>
                    <a:pt x="14349" y="16091"/>
                    <a:pt x="13497" y="15118"/>
                    <a:pt x="12932" y="14497"/>
                  </a:cubicBezTo>
                  <a:cubicBezTo>
                    <a:pt x="12452" y="13980"/>
                    <a:pt x="11855" y="13326"/>
                    <a:pt x="11304" y="12736"/>
                  </a:cubicBezTo>
                  <a:cubicBezTo>
                    <a:pt x="11333" y="12723"/>
                    <a:pt x="11354" y="12695"/>
                    <a:pt x="11355" y="12660"/>
                  </a:cubicBezTo>
                  <a:cubicBezTo>
                    <a:pt x="11365" y="12327"/>
                    <a:pt x="11409" y="10691"/>
                    <a:pt x="11419" y="10390"/>
                  </a:cubicBezTo>
                  <a:cubicBezTo>
                    <a:pt x="11469" y="8807"/>
                    <a:pt x="11575" y="6997"/>
                    <a:pt x="11676" y="5404"/>
                  </a:cubicBezTo>
                  <a:cubicBezTo>
                    <a:pt x="11677" y="5351"/>
                    <a:pt x="11639" y="5324"/>
                    <a:pt x="11601" y="5324"/>
                  </a:cubicBezTo>
                  <a:cubicBezTo>
                    <a:pt x="11566" y="5324"/>
                    <a:pt x="11531" y="5346"/>
                    <a:pt x="11524" y="5390"/>
                  </a:cubicBezTo>
                  <a:cubicBezTo>
                    <a:pt x="11444" y="5990"/>
                    <a:pt x="11378" y="6594"/>
                    <a:pt x="11326" y="7200"/>
                  </a:cubicBezTo>
                  <a:cubicBezTo>
                    <a:pt x="11197" y="8708"/>
                    <a:pt x="11140" y="10238"/>
                    <a:pt x="11161" y="11750"/>
                  </a:cubicBezTo>
                  <a:cubicBezTo>
                    <a:pt x="11167" y="12037"/>
                    <a:pt x="11172" y="12323"/>
                    <a:pt x="11186" y="12609"/>
                  </a:cubicBezTo>
                  <a:cubicBezTo>
                    <a:pt x="10998" y="12408"/>
                    <a:pt x="10815" y="12217"/>
                    <a:pt x="10647" y="12042"/>
                  </a:cubicBezTo>
                  <a:cubicBezTo>
                    <a:pt x="10006" y="11366"/>
                    <a:pt x="9317" y="10656"/>
                    <a:pt x="8623" y="9952"/>
                  </a:cubicBezTo>
                  <a:cubicBezTo>
                    <a:pt x="8624" y="9949"/>
                    <a:pt x="8625" y="9945"/>
                    <a:pt x="8625" y="9943"/>
                  </a:cubicBezTo>
                  <a:cubicBezTo>
                    <a:pt x="8635" y="9898"/>
                    <a:pt x="8605" y="9853"/>
                    <a:pt x="8561" y="9845"/>
                  </a:cubicBezTo>
                  <a:cubicBezTo>
                    <a:pt x="8542" y="9842"/>
                    <a:pt x="8525" y="9839"/>
                    <a:pt x="8508" y="9835"/>
                  </a:cubicBezTo>
                  <a:cubicBezTo>
                    <a:pt x="7907" y="9227"/>
                    <a:pt x="7307" y="8626"/>
                    <a:pt x="6736" y="8057"/>
                  </a:cubicBezTo>
                  <a:cubicBezTo>
                    <a:pt x="6242" y="7576"/>
                    <a:pt x="5682" y="7035"/>
                    <a:pt x="5099" y="6481"/>
                  </a:cubicBezTo>
                  <a:cubicBezTo>
                    <a:pt x="5263" y="4355"/>
                    <a:pt x="5291" y="2206"/>
                    <a:pt x="5284" y="75"/>
                  </a:cubicBezTo>
                  <a:cubicBezTo>
                    <a:pt x="5282" y="25"/>
                    <a:pt x="5245" y="0"/>
                    <a:pt x="5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46" name="Google Shape;3046;p57"/>
          <p:cNvGrpSpPr/>
          <p:nvPr/>
        </p:nvGrpSpPr>
        <p:grpSpPr>
          <a:xfrm>
            <a:off x="8384711" y="93453"/>
            <a:ext cx="1242593" cy="1285285"/>
            <a:chOff x="8384711" y="93453"/>
            <a:chExt cx="1242593" cy="1285285"/>
          </a:xfrm>
        </p:grpSpPr>
        <p:sp>
          <p:nvSpPr>
            <p:cNvPr id="3047" name="Google Shape;3047;p57"/>
            <p:cNvSpPr/>
            <p:nvPr/>
          </p:nvSpPr>
          <p:spPr>
            <a:xfrm rot="9034442">
              <a:off x="8570215" y="244083"/>
              <a:ext cx="871585" cy="984024"/>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8" name="Google Shape;3048;p57"/>
            <p:cNvSpPr/>
            <p:nvPr/>
          </p:nvSpPr>
          <p:spPr>
            <a:xfrm rot="9034442">
              <a:off x="8623803" y="340638"/>
              <a:ext cx="792799" cy="845703"/>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49" name="Google Shape;3049;p57"/>
            <p:cNvGrpSpPr/>
            <p:nvPr/>
          </p:nvGrpSpPr>
          <p:grpSpPr>
            <a:xfrm rot="9034442">
              <a:off x="8612516" y="282793"/>
              <a:ext cx="784473" cy="902989"/>
              <a:chOff x="9134617" y="876490"/>
              <a:chExt cx="2285947" cy="2631299"/>
            </a:xfrm>
          </p:grpSpPr>
          <p:sp>
            <p:nvSpPr>
              <p:cNvPr id="3050" name="Google Shape;3050;p57"/>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1" name="Google Shape;3051;p57"/>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2" name="Google Shape;3052;p57"/>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3" name="Google Shape;3053;p57"/>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4" name="Google Shape;3054;p57"/>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5" name="Google Shape;3055;p57"/>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6" name="Google Shape;3056;p57"/>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7" name="Google Shape;3057;p57"/>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8" name="Google Shape;3058;p57"/>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9" name="Google Shape;3059;p57"/>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0" name="Google Shape;3060;p57"/>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1" name="Google Shape;3061;p57"/>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2" name="Google Shape;3062;p57"/>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3" name="Google Shape;3063;p57"/>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4" name="Google Shape;3064;p57"/>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5" name="Google Shape;3065;p57"/>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6" name="Google Shape;3066;p57"/>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7" name="Google Shape;3067;p57"/>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8" name="Google Shape;3068;p57"/>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069" name="Google Shape;3069;p57"/>
          <p:cNvGrpSpPr/>
          <p:nvPr/>
        </p:nvGrpSpPr>
        <p:grpSpPr>
          <a:xfrm>
            <a:off x="7090941" y="-377517"/>
            <a:ext cx="1039773" cy="937882"/>
            <a:chOff x="7090941" y="-377517"/>
            <a:chExt cx="1039773" cy="937882"/>
          </a:xfrm>
        </p:grpSpPr>
        <p:sp>
          <p:nvSpPr>
            <p:cNvPr id="3070" name="Google Shape;3070;p57"/>
            <p:cNvSpPr/>
            <p:nvPr/>
          </p:nvSpPr>
          <p:spPr>
            <a:xfrm rot="-4195431" flipH="1">
              <a:off x="7268063" y="-336823"/>
              <a:ext cx="685529" cy="856495"/>
            </a:xfrm>
            <a:custGeom>
              <a:avLst/>
              <a:gdLst/>
              <a:ahLst/>
              <a:cxnLst/>
              <a:rect l="l" t="t" r="r" b="b"/>
              <a:pathLst>
                <a:path w="34564" h="43184" extrusionOk="0">
                  <a:moveTo>
                    <a:pt x="32577" y="1"/>
                  </a:moveTo>
                  <a:cubicBezTo>
                    <a:pt x="31779" y="1"/>
                    <a:pt x="30954" y="152"/>
                    <a:pt x="30055" y="462"/>
                  </a:cubicBezTo>
                  <a:cubicBezTo>
                    <a:pt x="29235" y="745"/>
                    <a:pt x="28468" y="1123"/>
                    <a:pt x="27891" y="1422"/>
                  </a:cubicBezTo>
                  <a:cubicBezTo>
                    <a:pt x="25661" y="2577"/>
                    <a:pt x="23508" y="3920"/>
                    <a:pt x="21489" y="5420"/>
                  </a:cubicBezTo>
                  <a:lnTo>
                    <a:pt x="21137" y="4827"/>
                  </a:lnTo>
                  <a:cubicBezTo>
                    <a:pt x="20902" y="4430"/>
                    <a:pt x="20469" y="4183"/>
                    <a:pt x="20006" y="4183"/>
                  </a:cubicBezTo>
                  <a:cubicBezTo>
                    <a:pt x="19814" y="4183"/>
                    <a:pt x="19630" y="4223"/>
                    <a:pt x="19456" y="4304"/>
                  </a:cubicBezTo>
                  <a:cubicBezTo>
                    <a:pt x="17637" y="5145"/>
                    <a:pt x="15900" y="6213"/>
                    <a:pt x="14290" y="7479"/>
                  </a:cubicBezTo>
                  <a:cubicBezTo>
                    <a:pt x="12709" y="8724"/>
                    <a:pt x="11258" y="10152"/>
                    <a:pt x="9978" y="11727"/>
                  </a:cubicBezTo>
                  <a:cubicBezTo>
                    <a:pt x="8698" y="13303"/>
                    <a:pt x="7596" y="15017"/>
                    <a:pt x="6703" y="16819"/>
                  </a:cubicBezTo>
                  <a:cubicBezTo>
                    <a:pt x="6072" y="18092"/>
                    <a:pt x="5545" y="19415"/>
                    <a:pt x="5132" y="20757"/>
                  </a:cubicBezTo>
                  <a:cubicBezTo>
                    <a:pt x="5028" y="20743"/>
                    <a:pt x="4925" y="20737"/>
                    <a:pt x="4822" y="20737"/>
                  </a:cubicBezTo>
                  <a:cubicBezTo>
                    <a:pt x="4424" y="20737"/>
                    <a:pt x="4049" y="20837"/>
                    <a:pt x="3735" y="21025"/>
                  </a:cubicBezTo>
                  <a:cubicBezTo>
                    <a:pt x="3261" y="21309"/>
                    <a:pt x="2988" y="21706"/>
                    <a:pt x="2763" y="22094"/>
                  </a:cubicBezTo>
                  <a:cubicBezTo>
                    <a:pt x="2176" y="23110"/>
                    <a:pt x="1737" y="24295"/>
                    <a:pt x="1456" y="25618"/>
                  </a:cubicBezTo>
                  <a:cubicBezTo>
                    <a:pt x="1197" y="26836"/>
                    <a:pt x="1078" y="28146"/>
                    <a:pt x="1102" y="29507"/>
                  </a:cubicBezTo>
                  <a:cubicBezTo>
                    <a:pt x="1125" y="30819"/>
                    <a:pt x="1278" y="32129"/>
                    <a:pt x="1561" y="33401"/>
                  </a:cubicBezTo>
                  <a:cubicBezTo>
                    <a:pt x="1792" y="34445"/>
                    <a:pt x="2101" y="35428"/>
                    <a:pt x="2481" y="36329"/>
                  </a:cubicBezTo>
                  <a:cubicBezTo>
                    <a:pt x="1653" y="37889"/>
                    <a:pt x="877" y="39476"/>
                    <a:pt x="174" y="41052"/>
                  </a:cubicBezTo>
                  <a:cubicBezTo>
                    <a:pt x="15" y="41414"/>
                    <a:pt x="0" y="41818"/>
                    <a:pt x="137" y="42190"/>
                  </a:cubicBezTo>
                  <a:cubicBezTo>
                    <a:pt x="274" y="42564"/>
                    <a:pt x="547" y="42864"/>
                    <a:pt x="905" y="43036"/>
                  </a:cubicBezTo>
                  <a:cubicBezTo>
                    <a:pt x="1109" y="43132"/>
                    <a:pt x="1335" y="43184"/>
                    <a:pt x="1560" y="43184"/>
                  </a:cubicBezTo>
                  <a:cubicBezTo>
                    <a:pt x="2142" y="43184"/>
                    <a:pt x="2678" y="42846"/>
                    <a:pt x="2929" y="42321"/>
                  </a:cubicBezTo>
                  <a:cubicBezTo>
                    <a:pt x="3554" y="41015"/>
                    <a:pt x="4224" y="39702"/>
                    <a:pt x="4926" y="38410"/>
                  </a:cubicBezTo>
                  <a:cubicBezTo>
                    <a:pt x="5637" y="38632"/>
                    <a:pt x="6371" y="38814"/>
                    <a:pt x="7117" y="38954"/>
                  </a:cubicBezTo>
                  <a:cubicBezTo>
                    <a:pt x="8272" y="39169"/>
                    <a:pt x="9435" y="39278"/>
                    <a:pt x="10573" y="39278"/>
                  </a:cubicBezTo>
                  <a:cubicBezTo>
                    <a:pt x="11983" y="39278"/>
                    <a:pt x="13324" y="39112"/>
                    <a:pt x="14562" y="38782"/>
                  </a:cubicBezTo>
                  <a:cubicBezTo>
                    <a:pt x="18041" y="37854"/>
                    <a:pt x="21191" y="35793"/>
                    <a:pt x="23433" y="32974"/>
                  </a:cubicBezTo>
                  <a:cubicBezTo>
                    <a:pt x="23716" y="32617"/>
                    <a:pt x="23794" y="32130"/>
                    <a:pt x="23638" y="31704"/>
                  </a:cubicBezTo>
                  <a:cubicBezTo>
                    <a:pt x="23595" y="31586"/>
                    <a:pt x="23536" y="31477"/>
                    <a:pt x="23462" y="31378"/>
                  </a:cubicBezTo>
                  <a:cubicBezTo>
                    <a:pt x="23688" y="31257"/>
                    <a:pt x="23916" y="31124"/>
                    <a:pt x="24147" y="30977"/>
                  </a:cubicBezTo>
                  <a:cubicBezTo>
                    <a:pt x="25140" y="30345"/>
                    <a:pt x="26015" y="29569"/>
                    <a:pt x="26666" y="28962"/>
                  </a:cubicBezTo>
                  <a:cubicBezTo>
                    <a:pt x="27655" y="28041"/>
                    <a:pt x="28485" y="27190"/>
                    <a:pt x="29203" y="26359"/>
                  </a:cubicBezTo>
                  <a:cubicBezTo>
                    <a:pt x="30076" y="25348"/>
                    <a:pt x="30791" y="24365"/>
                    <a:pt x="31388" y="23349"/>
                  </a:cubicBezTo>
                  <a:cubicBezTo>
                    <a:pt x="32806" y="20939"/>
                    <a:pt x="33494" y="18391"/>
                    <a:pt x="33377" y="15979"/>
                  </a:cubicBezTo>
                  <a:cubicBezTo>
                    <a:pt x="33343" y="15278"/>
                    <a:pt x="32766" y="14730"/>
                    <a:pt x="32067" y="14730"/>
                  </a:cubicBezTo>
                  <a:cubicBezTo>
                    <a:pt x="32047" y="14730"/>
                    <a:pt x="32028" y="14730"/>
                    <a:pt x="32008" y="14731"/>
                  </a:cubicBezTo>
                  <a:cubicBezTo>
                    <a:pt x="31867" y="14739"/>
                    <a:pt x="31708" y="14744"/>
                    <a:pt x="31553" y="14750"/>
                  </a:cubicBezTo>
                  <a:cubicBezTo>
                    <a:pt x="31450" y="14755"/>
                    <a:pt x="31343" y="14758"/>
                    <a:pt x="31233" y="14762"/>
                  </a:cubicBezTo>
                  <a:cubicBezTo>
                    <a:pt x="32056" y="13129"/>
                    <a:pt x="32739" y="11364"/>
                    <a:pt x="33268" y="9504"/>
                  </a:cubicBezTo>
                  <a:cubicBezTo>
                    <a:pt x="34008" y="6911"/>
                    <a:pt x="34434" y="4186"/>
                    <a:pt x="34539" y="1408"/>
                  </a:cubicBezTo>
                  <a:cubicBezTo>
                    <a:pt x="34563" y="734"/>
                    <a:pt x="34079" y="153"/>
                    <a:pt x="33410" y="58"/>
                  </a:cubicBezTo>
                  <a:cubicBezTo>
                    <a:pt x="33138" y="20"/>
                    <a:pt x="32858" y="1"/>
                    <a:pt x="3257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1" name="Google Shape;3071;p57"/>
            <p:cNvSpPr/>
            <p:nvPr/>
          </p:nvSpPr>
          <p:spPr>
            <a:xfrm rot="-4195431" flipH="1">
              <a:off x="7260533" y="-281997"/>
              <a:ext cx="625394" cy="726962"/>
            </a:xfrm>
            <a:custGeom>
              <a:avLst/>
              <a:gdLst/>
              <a:ahLst/>
              <a:cxnLst/>
              <a:rect l="l" t="t" r="r" b="b"/>
              <a:pathLst>
                <a:path w="31532" h="36653" extrusionOk="0">
                  <a:moveTo>
                    <a:pt x="30881" y="1"/>
                  </a:moveTo>
                  <a:cubicBezTo>
                    <a:pt x="29464" y="1"/>
                    <a:pt x="28076" y="614"/>
                    <a:pt x="26799" y="1275"/>
                  </a:cubicBezTo>
                  <a:cubicBezTo>
                    <a:pt x="24192" y="2624"/>
                    <a:pt x="21716" y="4226"/>
                    <a:pt x="19417" y="6050"/>
                  </a:cubicBezTo>
                  <a:cubicBezTo>
                    <a:pt x="19048" y="5429"/>
                    <a:pt x="18680" y="4805"/>
                    <a:pt x="18312" y="4183"/>
                  </a:cubicBezTo>
                  <a:cubicBezTo>
                    <a:pt x="11318" y="7418"/>
                    <a:pt x="5969" y="14003"/>
                    <a:pt x="4239" y="21509"/>
                  </a:cubicBezTo>
                  <a:cubicBezTo>
                    <a:pt x="4218" y="21071"/>
                    <a:pt x="3625" y="20739"/>
                    <a:pt x="3126" y="20739"/>
                  </a:cubicBezTo>
                  <a:cubicBezTo>
                    <a:pt x="2974" y="20739"/>
                    <a:pt x="2830" y="20770"/>
                    <a:pt x="2714" y="20839"/>
                  </a:cubicBezTo>
                  <a:cubicBezTo>
                    <a:pt x="2485" y="20976"/>
                    <a:pt x="2337" y="21211"/>
                    <a:pt x="2205" y="21441"/>
                  </a:cubicBezTo>
                  <a:cubicBezTo>
                    <a:pt x="0" y="25254"/>
                    <a:pt x="388" y="31519"/>
                    <a:pt x="2426" y="35422"/>
                  </a:cubicBezTo>
                  <a:cubicBezTo>
                    <a:pt x="4392" y="36204"/>
                    <a:pt x="6660" y="36653"/>
                    <a:pt x="8877" y="36653"/>
                  </a:cubicBezTo>
                  <a:cubicBezTo>
                    <a:pt x="10132" y="36653"/>
                    <a:pt x="11371" y="36509"/>
                    <a:pt x="12530" y="36200"/>
                  </a:cubicBezTo>
                  <a:cubicBezTo>
                    <a:pt x="15734" y="35347"/>
                    <a:pt x="18648" y="33440"/>
                    <a:pt x="20712" y="30843"/>
                  </a:cubicBezTo>
                  <a:cubicBezTo>
                    <a:pt x="20173" y="30737"/>
                    <a:pt x="19423" y="30019"/>
                    <a:pt x="19037" y="29629"/>
                  </a:cubicBezTo>
                  <a:cubicBezTo>
                    <a:pt x="20992" y="29341"/>
                    <a:pt x="22630" y="28034"/>
                    <a:pt x="24077" y="26688"/>
                  </a:cubicBezTo>
                  <a:cubicBezTo>
                    <a:pt x="25781" y="25102"/>
                    <a:pt x="27382" y="23378"/>
                    <a:pt x="28563" y="21371"/>
                  </a:cubicBezTo>
                  <a:cubicBezTo>
                    <a:pt x="29743" y="19365"/>
                    <a:pt x="30485" y="17055"/>
                    <a:pt x="30372" y="14730"/>
                  </a:cubicBezTo>
                  <a:lnTo>
                    <a:pt x="30372" y="14730"/>
                  </a:lnTo>
                  <a:cubicBezTo>
                    <a:pt x="29463" y="14771"/>
                    <a:pt x="28026" y="14791"/>
                    <a:pt x="27145" y="15013"/>
                  </a:cubicBezTo>
                  <a:cubicBezTo>
                    <a:pt x="29936" y="10621"/>
                    <a:pt x="31336" y="5245"/>
                    <a:pt x="31531" y="46"/>
                  </a:cubicBezTo>
                  <a:cubicBezTo>
                    <a:pt x="31314" y="15"/>
                    <a:pt x="31097" y="1"/>
                    <a:pt x="308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072;p57"/>
            <p:cNvSpPr/>
            <p:nvPr/>
          </p:nvSpPr>
          <p:spPr>
            <a:xfrm rot="-4195431" flipH="1">
              <a:off x="7332872" y="-303647"/>
              <a:ext cx="599412" cy="770437"/>
            </a:xfrm>
            <a:custGeom>
              <a:avLst/>
              <a:gdLst/>
              <a:ahLst/>
              <a:cxnLst/>
              <a:rect l="l" t="t" r="r" b="b"/>
              <a:pathLst>
                <a:path w="30222" h="38845" extrusionOk="0">
                  <a:moveTo>
                    <a:pt x="30017" y="1"/>
                  </a:moveTo>
                  <a:cubicBezTo>
                    <a:pt x="29968" y="1"/>
                    <a:pt x="29920" y="19"/>
                    <a:pt x="29884" y="56"/>
                  </a:cubicBezTo>
                  <a:cubicBezTo>
                    <a:pt x="25456" y="4536"/>
                    <a:pt x="21122" y="9110"/>
                    <a:pt x="16944" y="13826"/>
                  </a:cubicBezTo>
                  <a:cubicBezTo>
                    <a:pt x="16894" y="13139"/>
                    <a:pt x="16841" y="12452"/>
                    <a:pt x="16796" y="11765"/>
                  </a:cubicBezTo>
                  <a:cubicBezTo>
                    <a:pt x="16644" y="9686"/>
                    <a:pt x="16563" y="7341"/>
                    <a:pt x="16502" y="5245"/>
                  </a:cubicBezTo>
                  <a:cubicBezTo>
                    <a:pt x="16496" y="5139"/>
                    <a:pt x="16417" y="5086"/>
                    <a:pt x="16338" y="5086"/>
                  </a:cubicBezTo>
                  <a:cubicBezTo>
                    <a:pt x="16262" y="5086"/>
                    <a:pt x="16185" y="5136"/>
                    <a:pt x="16174" y="5236"/>
                  </a:cubicBezTo>
                  <a:cubicBezTo>
                    <a:pt x="15988" y="7325"/>
                    <a:pt x="16029" y="9442"/>
                    <a:pt x="16222" y="11528"/>
                  </a:cubicBezTo>
                  <a:cubicBezTo>
                    <a:pt x="16308" y="12429"/>
                    <a:pt x="16425" y="13333"/>
                    <a:pt x="16594" y="14221"/>
                  </a:cubicBezTo>
                  <a:cubicBezTo>
                    <a:pt x="15314" y="15671"/>
                    <a:pt x="14050" y="17135"/>
                    <a:pt x="12803" y="18613"/>
                  </a:cubicBezTo>
                  <a:cubicBezTo>
                    <a:pt x="12366" y="19133"/>
                    <a:pt x="11927" y="19662"/>
                    <a:pt x="11492" y="20194"/>
                  </a:cubicBezTo>
                  <a:cubicBezTo>
                    <a:pt x="11132" y="17263"/>
                    <a:pt x="10620" y="14349"/>
                    <a:pt x="9982" y="11466"/>
                  </a:cubicBezTo>
                  <a:cubicBezTo>
                    <a:pt x="9959" y="11379"/>
                    <a:pt x="9892" y="11339"/>
                    <a:pt x="9825" y="11339"/>
                  </a:cubicBezTo>
                  <a:cubicBezTo>
                    <a:pt x="9737" y="11339"/>
                    <a:pt x="9648" y="11407"/>
                    <a:pt x="9657" y="11522"/>
                  </a:cubicBezTo>
                  <a:cubicBezTo>
                    <a:pt x="9827" y="13086"/>
                    <a:pt x="10064" y="14637"/>
                    <a:pt x="10318" y="16189"/>
                  </a:cubicBezTo>
                  <a:cubicBezTo>
                    <a:pt x="10444" y="16948"/>
                    <a:pt x="10586" y="17751"/>
                    <a:pt x="10729" y="18509"/>
                  </a:cubicBezTo>
                  <a:cubicBezTo>
                    <a:pt x="10861" y="19210"/>
                    <a:pt x="11001" y="19911"/>
                    <a:pt x="11158" y="20608"/>
                  </a:cubicBezTo>
                  <a:cubicBezTo>
                    <a:pt x="10573" y="21331"/>
                    <a:pt x="9998" y="22062"/>
                    <a:pt x="9444" y="22794"/>
                  </a:cubicBezTo>
                  <a:cubicBezTo>
                    <a:pt x="7968" y="24744"/>
                    <a:pt x="6572" y="26757"/>
                    <a:pt x="5267" y="28827"/>
                  </a:cubicBezTo>
                  <a:cubicBezTo>
                    <a:pt x="4942" y="26407"/>
                    <a:pt x="4422" y="24014"/>
                    <a:pt x="3733" y="21673"/>
                  </a:cubicBezTo>
                  <a:cubicBezTo>
                    <a:pt x="3705" y="21593"/>
                    <a:pt x="3641" y="21558"/>
                    <a:pt x="3578" y="21558"/>
                  </a:cubicBezTo>
                  <a:cubicBezTo>
                    <a:pt x="3487" y="21558"/>
                    <a:pt x="3397" y="21629"/>
                    <a:pt x="3412" y="21747"/>
                  </a:cubicBezTo>
                  <a:cubicBezTo>
                    <a:pt x="3509" y="22392"/>
                    <a:pt x="3625" y="23030"/>
                    <a:pt x="3744" y="23670"/>
                  </a:cubicBezTo>
                  <a:cubicBezTo>
                    <a:pt x="4107" y="25561"/>
                    <a:pt x="4483" y="27451"/>
                    <a:pt x="4959" y="29320"/>
                  </a:cubicBezTo>
                  <a:cubicBezTo>
                    <a:pt x="3119" y="32287"/>
                    <a:pt x="1467" y="35372"/>
                    <a:pt x="46" y="38558"/>
                  </a:cubicBezTo>
                  <a:cubicBezTo>
                    <a:pt x="1" y="38659"/>
                    <a:pt x="44" y="38778"/>
                    <a:pt x="144" y="38825"/>
                  </a:cubicBezTo>
                  <a:cubicBezTo>
                    <a:pt x="172" y="38838"/>
                    <a:pt x="202" y="38845"/>
                    <a:pt x="232" y="38845"/>
                  </a:cubicBezTo>
                  <a:cubicBezTo>
                    <a:pt x="308" y="38845"/>
                    <a:pt x="381" y="38802"/>
                    <a:pt x="416" y="38729"/>
                  </a:cubicBezTo>
                  <a:cubicBezTo>
                    <a:pt x="1475" y="36511"/>
                    <a:pt x="2632" y="34341"/>
                    <a:pt x="3876" y="32224"/>
                  </a:cubicBezTo>
                  <a:cubicBezTo>
                    <a:pt x="4277" y="32246"/>
                    <a:pt x="4678" y="32256"/>
                    <a:pt x="5081" y="32256"/>
                  </a:cubicBezTo>
                  <a:cubicBezTo>
                    <a:pt x="6410" y="32256"/>
                    <a:pt x="7745" y="32141"/>
                    <a:pt x="9055" y="31941"/>
                  </a:cubicBezTo>
                  <a:cubicBezTo>
                    <a:pt x="11905" y="31484"/>
                    <a:pt x="14730" y="30590"/>
                    <a:pt x="17272" y="29213"/>
                  </a:cubicBezTo>
                  <a:cubicBezTo>
                    <a:pt x="17353" y="29168"/>
                    <a:pt x="17389" y="29069"/>
                    <a:pt x="17351" y="28983"/>
                  </a:cubicBezTo>
                  <a:cubicBezTo>
                    <a:pt x="17321" y="28916"/>
                    <a:pt x="17255" y="28876"/>
                    <a:pt x="17186" y="28876"/>
                  </a:cubicBezTo>
                  <a:cubicBezTo>
                    <a:pt x="17162" y="28876"/>
                    <a:pt x="17138" y="28881"/>
                    <a:pt x="17115" y="28891"/>
                  </a:cubicBezTo>
                  <a:cubicBezTo>
                    <a:pt x="16069" y="29351"/>
                    <a:pt x="15006" y="29768"/>
                    <a:pt x="13927" y="30133"/>
                  </a:cubicBezTo>
                  <a:cubicBezTo>
                    <a:pt x="10758" y="31199"/>
                    <a:pt x="7418" y="31783"/>
                    <a:pt x="4077" y="31888"/>
                  </a:cubicBezTo>
                  <a:cubicBezTo>
                    <a:pt x="5768" y="29038"/>
                    <a:pt x="7621" y="26286"/>
                    <a:pt x="9615" y="23641"/>
                  </a:cubicBezTo>
                  <a:cubicBezTo>
                    <a:pt x="9775" y="23612"/>
                    <a:pt x="10031" y="23565"/>
                    <a:pt x="10031" y="23565"/>
                  </a:cubicBezTo>
                  <a:cubicBezTo>
                    <a:pt x="10723" y="23439"/>
                    <a:pt x="11507" y="23285"/>
                    <a:pt x="12195" y="23137"/>
                  </a:cubicBezTo>
                  <a:cubicBezTo>
                    <a:pt x="17043" y="22073"/>
                    <a:pt x="21791" y="20493"/>
                    <a:pt x="26274" y="18355"/>
                  </a:cubicBezTo>
                  <a:cubicBezTo>
                    <a:pt x="26358" y="18314"/>
                    <a:pt x="26399" y="18214"/>
                    <a:pt x="26363" y="18125"/>
                  </a:cubicBezTo>
                  <a:cubicBezTo>
                    <a:pt x="26335" y="18055"/>
                    <a:pt x="26267" y="18013"/>
                    <a:pt x="26195" y="18013"/>
                  </a:cubicBezTo>
                  <a:cubicBezTo>
                    <a:pt x="26173" y="18013"/>
                    <a:pt x="26150" y="18017"/>
                    <a:pt x="26129" y="18025"/>
                  </a:cubicBezTo>
                  <a:cubicBezTo>
                    <a:pt x="24771" y="18574"/>
                    <a:pt x="23408" y="19105"/>
                    <a:pt x="22036" y="19606"/>
                  </a:cubicBezTo>
                  <a:cubicBezTo>
                    <a:pt x="21379" y="19847"/>
                    <a:pt x="20630" y="20114"/>
                    <a:pt x="19968" y="20338"/>
                  </a:cubicBezTo>
                  <a:cubicBezTo>
                    <a:pt x="17910" y="21047"/>
                    <a:pt x="15783" y="21694"/>
                    <a:pt x="13681" y="22263"/>
                  </a:cubicBezTo>
                  <a:cubicBezTo>
                    <a:pt x="12455" y="22600"/>
                    <a:pt x="11185" y="22908"/>
                    <a:pt x="9941" y="23213"/>
                  </a:cubicBezTo>
                  <a:cubicBezTo>
                    <a:pt x="10256" y="22799"/>
                    <a:pt x="10575" y="22389"/>
                    <a:pt x="10897" y="21983"/>
                  </a:cubicBezTo>
                  <a:cubicBezTo>
                    <a:pt x="12312" y="20191"/>
                    <a:pt x="13800" y="18448"/>
                    <a:pt x="15283" y="16709"/>
                  </a:cubicBezTo>
                  <a:cubicBezTo>
                    <a:pt x="16812" y="14934"/>
                    <a:pt x="18361" y="13175"/>
                    <a:pt x="19924" y="11429"/>
                  </a:cubicBezTo>
                  <a:cubicBezTo>
                    <a:pt x="21207" y="11114"/>
                    <a:pt x="22923" y="10652"/>
                    <a:pt x="24161" y="10331"/>
                  </a:cubicBezTo>
                  <a:cubicBezTo>
                    <a:pt x="25623" y="9943"/>
                    <a:pt x="27158" y="9549"/>
                    <a:pt x="28611" y="9132"/>
                  </a:cubicBezTo>
                  <a:cubicBezTo>
                    <a:pt x="28697" y="9107"/>
                    <a:pt x="28752" y="9022"/>
                    <a:pt x="28738" y="8932"/>
                  </a:cubicBezTo>
                  <a:cubicBezTo>
                    <a:pt x="28723" y="8843"/>
                    <a:pt x="28648" y="8779"/>
                    <a:pt x="28561" y="8779"/>
                  </a:cubicBezTo>
                  <a:cubicBezTo>
                    <a:pt x="28551" y="8779"/>
                    <a:pt x="28541" y="8780"/>
                    <a:pt x="28532" y="8781"/>
                  </a:cubicBezTo>
                  <a:cubicBezTo>
                    <a:pt x="25780" y="9248"/>
                    <a:pt x="23056" y="9958"/>
                    <a:pt x="20419" y="10878"/>
                  </a:cubicBezTo>
                  <a:cubicBezTo>
                    <a:pt x="23618" y="7317"/>
                    <a:pt x="26878" y="3809"/>
                    <a:pt x="30156" y="319"/>
                  </a:cubicBezTo>
                  <a:cubicBezTo>
                    <a:pt x="30222" y="242"/>
                    <a:pt x="30220" y="127"/>
                    <a:pt x="30148" y="54"/>
                  </a:cubicBezTo>
                  <a:cubicBezTo>
                    <a:pt x="30112" y="19"/>
                    <a:pt x="30064" y="1"/>
                    <a:pt x="300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73" name="Google Shape;3073;p57"/>
          <p:cNvGrpSpPr/>
          <p:nvPr/>
        </p:nvGrpSpPr>
        <p:grpSpPr>
          <a:xfrm>
            <a:off x="5026107" y="4214752"/>
            <a:ext cx="1515407" cy="1231267"/>
            <a:chOff x="5026107" y="4214752"/>
            <a:chExt cx="1515407" cy="1231267"/>
          </a:xfrm>
        </p:grpSpPr>
        <p:sp>
          <p:nvSpPr>
            <p:cNvPr id="3074" name="Google Shape;3074;p57"/>
            <p:cNvSpPr/>
            <p:nvPr/>
          </p:nvSpPr>
          <p:spPr>
            <a:xfrm rot="3598878">
              <a:off x="5475486" y="4133446"/>
              <a:ext cx="616649" cy="1393880"/>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5" name="Google Shape;3075;p57"/>
            <p:cNvSpPr/>
            <p:nvPr/>
          </p:nvSpPr>
          <p:spPr>
            <a:xfrm rot="3598878">
              <a:off x="6145600" y="4420825"/>
              <a:ext cx="155481" cy="31493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6" name="Google Shape;3076;p57"/>
            <p:cNvSpPr/>
            <p:nvPr/>
          </p:nvSpPr>
          <p:spPr>
            <a:xfrm rot="3598878">
              <a:off x="5934697" y="4665246"/>
              <a:ext cx="236798" cy="248025"/>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3077;p57"/>
            <p:cNvSpPr/>
            <p:nvPr/>
          </p:nvSpPr>
          <p:spPr>
            <a:xfrm rot="3598878">
              <a:off x="5863658" y="4400542"/>
              <a:ext cx="205166" cy="236373"/>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3078;p57"/>
            <p:cNvSpPr/>
            <p:nvPr/>
          </p:nvSpPr>
          <p:spPr>
            <a:xfrm rot="3598878">
              <a:off x="5680415" y="4546156"/>
              <a:ext cx="228021" cy="253776"/>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3079;p57"/>
            <p:cNvSpPr/>
            <p:nvPr/>
          </p:nvSpPr>
          <p:spPr>
            <a:xfrm rot="3598878">
              <a:off x="5774805" y="4792658"/>
              <a:ext cx="192364" cy="26945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3080;p57"/>
            <p:cNvSpPr/>
            <p:nvPr/>
          </p:nvSpPr>
          <p:spPr>
            <a:xfrm rot="3598878">
              <a:off x="5477462" y="4770866"/>
              <a:ext cx="223470" cy="23199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3081;p57"/>
            <p:cNvSpPr/>
            <p:nvPr/>
          </p:nvSpPr>
          <p:spPr>
            <a:xfrm rot="3598878">
              <a:off x="5641311" y="4966347"/>
              <a:ext cx="146254" cy="275155"/>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2" name="Google Shape;3082;p57"/>
            <p:cNvSpPr/>
            <p:nvPr/>
          </p:nvSpPr>
          <p:spPr>
            <a:xfrm rot="3598878">
              <a:off x="5504586" y="4261302"/>
              <a:ext cx="494650" cy="1228022"/>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 name="TextBox 119">
            <a:extLst>
              <a:ext uri="{FF2B5EF4-FFF2-40B4-BE49-F238E27FC236}">
                <a16:creationId xmlns:a16="http://schemas.microsoft.com/office/drawing/2014/main" id="{B50799C7-B0FD-4594-ABDF-0ABC2BE3605C}"/>
              </a:ext>
            </a:extLst>
          </p:cNvPr>
          <p:cNvSpPr txBox="1"/>
          <p:nvPr/>
        </p:nvSpPr>
        <p:spPr>
          <a:xfrm>
            <a:off x="765001" y="1485489"/>
            <a:ext cx="7552241" cy="18249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993825"/>
                </a:solidFill>
                <a:effectLst/>
                <a:uLnTx/>
                <a:uFillTx/>
              </a:rPr>
              <a:t>HẸN GẶP LẠI CÁC EM TRONG TIẾT HỌC SAU!</a:t>
            </a:r>
          </a:p>
        </p:txBody>
      </p:sp>
      <p:sp>
        <p:nvSpPr>
          <p:cNvPr id="121" name="Google Shape;410;p18">
            <a:extLst>
              <a:ext uri="{FF2B5EF4-FFF2-40B4-BE49-F238E27FC236}">
                <a16:creationId xmlns:a16="http://schemas.microsoft.com/office/drawing/2014/main" id="{7585AA24-3C77-4BE3-9CE0-EF0F5A991C14}"/>
              </a:ext>
            </a:extLst>
          </p:cNvPr>
          <p:cNvSpPr/>
          <p:nvPr/>
        </p:nvSpPr>
        <p:spPr>
          <a:xfrm>
            <a:off x="-95467" y="4205799"/>
            <a:ext cx="2728866" cy="974365"/>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rgbClr val="B0D6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3" name="Google Shape;2973;p57"/>
          <p:cNvGrpSpPr/>
          <p:nvPr/>
        </p:nvGrpSpPr>
        <p:grpSpPr>
          <a:xfrm>
            <a:off x="85035" y="3182995"/>
            <a:ext cx="1702715" cy="1809276"/>
            <a:chOff x="6375700" y="1984675"/>
            <a:chExt cx="2814870" cy="2991033"/>
          </a:xfrm>
        </p:grpSpPr>
        <p:sp>
          <p:nvSpPr>
            <p:cNvPr id="2974" name="Google Shape;2974;p57"/>
            <p:cNvSpPr/>
            <p:nvPr/>
          </p:nvSpPr>
          <p:spPr>
            <a:xfrm>
              <a:off x="8052570" y="1984675"/>
              <a:ext cx="74630" cy="86115"/>
            </a:xfrm>
            <a:custGeom>
              <a:avLst/>
              <a:gdLst/>
              <a:ahLst/>
              <a:cxnLst/>
              <a:rect l="l" t="t" r="r" b="b"/>
              <a:pathLst>
                <a:path w="1618" h="1867" extrusionOk="0">
                  <a:moveTo>
                    <a:pt x="1045" y="1"/>
                  </a:moveTo>
                  <a:cubicBezTo>
                    <a:pt x="992" y="1"/>
                    <a:pt x="937" y="13"/>
                    <a:pt x="889" y="36"/>
                  </a:cubicBezTo>
                  <a:cubicBezTo>
                    <a:pt x="771" y="92"/>
                    <a:pt x="686" y="198"/>
                    <a:pt x="608" y="302"/>
                  </a:cubicBezTo>
                  <a:cubicBezTo>
                    <a:pt x="431" y="538"/>
                    <a:pt x="271" y="786"/>
                    <a:pt x="130" y="1046"/>
                  </a:cubicBezTo>
                  <a:cubicBezTo>
                    <a:pt x="63" y="1166"/>
                    <a:pt x="0" y="1307"/>
                    <a:pt x="44" y="1438"/>
                  </a:cubicBezTo>
                  <a:cubicBezTo>
                    <a:pt x="91" y="1576"/>
                    <a:pt x="241" y="1647"/>
                    <a:pt x="380" y="1694"/>
                  </a:cubicBezTo>
                  <a:cubicBezTo>
                    <a:pt x="542" y="1748"/>
                    <a:pt x="861" y="1866"/>
                    <a:pt x="1116" y="1866"/>
                  </a:cubicBezTo>
                  <a:cubicBezTo>
                    <a:pt x="1267" y="1866"/>
                    <a:pt x="1395" y="1825"/>
                    <a:pt x="1456" y="1706"/>
                  </a:cubicBezTo>
                  <a:cubicBezTo>
                    <a:pt x="1618" y="1384"/>
                    <a:pt x="1389" y="643"/>
                    <a:pt x="1329" y="303"/>
                  </a:cubicBezTo>
                  <a:cubicBezTo>
                    <a:pt x="1316" y="226"/>
                    <a:pt x="1301" y="145"/>
                    <a:pt x="1249" y="86"/>
                  </a:cubicBezTo>
                  <a:cubicBezTo>
                    <a:pt x="1199" y="27"/>
                    <a:pt x="1123" y="1"/>
                    <a:pt x="10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5" name="Google Shape;2975;p57"/>
            <p:cNvSpPr/>
            <p:nvPr/>
          </p:nvSpPr>
          <p:spPr>
            <a:xfrm>
              <a:off x="6375700" y="2895713"/>
              <a:ext cx="2812241" cy="835923"/>
            </a:xfrm>
            <a:custGeom>
              <a:avLst/>
              <a:gdLst/>
              <a:ahLst/>
              <a:cxnLst/>
              <a:rect l="l" t="t" r="r" b="b"/>
              <a:pathLst>
                <a:path w="60970" h="18123" extrusionOk="0">
                  <a:moveTo>
                    <a:pt x="12133" y="0"/>
                  </a:moveTo>
                  <a:cubicBezTo>
                    <a:pt x="2786" y="0"/>
                    <a:pt x="0" y="2150"/>
                    <a:pt x="0" y="2150"/>
                  </a:cubicBezTo>
                  <a:cubicBezTo>
                    <a:pt x="30555" y="17782"/>
                    <a:pt x="58432" y="18123"/>
                    <a:pt x="60806" y="18123"/>
                  </a:cubicBezTo>
                  <a:cubicBezTo>
                    <a:pt x="60914" y="18123"/>
                    <a:pt x="60970" y="18122"/>
                    <a:pt x="60970" y="18122"/>
                  </a:cubicBezTo>
                  <a:cubicBezTo>
                    <a:pt x="60970" y="18122"/>
                    <a:pt x="58613" y="7489"/>
                    <a:pt x="32522" y="2339"/>
                  </a:cubicBezTo>
                  <a:cubicBezTo>
                    <a:pt x="23605" y="579"/>
                    <a:pt x="16985" y="0"/>
                    <a:pt x="12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6" name="Google Shape;2976;p57"/>
            <p:cNvSpPr/>
            <p:nvPr/>
          </p:nvSpPr>
          <p:spPr>
            <a:xfrm>
              <a:off x="7386001" y="2791098"/>
              <a:ext cx="559727" cy="1863681"/>
            </a:xfrm>
            <a:custGeom>
              <a:avLst/>
              <a:gdLst/>
              <a:ahLst/>
              <a:cxnLst/>
              <a:rect l="l" t="t" r="r" b="b"/>
              <a:pathLst>
                <a:path w="12135" h="40405" extrusionOk="0">
                  <a:moveTo>
                    <a:pt x="11897" y="0"/>
                  </a:moveTo>
                  <a:cubicBezTo>
                    <a:pt x="11806" y="0"/>
                    <a:pt x="11721" y="59"/>
                    <a:pt x="11693" y="150"/>
                  </a:cubicBezTo>
                  <a:cubicBezTo>
                    <a:pt x="10798" y="3017"/>
                    <a:pt x="9542" y="7197"/>
                    <a:pt x="8668" y="10107"/>
                  </a:cubicBezTo>
                  <a:cubicBezTo>
                    <a:pt x="5740" y="19946"/>
                    <a:pt x="2744" y="30211"/>
                    <a:pt x="33" y="40110"/>
                  </a:cubicBezTo>
                  <a:cubicBezTo>
                    <a:pt x="1" y="40231"/>
                    <a:pt x="67" y="40356"/>
                    <a:pt x="188" y="40394"/>
                  </a:cubicBezTo>
                  <a:cubicBezTo>
                    <a:pt x="212" y="40401"/>
                    <a:pt x="235" y="40404"/>
                    <a:pt x="259" y="40404"/>
                  </a:cubicBezTo>
                  <a:cubicBezTo>
                    <a:pt x="358" y="40404"/>
                    <a:pt x="449" y="40341"/>
                    <a:pt x="480" y="40241"/>
                  </a:cubicBezTo>
                  <a:cubicBezTo>
                    <a:pt x="1377" y="37374"/>
                    <a:pt x="2628" y="33193"/>
                    <a:pt x="3500" y="30281"/>
                  </a:cubicBezTo>
                  <a:cubicBezTo>
                    <a:pt x="6417" y="20438"/>
                    <a:pt x="9395" y="10168"/>
                    <a:pt x="12104" y="269"/>
                  </a:cubicBezTo>
                  <a:cubicBezTo>
                    <a:pt x="12134" y="160"/>
                    <a:pt x="12072" y="44"/>
                    <a:pt x="11961" y="10"/>
                  </a:cubicBezTo>
                  <a:cubicBezTo>
                    <a:pt x="11940" y="3"/>
                    <a:pt x="11918" y="0"/>
                    <a:pt x="118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7" name="Google Shape;2977;p57"/>
            <p:cNvSpPr/>
            <p:nvPr/>
          </p:nvSpPr>
          <p:spPr>
            <a:xfrm>
              <a:off x="6863392" y="4310817"/>
              <a:ext cx="671396" cy="664892"/>
            </a:xfrm>
            <a:custGeom>
              <a:avLst/>
              <a:gdLst/>
              <a:ahLst/>
              <a:cxnLst/>
              <a:rect l="l" t="t" r="r" b="b"/>
              <a:pathLst>
                <a:path w="14556" h="14415" extrusionOk="0">
                  <a:moveTo>
                    <a:pt x="13302" y="0"/>
                  </a:moveTo>
                  <a:cubicBezTo>
                    <a:pt x="12811" y="0"/>
                    <a:pt x="12361" y="324"/>
                    <a:pt x="12222" y="821"/>
                  </a:cubicBezTo>
                  <a:lnTo>
                    <a:pt x="12191" y="929"/>
                  </a:lnTo>
                  <a:cubicBezTo>
                    <a:pt x="10583" y="6642"/>
                    <a:pt x="9063" y="12040"/>
                    <a:pt x="5708" y="12162"/>
                  </a:cubicBezTo>
                  <a:cubicBezTo>
                    <a:pt x="5643" y="12164"/>
                    <a:pt x="5578" y="12165"/>
                    <a:pt x="5515" y="12165"/>
                  </a:cubicBezTo>
                  <a:cubicBezTo>
                    <a:pt x="4489" y="12165"/>
                    <a:pt x="3759" y="11863"/>
                    <a:pt x="3290" y="11243"/>
                  </a:cubicBezTo>
                  <a:cubicBezTo>
                    <a:pt x="2372" y="10028"/>
                    <a:pt x="2405" y="7592"/>
                    <a:pt x="3382" y="4563"/>
                  </a:cubicBezTo>
                  <a:cubicBezTo>
                    <a:pt x="3572" y="3972"/>
                    <a:pt x="3248" y="3338"/>
                    <a:pt x="2657" y="3147"/>
                  </a:cubicBezTo>
                  <a:cubicBezTo>
                    <a:pt x="2542" y="3110"/>
                    <a:pt x="2426" y="3093"/>
                    <a:pt x="2312" y="3093"/>
                  </a:cubicBezTo>
                  <a:cubicBezTo>
                    <a:pt x="1837" y="3093"/>
                    <a:pt x="1395" y="3396"/>
                    <a:pt x="1242" y="3873"/>
                  </a:cubicBezTo>
                  <a:cubicBezTo>
                    <a:pt x="0" y="7723"/>
                    <a:pt x="89" y="10740"/>
                    <a:pt x="1496" y="12602"/>
                  </a:cubicBezTo>
                  <a:cubicBezTo>
                    <a:pt x="2087" y="13382"/>
                    <a:pt x="3176" y="14284"/>
                    <a:pt x="5087" y="14402"/>
                  </a:cubicBezTo>
                  <a:cubicBezTo>
                    <a:pt x="5221" y="14410"/>
                    <a:pt x="5360" y="14414"/>
                    <a:pt x="5504" y="14414"/>
                  </a:cubicBezTo>
                  <a:cubicBezTo>
                    <a:pt x="5597" y="14414"/>
                    <a:pt x="5693" y="14413"/>
                    <a:pt x="5790" y="14409"/>
                  </a:cubicBezTo>
                  <a:cubicBezTo>
                    <a:pt x="10785" y="14228"/>
                    <a:pt x="12601" y="7777"/>
                    <a:pt x="14355" y="1538"/>
                  </a:cubicBezTo>
                  <a:lnTo>
                    <a:pt x="14387" y="1430"/>
                  </a:lnTo>
                  <a:cubicBezTo>
                    <a:pt x="14556" y="832"/>
                    <a:pt x="14206" y="211"/>
                    <a:pt x="13609" y="43"/>
                  </a:cubicBezTo>
                  <a:cubicBezTo>
                    <a:pt x="13506" y="14"/>
                    <a:pt x="13403" y="0"/>
                    <a:pt x="133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57"/>
            <p:cNvSpPr/>
            <p:nvPr/>
          </p:nvSpPr>
          <p:spPr>
            <a:xfrm>
              <a:off x="6375700" y="2020746"/>
              <a:ext cx="2814870" cy="1710868"/>
            </a:xfrm>
            <a:custGeom>
              <a:avLst/>
              <a:gdLst/>
              <a:ahLst/>
              <a:cxnLst/>
              <a:rect l="l" t="t" r="r" b="b"/>
              <a:pathLst>
                <a:path w="61027" h="37092" extrusionOk="0">
                  <a:moveTo>
                    <a:pt x="30877" y="0"/>
                  </a:moveTo>
                  <a:cubicBezTo>
                    <a:pt x="10118" y="0"/>
                    <a:pt x="1" y="21117"/>
                    <a:pt x="1" y="21117"/>
                  </a:cubicBezTo>
                  <a:cubicBezTo>
                    <a:pt x="1" y="21117"/>
                    <a:pt x="1" y="21117"/>
                    <a:pt x="1" y="21117"/>
                  </a:cubicBezTo>
                  <a:cubicBezTo>
                    <a:pt x="929" y="20753"/>
                    <a:pt x="1916" y="20536"/>
                    <a:pt x="2913" y="20476"/>
                  </a:cubicBezTo>
                  <a:cubicBezTo>
                    <a:pt x="3119" y="20464"/>
                    <a:pt x="3326" y="20458"/>
                    <a:pt x="3532" y="20458"/>
                  </a:cubicBezTo>
                  <a:cubicBezTo>
                    <a:pt x="4313" y="20458"/>
                    <a:pt x="5093" y="20539"/>
                    <a:pt x="5867" y="20647"/>
                  </a:cubicBezTo>
                  <a:cubicBezTo>
                    <a:pt x="10193" y="21251"/>
                    <a:pt x="14709" y="22772"/>
                    <a:pt x="18499" y="24948"/>
                  </a:cubicBezTo>
                  <a:cubicBezTo>
                    <a:pt x="20600" y="24060"/>
                    <a:pt x="22878" y="23655"/>
                    <a:pt x="25165" y="23655"/>
                  </a:cubicBezTo>
                  <a:cubicBezTo>
                    <a:pt x="26544" y="23655"/>
                    <a:pt x="27927" y="23802"/>
                    <a:pt x="29275" y="24080"/>
                  </a:cubicBezTo>
                  <a:cubicBezTo>
                    <a:pt x="32858" y="24819"/>
                    <a:pt x="36692" y="26318"/>
                    <a:pt x="39723" y="28367"/>
                  </a:cubicBezTo>
                  <a:cubicBezTo>
                    <a:pt x="40373" y="28325"/>
                    <a:pt x="41009" y="28304"/>
                    <a:pt x="41632" y="28304"/>
                  </a:cubicBezTo>
                  <a:cubicBezTo>
                    <a:pt x="52801" y="28304"/>
                    <a:pt x="59589" y="34801"/>
                    <a:pt x="60970" y="37091"/>
                  </a:cubicBezTo>
                  <a:cubicBezTo>
                    <a:pt x="61026" y="36909"/>
                    <a:pt x="60842" y="34573"/>
                    <a:pt x="60829" y="34397"/>
                  </a:cubicBezTo>
                  <a:cubicBezTo>
                    <a:pt x="60247" y="26914"/>
                    <a:pt x="59427" y="21993"/>
                    <a:pt x="56175" y="15228"/>
                  </a:cubicBezTo>
                  <a:cubicBezTo>
                    <a:pt x="52923" y="8464"/>
                    <a:pt x="46874" y="3128"/>
                    <a:pt x="39622" y="1192"/>
                  </a:cubicBezTo>
                  <a:cubicBezTo>
                    <a:pt x="36522" y="365"/>
                    <a:pt x="33607" y="0"/>
                    <a:pt x="308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79" name="Google Shape;2979;p57"/>
            <p:cNvGrpSpPr/>
            <p:nvPr/>
          </p:nvGrpSpPr>
          <p:grpSpPr>
            <a:xfrm>
              <a:off x="7226266" y="2090396"/>
              <a:ext cx="1125474" cy="1145423"/>
              <a:chOff x="7226266" y="2090396"/>
              <a:chExt cx="1125474" cy="1145423"/>
            </a:xfrm>
          </p:grpSpPr>
          <p:sp>
            <p:nvSpPr>
              <p:cNvPr id="2980" name="Google Shape;2980;p57"/>
              <p:cNvSpPr/>
              <p:nvPr/>
            </p:nvSpPr>
            <p:spPr>
              <a:xfrm>
                <a:off x="8171944" y="2119087"/>
                <a:ext cx="179795" cy="1116732"/>
              </a:xfrm>
              <a:custGeom>
                <a:avLst/>
                <a:gdLst/>
                <a:ahLst/>
                <a:cxnLst/>
                <a:rect l="l" t="t" r="r" b="b"/>
                <a:pathLst>
                  <a:path w="3898" h="24211" extrusionOk="0">
                    <a:moveTo>
                      <a:pt x="0" y="1"/>
                    </a:moveTo>
                    <a:cubicBezTo>
                      <a:pt x="2557" y="6705"/>
                      <a:pt x="3433" y="14065"/>
                      <a:pt x="2425" y="21172"/>
                    </a:cubicBezTo>
                    <a:cubicBezTo>
                      <a:pt x="2302" y="22060"/>
                      <a:pt x="2068" y="23347"/>
                      <a:pt x="1899" y="24210"/>
                    </a:cubicBezTo>
                    <a:cubicBezTo>
                      <a:pt x="2141" y="23362"/>
                      <a:pt x="2433" y="22072"/>
                      <a:pt x="2606" y="21201"/>
                    </a:cubicBezTo>
                    <a:cubicBezTo>
                      <a:pt x="3898" y="14097"/>
                      <a:pt x="3017" y="6569"/>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1" name="Google Shape;2981;p57"/>
              <p:cNvSpPr/>
              <p:nvPr/>
            </p:nvSpPr>
            <p:spPr>
              <a:xfrm>
                <a:off x="7226266" y="2090396"/>
                <a:ext cx="711432" cy="972131"/>
              </a:xfrm>
              <a:custGeom>
                <a:avLst/>
                <a:gdLst/>
                <a:ahLst/>
                <a:cxnLst/>
                <a:rect l="l" t="t" r="r" b="b"/>
                <a:pathLst>
                  <a:path w="15424" h="21076" extrusionOk="0">
                    <a:moveTo>
                      <a:pt x="15424" y="1"/>
                    </a:moveTo>
                    <a:lnTo>
                      <a:pt x="15424" y="1"/>
                    </a:lnTo>
                    <a:cubicBezTo>
                      <a:pt x="8478" y="3757"/>
                      <a:pt x="3641" y="10558"/>
                      <a:pt x="1014" y="17888"/>
                    </a:cubicBezTo>
                    <a:cubicBezTo>
                      <a:pt x="637" y="18939"/>
                      <a:pt x="301" y="20002"/>
                      <a:pt x="1" y="21076"/>
                    </a:cubicBezTo>
                    <a:cubicBezTo>
                      <a:pt x="377" y="20042"/>
                      <a:pt x="756" y="18966"/>
                      <a:pt x="1185" y="17955"/>
                    </a:cubicBezTo>
                    <a:cubicBezTo>
                      <a:pt x="4066" y="10761"/>
                      <a:pt x="8773" y="4140"/>
                      <a:pt x="154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37679128"/>
      </p:ext>
    </p:extLst>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315" name="Google Shape;1315;p41"/>
          <p:cNvSpPr/>
          <p:nvPr/>
        </p:nvSpPr>
        <p:spPr>
          <a:xfrm>
            <a:off x="469900" y="795599"/>
            <a:ext cx="8278628" cy="3887857"/>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18" name="Google Shape;1318;p41"/>
          <p:cNvGrpSpPr/>
          <p:nvPr/>
        </p:nvGrpSpPr>
        <p:grpSpPr>
          <a:xfrm>
            <a:off x="6179551" y="3900454"/>
            <a:ext cx="1551486" cy="1614298"/>
            <a:chOff x="4766001" y="104804"/>
            <a:chExt cx="1551486" cy="1614298"/>
          </a:xfrm>
        </p:grpSpPr>
        <p:sp>
          <p:nvSpPr>
            <p:cNvPr id="1319" name="Google Shape;1319;p41"/>
            <p:cNvSpPr/>
            <p:nvPr/>
          </p:nvSpPr>
          <p:spPr>
            <a:xfrm rot="-10423524">
              <a:off x="4842151" y="176862"/>
              <a:ext cx="1399187" cy="1470183"/>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1"/>
            <p:cNvSpPr/>
            <p:nvPr/>
          </p:nvSpPr>
          <p:spPr>
            <a:xfrm rot="-10423524">
              <a:off x="4904919" y="236917"/>
              <a:ext cx="1276162" cy="1350579"/>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21" name="Google Shape;1321;p41"/>
            <p:cNvGrpSpPr/>
            <p:nvPr/>
          </p:nvGrpSpPr>
          <p:grpSpPr>
            <a:xfrm rot="-10423524">
              <a:off x="4926065" y="273184"/>
              <a:ext cx="1236263" cy="1300922"/>
              <a:chOff x="7703473" y="1149191"/>
              <a:chExt cx="2785894" cy="2931600"/>
            </a:xfrm>
          </p:grpSpPr>
          <p:sp>
            <p:nvSpPr>
              <p:cNvPr id="1322" name="Google Shape;1322;p41"/>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41"/>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41"/>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41"/>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41"/>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41"/>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41"/>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41"/>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41"/>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41"/>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41"/>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41"/>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41"/>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22" name="Google Shape;1222;p41"/>
          <p:cNvGrpSpPr/>
          <p:nvPr/>
        </p:nvGrpSpPr>
        <p:grpSpPr>
          <a:xfrm rot="10800000">
            <a:off x="469900" y="98879"/>
            <a:ext cx="1229322" cy="1248775"/>
            <a:chOff x="1571917" y="-205303"/>
            <a:chExt cx="1372624" cy="1394344"/>
          </a:xfrm>
        </p:grpSpPr>
        <p:sp>
          <p:nvSpPr>
            <p:cNvPr id="1223" name="Google Shape;1223;p41"/>
            <p:cNvSpPr/>
            <p:nvPr/>
          </p:nvSpPr>
          <p:spPr>
            <a:xfrm rot="-4626732">
              <a:off x="1673520" y="-78393"/>
              <a:ext cx="1169418" cy="1140525"/>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1"/>
            <p:cNvSpPr/>
            <p:nvPr/>
          </p:nvSpPr>
          <p:spPr>
            <a:xfrm rot="-4626732">
              <a:off x="1801463" y="64129"/>
              <a:ext cx="976458" cy="93887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225" name="Google Shape;1225;p41"/>
            <p:cNvGrpSpPr/>
            <p:nvPr/>
          </p:nvGrpSpPr>
          <p:grpSpPr>
            <a:xfrm rot="-4626732">
              <a:off x="1771201" y="-45367"/>
              <a:ext cx="848020" cy="844118"/>
              <a:chOff x="8178965" y="1620576"/>
              <a:chExt cx="2343797" cy="2333012"/>
            </a:xfrm>
          </p:grpSpPr>
          <p:sp>
            <p:nvSpPr>
              <p:cNvPr id="1226" name="Google Shape;1226;p41"/>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1"/>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41"/>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41"/>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1"/>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1"/>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1"/>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1"/>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41"/>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41"/>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41"/>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41"/>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41"/>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20" name="Google Shape;709;p39">
            <a:extLst>
              <a:ext uri="{FF2B5EF4-FFF2-40B4-BE49-F238E27FC236}">
                <a16:creationId xmlns:a16="http://schemas.microsoft.com/office/drawing/2014/main" id="{9A15B4B7-185A-44A1-B463-CD27B53890FC}"/>
              </a:ext>
            </a:extLst>
          </p:cNvPr>
          <p:cNvSpPr txBox="1">
            <a:spLocks/>
          </p:cNvSpPr>
          <p:nvPr/>
        </p:nvSpPr>
        <p:spPr>
          <a:xfrm>
            <a:off x="829658" y="1177903"/>
            <a:ext cx="7550700" cy="56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50000"/>
              </a:lnSpc>
              <a:spcBef>
                <a:spcPts val="0"/>
              </a:spcBef>
              <a:spcAft>
                <a:spcPts val="0"/>
              </a:spcAft>
              <a:buClr>
                <a:srgbClr val="222124"/>
              </a:buClr>
              <a:buSzPts val="3600"/>
              <a:buFont typeface="Hammersmith One"/>
              <a:buNone/>
              <a:tabLst/>
              <a:defRPr/>
            </a:pPr>
            <a:r>
              <a:rPr kumimoji="0" lang="vi-VN" sz="3600" b="1" i="0" u="none" strike="noStrike" kern="0" cap="none" spc="0" normalizeH="0" baseline="0" noProof="0" dirty="0">
                <a:ln>
                  <a:noFill/>
                </a:ln>
                <a:solidFill>
                  <a:srgbClr val="222124"/>
                </a:solidFill>
                <a:effectLst/>
                <a:uLnTx/>
                <a:uFillTx/>
                <a:latin typeface="Arial" panose="020B0604020202020204" pitchFamily="34" charset="0"/>
                <a:cs typeface="Hammersmith One"/>
                <a:sym typeface="Hammersmith One"/>
              </a:rPr>
              <a:t>CHỦ ĐỀ </a:t>
            </a:r>
            <a:r>
              <a:rPr kumimoji="0" lang="en-US" sz="3600" b="1" i="0" u="none" strike="noStrike" kern="0" cap="none" spc="0" normalizeH="0" baseline="0" noProof="0" dirty="0">
                <a:ln>
                  <a:noFill/>
                </a:ln>
                <a:solidFill>
                  <a:srgbClr val="222124"/>
                </a:solidFill>
                <a:effectLst/>
                <a:uLnTx/>
                <a:uFillTx/>
                <a:latin typeface="Arial" panose="020B0604020202020204" pitchFamily="34" charset="0"/>
                <a:cs typeface="Hammersmith One"/>
                <a:sym typeface="Hammersmith One"/>
              </a:rPr>
              <a:t>5</a:t>
            </a:r>
            <a:r>
              <a:rPr kumimoji="0" lang="vi-VN" sz="3600" b="1" i="0" u="none" strike="noStrike" kern="0" cap="none" spc="0" normalizeH="0" baseline="0" noProof="0" dirty="0">
                <a:ln>
                  <a:noFill/>
                </a:ln>
                <a:solidFill>
                  <a:srgbClr val="222124"/>
                </a:solidFill>
                <a:effectLst/>
                <a:uLnTx/>
                <a:uFillTx/>
                <a:latin typeface="Arial" panose="020B0604020202020204" pitchFamily="34" charset="0"/>
                <a:cs typeface="Hammersmith One"/>
                <a:sym typeface="Hammersmith One"/>
              </a:rPr>
              <a:t>: </a:t>
            </a:r>
            <a:r>
              <a:rPr kumimoji="0" lang="en-US" sz="3600" b="1" i="0" u="none" strike="noStrike" kern="0" cap="none" spc="0" normalizeH="0" baseline="0" noProof="0" dirty="0">
                <a:ln>
                  <a:noFill/>
                </a:ln>
                <a:solidFill>
                  <a:srgbClr val="222124"/>
                </a:solidFill>
                <a:effectLst/>
                <a:uLnTx/>
                <a:uFillTx/>
                <a:latin typeface="Arial" panose="020B0604020202020204" pitchFamily="34" charset="0"/>
                <a:cs typeface="Hammersmith One"/>
                <a:sym typeface="Hammersmith One"/>
              </a:rPr>
              <a:t>VẺ ĐẸP ĐẤT NƯỚC</a:t>
            </a:r>
            <a:endParaRPr kumimoji="0" lang="vi-VN" sz="3600" b="1" i="0" u="none" strike="noStrike" kern="0" cap="none" spc="0" normalizeH="0" baseline="0" noProof="0" dirty="0">
              <a:ln>
                <a:noFill/>
              </a:ln>
              <a:solidFill>
                <a:srgbClr val="222124"/>
              </a:solidFill>
              <a:effectLst/>
              <a:uLnTx/>
              <a:uFillTx/>
              <a:latin typeface="Arial" panose="020B0604020202020204" pitchFamily="34" charset="0"/>
              <a:cs typeface="Hammersmith One"/>
              <a:sym typeface="Hammersmith One"/>
            </a:endParaRPr>
          </a:p>
        </p:txBody>
      </p:sp>
      <p:sp>
        <p:nvSpPr>
          <p:cNvPr id="121" name="TextBox 120">
            <a:extLst>
              <a:ext uri="{FF2B5EF4-FFF2-40B4-BE49-F238E27FC236}">
                <a16:creationId xmlns:a16="http://schemas.microsoft.com/office/drawing/2014/main" id="{ADC11D6E-142A-475D-8D92-BBA881FBAB39}"/>
              </a:ext>
            </a:extLst>
          </p:cNvPr>
          <p:cNvSpPr txBox="1"/>
          <p:nvPr/>
        </p:nvSpPr>
        <p:spPr>
          <a:xfrm>
            <a:off x="1276091" y="2201436"/>
            <a:ext cx="6873411" cy="2124749"/>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54B8C4">
                    <a:lumMod val="50000"/>
                  </a:srgbClr>
                </a:solidFill>
                <a:effectLst/>
                <a:uLnTx/>
                <a:uFillTx/>
              </a:rPr>
              <a:t>Tuần 15 + 16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542D">
                    <a:lumMod val="75000"/>
                  </a:srgbClr>
                </a:solidFill>
                <a:effectLst/>
                <a:uLnTx/>
                <a:uFillTx/>
              </a:rPr>
              <a:t>ẤN T</a:t>
            </a:r>
            <a:r>
              <a:rPr lang="en-US" sz="3200" b="1" dirty="0">
                <a:solidFill>
                  <a:srgbClr val="FF542D">
                    <a:lumMod val="75000"/>
                  </a:srgbClr>
                </a:solidFill>
              </a:rPr>
              <a:t>ƯỢNG VỀ CẢNH QUAN THIÊN NHIÊN </a:t>
            </a:r>
            <a:endParaRPr kumimoji="0" lang="en-US" sz="3200" b="1" i="0" u="none" strike="noStrike" kern="0" cap="none" spc="0" normalizeH="0" baseline="0" noProof="0" dirty="0">
              <a:ln>
                <a:noFill/>
              </a:ln>
              <a:solidFill>
                <a:srgbClr val="FF542D">
                  <a:lumMod val="75000"/>
                </a:srgbClr>
              </a:solidFill>
              <a:effectLst/>
              <a:uLnTx/>
              <a:uFillTx/>
            </a:endParaRPr>
          </a:p>
        </p:txBody>
      </p:sp>
    </p:spTree>
    <p:extLst>
      <p:ext uri="{BB962C8B-B14F-4D97-AF65-F5344CB8AC3E}">
        <p14:creationId xmlns:p14="http://schemas.microsoft.com/office/powerpoint/2010/main" val="297769517"/>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grpSp>
        <p:nvGrpSpPr>
          <p:cNvPr id="1087" name="Google Shape;1087;p40"/>
          <p:cNvGrpSpPr/>
          <p:nvPr/>
        </p:nvGrpSpPr>
        <p:grpSpPr>
          <a:xfrm rot="9137184">
            <a:off x="2100741" y="1569449"/>
            <a:ext cx="841275" cy="563973"/>
            <a:chOff x="6414819" y="146104"/>
            <a:chExt cx="1019112" cy="683191"/>
          </a:xfrm>
        </p:grpSpPr>
        <p:sp>
          <p:nvSpPr>
            <p:cNvPr id="1088" name="Google Shape;1088;p40"/>
            <p:cNvSpPr/>
            <p:nvPr/>
          </p:nvSpPr>
          <p:spPr>
            <a:xfrm>
              <a:off x="6414819" y="146104"/>
              <a:ext cx="1019112" cy="683191"/>
            </a:xfrm>
            <a:custGeom>
              <a:avLst/>
              <a:gdLst/>
              <a:ahLst/>
              <a:cxnLst/>
              <a:rect l="l" t="t" r="r" b="b"/>
              <a:pathLst>
                <a:path w="34925" h="23413" extrusionOk="0">
                  <a:moveTo>
                    <a:pt x="19316" y="1"/>
                  </a:moveTo>
                  <a:cubicBezTo>
                    <a:pt x="14891" y="1"/>
                    <a:pt x="10673" y="1925"/>
                    <a:pt x="7554" y="5029"/>
                  </a:cubicBezTo>
                  <a:cubicBezTo>
                    <a:pt x="6010" y="6565"/>
                    <a:pt x="4734" y="8368"/>
                    <a:pt x="3797" y="10333"/>
                  </a:cubicBezTo>
                  <a:cubicBezTo>
                    <a:pt x="2100" y="13893"/>
                    <a:pt x="2060" y="18016"/>
                    <a:pt x="254" y="21495"/>
                  </a:cubicBezTo>
                  <a:cubicBezTo>
                    <a:pt x="0" y="21982"/>
                    <a:pt x="81" y="22584"/>
                    <a:pt x="454" y="22989"/>
                  </a:cubicBezTo>
                  <a:cubicBezTo>
                    <a:pt x="703" y="23258"/>
                    <a:pt x="1055" y="23413"/>
                    <a:pt x="1419" y="23413"/>
                  </a:cubicBezTo>
                  <a:cubicBezTo>
                    <a:pt x="1596" y="23413"/>
                    <a:pt x="1766" y="23378"/>
                    <a:pt x="1928" y="23310"/>
                  </a:cubicBezTo>
                  <a:cubicBezTo>
                    <a:pt x="3652" y="22585"/>
                    <a:pt x="5446" y="22354"/>
                    <a:pt x="7262" y="22354"/>
                  </a:cubicBezTo>
                  <a:cubicBezTo>
                    <a:pt x="9667" y="22354"/>
                    <a:pt x="12111" y="22759"/>
                    <a:pt x="14483" y="22961"/>
                  </a:cubicBezTo>
                  <a:cubicBezTo>
                    <a:pt x="15225" y="23024"/>
                    <a:pt x="15966" y="23061"/>
                    <a:pt x="16700" y="23061"/>
                  </a:cubicBezTo>
                  <a:cubicBezTo>
                    <a:pt x="19826" y="23061"/>
                    <a:pt x="22840" y="22400"/>
                    <a:pt x="25372" y="20312"/>
                  </a:cubicBezTo>
                  <a:cubicBezTo>
                    <a:pt x="25636" y="20095"/>
                    <a:pt x="25891" y="19866"/>
                    <a:pt x="26133" y="19624"/>
                  </a:cubicBezTo>
                  <a:cubicBezTo>
                    <a:pt x="27835" y="17944"/>
                    <a:pt x="28975" y="15794"/>
                    <a:pt x="29792" y="13567"/>
                  </a:cubicBezTo>
                  <a:cubicBezTo>
                    <a:pt x="30567" y="11450"/>
                    <a:pt x="31301" y="9105"/>
                    <a:pt x="31136" y="6824"/>
                  </a:cubicBezTo>
                  <a:cubicBezTo>
                    <a:pt x="31121" y="6629"/>
                    <a:pt x="31094" y="6435"/>
                    <a:pt x="31054" y="6245"/>
                  </a:cubicBezTo>
                  <a:cubicBezTo>
                    <a:pt x="31121" y="6226"/>
                    <a:pt x="31258" y="6188"/>
                    <a:pt x="31258" y="6188"/>
                  </a:cubicBezTo>
                  <a:cubicBezTo>
                    <a:pt x="31502" y="6121"/>
                    <a:pt x="31732" y="6057"/>
                    <a:pt x="31921" y="6005"/>
                  </a:cubicBezTo>
                  <a:cubicBezTo>
                    <a:pt x="32021" y="5979"/>
                    <a:pt x="32173" y="5942"/>
                    <a:pt x="32325" y="5905"/>
                  </a:cubicBezTo>
                  <a:lnTo>
                    <a:pt x="32335" y="5903"/>
                  </a:lnTo>
                  <a:cubicBezTo>
                    <a:pt x="32482" y="5866"/>
                    <a:pt x="32626" y="5830"/>
                    <a:pt x="32720" y="5806"/>
                  </a:cubicBezTo>
                  <a:lnTo>
                    <a:pt x="33805" y="5536"/>
                  </a:lnTo>
                  <a:cubicBezTo>
                    <a:pt x="34156" y="5451"/>
                    <a:pt x="34467" y="5227"/>
                    <a:pt x="34660" y="4922"/>
                  </a:cubicBezTo>
                  <a:cubicBezTo>
                    <a:pt x="34860" y="4606"/>
                    <a:pt x="34925" y="4218"/>
                    <a:pt x="34840" y="3857"/>
                  </a:cubicBezTo>
                  <a:cubicBezTo>
                    <a:pt x="34690" y="3221"/>
                    <a:pt x="34131" y="2776"/>
                    <a:pt x="33478" y="2776"/>
                  </a:cubicBezTo>
                  <a:cubicBezTo>
                    <a:pt x="33371" y="2776"/>
                    <a:pt x="33264" y="2789"/>
                    <a:pt x="33159" y="2813"/>
                  </a:cubicBezTo>
                  <a:cubicBezTo>
                    <a:pt x="33119" y="2821"/>
                    <a:pt x="33066" y="2834"/>
                    <a:pt x="32987" y="2853"/>
                  </a:cubicBezTo>
                  <a:cubicBezTo>
                    <a:pt x="32987" y="2853"/>
                    <a:pt x="32057" y="3070"/>
                    <a:pt x="32055" y="3070"/>
                  </a:cubicBezTo>
                  <a:cubicBezTo>
                    <a:pt x="31964" y="3091"/>
                    <a:pt x="31846" y="3120"/>
                    <a:pt x="31721" y="3149"/>
                  </a:cubicBezTo>
                  <a:lnTo>
                    <a:pt x="31712" y="3152"/>
                  </a:lnTo>
                  <a:cubicBezTo>
                    <a:pt x="31548" y="3190"/>
                    <a:pt x="31363" y="3233"/>
                    <a:pt x="31229" y="3266"/>
                  </a:cubicBezTo>
                  <a:cubicBezTo>
                    <a:pt x="31217" y="3269"/>
                    <a:pt x="31207" y="3272"/>
                    <a:pt x="31195" y="3275"/>
                  </a:cubicBezTo>
                  <a:cubicBezTo>
                    <a:pt x="30995" y="3328"/>
                    <a:pt x="30744" y="3395"/>
                    <a:pt x="30480" y="3465"/>
                  </a:cubicBezTo>
                  <a:lnTo>
                    <a:pt x="30475" y="3467"/>
                  </a:lnTo>
                  <a:cubicBezTo>
                    <a:pt x="30155" y="3552"/>
                    <a:pt x="29825" y="3638"/>
                    <a:pt x="29546" y="3715"/>
                  </a:cubicBezTo>
                  <a:cubicBezTo>
                    <a:pt x="28903" y="3116"/>
                    <a:pt x="28144" y="2639"/>
                    <a:pt x="27412" y="2201"/>
                  </a:cubicBezTo>
                  <a:cubicBezTo>
                    <a:pt x="26212" y="1480"/>
                    <a:pt x="24898" y="926"/>
                    <a:pt x="23508" y="552"/>
                  </a:cubicBezTo>
                  <a:cubicBezTo>
                    <a:pt x="22146" y="187"/>
                    <a:pt x="20736" y="1"/>
                    <a:pt x="193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089" name="Google Shape;1089;p40"/>
            <p:cNvSpPr/>
            <p:nvPr/>
          </p:nvSpPr>
          <p:spPr>
            <a:xfrm>
              <a:off x="6456196" y="184388"/>
              <a:ext cx="833731" cy="606594"/>
            </a:xfrm>
            <a:custGeom>
              <a:avLst/>
              <a:gdLst/>
              <a:ahLst/>
              <a:cxnLst/>
              <a:rect l="l" t="t" r="r" b="b"/>
              <a:pathLst>
                <a:path w="28572" h="20788" extrusionOk="0">
                  <a:moveTo>
                    <a:pt x="17897" y="1"/>
                  </a:moveTo>
                  <a:cubicBezTo>
                    <a:pt x="16358" y="1"/>
                    <a:pt x="14820" y="239"/>
                    <a:pt x="13365" y="721"/>
                  </a:cubicBezTo>
                  <a:cubicBezTo>
                    <a:pt x="8199" y="2430"/>
                    <a:pt x="4180" y="6935"/>
                    <a:pt x="2547" y="12124"/>
                  </a:cubicBezTo>
                  <a:cubicBezTo>
                    <a:pt x="1641" y="15002"/>
                    <a:pt x="1392" y="18111"/>
                    <a:pt x="0" y="20788"/>
                  </a:cubicBezTo>
                  <a:cubicBezTo>
                    <a:pt x="1738" y="20058"/>
                    <a:pt x="3595" y="19826"/>
                    <a:pt x="5485" y="19826"/>
                  </a:cubicBezTo>
                  <a:cubicBezTo>
                    <a:pt x="7269" y="19826"/>
                    <a:pt x="9082" y="20033"/>
                    <a:pt x="10851" y="20221"/>
                  </a:cubicBezTo>
                  <a:cubicBezTo>
                    <a:pt x="12240" y="20368"/>
                    <a:pt x="13667" y="20494"/>
                    <a:pt x="15079" y="20494"/>
                  </a:cubicBezTo>
                  <a:cubicBezTo>
                    <a:pt x="17369" y="20494"/>
                    <a:pt x="19618" y="20163"/>
                    <a:pt x="21597" y="19057"/>
                  </a:cubicBezTo>
                  <a:cubicBezTo>
                    <a:pt x="23985" y="17723"/>
                    <a:pt x="25689" y="15384"/>
                    <a:pt x="26725" y="12853"/>
                  </a:cubicBezTo>
                  <a:cubicBezTo>
                    <a:pt x="27558" y="10811"/>
                    <a:pt x="28571" y="7839"/>
                    <a:pt x="28408" y="5606"/>
                  </a:cubicBezTo>
                  <a:cubicBezTo>
                    <a:pt x="28281" y="3863"/>
                    <a:pt x="26749" y="2875"/>
                    <a:pt x="25318" y="2014"/>
                  </a:cubicBezTo>
                  <a:cubicBezTo>
                    <a:pt x="23097" y="680"/>
                    <a:pt x="20494" y="1"/>
                    <a:pt x="178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nvGrpSpPr>
            <p:cNvPr id="1090" name="Google Shape;1090;p40"/>
            <p:cNvGrpSpPr/>
            <p:nvPr/>
          </p:nvGrpSpPr>
          <p:grpSpPr>
            <a:xfrm>
              <a:off x="6478665" y="203093"/>
              <a:ext cx="915819" cy="579488"/>
              <a:chOff x="7699564" y="1828346"/>
              <a:chExt cx="3892132" cy="2462764"/>
            </a:xfrm>
          </p:grpSpPr>
          <p:sp>
            <p:nvSpPr>
              <p:cNvPr id="1091" name="Google Shape;1091;p40"/>
              <p:cNvSpPr/>
              <p:nvPr/>
            </p:nvSpPr>
            <p:spPr>
              <a:xfrm>
                <a:off x="7699564" y="1828346"/>
                <a:ext cx="3892132" cy="2462764"/>
              </a:xfrm>
              <a:custGeom>
                <a:avLst/>
                <a:gdLst/>
                <a:ahLst/>
                <a:cxnLst/>
                <a:rect l="l" t="t" r="r" b="b"/>
                <a:pathLst>
                  <a:path w="31385" h="19859" extrusionOk="0">
                    <a:moveTo>
                      <a:pt x="12597" y="1"/>
                    </a:moveTo>
                    <a:cubicBezTo>
                      <a:pt x="12567" y="1"/>
                      <a:pt x="12539" y="17"/>
                      <a:pt x="12526" y="45"/>
                    </a:cubicBezTo>
                    <a:cubicBezTo>
                      <a:pt x="12507" y="85"/>
                      <a:pt x="12523" y="132"/>
                      <a:pt x="12563" y="150"/>
                    </a:cubicBezTo>
                    <a:cubicBezTo>
                      <a:pt x="13805" y="748"/>
                      <a:pt x="16316" y="1955"/>
                      <a:pt x="17563" y="2545"/>
                    </a:cubicBezTo>
                    <a:cubicBezTo>
                      <a:pt x="18877" y="3169"/>
                      <a:pt x="20878" y="4123"/>
                      <a:pt x="22295" y="4788"/>
                    </a:cubicBezTo>
                    <a:cubicBezTo>
                      <a:pt x="20815" y="5342"/>
                      <a:pt x="19344" y="5956"/>
                      <a:pt x="17919" y="6610"/>
                    </a:cubicBezTo>
                    <a:cubicBezTo>
                      <a:pt x="17628" y="6744"/>
                      <a:pt x="17273" y="6910"/>
                      <a:pt x="16918" y="7081"/>
                    </a:cubicBezTo>
                    <a:cubicBezTo>
                      <a:pt x="16133" y="6692"/>
                      <a:pt x="14257" y="5759"/>
                      <a:pt x="13554" y="5412"/>
                    </a:cubicBezTo>
                    <a:cubicBezTo>
                      <a:pt x="11789" y="4545"/>
                      <a:pt x="9600" y="3463"/>
                      <a:pt x="7839" y="2614"/>
                    </a:cubicBezTo>
                    <a:cubicBezTo>
                      <a:pt x="7828" y="2609"/>
                      <a:pt x="7817" y="2606"/>
                      <a:pt x="7806" y="2606"/>
                    </a:cubicBezTo>
                    <a:cubicBezTo>
                      <a:pt x="7777" y="2606"/>
                      <a:pt x="7749" y="2622"/>
                      <a:pt x="7735" y="2648"/>
                    </a:cubicBezTo>
                    <a:cubicBezTo>
                      <a:pt x="7715" y="2686"/>
                      <a:pt x="7729" y="2733"/>
                      <a:pt x="7769" y="2754"/>
                    </a:cubicBezTo>
                    <a:cubicBezTo>
                      <a:pt x="9513" y="3650"/>
                      <a:pt x="11684" y="4750"/>
                      <a:pt x="13441" y="5638"/>
                    </a:cubicBezTo>
                    <a:cubicBezTo>
                      <a:pt x="14099" y="5968"/>
                      <a:pt x="15747" y="6794"/>
                      <a:pt x="16610" y="7228"/>
                    </a:cubicBezTo>
                    <a:cubicBezTo>
                      <a:pt x="16347" y="7355"/>
                      <a:pt x="16096" y="7480"/>
                      <a:pt x="15883" y="7587"/>
                    </a:cubicBezTo>
                    <a:cubicBezTo>
                      <a:pt x="15418" y="7827"/>
                      <a:pt x="14833" y="8115"/>
                      <a:pt x="14379" y="8368"/>
                    </a:cubicBezTo>
                    <a:cubicBezTo>
                      <a:pt x="13786" y="8692"/>
                      <a:pt x="13195" y="9023"/>
                      <a:pt x="12608" y="9362"/>
                    </a:cubicBezTo>
                    <a:cubicBezTo>
                      <a:pt x="12292" y="9226"/>
                      <a:pt x="10650" y="8517"/>
                      <a:pt x="10650" y="8517"/>
                    </a:cubicBezTo>
                    <a:cubicBezTo>
                      <a:pt x="8734" y="7691"/>
                      <a:pt x="6528" y="6750"/>
                      <a:pt x="4606" y="5946"/>
                    </a:cubicBezTo>
                    <a:cubicBezTo>
                      <a:pt x="4596" y="5942"/>
                      <a:pt x="4586" y="5941"/>
                      <a:pt x="4576" y="5941"/>
                    </a:cubicBezTo>
                    <a:cubicBezTo>
                      <a:pt x="4546" y="5941"/>
                      <a:pt x="4518" y="5957"/>
                      <a:pt x="4505" y="5987"/>
                    </a:cubicBezTo>
                    <a:cubicBezTo>
                      <a:pt x="4487" y="6026"/>
                      <a:pt x="4505" y="6074"/>
                      <a:pt x="4545" y="6090"/>
                    </a:cubicBezTo>
                    <a:cubicBezTo>
                      <a:pt x="5698" y="6609"/>
                      <a:pt x="7371" y="7360"/>
                      <a:pt x="8543" y="7874"/>
                    </a:cubicBezTo>
                    <a:cubicBezTo>
                      <a:pt x="9592" y="8336"/>
                      <a:pt x="11186" y="9039"/>
                      <a:pt x="12319" y="9532"/>
                    </a:cubicBezTo>
                    <a:cubicBezTo>
                      <a:pt x="10913" y="10357"/>
                      <a:pt x="9534" y="11230"/>
                      <a:pt x="8192" y="12159"/>
                    </a:cubicBezTo>
                    <a:cubicBezTo>
                      <a:pt x="8177" y="12134"/>
                      <a:pt x="8156" y="12112"/>
                      <a:pt x="8128" y="12100"/>
                    </a:cubicBezTo>
                    <a:lnTo>
                      <a:pt x="6714" y="11486"/>
                    </a:lnTo>
                    <a:cubicBezTo>
                      <a:pt x="5365" y="10901"/>
                      <a:pt x="3812" y="10237"/>
                      <a:pt x="2457" y="9675"/>
                    </a:cubicBezTo>
                    <a:cubicBezTo>
                      <a:pt x="2447" y="9671"/>
                      <a:pt x="2437" y="9669"/>
                      <a:pt x="2427" y="9669"/>
                    </a:cubicBezTo>
                    <a:cubicBezTo>
                      <a:pt x="2398" y="9669"/>
                      <a:pt x="2369" y="9686"/>
                      <a:pt x="2356" y="9714"/>
                    </a:cubicBezTo>
                    <a:cubicBezTo>
                      <a:pt x="2337" y="9754"/>
                      <a:pt x="2355" y="9801"/>
                      <a:pt x="2394" y="9818"/>
                    </a:cubicBezTo>
                    <a:cubicBezTo>
                      <a:pt x="2860" y="10034"/>
                      <a:pt x="3329" y="10246"/>
                      <a:pt x="3796" y="10462"/>
                    </a:cubicBezTo>
                    <a:cubicBezTo>
                      <a:pt x="4261" y="10672"/>
                      <a:pt x="5453" y="11209"/>
                      <a:pt x="5905" y="11412"/>
                    </a:cubicBezTo>
                    <a:cubicBezTo>
                      <a:pt x="6330" y="11599"/>
                      <a:pt x="7417" y="12081"/>
                      <a:pt x="7932" y="12310"/>
                    </a:cubicBezTo>
                    <a:cubicBezTo>
                      <a:pt x="7930" y="12321"/>
                      <a:pt x="7930" y="12332"/>
                      <a:pt x="7929" y="12344"/>
                    </a:cubicBezTo>
                    <a:cubicBezTo>
                      <a:pt x="5065" y="14354"/>
                      <a:pt x="2386" y="16622"/>
                      <a:pt x="28" y="19207"/>
                    </a:cubicBezTo>
                    <a:cubicBezTo>
                      <a:pt x="0" y="19239"/>
                      <a:pt x="3" y="19288"/>
                      <a:pt x="35" y="19317"/>
                    </a:cubicBezTo>
                    <a:cubicBezTo>
                      <a:pt x="49" y="19331"/>
                      <a:pt x="68" y="19338"/>
                      <a:pt x="87" y="19338"/>
                    </a:cubicBezTo>
                    <a:cubicBezTo>
                      <a:pt x="109" y="19338"/>
                      <a:pt x="132" y="19328"/>
                      <a:pt x="147" y="19309"/>
                    </a:cubicBezTo>
                    <a:cubicBezTo>
                      <a:pt x="2466" y="16811"/>
                      <a:pt x="5112" y="14635"/>
                      <a:pt x="7906" y="12679"/>
                    </a:cubicBezTo>
                    <a:lnTo>
                      <a:pt x="7906" y="12679"/>
                    </a:lnTo>
                    <a:cubicBezTo>
                      <a:pt x="7776" y="14534"/>
                      <a:pt x="7640" y="16613"/>
                      <a:pt x="7540" y="18432"/>
                    </a:cubicBezTo>
                    <a:cubicBezTo>
                      <a:pt x="7524" y="18729"/>
                      <a:pt x="7508" y="19024"/>
                      <a:pt x="7494" y="19320"/>
                    </a:cubicBezTo>
                    <a:cubicBezTo>
                      <a:pt x="7494" y="19381"/>
                      <a:pt x="7536" y="19410"/>
                      <a:pt x="7578" y="19410"/>
                    </a:cubicBezTo>
                    <a:cubicBezTo>
                      <a:pt x="7619" y="19410"/>
                      <a:pt x="7660" y="19384"/>
                      <a:pt x="7665" y="19333"/>
                    </a:cubicBezTo>
                    <a:cubicBezTo>
                      <a:pt x="7760" y="18327"/>
                      <a:pt x="7872" y="16804"/>
                      <a:pt x="7955" y="15785"/>
                    </a:cubicBezTo>
                    <a:cubicBezTo>
                      <a:pt x="8022" y="14823"/>
                      <a:pt x="8128" y="13488"/>
                      <a:pt x="8193" y="12478"/>
                    </a:cubicBezTo>
                    <a:cubicBezTo>
                      <a:pt x="8993" y="11924"/>
                      <a:pt x="9803" y="11388"/>
                      <a:pt x="10621" y="10868"/>
                    </a:cubicBezTo>
                    <a:cubicBezTo>
                      <a:pt x="11228" y="10486"/>
                      <a:pt x="11841" y="10113"/>
                      <a:pt x="12462" y="9752"/>
                    </a:cubicBezTo>
                    <a:lnTo>
                      <a:pt x="12462" y="9752"/>
                    </a:lnTo>
                    <a:cubicBezTo>
                      <a:pt x="12351" y="12537"/>
                      <a:pt x="12235" y="15720"/>
                      <a:pt x="12157" y="18485"/>
                    </a:cubicBezTo>
                    <a:cubicBezTo>
                      <a:pt x="12144" y="18914"/>
                      <a:pt x="12131" y="19341"/>
                      <a:pt x="12123" y="19770"/>
                    </a:cubicBezTo>
                    <a:cubicBezTo>
                      <a:pt x="12121" y="19816"/>
                      <a:pt x="12157" y="19855"/>
                      <a:pt x="12204" y="19858"/>
                    </a:cubicBezTo>
                    <a:cubicBezTo>
                      <a:pt x="12205" y="19858"/>
                      <a:pt x="12206" y="19858"/>
                      <a:pt x="12208" y="19858"/>
                    </a:cubicBezTo>
                    <a:cubicBezTo>
                      <a:pt x="12253" y="19858"/>
                      <a:pt x="12292" y="19822"/>
                      <a:pt x="12294" y="19776"/>
                    </a:cubicBezTo>
                    <a:cubicBezTo>
                      <a:pt x="12377" y="18320"/>
                      <a:pt x="12467" y="16120"/>
                      <a:pt x="12539" y="14646"/>
                    </a:cubicBezTo>
                    <a:cubicBezTo>
                      <a:pt x="12596" y="13165"/>
                      <a:pt x="12692" y="11073"/>
                      <a:pt x="12743" y="9591"/>
                    </a:cubicBezTo>
                    <a:cubicBezTo>
                      <a:pt x="14061" y="8832"/>
                      <a:pt x="15405" y="8120"/>
                      <a:pt x="16773" y="7454"/>
                    </a:cubicBezTo>
                    <a:lnTo>
                      <a:pt x="16773" y="7454"/>
                    </a:lnTo>
                    <a:cubicBezTo>
                      <a:pt x="16761" y="7881"/>
                      <a:pt x="16739" y="8764"/>
                      <a:pt x="16739" y="8764"/>
                    </a:cubicBezTo>
                    <a:cubicBezTo>
                      <a:pt x="16672" y="11584"/>
                      <a:pt x="16588" y="15174"/>
                      <a:pt x="16545" y="17994"/>
                    </a:cubicBezTo>
                    <a:lnTo>
                      <a:pt x="16522" y="19532"/>
                    </a:lnTo>
                    <a:cubicBezTo>
                      <a:pt x="16522" y="19578"/>
                      <a:pt x="16557" y="19617"/>
                      <a:pt x="16605" y="19619"/>
                    </a:cubicBezTo>
                    <a:cubicBezTo>
                      <a:pt x="16606" y="19619"/>
                      <a:pt x="16607" y="19619"/>
                      <a:pt x="16608" y="19619"/>
                    </a:cubicBezTo>
                    <a:cubicBezTo>
                      <a:pt x="16654" y="19619"/>
                      <a:pt x="16692" y="19582"/>
                      <a:pt x="16694" y="19536"/>
                    </a:cubicBezTo>
                    <a:cubicBezTo>
                      <a:pt x="16819" y="16148"/>
                      <a:pt x="16926" y="12164"/>
                      <a:pt x="17013" y="8773"/>
                    </a:cubicBezTo>
                    <a:cubicBezTo>
                      <a:pt x="17013" y="8773"/>
                      <a:pt x="17040" y="7648"/>
                      <a:pt x="17047" y="7322"/>
                    </a:cubicBezTo>
                    <a:cubicBezTo>
                      <a:pt x="18810" y="6474"/>
                      <a:pt x="20612" y="5702"/>
                      <a:pt x="22438" y="5006"/>
                    </a:cubicBezTo>
                    <a:cubicBezTo>
                      <a:pt x="22451" y="5001"/>
                      <a:pt x="22464" y="4997"/>
                      <a:pt x="22479" y="4992"/>
                    </a:cubicBezTo>
                    <a:lnTo>
                      <a:pt x="22479" y="4992"/>
                    </a:lnTo>
                    <a:cubicBezTo>
                      <a:pt x="22175" y="8530"/>
                      <a:pt x="21836" y="12591"/>
                      <a:pt x="21566" y="16119"/>
                    </a:cubicBezTo>
                    <a:lnTo>
                      <a:pt x="21445" y="17738"/>
                    </a:lnTo>
                    <a:cubicBezTo>
                      <a:pt x="21440" y="17785"/>
                      <a:pt x="21474" y="17827"/>
                      <a:pt x="21521" y="17831"/>
                    </a:cubicBezTo>
                    <a:cubicBezTo>
                      <a:pt x="21523" y="17831"/>
                      <a:pt x="21525" y="17831"/>
                      <a:pt x="21527" y="17831"/>
                    </a:cubicBezTo>
                    <a:cubicBezTo>
                      <a:pt x="21572" y="17831"/>
                      <a:pt x="21611" y="17798"/>
                      <a:pt x="21615" y="17753"/>
                    </a:cubicBezTo>
                    <a:cubicBezTo>
                      <a:pt x="21792" y="15949"/>
                      <a:pt x="22043" y="13105"/>
                      <a:pt x="22209" y="11283"/>
                    </a:cubicBezTo>
                    <a:cubicBezTo>
                      <a:pt x="22367" y="9409"/>
                      <a:pt x="22610" y="6760"/>
                      <a:pt x="22760" y="4889"/>
                    </a:cubicBezTo>
                    <a:cubicBezTo>
                      <a:pt x="23175" y="4739"/>
                      <a:pt x="23753" y="4525"/>
                      <a:pt x="24023" y="4427"/>
                    </a:cubicBezTo>
                    <a:cubicBezTo>
                      <a:pt x="24412" y="4293"/>
                      <a:pt x="24963" y="4111"/>
                      <a:pt x="25355" y="3979"/>
                    </a:cubicBezTo>
                    <a:cubicBezTo>
                      <a:pt x="25959" y="3770"/>
                      <a:pt x="26892" y="3502"/>
                      <a:pt x="27503" y="3310"/>
                    </a:cubicBezTo>
                    <a:cubicBezTo>
                      <a:pt x="28010" y="3164"/>
                      <a:pt x="28886" y="2925"/>
                      <a:pt x="29399" y="2782"/>
                    </a:cubicBezTo>
                    <a:cubicBezTo>
                      <a:pt x="29590" y="2735"/>
                      <a:pt x="30015" y="2629"/>
                      <a:pt x="30218" y="2578"/>
                    </a:cubicBezTo>
                    <a:lnTo>
                      <a:pt x="31310" y="2307"/>
                    </a:lnTo>
                    <a:cubicBezTo>
                      <a:pt x="31354" y="2295"/>
                      <a:pt x="31385" y="2249"/>
                      <a:pt x="31372" y="2202"/>
                    </a:cubicBezTo>
                    <a:cubicBezTo>
                      <a:pt x="31363" y="2162"/>
                      <a:pt x="31329" y="2136"/>
                      <a:pt x="31290" y="2136"/>
                    </a:cubicBezTo>
                    <a:cubicBezTo>
                      <a:pt x="31283" y="2136"/>
                      <a:pt x="31277" y="2136"/>
                      <a:pt x="31270" y="2138"/>
                    </a:cubicBezTo>
                    <a:lnTo>
                      <a:pt x="30172" y="2395"/>
                    </a:lnTo>
                    <a:cubicBezTo>
                      <a:pt x="29953" y="2448"/>
                      <a:pt x="29574" y="2535"/>
                      <a:pt x="29348" y="2590"/>
                    </a:cubicBezTo>
                    <a:cubicBezTo>
                      <a:pt x="28831" y="2728"/>
                      <a:pt x="27957" y="2955"/>
                      <a:pt x="27441" y="3099"/>
                    </a:cubicBezTo>
                    <a:cubicBezTo>
                      <a:pt x="26826" y="3284"/>
                      <a:pt x="25889" y="3549"/>
                      <a:pt x="25280" y="3753"/>
                    </a:cubicBezTo>
                    <a:cubicBezTo>
                      <a:pt x="24785" y="3920"/>
                      <a:pt x="24165" y="4110"/>
                      <a:pt x="23676" y="4289"/>
                    </a:cubicBezTo>
                    <a:cubicBezTo>
                      <a:pt x="23334" y="4409"/>
                      <a:pt x="22991" y="4531"/>
                      <a:pt x="22649" y="4657"/>
                    </a:cubicBezTo>
                    <a:cubicBezTo>
                      <a:pt x="22338" y="4512"/>
                      <a:pt x="20176" y="3500"/>
                      <a:pt x="20176" y="3500"/>
                    </a:cubicBezTo>
                    <a:cubicBezTo>
                      <a:pt x="17874" y="2422"/>
                      <a:pt x="14950" y="1074"/>
                      <a:pt x="12629" y="8"/>
                    </a:cubicBezTo>
                    <a:cubicBezTo>
                      <a:pt x="12619" y="3"/>
                      <a:pt x="12608" y="1"/>
                      <a:pt x="125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092" name="Google Shape;1092;p40"/>
              <p:cNvSpPr/>
              <p:nvPr/>
            </p:nvSpPr>
            <p:spPr>
              <a:xfrm>
                <a:off x="8896033" y="2962190"/>
                <a:ext cx="108263" cy="81972"/>
              </a:xfrm>
              <a:custGeom>
                <a:avLst/>
                <a:gdLst/>
                <a:ahLst/>
                <a:cxnLst/>
                <a:rect l="l" t="t" r="r" b="b"/>
                <a:pathLst>
                  <a:path w="873" h="661" extrusionOk="0">
                    <a:moveTo>
                      <a:pt x="595" y="0"/>
                    </a:moveTo>
                    <a:cubicBezTo>
                      <a:pt x="540" y="0"/>
                      <a:pt x="492" y="11"/>
                      <a:pt x="445" y="25"/>
                    </a:cubicBezTo>
                    <a:cubicBezTo>
                      <a:pt x="265" y="87"/>
                      <a:pt x="118" y="209"/>
                      <a:pt x="45" y="391"/>
                    </a:cubicBezTo>
                    <a:cubicBezTo>
                      <a:pt x="0" y="511"/>
                      <a:pt x="84" y="647"/>
                      <a:pt x="212" y="658"/>
                    </a:cubicBezTo>
                    <a:cubicBezTo>
                      <a:pt x="228" y="660"/>
                      <a:pt x="244" y="661"/>
                      <a:pt x="260" y="661"/>
                    </a:cubicBezTo>
                    <a:cubicBezTo>
                      <a:pt x="314" y="661"/>
                      <a:pt x="363" y="651"/>
                      <a:pt x="410" y="639"/>
                    </a:cubicBezTo>
                    <a:cubicBezTo>
                      <a:pt x="591" y="586"/>
                      <a:pt x="749" y="476"/>
                      <a:pt x="822" y="293"/>
                    </a:cubicBezTo>
                    <a:cubicBezTo>
                      <a:pt x="872" y="163"/>
                      <a:pt x="780" y="14"/>
                      <a:pt x="641" y="3"/>
                    </a:cubicBezTo>
                    <a:cubicBezTo>
                      <a:pt x="625" y="1"/>
                      <a:pt x="610" y="0"/>
                      <a:pt x="5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093" name="Google Shape;1093;p40"/>
              <p:cNvSpPr/>
              <p:nvPr/>
            </p:nvSpPr>
            <p:spPr>
              <a:xfrm>
                <a:off x="8818401" y="2919034"/>
                <a:ext cx="81600" cy="68455"/>
              </a:xfrm>
              <a:custGeom>
                <a:avLst/>
                <a:gdLst/>
                <a:ahLst/>
                <a:cxnLst/>
                <a:rect l="l" t="t" r="r" b="b"/>
                <a:pathLst>
                  <a:path w="658" h="552" extrusionOk="0">
                    <a:moveTo>
                      <a:pt x="292" y="1"/>
                    </a:moveTo>
                    <a:cubicBezTo>
                      <a:pt x="147" y="1"/>
                      <a:pt x="31" y="117"/>
                      <a:pt x="17" y="273"/>
                    </a:cubicBezTo>
                    <a:cubicBezTo>
                      <a:pt x="0" y="433"/>
                      <a:pt x="140" y="552"/>
                      <a:pt x="288" y="552"/>
                    </a:cubicBezTo>
                    <a:cubicBezTo>
                      <a:pt x="303" y="552"/>
                      <a:pt x="318" y="551"/>
                      <a:pt x="333" y="548"/>
                    </a:cubicBezTo>
                    <a:cubicBezTo>
                      <a:pt x="619" y="511"/>
                      <a:pt x="658" y="107"/>
                      <a:pt x="380" y="15"/>
                    </a:cubicBezTo>
                    <a:cubicBezTo>
                      <a:pt x="350" y="5"/>
                      <a:pt x="320" y="1"/>
                      <a:pt x="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094" name="Google Shape;1094;p40"/>
              <p:cNvSpPr/>
              <p:nvPr/>
            </p:nvSpPr>
            <p:spPr>
              <a:xfrm>
                <a:off x="8543342" y="3567122"/>
                <a:ext cx="61510" cy="64983"/>
              </a:xfrm>
              <a:custGeom>
                <a:avLst/>
                <a:gdLst/>
                <a:ahLst/>
                <a:cxnLst/>
                <a:rect l="l" t="t" r="r" b="b"/>
                <a:pathLst>
                  <a:path w="496" h="524" extrusionOk="0">
                    <a:moveTo>
                      <a:pt x="198" y="0"/>
                    </a:moveTo>
                    <a:cubicBezTo>
                      <a:pt x="103" y="0"/>
                      <a:pt x="19" y="65"/>
                      <a:pt x="5" y="223"/>
                    </a:cubicBezTo>
                    <a:cubicBezTo>
                      <a:pt x="0" y="333"/>
                      <a:pt x="60" y="441"/>
                      <a:pt x="165" y="493"/>
                    </a:cubicBezTo>
                    <a:cubicBezTo>
                      <a:pt x="205" y="514"/>
                      <a:pt x="246" y="524"/>
                      <a:pt x="285" y="524"/>
                    </a:cubicBezTo>
                    <a:cubicBezTo>
                      <a:pt x="392" y="524"/>
                      <a:pt x="481" y="450"/>
                      <a:pt x="483" y="322"/>
                    </a:cubicBezTo>
                    <a:cubicBezTo>
                      <a:pt x="495" y="138"/>
                      <a:pt x="336" y="0"/>
                      <a:pt x="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095" name="Google Shape;1095;p40"/>
              <p:cNvSpPr/>
              <p:nvPr/>
            </p:nvSpPr>
            <p:spPr>
              <a:xfrm>
                <a:off x="8537514" y="3694483"/>
                <a:ext cx="100326" cy="70067"/>
              </a:xfrm>
              <a:custGeom>
                <a:avLst/>
                <a:gdLst/>
                <a:ahLst/>
                <a:cxnLst/>
                <a:rect l="l" t="t" r="r" b="b"/>
                <a:pathLst>
                  <a:path w="809" h="565" extrusionOk="0">
                    <a:moveTo>
                      <a:pt x="382" y="1"/>
                    </a:moveTo>
                    <a:cubicBezTo>
                      <a:pt x="235" y="1"/>
                      <a:pt x="104" y="102"/>
                      <a:pt x="54" y="252"/>
                    </a:cubicBezTo>
                    <a:cubicBezTo>
                      <a:pt x="1" y="431"/>
                      <a:pt x="153" y="564"/>
                      <a:pt x="320" y="564"/>
                    </a:cubicBezTo>
                    <a:cubicBezTo>
                      <a:pt x="326" y="564"/>
                      <a:pt x="333" y="564"/>
                      <a:pt x="340" y="564"/>
                    </a:cubicBezTo>
                    <a:cubicBezTo>
                      <a:pt x="634" y="562"/>
                      <a:pt x="809" y="174"/>
                      <a:pt x="508" y="26"/>
                    </a:cubicBezTo>
                    <a:cubicBezTo>
                      <a:pt x="466" y="9"/>
                      <a:pt x="424" y="1"/>
                      <a:pt x="3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096" name="Google Shape;1096;p40"/>
              <p:cNvSpPr/>
              <p:nvPr/>
            </p:nvSpPr>
            <p:spPr>
              <a:xfrm>
                <a:off x="9597694" y="2918166"/>
                <a:ext cx="104171" cy="72795"/>
              </a:xfrm>
              <a:custGeom>
                <a:avLst/>
                <a:gdLst/>
                <a:ahLst/>
                <a:cxnLst/>
                <a:rect l="l" t="t" r="r" b="b"/>
                <a:pathLst>
                  <a:path w="840" h="587" extrusionOk="0">
                    <a:moveTo>
                      <a:pt x="514" y="1"/>
                    </a:moveTo>
                    <a:cubicBezTo>
                      <a:pt x="329" y="1"/>
                      <a:pt x="150" y="108"/>
                      <a:pt x="59" y="274"/>
                    </a:cubicBezTo>
                    <a:cubicBezTo>
                      <a:pt x="1" y="383"/>
                      <a:pt x="58" y="524"/>
                      <a:pt x="177" y="561"/>
                    </a:cubicBezTo>
                    <a:cubicBezTo>
                      <a:pt x="231" y="579"/>
                      <a:pt x="286" y="587"/>
                      <a:pt x="339" y="587"/>
                    </a:cubicBezTo>
                    <a:cubicBezTo>
                      <a:pt x="452" y="587"/>
                      <a:pt x="561" y="550"/>
                      <a:pt x="657" y="483"/>
                    </a:cubicBezTo>
                    <a:cubicBezTo>
                      <a:pt x="708" y="446"/>
                      <a:pt x="766" y="387"/>
                      <a:pt x="795" y="316"/>
                    </a:cubicBezTo>
                    <a:cubicBezTo>
                      <a:pt x="840" y="200"/>
                      <a:pt x="782" y="70"/>
                      <a:pt x="667" y="27"/>
                    </a:cubicBezTo>
                    <a:cubicBezTo>
                      <a:pt x="617" y="9"/>
                      <a:pt x="565" y="1"/>
                      <a:pt x="5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097" name="Google Shape;1097;p40"/>
              <p:cNvSpPr/>
              <p:nvPr/>
            </p:nvSpPr>
            <p:spPr>
              <a:xfrm>
                <a:off x="9604763" y="3051355"/>
                <a:ext cx="107147" cy="71679"/>
              </a:xfrm>
              <a:custGeom>
                <a:avLst/>
                <a:gdLst/>
                <a:ahLst/>
                <a:cxnLst/>
                <a:rect l="l" t="t" r="r" b="b"/>
                <a:pathLst>
                  <a:path w="864" h="578" extrusionOk="0">
                    <a:moveTo>
                      <a:pt x="518" y="1"/>
                    </a:moveTo>
                    <a:cubicBezTo>
                      <a:pt x="343" y="1"/>
                      <a:pt x="174" y="91"/>
                      <a:pt x="70" y="237"/>
                    </a:cubicBezTo>
                    <a:cubicBezTo>
                      <a:pt x="0" y="342"/>
                      <a:pt x="43" y="489"/>
                      <a:pt x="159" y="538"/>
                    </a:cubicBezTo>
                    <a:cubicBezTo>
                      <a:pt x="226" y="565"/>
                      <a:pt x="294" y="577"/>
                      <a:pt x="361" y="577"/>
                    </a:cubicBezTo>
                    <a:cubicBezTo>
                      <a:pt x="466" y="577"/>
                      <a:pt x="568" y="547"/>
                      <a:pt x="662" y="492"/>
                    </a:cubicBezTo>
                    <a:cubicBezTo>
                      <a:pt x="718" y="457"/>
                      <a:pt x="783" y="399"/>
                      <a:pt x="815" y="329"/>
                    </a:cubicBezTo>
                    <a:cubicBezTo>
                      <a:pt x="864" y="214"/>
                      <a:pt x="813" y="83"/>
                      <a:pt x="699" y="35"/>
                    </a:cubicBezTo>
                    <a:cubicBezTo>
                      <a:pt x="639" y="12"/>
                      <a:pt x="578" y="1"/>
                      <a:pt x="5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098" name="Google Shape;1098;p40"/>
              <p:cNvSpPr/>
              <p:nvPr/>
            </p:nvSpPr>
            <p:spPr>
              <a:xfrm>
                <a:off x="9952369" y="2255940"/>
                <a:ext cx="109131" cy="84701"/>
              </a:xfrm>
              <a:custGeom>
                <a:avLst/>
                <a:gdLst/>
                <a:ahLst/>
                <a:cxnLst/>
                <a:rect l="l" t="t" r="r" b="b"/>
                <a:pathLst>
                  <a:path w="880" h="683" extrusionOk="0">
                    <a:moveTo>
                      <a:pt x="619" y="0"/>
                    </a:moveTo>
                    <a:cubicBezTo>
                      <a:pt x="552" y="0"/>
                      <a:pt x="496" y="13"/>
                      <a:pt x="443" y="32"/>
                    </a:cubicBezTo>
                    <a:cubicBezTo>
                      <a:pt x="261" y="104"/>
                      <a:pt x="114" y="232"/>
                      <a:pt x="44" y="421"/>
                    </a:cubicBezTo>
                    <a:cubicBezTo>
                      <a:pt x="1" y="542"/>
                      <a:pt x="91" y="676"/>
                      <a:pt x="219" y="681"/>
                    </a:cubicBezTo>
                    <a:cubicBezTo>
                      <a:pt x="228" y="682"/>
                      <a:pt x="238" y="682"/>
                      <a:pt x="247" y="682"/>
                    </a:cubicBezTo>
                    <a:cubicBezTo>
                      <a:pt x="311" y="682"/>
                      <a:pt x="367" y="670"/>
                      <a:pt x="421" y="654"/>
                    </a:cubicBezTo>
                    <a:cubicBezTo>
                      <a:pt x="602" y="591"/>
                      <a:pt x="762" y="475"/>
                      <a:pt x="832" y="284"/>
                    </a:cubicBezTo>
                    <a:cubicBezTo>
                      <a:pt x="880" y="153"/>
                      <a:pt x="781" y="6"/>
                      <a:pt x="641" y="1"/>
                    </a:cubicBezTo>
                    <a:cubicBezTo>
                      <a:pt x="634" y="0"/>
                      <a:pt x="627" y="0"/>
                      <a:pt x="6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099" name="Google Shape;1099;p40"/>
              <p:cNvSpPr/>
              <p:nvPr/>
            </p:nvSpPr>
            <p:spPr>
              <a:xfrm>
                <a:off x="10049470" y="2364575"/>
                <a:ext cx="143979" cy="91769"/>
              </a:xfrm>
              <a:custGeom>
                <a:avLst/>
                <a:gdLst/>
                <a:ahLst/>
                <a:cxnLst/>
                <a:rect l="l" t="t" r="r" b="b"/>
                <a:pathLst>
                  <a:path w="1161" h="740" extrusionOk="0">
                    <a:moveTo>
                      <a:pt x="890" y="0"/>
                    </a:moveTo>
                    <a:cubicBezTo>
                      <a:pt x="809" y="0"/>
                      <a:pt x="736" y="17"/>
                      <a:pt x="665" y="37"/>
                    </a:cubicBezTo>
                    <a:cubicBezTo>
                      <a:pt x="429" y="116"/>
                      <a:pt x="216" y="251"/>
                      <a:pt x="74" y="461"/>
                    </a:cubicBezTo>
                    <a:cubicBezTo>
                      <a:pt x="0" y="573"/>
                      <a:pt x="84" y="736"/>
                      <a:pt x="221" y="739"/>
                    </a:cubicBezTo>
                    <a:cubicBezTo>
                      <a:pt x="228" y="739"/>
                      <a:pt x="236" y="739"/>
                      <a:pt x="244" y="739"/>
                    </a:cubicBezTo>
                    <a:cubicBezTo>
                      <a:pt x="326" y="739"/>
                      <a:pt x="402" y="725"/>
                      <a:pt x="475" y="705"/>
                    </a:cubicBezTo>
                    <a:cubicBezTo>
                      <a:pt x="712" y="635"/>
                      <a:pt x="935" y="515"/>
                      <a:pt x="1078" y="304"/>
                    </a:cubicBezTo>
                    <a:cubicBezTo>
                      <a:pt x="1161" y="182"/>
                      <a:pt x="1067" y="2"/>
                      <a:pt x="917" y="1"/>
                    </a:cubicBezTo>
                    <a:cubicBezTo>
                      <a:pt x="908" y="0"/>
                      <a:pt x="899" y="0"/>
                      <a:pt x="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grpSp>
      <p:grpSp>
        <p:nvGrpSpPr>
          <p:cNvPr id="1100" name="Google Shape;1100;p40"/>
          <p:cNvGrpSpPr/>
          <p:nvPr/>
        </p:nvGrpSpPr>
        <p:grpSpPr>
          <a:xfrm rot="4142413">
            <a:off x="706390" y="1909154"/>
            <a:ext cx="841300" cy="563990"/>
            <a:chOff x="6414819" y="146104"/>
            <a:chExt cx="1019112" cy="683191"/>
          </a:xfrm>
        </p:grpSpPr>
        <p:sp>
          <p:nvSpPr>
            <p:cNvPr id="1101" name="Google Shape;1101;p40"/>
            <p:cNvSpPr/>
            <p:nvPr/>
          </p:nvSpPr>
          <p:spPr>
            <a:xfrm>
              <a:off x="6414819" y="146104"/>
              <a:ext cx="1019112" cy="683191"/>
            </a:xfrm>
            <a:custGeom>
              <a:avLst/>
              <a:gdLst/>
              <a:ahLst/>
              <a:cxnLst/>
              <a:rect l="l" t="t" r="r" b="b"/>
              <a:pathLst>
                <a:path w="34925" h="23413" extrusionOk="0">
                  <a:moveTo>
                    <a:pt x="19316" y="1"/>
                  </a:moveTo>
                  <a:cubicBezTo>
                    <a:pt x="14891" y="1"/>
                    <a:pt x="10673" y="1925"/>
                    <a:pt x="7554" y="5029"/>
                  </a:cubicBezTo>
                  <a:cubicBezTo>
                    <a:pt x="6010" y="6565"/>
                    <a:pt x="4734" y="8368"/>
                    <a:pt x="3797" y="10333"/>
                  </a:cubicBezTo>
                  <a:cubicBezTo>
                    <a:pt x="2100" y="13893"/>
                    <a:pt x="2060" y="18016"/>
                    <a:pt x="254" y="21495"/>
                  </a:cubicBezTo>
                  <a:cubicBezTo>
                    <a:pt x="0" y="21982"/>
                    <a:pt x="81" y="22584"/>
                    <a:pt x="454" y="22989"/>
                  </a:cubicBezTo>
                  <a:cubicBezTo>
                    <a:pt x="703" y="23258"/>
                    <a:pt x="1055" y="23413"/>
                    <a:pt x="1419" y="23413"/>
                  </a:cubicBezTo>
                  <a:cubicBezTo>
                    <a:pt x="1596" y="23413"/>
                    <a:pt x="1766" y="23378"/>
                    <a:pt x="1928" y="23310"/>
                  </a:cubicBezTo>
                  <a:cubicBezTo>
                    <a:pt x="3652" y="22585"/>
                    <a:pt x="5446" y="22354"/>
                    <a:pt x="7262" y="22354"/>
                  </a:cubicBezTo>
                  <a:cubicBezTo>
                    <a:pt x="9667" y="22354"/>
                    <a:pt x="12111" y="22759"/>
                    <a:pt x="14483" y="22961"/>
                  </a:cubicBezTo>
                  <a:cubicBezTo>
                    <a:pt x="15225" y="23024"/>
                    <a:pt x="15966" y="23061"/>
                    <a:pt x="16700" y="23061"/>
                  </a:cubicBezTo>
                  <a:cubicBezTo>
                    <a:pt x="19826" y="23061"/>
                    <a:pt x="22840" y="22400"/>
                    <a:pt x="25372" y="20312"/>
                  </a:cubicBezTo>
                  <a:cubicBezTo>
                    <a:pt x="25636" y="20095"/>
                    <a:pt x="25891" y="19866"/>
                    <a:pt x="26133" y="19624"/>
                  </a:cubicBezTo>
                  <a:cubicBezTo>
                    <a:pt x="27835" y="17944"/>
                    <a:pt x="28975" y="15794"/>
                    <a:pt x="29792" y="13567"/>
                  </a:cubicBezTo>
                  <a:cubicBezTo>
                    <a:pt x="30567" y="11450"/>
                    <a:pt x="31301" y="9105"/>
                    <a:pt x="31136" y="6824"/>
                  </a:cubicBezTo>
                  <a:cubicBezTo>
                    <a:pt x="31121" y="6629"/>
                    <a:pt x="31094" y="6435"/>
                    <a:pt x="31054" y="6245"/>
                  </a:cubicBezTo>
                  <a:cubicBezTo>
                    <a:pt x="31121" y="6226"/>
                    <a:pt x="31258" y="6188"/>
                    <a:pt x="31258" y="6188"/>
                  </a:cubicBezTo>
                  <a:cubicBezTo>
                    <a:pt x="31502" y="6121"/>
                    <a:pt x="31732" y="6057"/>
                    <a:pt x="31921" y="6005"/>
                  </a:cubicBezTo>
                  <a:cubicBezTo>
                    <a:pt x="32021" y="5979"/>
                    <a:pt x="32173" y="5942"/>
                    <a:pt x="32325" y="5905"/>
                  </a:cubicBezTo>
                  <a:lnTo>
                    <a:pt x="32335" y="5903"/>
                  </a:lnTo>
                  <a:cubicBezTo>
                    <a:pt x="32482" y="5866"/>
                    <a:pt x="32626" y="5830"/>
                    <a:pt x="32720" y="5806"/>
                  </a:cubicBezTo>
                  <a:lnTo>
                    <a:pt x="33805" y="5536"/>
                  </a:lnTo>
                  <a:cubicBezTo>
                    <a:pt x="34156" y="5451"/>
                    <a:pt x="34467" y="5227"/>
                    <a:pt x="34660" y="4922"/>
                  </a:cubicBezTo>
                  <a:cubicBezTo>
                    <a:pt x="34860" y="4606"/>
                    <a:pt x="34925" y="4218"/>
                    <a:pt x="34840" y="3857"/>
                  </a:cubicBezTo>
                  <a:cubicBezTo>
                    <a:pt x="34690" y="3221"/>
                    <a:pt x="34131" y="2776"/>
                    <a:pt x="33478" y="2776"/>
                  </a:cubicBezTo>
                  <a:cubicBezTo>
                    <a:pt x="33371" y="2776"/>
                    <a:pt x="33264" y="2789"/>
                    <a:pt x="33159" y="2813"/>
                  </a:cubicBezTo>
                  <a:cubicBezTo>
                    <a:pt x="33119" y="2821"/>
                    <a:pt x="33066" y="2834"/>
                    <a:pt x="32987" y="2853"/>
                  </a:cubicBezTo>
                  <a:cubicBezTo>
                    <a:pt x="32987" y="2853"/>
                    <a:pt x="32057" y="3070"/>
                    <a:pt x="32055" y="3070"/>
                  </a:cubicBezTo>
                  <a:cubicBezTo>
                    <a:pt x="31964" y="3091"/>
                    <a:pt x="31846" y="3120"/>
                    <a:pt x="31721" y="3149"/>
                  </a:cubicBezTo>
                  <a:lnTo>
                    <a:pt x="31712" y="3152"/>
                  </a:lnTo>
                  <a:cubicBezTo>
                    <a:pt x="31548" y="3190"/>
                    <a:pt x="31363" y="3233"/>
                    <a:pt x="31229" y="3266"/>
                  </a:cubicBezTo>
                  <a:cubicBezTo>
                    <a:pt x="31217" y="3269"/>
                    <a:pt x="31207" y="3272"/>
                    <a:pt x="31195" y="3275"/>
                  </a:cubicBezTo>
                  <a:cubicBezTo>
                    <a:pt x="30995" y="3328"/>
                    <a:pt x="30744" y="3395"/>
                    <a:pt x="30480" y="3465"/>
                  </a:cubicBezTo>
                  <a:lnTo>
                    <a:pt x="30475" y="3467"/>
                  </a:lnTo>
                  <a:cubicBezTo>
                    <a:pt x="30155" y="3552"/>
                    <a:pt x="29825" y="3638"/>
                    <a:pt x="29546" y="3715"/>
                  </a:cubicBezTo>
                  <a:cubicBezTo>
                    <a:pt x="28903" y="3116"/>
                    <a:pt x="28144" y="2639"/>
                    <a:pt x="27412" y="2201"/>
                  </a:cubicBezTo>
                  <a:cubicBezTo>
                    <a:pt x="26212" y="1480"/>
                    <a:pt x="24898" y="926"/>
                    <a:pt x="23508" y="552"/>
                  </a:cubicBezTo>
                  <a:cubicBezTo>
                    <a:pt x="22146" y="187"/>
                    <a:pt x="20736" y="1"/>
                    <a:pt x="193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02" name="Google Shape;1102;p40"/>
            <p:cNvSpPr/>
            <p:nvPr/>
          </p:nvSpPr>
          <p:spPr>
            <a:xfrm>
              <a:off x="6456196" y="184388"/>
              <a:ext cx="833731" cy="606594"/>
            </a:xfrm>
            <a:custGeom>
              <a:avLst/>
              <a:gdLst/>
              <a:ahLst/>
              <a:cxnLst/>
              <a:rect l="l" t="t" r="r" b="b"/>
              <a:pathLst>
                <a:path w="28572" h="20788" extrusionOk="0">
                  <a:moveTo>
                    <a:pt x="17897" y="1"/>
                  </a:moveTo>
                  <a:cubicBezTo>
                    <a:pt x="16358" y="1"/>
                    <a:pt x="14820" y="239"/>
                    <a:pt x="13365" y="721"/>
                  </a:cubicBezTo>
                  <a:cubicBezTo>
                    <a:pt x="8199" y="2430"/>
                    <a:pt x="4180" y="6935"/>
                    <a:pt x="2547" y="12124"/>
                  </a:cubicBezTo>
                  <a:cubicBezTo>
                    <a:pt x="1641" y="15002"/>
                    <a:pt x="1392" y="18111"/>
                    <a:pt x="0" y="20788"/>
                  </a:cubicBezTo>
                  <a:cubicBezTo>
                    <a:pt x="1738" y="20058"/>
                    <a:pt x="3595" y="19826"/>
                    <a:pt x="5485" y="19826"/>
                  </a:cubicBezTo>
                  <a:cubicBezTo>
                    <a:pt x="7269" y="19826"/>
                    <a:pt x="9082" y="20033"/>
                    <a:pt x="10851" y="20221"/>
                  </a:cubicBezTo>
                  <a:cubicBezTo>
                    <a:pt x="12240" y="20368"/>
                    <a:pt x="13667" y="20494"/>
                    <a:pt x="15079" y="20494"/>
                  </a:cubicBezTo>
                  <a:cubicBezTo>
                    <a:pt x="17369" y="20494"/>
                    <a:pt x="19618" y="20163"/>
                    <a:pt x="21597" y="19057"/>
                  </a:cubicBezTo>
                  <a:cubicBezTo>
                    <a:pt x="23985" y="17723"/>
                    <a:pt x="25689" y="15384"/>
                    <a:pt x="26725" y="12853"/>
                  </a:cubicBezTo>
                  <a:cubicBezTo>
                    <a:pt x="27558" y="10811"/>
                    <a:pt x="28571" y="7839"/>
                    <a:pt x="28408" y="5606"/>
                  </a:cubicBezTo>
                  <a:cubicBezTo>
                    <a:pt x="28281" y="3863"/>
                    <a:pt x="26749" y="2875"/>
                    <a:pt x="25318" y="2014"/>
                  </a:cubicBezTo>
                  <a:cubicBezTo>
                    <a:pt x="23097" y="680"/>
                    <a:pt x="20494" y="1"/>
                    <a:pt x="178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nvGrpSpPr>
            <p:cNvPr id="1103" name="Google Shape;1103;p40"/>
            <p:cNvGrpSpPr/>
            <p:nvPr/>
          </p:nvGrpSpPr>
          <p:grpSpPr>
            <a:xfrm>
              <a:off x="6478665" y="203093"/>
              <a:ext cx="915819" cy="579488"/>
              <a:chOff x="7699564" y="1828346"/>
              <a:chExt cx="3892132" cy="2462764"/>
            </a:xfrm>
          </p:grpSpPr>
          <p:sp>
            <p:nvSpPr>
              <p:cNvPr id="1104" name="Google Shape;1104;p40"/>
              <p:cNvSpPr/>
              <p:nvPr/>
            </p:nvSpPr>
            <p:spPr>
              <a:xfrm>
                <a:off x="7699564" y="1828346"/>
                <a:ext cx="3892132" cy="2462764"/>
              </a:xfrm>
              <a:custGeom>
                <a:avLst/>
                <a:gdLst/>
                <a:ahLst/>
                <a:cxnLst/>
                <a:rect l="l" t="t" r="r" b="b"/>
                <a:pathLst>
                  <a:path w="31385" h="19859" extrusionOk="0">
                    <a:moveTo>
                      <a:pt x="12597" y="1"/>
                    </a:moveTo>
                    <a:cubicBezTo>
                      <a:pt x="12567" y="1"/>
                      <a:pt x="12539" y="17"/>
                      <a:pt x="12526" y="45"/>
                    </a:cubicBezTo>
                    <a:cubicBezTo>
                      <a:pt x="12507" y="85"/>
                      <a:pt x="12523" y="132"/>
                      <a:pt x="12563" y="150"/>
                    </a:cubicBezTo>
                    <a:cubicBezTo>
                      <a:pt x="13805" y="748"/>
                      <a:pt x="16316" y="1955"/>
                      <a:pt x="17563" y="2545"/>
                    </a:cubicBezTo>
                    <a:cubicBezTo>
                      <a:pt x="18877" y="3169"/>
                      <a:pt x="20878" y="4123"/>
                      <a:pt x="22295" y="4788"/>
                    </a:cubicBezTo>
                    <a:cubicBezTo>
                      <a:pt x="20815" y="5342"/>
                      <a:pt x="19344" y="5956"/>
                      <a:pt x="17919" y="6610"/>
                    </a:cubicBezTo>
                    <a:cubicBezTo>
                      <a:pt x="17628" y="6744"/>
                      <a:pt x="17273" y="6910"/>
                      <a:pt x="16918" y="7081"/>
                    </a:cubicBezTo>
                    <a:cubicBezTo>
                      <a:pt x="16133" y="6692"/>
                      <a:pt x="14257" y="5759"/>
                      <a:pt x="13554" y="5412"/>
                    </a:cubicBezTo>
                    <a:cubicBezTo>
                      <a:pt x="11789" y="4545"/>
                      <a:pt x="9600" y="3463"/>
                      <a:pt x="7839" y="2614"/>
                    </a:cubicBezTo>
                    <a:cubicBezTo>
                      <a:pt x="7828" y="2609"/>
                      <a:pt x="7817" y="2606"/>
                      <a:pt x="7806" y="2606"/>
                    </a:cubicBezTo>
                    <a:cubicBezTo>
                      <a:pt x="7777" y="2606"/>
                      <a:pt x="7749" y="2622"/>
                      <a:pt x="7735" y="2648"/>
                    </a:cubicBezTo>
                    <a:cubicBezTo>
                      <a:pt x="7715" y="2686"/>
                      <a:pt x="7729" y="2733"/>
                      <a:pt x="7769" y="2754"/>
                    </a:cubicBezTo>
                    <a:cubicBezTo>
                      <a:pt x="9513" y="3650"/>
                      <a:pt x="11684" y="4750"/>
                      <a:pt x="13441" y="5638"/>
                    </a:cubicBezTo>
                    <a:cubicBezTo>
                      <a:pt x="14099" y="5968"/>
                      <a:pt x="15747" y="6794"/>
                      <a:pt x="16610" y="7228"/>
                    </a:cubicBezTo>
                    <a:cubicBezTo>
                      <a:pt x="16347" y="7355"/>
                      <a:pt x="16096" y="7480"/>
                      <a:pt x="15883" y="7587"/>
                    </a:cubicBezTo>
                    <a:cubicBezTo>
                      <a:pt x="15418" y="7827"/>
                      <a:pt x="14833" y="8115"/>
                      <a:pt x="14379" y="8368"/>
                    </a:cubicBezTo>
                    <a:cubicBezTo>
                      <a:pt x="13786" y="8692"/>
                      <a:pt x="13195" y="9023"/>
                      <a:pt x="12608" y="9362"/>
                    </a:cubicBezTo>
                    <a:cubicBezTo>
                      <a:pt x="12292" y="9226"/>
                      <a:pt x="10650" y="8517"/>
                      <a:pt x="10650" y="8517"/>
                    </a:cubicBezTo>
                    <a:cubicBezTo>
                      <a:pt x="8734" y="7691"/>
                      <a:pt x="6528" y="6750"/>
                      <a:pt x="4606" y="5946"/>
                    </a:cubicBezTo>
                    <a:cubicBezTo>
                      <a:pt x="4596" y="5942"/>
                      <a:pt x="4586" y="5941"/>
                      <a:pt x="4576" y="5941"/>
                    </a:cubicBezTo>
                    <a:cubicBezTo>
                      <a:pt x="4546" y="5941"/>
                      <a:pt x="4518" y="5957"/>
                      <a:pt x="4505" y="5987"/>
                    </a:cubicBezTo>
                    <a:cubicBezTo>
                      <a:pt x="4487" y="6026"/>
                      <a:pt x="4505" y="6074"/>
                      <a:pt x="4545" y="6090"/>
                    </a:cubicBezTo>
                    <a:cubicBezTo>
                      <a:pt x="5698" y="6609"/>
                      <a:pt x="7371" y="7360"/>
                      <a:pt x="8543" y="7874"/>
                    </a:cubicBezTo>
                    <a:cubicBezTo>
                      <a:pt x="9592" y="8336"/>
                      <a:pt x="11186" y="9039"/>
                      <a:pt x="12319" y="9532"/>
                    </a:cubicBezTo>
                    <a:cubicBezTo>
                      <a:pt x="10913" y="10357"/>
                      <a:pt x="9534" y="11230"/>
                      <a:pt x="8192" y="12159"/>
                    </a:cubicBezTo>
                    <a:cubicBezTo>
                      <a:pt x="8177" y="12134"/>
                      <a:pt x="8156" y="12112"/>
                      <a:pt x="8128" y="12100"/>
                    </a:cubicBezTo>
                    <a:lnTo>
                      <a:pt x="6714" y="11486"/>
                    </a:lnTo>
                    <a:cubicBezTo>
                      <a:pt x="5365" y="10901"/>
                      <a:pt x="3812" y="10237"/>
                      <a:pt x="2457" y="9675"/>
                    </a:cubicBezTo>
                    <a:cubicBezTo>
                      <a:pt x="2447" y="9671"/>
                      <a:pt x="2437" y="9669"/>
                      <a:pt x="2427" y="9669"/>
                    </a:cubicBezTo>
                    <a:cubicBezTo>
                      <a:pt x="2398" y="9669"/>
                      <a:pt x="2369" y="9686"/>
                      <a:pt x="2356" y="9714"/>
                    </a:cubicBezTo>
                    <a:cubicBezTo>
                      <a:pt x="2337" y="9754"/>
                      <a:pt x="2355" y="9801"/>
                      <a:pt x="2394" y="9818"/>
                    </a:cubicBezTo>
                    <a:cubicBezTo>
                      <a:pt x="2860" y="10034"/>
                      <a:pt x="3329" y="10246"/>
                      <a:pt x="3796" y="10462"/>
                    </a:cubicBezTo>
                    <a:cubicBezTo>
                      <a:pt x="4261" y="10672"/>
                      <a:pt x="5453" y="11209"/>
                      <a:pt x="5905" y="11412"/>
                    </a:cubicBezTo>
                    <a:cubicBezTo>
                      <a:pt x="6330" y="11599"/>
                      <a:pt x="7417" y="12081"/>
                      <a:pt x="7932" y="12310"/>
                    </a:cubicBezTo>
                    <a:cubicBezTo>
                      <a:pt x="7930" y="12321"/>
                      <a:pt x="7930" y="12332"/>
                      <a:pt x="7929" y="12344"/>
                    </a:cubicBezTo>
                    <a:cubicBezTo>
                      <a:pt x="5065" y="14354"/>
                      <a:pt x="2386" y="16622"/>
                      <a:pt x="28" y="19207"/>
                    </a:cubicBezTo>
                    <a:cubicBezTo>
                      <a:pt x="0" y="19239"/>
                      <a:pt x="3" y="19288"/>
                      <a:pt x="35" y="19317"/>
                    </a:cubicBezTo>
                    <a:cubicBezTo>
                      <a:pt x="49" y="19331"/>
                      <a:pt x="68" y="19338"/>
                      <a:pt x="87" y="19338"/>
                    </a:cubicBezTo>
                    <a:cubicBezTo>
                      <a:pt x="109" y="19338"/>
                      <a:pt x="132" y="19328"/>
                      <a:pt x="147" y="19309"/>
                    </a:cubicBezTo>
                    <a:cubicBezTo>
                      <a:pt x="2466" y="16811"/>
                      <a:pt x="5112" y="14635"/>
                      <a:pt x="7906" y="12679"/>
                    </a:cubicBezTo>
                    <a:lnTo>
                      <a:pt x="7906" y="12679"/>
                    </a:lnTo>
                    <a:cubicBezTo>
                      <a:pt x="7776" y="14534"/>
                      <a:pt x="7640" y="16613"/>
                      <a:pt x="7540" y="18432"/>
                    </a:cubicBezTo>
                    <a:cubicBezTo>
                      <a:pt x="7524" y="18729"/>
                      <a:pt x="7508" y="19024"/>
                      <a:pt x="7494" y="19320"/>
                    </a:cubicBezTo>
                    <a:cubicBezTo>
                      <a:pt x="7494" y="19381"/>
                      <a:pt x="7536" y="19410"/>
                      <a:pt x="7578" y="19410"/>
                    </a:cubicBezTo>
                    <a:cubicBezTo>
                      <a:pt x="7619" y="19410"/>
                      <a:pt x="7660" y="19384"/>
                      <a:pt x="7665" y="19333"/>
                    </a:cubicBezTo>
                    <a:cubicBezTo>
                      <a:pt x="7760" y="18327"/>
                      <a:pt x="7872" y="16804"/>
                      <a:pt x="7955" y="15785"/>
                    </a:cubicBezTo>
                    <a:cubicBezTo>
                      <a:pt x="8022" y="14823"/>
                      <a:pt x="8128" y="13488"/>
                      <a:pt x="8193" y="12478"/>
                    </a:cubicBezTo>
                    <a:cubicBezTo>
                      <a:pt x="8993" y="11924"/>
                      <a:pt x="9803" y="11388"/>
                      <a:pt x="10621" y="10868"/>
                    </a:cubicBezTo>
                    <a:cubicBezTo>
                      <a:pt x="11228" y="10486"/>
                      <a:pt x="11841" y="10113"/>
                      <a:pt x="12462" y="9752"/>
                    </a:cubicBezTo>
                    <a:lnTo>
                      <a:pt x="12462" y="9752"/>
                    </a:lnTo>
                    <a:cubicBezTo>
                      <a:pt x="12351" y="12537"/>
                      <a:pt x="12235" y="15720"/>
                      <a:pt x="12157" y="18485"/>
                    </a:cubicBezTo>
                    <a:cubicBezTo>
                      <a:pt x="12144" y="18914"/>
                      <a:pt x="12131" y="19341"/>
                      <a:pt x="12123" y="19770"/>
                    </a:cubicBezTo>
                    <a:cubicBezTo>
                      <a:pt x="12121" y="19816"/>
                      <a:pt x="12157" y="19855"/>
                      <a:pt x="12204" y="19858"/>
                    </a:cubicBezTo>
                    <a:cubicBezTo>
                      <a:pt x="12205" y="19858"/>
                      <a:pt x="12206" y="19858"/>
                      <a:pt x="12208" y="19858"/>
                    </a:cubicBezTo>
                    <a:cubicBezTo>
                      <a:pt x="12253" y="19858"/>
                      <a:pt x="12292" y="19822"/>
                      <a:pt x="12294" y="19776"/>
                    </a:cubicBezTo>
                    <a:cubicBezTo>
                      <a:pt x="12377" y="18320"/>
                      <a:pt x="12467" y="16120"/>
                      <a:pt x="12539" y="14646"/>
                    </a:cubicBezTo>
                    <a:cubicBezTo>
                      <a:pt x="12596" y="13165"/>
                      <a:pt x="12692" y="11073"/>
                      <a:pt x="12743" y="9591"/>
                    </a:cubicBezTo>
                    <a:cubicBezTo>
                      <a:pt x="14061" y="8832"/>
                      <a:pt x="15405" y="8120"/>
                      <a:pt x="16773" y="7454"/>
                    </a:cubicBezTo>
                    <a:lnTo>
                      <a:pt x="16773" y="7454"/>
                    </a:lnTo>
                    <a:cubicBezTo>
                      <a:pt x="16761" y="7881"/>
                      <a:pt x="16739" y="8764"/>
                      <a:pt x="16739" y="8764"/>
                    </a:cubicBezTo>
                    <a:cubicBezTo>
                      <a:pt x="16672" y="11584"/>
                      <a:pt x="16588" y="15174"/>
                      <a:pt x="16545" y="17994"/>
                    </a:cubicBezTo>
                    <a:lnTo>
                      <a:pt x="16522" y="19532"/>
                    </a:lnTo>
                    <a:cubicBezTo>
                      <a:pt x="16522" y="19578"/>
                      <a:pt x="16557" y="19617"/>
                      <a:pt x="16605" y="19619"/>
                    </a:cubicBezTo>
                    <a:cubicBezTo>
                      <a:pt x="16606" y="19619"/>
                      <a:pt x="16607" y="19619"/>
                      <a:pt x="16608" y="19619"/>
                    </a:cubicBezTo>
                    <a:cubicBezTo>
                      <a:pt x="16654" y="19619"/>
                      <a:pt x="16692" y="19582"/>
                      <a:pt x="16694" y="19536"/>
                    </a:cubicBezTo>
                    <a:cubicBezTo>
                      <a:pt x="16819" y="16148"/>
                      <a:pt x="16926" y="12164"/>
                      <a:pt x="17013" y="8773"/>
                    </a:cubicBezTo>
                    <a:cubicBezTo>
                      <a:pt x="17013" y="8773"/>
                      <a:pt x="17040" y="7648"/>
                      <a:pt x="17047" y="7322"/>
                    </a:cubicBezTo>
                    <a:cubicBezTo>
                      <a:pt x="18810" y="6474"/>
                      <a:pt x="20612" y="5702"/>
                      <a:pt x="22438" y="5006"/>
                    </a:cubicBezTo>
                    <a:cubicBezTo>
                      <a:pt x="22451" y="5001"/>
                      <a:pt x="22464" y="4997"/>
                      <a:pt x="22479" y="4992"/>
                    </a:cubicBezTo>
                    <a:lnTo>
                      <a:pt x="22479" y="4992"/>
                    </a:lnTo>
                    <a:cubicBezTo>
                      <a:pt x="22175" y="8530"/>
                      <a:pt x="21836" y="12591"/>
                      <a:pt x="21566" y="16119"/>
                    </a:cubicBezTo>
                    <a:lnTo>
                      <a:pt x="21445" y="17738"/>
                    </a:lnTo>
                    <a:cubicBezTo>
                      <a:pt x="21440" y="17785"/>
                      <a:pt x="21474" y="17827"/>
                      <a:pt x="21521" y="17831"/>
                    </a:cubicBezTo>
                    <a:cubicBezTo>
                      <a:pt x="21523" y="17831"/>
                      <a:pt x="21525" y="17831"/>
                      <a:pt x="21527" y="17831"/>
                    </a:cubicBezTo>
                    <a:cubicBezTo>
                      <a:pt x="21572" y="17831"/>
                      <a:pt x="21611" y="17798"/>
                      <a:pt x="21615" y="17753"/>
                    </a:cubicBezTo>
                    <a:cubicBezTo>
                      <a:pt x="21792" y="15949"/>
                      <a:pt x="22043" y="13105"/>
                      <a:pt x="22209" y="11283"/>
                    </a:cubicBezTo>
                    <a:cubicBezTo>
                      <a:pt x="22367" y="9409"/>
                      <a:pt x="22610" y="6760"/>
                      <a:pt x="22760" y="4889"/>
                    </a:cubicBezTo>
                    <a:cubicBezTo>
                      <a:pt x="23175" y="4739"/>
                      <a:pt x="23753" y="4525"/>
                      <a:pt x="24023" y="4427"/>
                    </a:cubicBezTo>
                    <a:cubicBezTo>
                      <a:pt x="24412" y="4293"/>
                      <a:pt x="24963" y="4111"/>
                      <a:pt x="25355" y="3979"/>
                    </a:cubicBezTo>
                    <a:cubicBezTo>
                      <a:pt x="25959" y="3770"/>
                      <a:pt x="26892" y="3502"/>
                      <a:pt x="27503" y="3310"/>
                    </a:cubicBezTo>
                    <a:cubicBezTo>
                      <a:pt x="28010" y="3164"/>
                      <a:pt x="28886" y="2925"/>
                      <a:pt x="29399" y="2782"/>
                    </a:cubicBezTo>
                    <a:cubicBezTo>
                      <a:pt x="29590" y="2735"/>
                      <a:pt x="30015" y="2629"/>
                      <a:pt x="30218" y="2578"/>
                    </a:cubicBezTo>
                    <a:lnTo>
                      <a:pt x="31310" y="2307"/>
                    </a:lnTo>
                    <a:cubicBezTo>
                      <a:pt x="31354" y="2295"/>
                      <a:pt x="31385" y="2249"/>
                      <a:pt x="31372" y="2202"/>
                    </a:cubicBezTo>
                    <a:cubicBezTo>
                      <a:pt x="31363" y="2162"/>
                      <a:pt x="31329" y="2136"/>
                      <a:pt x="31290" y="2136"/>
                    </a:cubicBezTo>
                    <a:cubicBezTo>
                      <a:pt x="31283" y="2136"/>
                      <a:pt x="31277" y="2136"/>
                      <a:pt x="31270" y="2138"/>
                    </a:cubicBezTo>
                    <a:lnTo>
                      <a:pt x="30172" y="2395"/>
                    </a:lnTo>
                    <a:cubicBezTo>
                      <a:pt x="29953" y="2448"/>
                      <a:pt x="29574" y="2535"/>
                      <a:pt x="29348" y="2590"/>
                    </a:cubicBezTo>
                    <a:cubicBezTo>
                      <a:pt x="28831" y="2728"/>
                      <a:pt x="27957" y="2955"/>
                      <a:pt x="27441" y="3099"/>
                    </a:cubicBezTo>
                    <a:cubicBezTo>
                      <a:pt x="26826" y="3284"/>
                      <a:pt x="25889" y="3549"/>
                      <a:pt x="25280" y="3753"/>
                    </a:cubicBezTo>
                    <a:cubicBezTo>
                      <a:pt x="24785" y="3920"/>
                      <a:pt x="24165" y="4110"/>
                      <a:pt x="23676" y="4289"/>
                    </a:cubicBezTo>
                    <a:cubicBezTo>
                      <a:pt x="23334" y="4409"/>
                      <a:pt x="22991" y="4531"/>
                      <a:pt x="22649" y="4657"/>
                    </a:cubicBezTo>
                    <a:cubicBezTo>
                      <a:pt x="22338" y="4512"/>
                      <a:pt x="20176" y="3500"/>
                      <a:pt x="20176" y="3500"/>
                    </a:cubicBezTo>
                    <a:cubicBezTo>
                      <a:pt x="17874" y="2422"/>
                      <a:pt x="14950" y="1074"/>
                      <a:pt x="12629" y="8"/>
                    </a:cubicBezTo>
                    <a:cubicBezTo>
                      <a:pt x="12619" y="3"/>
                      <a:pt x="12608" y="1"/>
                      <a:pt x="125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05" name="Google Shape;1105;p40"/>
              <p:cNvSpPr/>
              <p:nvPr/>
            </p:nvSpPr>
            <p:spPr>
              <a:xfrm>
                <a:off x="8896033" y="2962190"/>
                <a:ext cx="108263" cy="81972"/>
              </a:xfrm>
              <a:custGeom>
                <a:avLst/>
                <a:gdLst/>
                <a:ahLst/>
                <a:cxnLst/>
                <a:rect l="l" t="t" r="r" b="b"/>
                <a:pathLst>
                  <a:path w="873" h="661" extrusionOk="0">
                    <a:moveTo>
                      <a:pt x="595" y="0"/>
                    </a:moveTo>
                    <a:cubicBezTo>
                      <a:pt x="540" y="0"/>
                      <a:pt x="492" y="11"/>
                      <a:pt x="445" y="25"/>
                    </a:cubicBezTo>
                    <a:cubicBezTo>
                      <a:pt x="265" y="87"/>
                      <a:pt x="118" y="209"/>
                      <a:pt x="45" y="391"/>
                    </a:cubicBezTo>
                    <a:cubicBezTo>
                      <a:pt x="0" y="511"/>
                      <a:pt x="84" y="647"/>
                      <a:pt x="212" y="658"/>
                    </a:cubicBezTo>
                    <a:cubicBezTo>
                      <a:pt x="228" y="660"/>
                      <a:pt x="244" y="661"/>
                      <a:pt x="260" y="661"/>
                    </a:cubicBezTo>
                    <a:cubicBezTo>
                      <a:pt x="314" y="661"/>
                      <a:pt x="363" y="651"/>
                      <a:pt x="410" y="639"/>
                    </a:cubicBezTo>
                    <a:cubicBezTo>
                      <a:pt x="591" y="586"/>
                      <a:pt x="749" y="476"/>
                      <a:pt x="822" y="293"/>
                    </a:cubicBezTo>
                    <a:cubicBezTo>
                      <a:pt x="872" y="163"/>
                      <a:pt x="780" y="14"/>
                      <a:pt x="641" y="3"/>
                    </a:cubicBezTo>
                    <a:cubicBezTo>
                      <a:pt x="625" y="1"/>
                      <a:pt x="610" y="0"/>
                      <a:pt x="5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06" name="Google Shape;1106;p40"/>
              <p:cNvSpPr/>
              <p:nvPr/>
            </p:nvSpPr>
            <p:spPr>
              <a:xfrm>
                <a:off x="8818401" y="2919034"/>
                <a:ext cx="81600" cy="68455"/>
              </a:xfrm>
              <a:custGeom>
                <a:avLst/>
                <a:gdLst/>
                <a:ahLst/>
                <a:cxnLst/>
                <a:rect l="l" t="t" r="r" b="b"/>
                <a:pathLst>
                  <a:path w="658" h="552" extrusionOk="0">
                    <a:moveTo>
                      <a:pt x="292" y="1"/>
                    </a:moveTo>
                    <a:cubicBezTo>
                      <a:pt x="147" y="1"/>
                      <a:pt x="31" y="117"/>
                      <a:pt x="17" y="273"/>
                    </a:cubicBezTo>
                    <a:cubicBezTo>
                      <a:pt x="0" y="433"/>
                      <a:pt x="140" y="552"/>
                      <a:pt x="288" y="552"/>
                    </a:cubicBezTo>
                    <a:cubicBezTo>
                      <a:pt x="303" y="552"/>
                      <a:pt x="318" y="551"/>
                      <a:pt x="333" y="548"/>
                    </a:cubicBezTo>
                    <a:cubicBezTo>
                      <a:pt x="619" y="511"/>
                      <a:pt x="658" y="107"/>
                      <a:pt x="380" y="15"/>
                    </a:cubicBezTo>
                    <a:cubicBezTo>
                      <a:pt x="350" y="5"/>
                      <a:pt x="320" y="1"/>
                      <a:pt x="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07" name="Google Shape;1107;p40"/>
              <p:cNvSpPr/>
              <p:nvPr/>
            </p:nvSpPr>
            <p:spPr>
              <a:xfrm>
                <a:off x="8543342" y="3567122"/>
                <a:ext cx="61510" cy="64983"/>
              </a:xfrm>
              <a:custGeom>
                <a:avLst/>
                <a:gdLst/>
                <a:ahLst/>
                <a:cxnLst/>
                <a:rect l="l" t="t" r="r" b="b"/>
                <a:pathLst>
                  <a:path w="496" h="524" extrusionOk="0">
                    <a:moveTo>
                      <a:pt x="198" y="0"/>
                    </a:moveTo>
                    <a:cubicBezTo>
                      <a:pt x="103" y="0"/>
                      <a:pt x="19" y="65"/>
                      <a:pt x="5" y="223"/>
                    </a:cubicBezTo>
                    <a:cubicBezTo>
                      <a:pt x="0" y="333"/>
                      <a:pt x="60" y="441"/>
                      <a:pt x="165" y="493"/>
                    </a:cubicBezTo>
                    <a:cubicBezTo>
                      <a:pt x="205" y="514"/>
                      <a:pt x="246" y="524"/>
                      <a:pt x="285" y="524"/>
                    </a:cubicBezTo>
                    <a:cubicBezTo>
                      <a:pt x="392" y="524"/>
                      <a:pt x="481" y="450"/>
                      <a:pt x="483" y="322"/>
                    </a:cubicBezTo>
                    <a:cubicBezTo>
                      <a:pt x="495" y="138"/>
                      <a:pt x="336" y="0"/>
                      <a:pt x="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08" name="Google Shape;1108;p40"/>
              <p:cNvSpPr/>
              <p:nvPr/>
            </p:nvSpPr>
            <p:spPr>
              <a:xfrm>
                <a:off x="8537514" y="3694483"/>
                <a:ext cx="100326" cy="70067"/>
              </a:xfrm>
              <a:custGeom>
                <a:avLst/>
                <a:gdLst/>
                <a:ahLst/>
                <a:cxnLst/>
                <a:rect l="l" t="t" r="r" b="b"/>
                <a:pathLst>
                  <a:path w="809" h="565" extrusionOk="0">
                    <a:moveTo>
                      <a:pt x="382" y="1"/>
                    </a:moveTo>
                    <a:cubicBezTo>
                      <a:pt x="235" y="1"/>
                      <a:pt x="104" y="102"/>
                      <a:pt x="54" y="252"/>
                    </a:cubicBezTo>
                    <a:cubicBezTo>
                      <a:pt x="1" y="431"/>
                      <a:pt x="153" y="564"/>
                      <a:pt x="320" y="564"/>
                    </a:cubicBezTo>
                    <a:cubicBezTo>
                      <a:pt x="326" y="564"/>
                      <a:pt x="333" y="564"/>
                      <a:pt x="340" y="564"/>
                    </a:cubicBezTo>
                    <a:cubicBezTo>
                      <a:pt x="634" y="562"/>
                      <a:pt x="809" y="174"/>
                      <a:pt x="508" y="26"/>
                    </a:cubicBezTo>
                    <a:cubicBezTo>
                      <a:pt x="466" y="9"/>
                      <a:pt x="424" y="1"/>
                      <a:pt x="3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09" name="Google Shape;1109;p40"/>
              <p:cNvSpPr/>
              <p:nvPr/>
            </p:nvSpPr>
            <p:spPr>
              <a:xfrm>
                <a:off x="9597694" y="2918166"/>
                <a:ext cx="104171" cy="72795"/>
              </a:xfrm>
              <a:custGeom>
                <a:avLst/>
                <a:gdLst/>
                <a:ahLst/>
                <a:cxnLst/>
                <a:rect l="l" t="t" r="r" b="b"/>
                <a:pathLst>
                  <a:path w="840" h="587" extrusionOk="0">
                    <a:moveTo>
                      <a:pt x="514" y="1"/>
                    </a:moveTo>
                    <a:cubicBezTo>
                      <a:pt x="329" y="1"/>
                      <a:pt x="150" y="108"/>
                      <a:pt x="59" y="274"/>
                    </a:cubicBezTo>
                    <a:cubicBezTo>
                      <a:pt x="1" y="383"/>
                      <a:pt x="58" y="524"/>
                      <a:pt x="177" y="561"/>
                    </a:cubicBezTo>
                    <a:cubicBezTo>
                      <a:pt x="231" y="579"/>
                      <a:pt x="286" y="587"/>
                      <a:pt x="339" y="587"/>
                    </a:cubicBezTo>
                    <a:cubicBezTo>
                      <a:pt x="452" y="587"/>
                      <a:pt x="561" y="550"/>
                      <a:pt x="657" y="483"/>
                    </a:cubicBezTo>
                    <a:cubicBezTo>
                      <a:pt x="708" y="446"/>
                      <a:pt x="766" y="387"/>
                      <a:pt x="795" y="316"/>
                    </a:cubicBezTo>
                    <a:cubicBezTo>
                      <a:pt x="840" y="200"/>
                      <a:pt x="782" y="70"/>
                      <a:pt x="667" y="27"/>
                    </a:cubicBezTo>
                    <a:cubicBezTo>
                      <a:pt x="617" y="9"/>
                      <a:pt x="565" y="1"/>
                      <a:pt x="5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10" name="Google Shape;1110;p40"/>
              <p:cNvSpPr/>
              <p:nvPr/>
            </p:nvSpPr>
            <p:spPr>
              <a:xfrm>
                <a:off x="9604763" y="3051355"/>
                <a:ext cx="107147" cy="71679"/>
              </a:xfrm>
              <a:custGeom>
                <a:avLst/>
                <a:gdLst/>
                <a:ahLst/>
                <a:cxnLst/>
                <a:rect l="l" t="t" r="r" b="b"/>
                <a:pathLst>
                  <a:path w="864" h="578" extrusionOk="0">
                    <a:moveTo>
                      <a:pt x="518" y="1"/>
                    </a:moveTo>
                    <a:cubicBezTo>
                      <a:pt x="343" y="1"/>
                      <a:pt x="174" y="91"/>
                      <a:pt x="70" y="237"/>
                    </a:cubicBezTo>
                    <a:cubicBezTo>
                      <a:pt x="0" y="342"/>
                      <a:pt x="43" y="489"/>
                      <a:pt x="159" y="538"/>
                    </a:cubicBezTo>
                    <a:cubicBezTo>
                      <a:pt x="226" y="565"/>
                      <a:pt x="294" y="577"/>
                      <a:pt x="361" y="577"/>
                    </a:cubicBezTo>
                    <a:cubicBezTo>
                      <a:pt x="466" y="577"/>
                      <a:pt x="568" y="547"/>
                      <a:pt x="662" y="492"/>
                    </a:cubicBezTo>
                    <a:cubicBezTo>
                      <a:pt x="718" y="457"/>
                      <a:pt x="783" y="399"/>
                      <a:pt x="815" y="329"/>
                    </a:cubicBezTo>
                    <a:cubicBezTo>
                      <a:pt x="864" y="214"/>
                      <a:pt x="813" y="83"/>
                      <a:pt x="699" y="35"/>
                    </a:cubicBezTo>
                    <a:cubicBezTo>
                      <a:pt x="639" y="12"/>
                      <a:pt x="578" y="1"/>
                      <a:pt x="5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11" name="Google Shape;1111;p40"/>
              <p:cNvSpPr/>
              <p:nvPr/>
            </p:nvSpPr>
            <p:spPr>
              <a:xfrm>
                <a:off x="9952369" y="2255940"/>
                <a:ext cx="109131" cy="84701"/>
              </a:xfrm>
              <a:custGeom>
                <a:avLst/>
                <a:gdLst/>
                <a:ahLst/>
                <a:cxnLst/>
                <a:rect l="l" t="t" r="r" b="b"/>
                <a:pathLst>
                  <a:path w="880" h="683" extrusionOk="0">
                    <a:moveTo>
                      <a:pt x="619" y="0"/>
                    </a:moveTo>
                    <a:cubicBezTo>
                      <a:pt x="552" y="0"/>
                      <a:pt x="496" y="13"/>
                      <a:pt x="443" y="32"/>
                    </a:cubicBezTo>
                    <a:cubicBezTo>
                      <a:pt x="261" y="104"/>
                      <a:pt x="114" y="232"/>
                      <a:pt x="44" y="421"/>
                    </a:cubicBezTo>
                    <a:cubicBezTo>
                      <a:pt x="1" y="542"/>
                      <a:pt x="91" y="676"/>
                      <a:pt x="219" y="681"/>
                    </a:cubicBezTo>
                    <a:cubicBezTo>
                      <a:pt x="228" y="682"/>
                      <a:pt x="238" y="682"/>
                      <a:pt x="247" y="682"/>
                    </a:cubicBezTo>
                    <a:cubicBezTo>
                      <a:pt x="311" y="682"/>
                      <a:pt x="367" y="670"/>
                      <a:pt x="421" y="654"/>
                    </a:cubicBezTo>
                    <a:cubicBezTo>
                      <a:pt x="602" y="591"/>
                      <a:pt x="762" y="475"/>
                      <a:pt x="832" y="284"/>
                    </a:cubicBezTo>
                    <a:cubicBezTo>
                      <a:pt x="880" y="153"/>
                      <a:pt x="781" y="6"/>
                      <a:pt x="641" y="1"/>
                    </a:cubicBezTo>
                    <a:cubicBezTo>
                      <a:pt x="634" y="0"/>
                      <a:pt x="627" y="0"/>
                      <a:pt x="6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12" name="Google Shape;1112;p40"/>
              <p:cNvSpPr/>
              <p:nvPr/>
            </p:nvSpPr>
            <p:spPr>
              <a:xfrm>
                <a:off x="10049470" y="2364575"/>
                <a:ext cx="143979" cy="91769"/>
              </a:xfrm>
              <a:custGeom>
                <a:avLst/>
                <a:gdLst/>
                <a:ahLst/>
                <a:cxnLst/>
                <a:rect l="l" t="t" r="r" b="b"/>
                <a:pathLst>
                  <a:path w="1161" h="740" extrusionOk="0">
                    <a:moveTo>
                      <a:pt x="890" y="0"/>
                    </a:moveTo>
                    <a:cubicBezTo>
                      <a:pt x="809" y="0"/>
                      <a:pt x="736" y="17"/>
                      <a:pt x="665" y="37"/>
                    </a:cubicBezTo>
                    <a:cubicBezTo>
                      <a:pt x="429" y="116"/>
                      <a:pt x="216" y="251"/>
                      <a:pt x="74" y="461"/>
                    </a:cubicBezTo>
                    <a:cubicBezTo>
                      <a:pt x="0" y="573"/>
                      <a:pt x="84" y="736"/>
                      <a:pt x="221" y="739"/>
                    </a:cubicBezTo>
                    <a:cubicBezTo>
                      <a:pt x="228" y="739"/>
                      <a:pt x="236" y="739"/>
                      <a:pt x="244" y="739"/>
                    </a:cubicBezTo>
                    <a:cubicBezTo>
                      <a:pt x="326" y="739"/>
                      <a:pt x="402" y="725"/>
                      <a:pt x="475" y="705"/>
                    </a:cubicBezTo>
                    <a:cubicBezTo>
                      <a:pt x="712" y="635"/>
                      <a:pt x="935" y="515"/>
                      <a:pt x="1078" y="304"/>
                    </a:cubicBezTo>
                    <a:cubicBezTo>
                      <a:pt x="1161" y="182"/>
                      <a:pt x="1067" y="2"/>
                      <a:pt x="917" y="1"/>
                    </a:cubicBezTo>
                    <a:cubicBezTo>
                      <a:pt x="908" y="0"/>
                      <a:pt x="899" y="0"/>
                      <a:pt x="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grpSp>
      <p:sp>
        <p:nvSpPr>
          <p:cNvPr id="1113" name="Google Shape;1113;p40"/>
          <p:cNvSpPr/>
          <p:nvPr/>
        </p:nvSpPr>
        <p:spPr>
          <a:xfrm>
            <a:off x="1265650" y="1851575"/>
            <a:ext cx="1140000" cy="1110900"/>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nvGrpSpPr>
          <p:cNvPr id="1117" name="Google Shape;1117;p40"/>
          <p:cNvGrpSpPr/>
          <p:nvPr/>
        </p:nvGrpSpPr>
        <p:grpSpPr>
          <a:xfrm rot="9137184">
            <a:off x="4770292" y="1575174"/>
            <a:ext cx="841275" cy="563973"/>
            <a:chOff x="6414819" y="146104"/>
            <a:chExt cx="1019112" cy="683191"/>
          </a:xfrm>
        </p:grpSpPr>
        <p:sp>
          <p:nvSpPr>
            <p:cNvPr id="1118" name="Google Shape;1118;p40"/>
            <p:cNvSpPr/>
            <p:nvPr/>
          </p:nvSpPr>
          <p:spPr>
            <a:xfrm>
              <a:off x="6414819" y="146104"/>
              <a:ext cx="1019112" cy="683191"/>
            </a:xfrm>
            <a:custGeom>
              <a:avLst/>
              <a:gdLst/>
              <a:ahLst/>
              <a:cxnLst/>
              <a:rect l="l" t="t" r="r" b="b"/>
              <a:pathLst>
                <a:path w="34925" h="23413" extrusionOk="0">
                  <a:moveTo>
                    <a:pt x="19316" y="1"/>
                  </a:moveTo>
                  <a:cubicBezTo>
                    <a:pt x="14891" y="1"/>
                    <a:pt x="10673" y="1925"/>
                    <a:pt x="7554" y="5029"/>
                  </a:cubicBezTo>
                  <a:cubicBezTo>
                    <a:pt x="6010" y="6565"/>
                    <a:pt x="4734" y="8368"/>
                    <a:pt x="3797" y="10333"/>
                  </a:cubicBezTo>
                  <a:cubicBezTo>
                    <a:pt x="2100" y="13893"/>
                    <a:pt x="2060" y="18016"/>
                    <a:pt x="254" y="21495"/>
                  </a:cubicBezTo>
                  <a:cubicBezTo>
                    <a:pt x="0" y="21982"/>
                    <a:pt x="81" y="22584"/>
                    <a:pt x="454" y="22989"/>
                  </a:cubicBezTo>
                  <a:cubicBezTo>
                    <a:pt x="703" y="23258"/>
                    <a:pt x="1055" y="23413"/>
                    <a:pt x="1419" y="23413"/>
                  </a:cubicBezTo>
                  <a:cubicBezTo>
                    <a:pt x="1596" y="23413"/>
                    <a:pt x="1766" y="23378"/>
                    <a:pt x="1928" y="23310"/>
                  </a:cubicBezTo>
                  <a:cubicBezTo>
                    <a:pt x="3652" y="22585"/>
                    <a:pt x="5446" y="22354"/>
                    <a:pt x="7262" y="22354"/>
                  </a:cubicBezTo>
                  <a:cubicBezTo>
                    <a:pt x="9667" y="22354"/>
                    <a:pt x="12111" y="22759"/>
                    <a:pt x="14483" y="22961"/>
                  </a:cubicBezTo>
                  <a:cubicBezTo>
                    <a:pt x="15225" y="23024"/>
                    <a:pt x="15966" y="23061"/>
                    <a:pt x="16700" y="23061"/>
                  </a:cubicBezTo>
                  <a:cubicBezTo>
                    <a:pt x="19826" y="23061"/>
                    <a:pt x="22840" y="22400"/>
                    <a:pt x="25372" y="20312"/>
                  </a:cubicBezTo>
                  <a:cubicBezTo>
                    <a:pt x="25636" y="20095"/>
                    <a:pt x="25891" y="19866"/>
                    <a:pt x="26133" y="19624"/>
                  </a:cubicBezTo>
                  <a:cubicBezTo>
                    <a:pt x="27835" y="17944"/>
                    <a:pt x="28975" y="15794"/>
                    <a:pt x="29792" y="13567"/>
                  </a:cubicBezTo>
                  <a:cubicBezTo>
                    <a:pt x="30567" y="11450"/>
                    <a:pt x="31301" y="9105"/>
                    <a:pt x="31136" y="6824"/>
                  </a:cubicBezTo>
                  <a:cubicBezTo>
                    <a:pt x="31121" y="6629"/>
                    <a:pt x="31094" y="6435"/>
                    <a:pt x="31054" y="6245"/>
                  </a:cubicBezTo>
                  <a:cubicBezTo>
                    <a:pt x="31121" y="6226"/>
                    <a:pt x="31258" y="6188"/>
                    <a:pt x="31258" y="6188"/>
                  </a:cubicBezTo>
                  <a:cubicBezTo>
                    <a:pt x="31502" y="6121"/>
                    <a:pt x="31732" y="6057"/>
                    <a:pt x="31921" y="6005"/>
                  </a:cubicBezTo>
                  <a:cubicBezTo>
                    <a:pt x="32021" y="5979"/>
                    <a:pt x="32173" y="5942"/>
                    <a:pt x="32325" y="5905"/>
                  </a:cubicBezTo>
                  <a:lnTo>
                    <a:pt x="32335" y="5903"/>
                  </a:lnTo>
                  <a:cubicBezTo>
                    <a:pt x="32482" y="5866"/>
                    <a:pt x="32626" y="5830"/>
                    <a:pt x="32720" y="5806"/>
                  </a:cubicBezTo>
                  <a:lnTo>
                    <a:pt x="33805" y="5536"/>
                  </a:lnTo>
                  <a:cubicBezTo>
                    <a:pt x="34156" y="5451"/>
                    <a:pt x="34467" y="5227"/>
                    <a:pt x="34660" y="4922"/>
                  </a:cubicBezTo>
                  <a:cubicBezTo>
                    <a:pt x="34860" y="4606"/>
                    <a:pt x="34925" y="4218"/>
                    <a:pt x="34840" y="3857"/>
                  </a:cubicBezTo>
                  <a:cubicBezTo>
                    <a:pt x="34690" y="3221"/>
                    <a:pt x="34131" y="2776"/>
                    <a:pt x="33478" y="2776"/>
                  </a:cubicBezTo>
                  <a:cubicBezTo>
                    <a:pt x="33371" y="2776"/>
                    <a:pt x="33264" y="2789"/>
                    <a:pt x="33159" y="2813"/>
                  </a:cubicBezTo>
                  <a:cubicBezTo>
                    <a:pt x="33119" y="2821"/>
                    <a:pt x="33066" y="2834"/>
                    <a:pt x="32987" y="2853"/>
                  </a:cubicBezTo>
                  <a:cubicBezTo>
                    <a:pt x="32987" y="2853"/>
                    <a:pt x="32057" y="3070"/>
                    <a:pt x="32055" y="3070"/>
                  </a:cubicBezTo>
                  <a:cubicBezTo>
                    <a:pt x="31964" y="3091"/>
                    <a:pt x="31846" y="3120"/>
                    <a:pt x="31721" y="3149"/>
                  </a:cubicBezTo>
                  <a:lnTo>
                    <a:pt x="31712" y="3152"/>
                  </a:lnTo>
                  <a:cubicBezTo>
                    <a:pt x="31548" y="3190"/>
                    <a:pt x="31363" y="3233"/>
                    <a:pt x="31229" y="3266"/>
                  </a:cubicBezTo>
                  <a:cubicBezTo>
                    <a:pt x="31217" y="3269"/>
                    <a:pt x="31207" y="3272"/>
                    <a:pt x="31195" y="3275"/>
                  </a:cubicBezTo>
                  <a:cubicBezTo>
                    <a:pt x="30995" y="3328"/>
                    <a:pt x="30744" y="3395"/>
                    <a:pt x="30480" y="3465"/>
                  </a:cubicBezTo>
                  <a:lnTo>
                    <a:pt x="30475" y="3467"/>
                  </a:lnTo>
                  <a:cubicBezTo>
                    <a:pt x="30155" y="3552"/>
                    <a:pt x="29825" y="3638"/>
                    <a:pt x="29546" y="3715"/>
                  </a:cubicBezTo>
                  <a:cubicBezTo>
                    <a:pt x="28903" y="3116"/>
                    <a:pt x="28144" y="2639"/>
                    <a:pt x="27412" y="2201"/>
                  </a:cubicBezTo>
                  <a:cubicBezTo>
                    <a:pt x="26212" y="1480"/>
                    <a:pt x="24898" y="926"/>
                    <a:pt x="23508" y="552"/>
                  </a:cubicBezTo>
                  <a:cubicBezTo>
                    <a:pt x="22146" y="187"/>
                    <a:pt x="20736" y="1"/>
                    <a:pt x="193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19" name="Google Shape;1119;p40"/>
            <p:cNvSpPr/>
            <p:nvPr/>
          </p:nvSpPr>
          <p:spPr>
            <a:xfrm>
              <a:off x="6456196" y="184388"/>
              <a:ext cx="833731" cy="606594"/>
            </a:xfrm>
            <a:custGeom>
              <a:avLst/>
              <a:gdLst/>
              <a:ahLst/>
              <a:cxnLst/>
              <a:rect l="l" t="t" r="r" b="b"/>
              <a:pathLst>
                <a:path w="28572" h="20788" extrusionOk="0">
                  <a:moveTo>
                    <a:pt x="17897" y="1"/>
                  </a:moveTo>
                  <a:cubicBezTo>
                    <a:pt x="16358" y="1"/>
                    <a:pt x="14820" y="239"/>
                    <a:pt x="13365" y="721"/>
                  </a:cubicBezTo>
                  <a:cubicBezTo>
                    <a:pt x="8199" y="2430"/>
                    <a:pt x="4180" y="6935"/>
                    <a:pt x="2547" y="12124"/>
                  </a:cubicBezTo>
                  <a:cubicBezTo>
                    <a:pt x="1641" y="15002"/>
                    <a:pt x="1392" y="18111"/>
                    <a:pt x="0" y="20788"/>
                  </a:cubicBezTo>
                  <a:cubicBezTo>
                    <a:pt x="1738" y="20058"/>
                    <a:pt x="3595" y="19826"/>
                    <a:pt x="5485" y="19826"/>
                  </a:cubicBezTo>
                  <a:cubicBezTo>
                    <a:pt x="7269" y="19826"/>
                    <a:pt x="9082" y="20033"/>
                    <a:pt x="10851" y="20221"/>
                  </a:cubicBezTo>
                  <a:cubicBezTo>
                    <a:pt x="12240" y="20368"/>
                    <a:pt x="13667" y="20494"/>
                    <a:pt x="15079" y="20494"/>
                  </a:cubicBezTo>
                  <a:cubicBezTo>
                    <a:pt x="17369" y="20494"/>
                    <a:pt x="19618" y="20163"/>
                    <a:pt x="21597" y="19057"/>
                  </a:cubicBezTo>
                  <a:cubicBezTo>
                    <a:pt x="23985" y="17723"/>
                    <a:pt x="25689" y="15384"/>
                    <a:pt x="26725" y="12853"/>
                  </a:cubicBezTo>
                  <a:cubicBezTo>
                    <a:pt x="27558" y="10811"/>
                    <a:pt x="28571" y="7839"/>
                    <a:pt x="28408" y="5606"/>
                  </a:cubicBezTo>
                  <a:cubicBezTo>
                    <a:pt x="28281" y="3863"/>
                    <a:pt x="26749" y="2875"/>
                    <a:pt x="25318" y="2014"/>
                  </a:cubicBezTo>
                  <a:cubicBezTo>
                    <a:pt x="23097" y="680"/>
                    <a:pt x="20494" y="1"/>
                    <a:pt x="178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nvGrpSpPr>
            <p:cNvPr id="1120" name="Google Shape;1120;p40"/>
            <p:cNvGrpSpPr/>
            <p:nvPr/>
          </p:nvGrpSpPr>
          <p:grpSpPr>
            <a:xfrm>
              <a:off x="6478665" y="203093"/>
              <a:ext cx="915819" cy="579488"/>
              <a:chOff x="7699564" y="1828346"/>
              <a:chExt cx="3892132" cy="2462764"/>
            </a:xfrm>
          </p:grpSpPr>
          <p:sp>
            <p:nvSpPr>
              <p:cNvPr id="1121" name="Google Shape;1121;p40"/>
              <p:cNvSpPr/>
              <p:nvPr/>
            </p:nvSpPr>
            <p:spPr>
              <a:xfrm>
                <a:off x="7699564" y="1828346"/>
                <a:ext cx="3892132" cy="2462764"/>
              </a:xfrm>
              <a:custGeom>
                <a:avLst/>
                <a:gdLst/>
                <a:ahLst/>
                <a:cxnLst/>
                <a:rect l="l" t="t" r="r" b="b"/>
                <a:pathLst>
                  <a:path w="31385" h="19859" extrusionOk="0">
                    <a:moveTo>
                      <a:pt x="12597" y="1"/>
                    </a:moveTo>
                    <a:cubicBezTo>
                      <a:pt x="12567" y="1"/>
                      <a:pt x="12539" y="17"/>
                      <a:pt x="12526" y="45"/>
                    </a:cubicBezTo>
                    <a:cubicBezTo>
                      <a:pt x="12507" y="85"/>
                      <a:pt x="12523" y="132"/>
                      <a:pt x="12563" y="150"/>
                    </a:cubicBezTo>
                    <a:cubicBezTo>
                      <a:pt x="13805" y="748"/>
                      <a:pt x="16316" y="1955"/>
                      <a:pt x="17563" y="2545"/>
                    </a:cubicBezTo>
                    <a:cubicBezTo>
                      <a:pt x="18877" y="3169"/>
                      <a:pt x="20878" y="4123"/>
                      <a:pt x="22295" y="4788"/>
                    </a:cubicBezTo>
                    <a:cubicBezTo>
                      <a:pt x="20815" y="5342"/>
                      <a:pt x="19344" y="5956"/>
                      <a:pt x="17919" y="6610"/>
                    </a:cubicBezTo>
                    <a:cubicBezTo>
                      <a:pt x="17628" y="6744"/>
                      <a:pt x="17273" y="6910"/>
                      <a:pt x="16918" y="7081"/>
                    </a:cubicBezTo>
                    <a:cubicBezTo>
                      <a:pt x="16133" y="6692"/>
                      <a:pt x="14257" y="5759"/>
                      <a:pt x="13554" y="5412"/>
                    </a:cubicBezTo>
                    <a:cubicBezTo>
                      <a:pt x="11789" y="4545"/>
                      <a:pt x="9600" y="3463"/>
                      <a:pt x="7839" y="2614"/>
                    </a:cubicBezTo>
                    <a:cubicBezTo>
                      <a:pt x="7828" y="2609"/>
                      <a:pt x="7817" y="2606"/>
                      <a:pt x="7806" y="2606"/>
                    </a:cubicBezTo>
                    <a:cubicBezTo>
                      <a:pt x="7777" y="2606"/>
                      <a:pt x="7749" y="2622"/>
                      <a:pt x="7735" y="2648"/>
                    </a:cubicBezTo>
                    <a:cubicBezTo>
                      <a:pt x="7715" y="2686"/>
                      <a:pt x="7729" y="2733"/>
                      <a:pt x="7769" y="2754"/>
                    </a:cubicBezTo>
                    <a:cubicBezTo>
                      <a:pt x="9513" y="3650"/>
                      <a:pt x="11684" y="4750"/>
                      <a:pt x="13441" y="5638"/>
                    </a:cubicBezTo>
                    <a:cubicBezTo>
                      <a:pt x="14099" y="5968"/>
                      <a:pt x="15747" y="6794"/>
                      <a:pt x="16610" y="7228"/>
                    </a:cubicBezTo>
                    <a:cubicBezTo>
                      <a:pt x="16347" y="7355"/>
                      <a:pt x="16096" y="7480"/>
                      <a:pt x="15883" y="7587"/>
                    </a:cubicBezTo>
                    <a:cubicBezTo>
                      <a:pt x="15418" y="7827"/>
                      <a:pt x="14833" y="8115"/>
                      <a:pt x="14379" y="8368"/>
                    </a:cubicBezTo>
                    <a:cubicBezTo>
                      <a:pt x="13786" y="8692"/>
                      <a:pt x="13195" y="9023"/>
                      <a:pt x="12608" y="9362"/>
                    </a:cubicBezTo>
                    <a:cubicBezTo>
                      <a:pt x="12292" y="9226"/>
                      <a:pt x="10650" y="8517"/>
                      <a:pt x="10650" y="8517"/>
                    </a:cubicBezTo>
                    <a:cubicBezTo>
                      <a:pt x="8734" y="7691"/>
                      <a:pt x="6528" y="6750"/>
                      <a:pt x="4606" y="5946"/>
                    </a:cubicBezTo>
                    <a:cubicBezTo>
                      <a:pt x="4596" y="5942"/>
                      <a:pt x="4586" y="5941"/>
                      <a:pt x="4576" y="5941"/>
                    </a:cubicBezTo>
                    <a:cubicBezTo>
                      <a:pt x="4546" y="5941"/>
                      <a:pt x="4518" y="5957"/>
                      <a:pt x="4505" y="5987"/>
                    </a:cubicBezTo>
                    <a:cubicBezTo>
                      <a:pt x="4487" y="6026"/>
                      <a:pt x="4505" y="6074"/>
                      <a:pt x="4545" y="6090"/>
                    </a:cubicBezTo>
                    <a:cubicBezTo>
                      <a:pt x="5698" y="6609"/>
                      <a:pt x="7371" y="7360"/>
                      <a:pt x="8543" y="7874"/>
                    </a:cubicBezTo>
                    <a:cubicBezTo>
                      <a:pt x="9592" y="8336"/>
                      <a:pt x="11186" y="9039"/>
                      <a:pt x="12319" y="9532"/>
                    </a:cubicBezTo>
                    <a:cubicBezTo>
                      <a:pt x="10913" y="10357"/>
                      <a:pt x="9534" y="11230"/>
                      <a:pt x="8192" y="12159"/>
                    </a:cubicBezTo>
                    <a:cubicBezTo>
                      <a:pt x="8177" y="12134"/>
                      <a:pt x="8156" y="12112"/>
                      <a:pt x="8128" y="12100"/>
                    </a:cubicBezTo>
                    <a:lnTo>
                      <a:pt x="6714" y="11486"/>
                    </a:lnTo>
                    <a:cubicBezTo>
                      <a:pt x="5365" y="10901"/>
                      <a:pt x="3812" y="10237"/>
                      <a:pt x="2457" y="9675"/>
                    </a:cubicBezTo>
                    <a:cubicBezTo>
                      <a:pt x="2447" y="9671"/>
                      <a:pt x="2437" y="9669"/>
                      <a:pt x="2427" y="9669"/>
                    </a:cubicBezTo>
                    <a:cubicBezTo>
                      <a:pt x="2398" y="9669"/>
                      <a:pt x="2369" y="9686"/>
                      <a:pt x="2356" y="9714"/>
                    </a:cubicBezTo>
                    <a:cubicBezTo>
                      <a:pt x="2337" y="9754"/>
                      <a:pt x="2355" y="9801"/>
                      <a:pt x="2394" y="9818"/>
                    </a:cubicBezTo>
                    <a:cubicBezTo>
                      <a:pt x="2860" y="10034"/>
                      <a:pt x="3329" y="10246"/>
                      <a:pt x="3796" y="10462"/>
                    </a:cubicBezTo>
                    <a:cubicBezTo>
                      <a:pt x="4261" y="10672"/>
                      <a:pt x="5453" y="11209"/>
                      <a:pt x="5905" y="11412"/>
                    </a:cubicBezTo>
                    <a:cubicBezTo>
                      <a:pt x="6330" y="11599"/>
                      <a:pt x="7417" y="12081"/>
                      <a:pt x="7932" y="12310"/>
                    </a:cubicBezTo>
                    <a:cubicBezTo>
                      <a:pt x="7930" y="12321"/>
                      <a:pt x="7930" y="12332"/>
                      <a:pt x="7929" y="12344"/>
                    </a:cubicBezTo>
                    <a:cubicBezTo>
                      <a:pt x="5065" y="14354"/>
                      <a:pt x="2386" y="16622"/>
                      <a:pt x="28" y="19207"/>
                    </a:cubicBezTo>
                    <a:cubicBezTo>
                      <a:pt x="0" y="19239"/>
                      <a:pt x="3" y="19288"/>
                      <a:pt x="35" y="19317"/>
                    </a:cubicBezTo>
                    <a:cubicBezTo>
                      <a:pt x="49" y="19331"/>
                      <a:pt x="68" y="19338"/>
                      <a:pt x="87" y="19338"/>
                    </a:cubicBezTo>
                    <a:cubicBezTo>
                      <a:pt x="109" y="19338"/>
                      <a:pt x="132" y="19328"/>
                      <a:pt x="147" y="19309"/>
                    </a:cubicBezTo>
                    <a:cubicBezTo>
                      <a:pt x="2466" y="16811"/>
                      <a:pt x="5112" y="14635"/>
                      <a:pt x="7906" y="12679"/>
                    </a:cubicBezTo>
                    <a:lnTo>
                      <a:pt x="7906" y="12679"/>
                    </a:lnTo>
                    <a:cubicBezTo>
                      <a:pt x="7776" y="14534"/>
                      <a:pt x="7640" y="16613"/>
                      <a:pt x="7540" y="18432"/>
                    </a:cubicBezTo>
                    <a:cubicBezTo>
                      <a:pt x="7524" y="18729"/>
                      <a:pt x="7508" y="19024"/>
                      <a:pt x="7494" y="19320"/>
                    </a:cubicBezTo>
                    <a:cubicBezTo>
                      <a:pt x="7494" y="19381"/>
                      <a:pt x="7536" y="19410"/>
                      <a:pt x="7578" y="19410"/>
                    </a:cubicBezTo>
                    <a:cubicBezTo>
                      <a:pt x="7619" y="19410"/>
                      <a:pt x="7660" y="19384"/>
                      <a:pt x="7665" y="19333"/>
                    </a:cubicBezTo>
                    <a:cubicBezTo>
                      <a:pt x="7760" y="18327"/>
                      <a:pt x="7872" y="16804"/>
                      <a:pt x="7955" y="15785"/>
                    </a:cubicBezTo>
                    <a:cubicBezTo>
                      <a:pt x="8022" y="14823"/>
                      <a:pt x="8128" y="13488"/>
                      <a:pt x="8193" y="12478"/>
                    </a:cubicBezTo>
                    <a:cubicBezTo>
                      <a:pt x="8993" y="11924"/>
                      <a:pt x="9803" y="11388"/>
                      <a:pt x="10621" y="10868"/>
                    </a:cubicBezTo>
                    <a:cubicBezTo>
                      <a:pt x="11228" y="10486"/>
                      <a:pt x="11841" y="10113"/>
                      <a:pt x="12462" y="9752"/>
                    </a:cubicBezTo>
                    <a:lnTo>
                      <a:pt x="12462" y="9752"/>
                    </a:lnTo>
                    <a:cubicBezTo>
                      <a:pt x="12351" y="12537"/>
                      <a:pt x="12235" y="15720"/>
                      <a:pt x="12157" y="18485"/>
                    </a:cubicBezTo>
                    <a:cubicBezTo>
                      <a:pt x="12144" y="18914"/>
                      <a:pt x="12131" y="19341"/>
                      <a:pt x="12123" y="19770"/>
                    </a:cubicBezTo>
                    <a:cubicBezTo>
                      <a:pt x="12121" y="19816"/>
                      <a:pt x="12157" y="19855"/>
                      <a:pt x="12204" y="19858"/>
                    </a:cubicBezTo>
                    <a:cubicBezTo>
                      <a:pt x="12205" y="19858"/>
                      <a:pt x="12206" y="19858"/>
                      <a:pt x="12208" y="19858"/>
                    </a:cubicBezTo>
                    <a:cubicBezTo>
                      <a:pt x="12253" y="19858"/>
                      <a:pt x="12292" y="19822"/>
                      <a:pt x="12294" y="19776"/>
                    </a:cubicBezTo>
                    <a:cubicBezTo>
                      <a:pt x="12377" y="18320"/>
                      <a:pt x="12467" y="16120"/>
                      <a:pt x="12539" y="14646"/>
                    </a:cubicBezTo>
                    <a:cubicBezTo>
                      <a:pt x="12596" y="13165"/>
                      <a:pt x="12692" y="11073"/>
                      <a:pt x="12743" y="9591"/>
                    </a:cubicBezTo>
                    <a:cubicBezTo>
                      <a:pt x="14061" y="8832"/>
                      <a:pt x="15405" y="8120"/>
                      <a:pt x="16773" y="7454"/>
                    </a:cubicBezTo>
                    <a:lnTo>
                      <a:pt x="16773" y="7454"/>
                    </a:lnTo>
                    <a:cubicBezTo>
                      <a:pt x="16761" y="7881"/>
                      <a:pt x="16739" y="8764"/>
                      <a:pt x="16739" y="8764"/>
                    </a:cubicBezTo>
                    <a:cubicBezTo>
                      <a:pt x="16672" y="11584"/>
                      <a:pt x="16588" y="15174"/>
                      <a:pt x="16545" y="17994"/>
                    </a:cubicBezTo>
                    <a:lnTo>
                      <a:pt x="16522" y="19532"/>
                    </a:lnTo>
                    <a:cubicBezTo>
                      <a:pt x="16522" y="19578"/>
                      <a:pt x="16557" y="19617"/>
                      <a:pt x="16605" y="19619"/>
                    </a:cubicBezTo>
                    <a:cubicBezTo>
                      <a:pt x="16606" y="19619"/>
                      <a:pt x="16607" y="19619"/>
                      <a:pt x="16608" y="19619"/>
                    </a:cubicBezTo>
                    <a:cubicBezTo>
                      <a:pt x="16654" y="19619"/>
                      <a:pt x="16692" y="19582"/>
                      <a:pt x="16694" y="19536"/>
                    </a:cubicBezTo>
                    <a:cubicBezTo>
                      <a:pt x="16819" y="16148"/>
                      <a:pt x="16926" y="12164"/>
                      <a:pt x="17013" y="8773"/>
                    </a:cubicBezTo>
                    <a:cubicBezTo>
                      <a:pt x="17013" y="8773"/>
                      <a:pt x="17040" y="7648"/>
                      <a:pt x="17047" y="7322"/>
                    </a:cubicBezTo>
                    <a:cubicBezTo>
                      <a:pt x="18810" y="6474"/>
                      <a:pt x="20612" y="5702"/>
                      <a:pt x="22438" y="5006"/>
                    </a:cubicBezTo>
                    <a:cubicBezTo>
                      <a:pt x="22451" y="5001"/>
                      <a:pt x="22464" y="4997"/>
                      <a:pt x="22479" y="4992"/>
                    </a:cubicBezTo>
                    <a:lnTo>
                      <a:pt x="22479" y="4992"/>
                    </a:lnTo>
                    <a:cubicBezTo>
                      <a:pt x="22175" y="8530"/>
                      <a:pt x="21836" y="12591"/>
                      <a:pt x="21566" y="16119"/>
                    </a:cubicBezTo>
                    <a:lnTo>
                      <a:pt x="21445" y="17738"/>
                    </a:lnTo>
                    <a:cubicBezTo>
                      <a:pt x="21440" y="17785"/>
                      <a:pt x="21474" y="17827"/>
                      <a:pt x="21521" y="17831"/>
                    </a:cubicBezTo>
                    <a:cubicBezTo>
                      <a:pt x="21523" y="17831"/>
                      <a:pt x="21525" y="17831"/>
                      <a:pt x="21527" y="17831"/>
                    </a:cubicBezTo>
                    <a:cubicBezTo>
                      <a:pt x="21572" y="17831"/>
                      <a:pt x="21611" y="17798"/>
                      <a:pt x="21615" y="17753"/>
                    </a:cubicBezTo>
                    <a:cubicBezTo>
                      <a:pt x="21792" y="15949"/>
                      <a:pt x="22043" y="13105"/>
                      <a:pt x="22209" y="11283"/>
                    </a:cubicBezTo>
                    <a:cubicBezTo>
                      <a:pt x="22367" y="9409"/>
                      <a:pt x="22610" y="6760"/>
                      <a:pt x="22760" y="4889"/>
                    </a:cubicBezTo>
                    <a:cubicBezTo>
                      <a:pt x="23175" y="4739"/>
                      <a:pt x="23753" y="4525"/>
                      <a:pt x="24023" y="4427"/>
                    </a:cubicBezTo>
                    <a:cubicBezTo>
                      <a:pt x="24412" y="4293"/>
                      <a:pt x="24963" y="4111"/>
                      <a:pt x="25355" y="3979"/>
                    </a:cubicBezTo>
                    <a:cubicBezTo>
                      <a:pt x="25959" y="3770"/>
                      <a:pt x="26892" y="3502"/>
                      <a:pt x="27503" y="3310"/>
                    </a:cubicBezTo>
                    <a:cubicBezTo>
                      <a:pt x="28010" y="3164"/>
                      <a:pt x="28886" y="2925"/>
                      <a:pt x="29399" y="2782"/>
                    </a:cubicBezTo>
                    <a:cubicBezTo>
                      <a:pt x="29590" y="2735"/>
                      <a:pt x="30015" y="2629"/>
                      <a:pt x="30218" y="2578"/>
                    </a:cubicBezTo>
                    <a:lnTo>
                      <a:pt x="31310" y="2307"/>
                    </a:lnTo>
                    <a:cubicBezTo>
                      <a:pt x="31354" y="2295"/>
                      <a:pt x="31385" y="2249"/>
                      <a:pt x="31372" y="2202"/>
                    </a:cubicBezTo>
                    <a:cubicBezTo>
                      <a:pt x="31363" y="2162"/>
                      <a:pt x="31329" y="2136"/>
                      <a:pt x="31290" y="2136"/>
                    </a:cubicBezTo>
                    <a:cubicBezTo>
                      <a:pt x="31283" y="2136"/>
                      <a:pt x="31277" y="2136"/>
                      <a:pt x="31270" y="2138"/>
                    </a:cubicBezTo>
                    <a:lnTo>
                      <a:pt x="30172" y="2395"/>
                    </a:lnTo>
                    <a:cubicBezTo>
                      <a:pt x="29953" y="2448"/>
                      <a:pt x="29574" y="2535"/>
                      <a:pt x="29348" y="2590"/>
                    </a:cubicBezTo>
                    <a:cubicBezTo>
                      <a:pt x="28831" y="2728"/>
                      <a:pt x="27957" y="2955"/>
                      <a:pt x="27441" y="3099"/>
                    </a:cubicBezTo>
                    <a:cubicBezTo>
                      <a:pt x="26826" y="3284"/>
                      <a:pt x="25889" y="3549"/>
                      <a:pt x="25280" y="3753"/>
                    </a:cubicBezTo>
                    <a:cubicBezTo>
                      <a:pt x="24785" y="3920"/>
                      <a:pt x="24165" y="4110"/>
                      <a:pt x="23676" y="4289"/>
                    </a:cubicBezTo>
                    <a:cubicBezTo>
                      <a:pt x="23334" y="4409"/>
                      <a:pt x="22991" y="4531"/>
                      <a:pt x="22649" y="4657"/>
                    </a:cubicBezTo>
                    <a:cubicBezTo>
                      <a:pt x="22338" y="4512"/>
                      <a:pt x="20176" y="3500"/>
                      <a:pt x="20176" y="3500"/>
                    </a:cubicBezTo>
                    <a:cubicBezTo>
                      <a:pt x="17874" y="2422"/>
                      <a:pt x="14950" y="1074"/>
                      <a:pt x="12629" y="8"/>
                    </a:cubicBezTo>
                    <a:cubicBezTo>
                      <a:pt x="12619" y="3"/>
                      <a:pt x="12608" y="1"/>
                      <a:pt x="125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22" name="Google Shape;1122;p40"/>
              <p:cNvSpPr/>
              <p:nvPr/>
            </p:nvSpPr>
            <p:spPr>
              <a:xfrm>
                <a:off x="8896033" y="2962190"/>
                <a:ext cx="108263" cy="81972"/>
              </a:xfrm>
              <a:custGeom>
                <a:avLst/>
                <a:gdLst/>
                <a:ahLst/>
                <a:cxnLst/>
                <a:rect l="l" t="t" r="r" b="b"/>
                <a:pathLst>
                  <a:path w="873" h="661" extrusionOk="0">
                    <a:moveTo>
                      <a:pt x="595" y="0"/>
                    </a:moveTo>
                    <a:cubicBezTo>
                      <a:pt x="540" y="0"/>
                      <a:pt x="492" y="11"/>
                      <a:pt x="445" y="25"/>
                    </a:cubicBezTo>
                    <a:cubicBezTo>
                      <a:pt x="265" y="87"/>
                      <a:pt x="118" y="209"/>
                      <a:pt x="45" y="391"/>
                    </a:cubicBezTo>
                    <a:cubicBezTo>
                      <a:pt x="0" y="511"/>
                      <a:pt x="84" y="647"/>
                      <a:pt x="212" y="658"/>
                    </a:cubicBezTo>
                    <a:cubicBezTo>
                      <a:pt x="228" y="660"/>
                      <a:pt x="244" y="661"/>
                      <a:pt x="260" y="661"/>
                    </a:cubicBezTo>
                    <a:cubicBezTo>
                      <a:pt x="314" y="661"/>
                      <a:pt x="363" y="651"/>
                      <a:pt x="410" y="639"/>
                    </a:cubicBezTo>
                    <a:cubicBezTo>
                      <a:pt x="591" y="586"/>
                      <a:pt x="749" y="476"/>
                      <a:pt x="822" y="293"/>
                    </a:cubicBezTo>
                    <a:cubicBezTo>
                      <a:pt x="872" y="163"/>
                      <a:pt x="780" y="14"/>
                      <a:pt x="641" y="3"/>
                    </a:cubicBezTo>
                    <a:cubicBezTo>
                      <a:pt x="625" y="1"/>
                      <a:pt x="610" y="0"/>
                      <a:pt x="5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23" name="Google Shape;1123;p40"/>
              <p:cNvSpPr/>
              <p:nvPr/>
            </p:nvSpPr>
            <p:spPr>
              <a:xfrm>
                <a:off x="8818401" y="2919034"/>
                <a:ext cx="81600" cy="68455"/>
              </a:xfrm>
              <a:custGeom>
                <a:avLst/>
                <a:gdLst/>
                <a:ahLst/>
                <a:cxnLst/>
                <a:rect l="l" t="t" r="r" b="b"/>
                <a:pathLst>
                  <a:path w="658" h="552" extrusionOk="0">
                    <a:moveTo>
                      <a:pt x="292" y="1"/>
                    </a:moveTo>
                    <a:cubicBezTo>
                      <a:pt x="147" y="1"/>
                      <a:pt x="31" y="117"/>
                      <a:pt x="17" y="273"/>
                    </a:cubicBezTo>
                    <a:cubicBezTo>
                      <a:pt x="0" y="433"/>
                      <a:pt x="140" y="552"/>
                      <a:pt x="288" y="552"/>
                    </a:cubicBezTo>
                    <a:cubicBezTo>
                      <a:pt x="303" y="552"/>
                      <a:pt x="318" y="551"/>
                      <a:pt x="333" y="548"/>
                    </a:cubicBezTo>
                    <a:cubicBezTo>
                      <a:pt x="619" y="511"/>
                      <a:pt x="658" y="107"/>
                      <a:pt x="380" y="15"/>
                    </a:cubicBezTo>
                    <a:cubicBezTo>
                      <a:pt x="350" y="5"/>
                      <a:pt x="320" y="1"/>
                      <a:pt x="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24" name="Google Shape;1124;p40"/>
              <p:cNvSpPr/>
              <p:nvPr/>
            </p:nvSpPr>
            <p:spPr>
              <a:xfrm>
                <a:off x="8543342" y="3567122"/>
                <a:ext cx="61510" cy="64983"/>
              </a:xfrm>
              <a:custGeom>
                <a:avLst/>
                <a:gdLst/>
                <a:ahLst/>
                <a:cxnLst/>
                <a:rect l="l" t="t" r="r" b="b"/>
                <a:pathLst>
                  <a:path w="496" h="524" extrusionOk="0">
                    <a:moveTo>
                      <a:pt x="198" y="0"/>
                    </a:moveTo>
                    <a:cubicBezTo>
                      <a:pt x="103" y="0"/>
                      <a:pt x="19" y="65"/>
                      <a:pt x="5" y="223"/>
                    </a:cubicBezTo>
                    <a:cubicBezTo>
                      <a:pt x="0" y="333"/>
                      <a:pt x="60" y="441"/>
                      <a:pt x="165" y="493"/>
                    </a:cubicBezTo>
                    <a:cubicBezTo>
                      <a:pt x="205" y="514"/>
                      <a:pt x="246" y="524"/>
                      <a:pt x="285" y="524"/>
                    </a:cubicBezTo>
                    <a:cubicBezTo>
                      <a:pt x="392" y="524"/>
                      <a:pt x="481" y="450"/>
                      <a:pt x="483" y="322"/>
                    </a:cubicBezTo>
                    <a:cubicBezTo>
                      <a:pt x="495" y="138"/>
                      <a:pt x="336" y="0"/>
                      <a:pt x="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25" name="Google Shape;1125;p40"/>
              <p:cNvSpPr/>
              <p:nvPr/>
            </p:nvSpPr>
            <p:spPr>
              <a:xfrm>
                <a:off x="8537514" y="3694483"/>
                <a:ext cx="100326" cy="70067"/>
              </a:xfrm>
              <a:custGeom>
                <a:avLst/>
                <a:gdLst/>
                <a:ahLst/>
                <a:cxnLst/>
                <a:rect l="l" t="t" r="r" b="b"/>
                <a:pathLst>
                  <a:path w="809" h="565" extrusionOk="0">
                    <a:moveTo>
                      <a:pt x="382" y="1"/>
                    </a:moveTo>
                    <a:cubicBezTo>
                      <a:pt x="235" y="1"/>
                      <a:pt x="104" y="102"/>
                      <a:pt x="54" y="252"/>
                    </a:cubicBezTo>
                    <a:cubicBezTo>
                      <a:pt x="1" y="431"/>
                      <a:pt x="153" y="564"/>
                      <a:pt x="320" y="564"/>
                    </a:cubicBezTo>
                    <a:cubicBezTo>
                      <a:pt x="326" y="564"/>
                      <a:pt x="333" y="564"/>
                      <a:pt x="340" y="564"/>
                    </a:cubicBezTo>
                    <a:cubicBezTo>
                      <a:pt x="634" y="562"/>
                      <a:pt x="809" y="174"/>
                      <a:pt x="508" y="26"/>
                    </a:cubicBezTo>
                    <a:cubicBezTo>
                      <a:pt x="466" y="9"/>
                      <a:pt x="424" y="1"/>
                      <a:pt x="3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26" name="Google Shape;1126;p40"/>
              <p:cNvSpPr/>
              <p:nvPr/>
            </p:nvSpPr>
            <p:spPr>
              <a:xfrm>
                <a:off x="9597694" y="2918166"/>
                <a:ext cx="104171" cy="72795"/>
              </a:xfrm>
              <a:custGeom>
                <a:avLst/>
                <a:gdLst/>
                <a:ahLst/>
                <a:cxnLst/>
                <a:rect l="l" t="t" r="r" b="b"/>
                <a:pathLst>
                  <a:path w="840" h="587" extrusionOk="0">
                    <a:moveTo>
                      <a:pt x="514" y="1"/>
                    </a:moveTo>
                    <a:cubicBezTo>
                      <a:pt x="329" y="1"/>
                      <a:pt x="150" y="108"/>
                      <a:pt x="59" y="274"/>
                    </a:cubicBezTo>
                    <a:cubicBezTo>
                      <a:pt x="1" y="383"/>
                      <a:pt x="58" y="524"/>
                      <a:pt x="177" y="561"/>
                    </a:cubicBezTo>
                    <a:cubicBezTo>
                      <a:pt x="231" y="579"/>
                      <a:pt x="286" y="587"/>
                      <a:pt x="339" y="587"/>
                    </a:cubicBezTo>
                    <a:cubicBezTo>
                      <a:pt x="452" y="587"/>
                      <a:pt x="561" y="550"/>
                      <a:pt x="657" y="483"/>
                    </a:cubicBezTo>
                    <a:cubicBezTo>
                      <a:pt x="708" y="446"/>
                      <a:pt x="766" y="387"/>
                      <a:pt x="795" y="316"/>
                    </a:cubicBezTo>
                    <a:cubicBezTo>
                      <a:pt x="840" y="200"/>
                      <a:pt x="782" y="70"/>
                      <a:pt x="667" y="27"/>
                    </a:cubicBezTo>
                    <a:cubicBezTo>
                      <a:pt x="617" y="9"/>
                      <a:pt x="565" y="1"/>
                      <a:pt x="5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27" name="Google Shape;1127;p40"/>
              <p:cNvSpPr/>
              <p:nvPr/>
            </p:nvSpPr>
            <p:spPr>
              <a:xfrm>
                <a:off x="9604763" y="3051355"/>
                <a:ext cx="107147" cy="71679"/>
              </a:xfrm>
              <a:custGeom>
                <a:avLst/>
                <a:gdLst/>
                <a:ahLst/>
                <a:cxnLst/>
                <a:rect l="l" t="t" r="r" b="b"/>
                <a:pathLst>
                  <a:path w="864" h="578" extrusionOk="0">
                    <a:moveTo>
                      <a:pt x="518" y="1"/>
                    </a:moveTo>
                    <a:cubicBezTo>
                      <a:pt x="343" y="1"/>
                      <a:pt x="174" y="91"/>
                      <a:pt x="70" y="237"/>
                    </a:cubicBezTo>
                    <a:cubicBezTo>
                      <a:pt x="0" y="342"/>
                      <a:pt x="43" y="489"/>
                      <a:pt x="159" y="538"/>
                    </a:cubicBezTo>
                    <a:cubicBezTo>
                      <a:pt x="226" y="565"/>
                      <a:pt x="294" y="577"/>
                      <a:pt x="361" y="577"/>
                    </a:cubicBezTo>
                    <a:cubicBezTo>
                      <a:pt x="466" y="577"/>
                      <a:pt x="568" y="547"/>
                      <a:pt x="662" y="492"/>
                    </a:cubicBezTo>
                    <a:cubicBezTo>
                      <a:pt x="718" y="457"/>
                      <a:pt x="783" y="399"/>
                      <a:pt x="815" y="329"/>
                    </a:cubicBezTo>
                    <a:cubicBezTo>
                      <a:pt x="864" y="214"/>
                      <a:pt x="813" y="83"/>
                      <a:pt x="699" y="35"/>
                    </a:cubicBezTo>
                    <a:cubicBezTo>
                      <a:pt x="639" y="12"/>
                      <a:pt x="578" y="1"/>
                      <a:pt x="5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28" name="Google Shape;1128;p40"/>
              <p:cNvSpPr/>
              <p:nvPr/>
            </p:nvSpPr>
            <p:spPr>
              <a:xfrm>
                <a:off x="9952369" y="2255940"/>
                <a:ext cx="109131" cy="84701"/>
              </a:xfrm>
              <a:custGeom>
                <a:avLst/>
                <a:gdLst/>
                <a:ahLst/>
                <a:cxnLst/>
                <a:rect l="l" t="t" r="r" b="b"/>
                <a:pathLst>
                  <a:path w="880" h="683" extrusionOk="0">
                    <a:moveTo>
                      <a:pt x="619" y="0"/>
                    </a:moveTo>
                    <a:cubicBezTo>
                      <a:pt x="552" y="0"/>
                      <a:pt x="496" y="13"/>
                      <a:pt x="443" y="32"/>
                    </a:cubicBezTo>
                    <a:cubicBezTo>
                      <a:pt x="261" y="104"/>
                      <a:pt x="114" y="232"/>
                      <a:pt x="44" y="421"/>
                    </a:cubicBezTo>
                    <a:cubicBezTo>
                      <a:pt x="1" y="542"/>
                      <a:pt x="91" y="676"/>
                      <a:pt x="219" y="681"/>
                    </a:cubicBezTo>
                    <a:cubicBezTo>
                      <a:pt x="228" y="682"/>
                      <a:pt x="238" y="682"/>
                      <a:pt x="247" y="682"/>
                    </a:cubicBezTo>
                    <a:cubicBezTo>
                      <a:pt x="311" y="682"/>
                      <a:pt x="367" y="670"/>
                      <a:pt x="421" y="654"/>
                    </a:cubicBezTo>
                    <a:cubicBezTo>
                      <a:pt x="602" y="591"/>
                      <a:pt x="762" y="475"/>
                      <a:pt x="832" y="284"/>
                    </a:cubicBezTo>
                    <a:cubicBezTo>
                      <a:pt x="880" y="153"/>
                      <a:pt x="781" y="6"/>
                      <a:pt x="641" y="1"/>
                    </a:cubicBezTo>
                    <a:cubicBezTo>
                      <a:pt x="634" y="0"/>
                      <a:pt x="627" y="0"/>
                      <a:pt x="6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29" name="Google Shape;1129;p40"/>
              <p:cNvSpPr/>
              <p:nvPr/>
            </p:nvSpPr>
            <p:spPr>
              <a:xfrm>
                <a:off x="10049470" y="2364575"/>
                <a:ext cx="143979" cy="91769"/>
              </a:xfrm>
              <a:custGeom>
                <a:avLst/>
                <a:gdLst/>
                <a:ahLst/>
                <a:cxnLst/>
                <a:rect l="l" t="t" r="r" b="b"/>
                <a:pathLst>
                  <a:path w="1161" h="740" extrusionOk="0">
                    <a:moveTo>
                      <a:pt x="890" y="0"/>
                    </a:moveTo>
                    <a:cubicBezTo>
                      <a:pt x="809" y="0"/>
                      <a:pt x="736" y="17"/>
                      <a:pt x="665" y="37"/>
                    </a:cubicBezTo>
                    <a:cubicBezTo>
                      <a:pt x="429" y="116"/>
                      <a:pt x="216" y="251"/>
                      <a:pt x="74" y="461"/>
                    </a:cubicBezTo>
                    <a:cubicBezTo>
                      <a:pt x="0" y="573"/>
                      <a:pt x="84" y="736"/>
                      <a:pt x="221" y="739"/>
                    </a:cubicBezTo>
                    <a:cubicBezTo>
                      <a:pt x="228" y="739"/>
                      <a:pt x="236" y="739"/>
                      <a:pt x="244" y="739"/>
                    </a:cubicBezTo>
                    <a:cubicBezTo>
                      <a:pt x="326" y="739"/>
                      <a:pt x="402" y="725"/>
                      <a:pt x="475" y="705"/>
                    </a:cubicBezTo>
                    <a:cubicBezTo>
                      <a:pt x="712" y="635"/>
                      <a:pt x="935" y="515"/>
                      <a:pt x="1078" y="304"/>
                    </a:cubicBezTo>
                    <a:cubicBezTo>
                      <a:pt x="1161" y="182"/>
                      <a:pt x="1067" y="2"/>
                      <a:pt x="917" y="1"/>
                    </a:cubicBezTo>
                    <a:cubicBezTo>
                      <a:pt x="908" y="0"/>
                      <a:pt x="899" y="0"/>
                      <a:pt x="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grpSp>
      <p:grpSp>
        <p:nvGrpSpPr>
          <p:cNvPr id="1130" name="Google Shape;1130;p40"/>
          <p:cNvGrpSpPr/>
          <p:nvPr/>
        </p:nvGrpSpPr>
        <p:grpSpPr>
          <a:xfrm rot="4142413">
            <a:off x="3455640" y="1917079"/>
            <a:ext cx="841300" cy="563990"/>
            <a:chOff x="6414819" y="146104"/>
            <a:chExt cx="1019112" cy="683191"/>
          </a:xfrm>
        </p:grpSpPr>
        <p:sp>
          <p:nvSpPr>
            <p:cNvPr id="1131" name="Google Shape;1131;p40"/>
            <p:cNvSpPr/>
            <p:nvPr/>
          </p:nvSpPr>
          <p:spPr>
            <a:xfrm>
              <a:off x="6414819" y="146104"/>
              <a:ext cx="1019112" cy="683191"/>
            </a:xfrm>
            <a:custGeom>
              <a:avLst/>
              <a:gdLst/>
              <a:ahLst/>
              <a:cxnLst/>
              <a:rect l="l" t="t" r="r" b="b"/>
              <a:pathLst>
                <a:path w="34925" h="23413" extrusionOk="0">
                  <a:moveTo>
                    <a:pt x="19316" y="1"/>
                  </a:moveTo>
                  <a:cubicBezTo>
                    <a:pt x="14891" y="1"/>
                    <a:pt x="10673" y="1925"/>
                    <a:pt x="7554" y="5029"/>
                  </a:cubicBezTo>
                  <a:cubicBezTo>
                    <a:pt x="6010" y="6565"/>
                    <a:pt x="4734" y="8368"/>
                    <a:pt x="3797" y="10333"/>
                  </a:cubicBezTo>
                  <a:cubicBezTo>
                    <a:pt x="2100" y="13893"/>
                    <a:pt x="2060" y="18016"/>
                    <a:pt x="254" y="21495"/>
                  </a:cubicBezTo>
                  <a:cubicBezTo>
                    <a:pt x="0" y="21982"/>
                    <a:pt x="81" y="22584"/>
                    <a:pt x="454" y="22989"/>
                  </a:cubicBezTo>
                  <a:cubicBezTo>
                    <a:pt x="703" y="23258"/>
                    <a:pt x="1055" y="23413"/>
                    <a:pt x="1419" y="23413"/>
                  </a:cubicBezTo>
                  <a:cubicBezTo>
                    <a:pt x="1596" y="23413"/>
                    <a:pt x="1766" y="23378"/>
                    <a:pt x="1928" y="23310"/>
                  </a:cubicBezTo>
                  <a:cubicBezTo>
                    <a:pt x="3652" y="22585"/>
                    <a:pt x="5446" y="22354"/>
                    <a:pt x="7262" y="22354"/>
                  </a:cubicBezTo>
                  <a:cubicBezTo>
                    <a:pt x="9667" y="22354"/>
                    <a:pt x="12111" y="22759"/>
                    <a:pt x="14483" y="22961"/>
                  </a:cubicBezTo>
                  <a:cubicBezTo>
                    <a:pt x="15225" y="23024"/>
                    <a:pt x="15966" y="23061"/>
                    <a:pt x="16700" y="23061"/>
                  </a:cubicBezTo>
                  <a:cubicBezTo>
                    <a:pt x="19826" y="23061"/>
                    <a:pt x="22840" y="22400"/>
                    <a:pt x="25372" y="20312"/>
                  </a:cubicBezTo>
                  <a:cubicBezTo>
                    <a:pt x="25636" y="20095"/>
                    <a:pt x="25891" y="19866"/>
                    <a:pt x="26133" y="19624"/>
                  </a:cubicBezTo>
                  <a:cubicBezTo>
                    <a:pt x="27835" y="17944"/>
                    <a:pt x="28975" y="15794"/>
                    <a:pt x="29792" y="13567"/>
                  </a:cubicBezTo>
                  <a:cubicBezTo>
                    <a:pt x="30567" y="11450"/>
                    <a:pt x="31301" y="9105"/>
                    <a:pt x="31136" y="6824"/>
                  </a:cubicBezTo>
                  <a:cubicBezTo>
                    <a:pt x="31121" y="6629"/>
                    <a:pt x="31094" y="6435"/>
                    <a:pt x="31054" y="6245"/>
                  </a:cubicBezTo>
                  <a:cubicBezTo>
                    <a:pt x="31121" y="6226"/>
                    <a:pt x="31258" y="6188"/>
                    <a:pt x="31258" y="6188"/>
                  </a:cubicBezTo>
                  <a:cubicBezTo>
                    <a:pt x="31502" y="6121"/>
                    <a:pt x="31732" y="6057"/>
                    <a:pt x="31921" y="6005"/>
                  </a:cubicBezTo>
                  <a:cubicBezTo>
                    <a:pt x="32021" y="5979"/>
                    <a:pt x="32173" y="5942"/>
                    <a:pt x="32325" y="5905"/>
                  </a:cubicBezTo>
                  <a:lnTo>
                    <a:pt x="32335" y="5903"/>
                  </a:lnTo>
                  <a:cubicBezTo>
                    <a:pt x="32482" y="5866"/>
                    <a:pt x="32626" y="5830"/>
                    <a:pt x="32720" y="5806"/>
                  </a:cubicBezTo>
                  <a:lnTo>
                    <a:pt x="33805" y="5536"/>
                  </a:lnTo>
                  <a:cubicBezTo>
                    <a:pt x="34156" y="5451"/>
                    <a:pt x="34467" y="5227"/>
                    <a:pt x="34660" y="4922"/>
                  </a:cubicBezTo>
                  <a:cubicBezTo>
                    <a:pt x="34860" y="4606"/>
                    <a:pt x="34925" y="4218"/>
                    <a:pt x="34840" y="3857"/>
                  </a:cubicBezTo>
                  <a:cubicBezTo>
                    <a:pt x="34690" y="3221"/>
                    <a:pt x="34131" y="2776"/>
                    <a:pt x="33478" y="2776"/>
                  </a:cubicBezTo>
                  <a:cubicBezTo>
                    <a:pt x="33371" y="2776"/>
                    <a:pt x="33264" y="2789"/>
                    <a:pt x="33159" y="2813"/>
                  </a:cubicBezTo>
                  <a:cubicBezTo>
                    <a:pt x="33119" y="2821"/>
                    <a:pt x="33066" y="2834"/>
                    <a:pt x="32987" y="2853"/>
                  </a:cubicBezTo>
                  <a:cubicBezTo>
                    <a:pt x="32987" y="2853"/>
                    <a:pt x="32057" y="3070"/>
                    <a:pt x="32055" y="3070"/>
                  </a:cubicBezTo>
                  <a:cubicBezTo>
                    <a:pt x="31964" y="3091"/>
                    <a:pt x="31846" y="3120"/>
                    <a:pt x="31721" y="3149"/>
                  </a:cubicBezTo>
                  <a:lnTo>
                    <a:pt x="31712" y="3152"/>
                  </a:lnTo>
                  <a:cubicBezTo>
                    <a:pt x="31548" y="3190"/>
                    <a:pt x="31363" y="3233"/>
                    <a:pt x="31229" y="3266"/>
                  </a:cubicBezTo>
                  <a:cubicBezTo>
                    <a:pt x="31217" y="3269"/>
                    <a:pt x="31207" y="3272"/>
                    <a:pt x="31195" y="3275"/>
                  </a:cubicBezTo>
                  <a:cubicBezTo>
                    <a:pt x="30995" y="3328"/>
                    <a:pt x="30744" y="3395"/>
                    <a:pt x="30480" y="3465"/>
                  </a:cubicBezTo>
                  <a:lnTo>
                    <a:pt x="30475" y="3467"/>
                  </a:lnTo>
                  <a:cubicBezTo>
                    <a:pt x="30155" y="3552"/>
                    <a:pt x="29825" y="3638"/>
                    <a:pt x="29546" y="3715"/>
                  </a:cubicBezTo>
                  <a:cubicBezTo>
                    <a:pt x="28903" y="3116"/>
                    <a:pt x="28144" y="2639"/>
                    <a:pt x="27412" y="2201"/>
                  </a:cubicBezTo>
                  <a:cubicBezTo>
                    <a:pt x="26212" y="1480"/>
                    <a:pt x="24898" y="926"/>
                    <a:pt x="23508" y="552"/>
                  </a:cubicBezTo>
                  <a:cubicBezTo>
                    <a:pt x="22146" y="187"/>
                    <a:pt x="20736" y="1"/>
                    <a:pt x="193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32" name="Google Shape;1132;p40"/>
            <p:cNvSpPr/>
            <p:nvPr/>
          </p:nvSpPr>
          <p:spPr>
            <a:xfrm>
              <a:off x="6456196" y="184388"/>
              <a:ext cx="833731" cy="606594"/>
            </a:xfrm>
            <a:custGeom>
              <a:avLst/>
              <a:gdLst/>
              <a:ahLst/>
              <a:cxnLst/>
              <a:rect l="l" t="t" r="r" b="b"/>
              <a:pathLst>
                <a:path w="28572" h="20788" extrusionOk="0">
                  <a:moveTo>
                    <a:pt x="17897" y="1"/>
                  </a:moveTo>
                  <a:cubicBezTo>
                    <a:pt x="16358" y="1"/>
                    <a:pt x="14820" y="239"/>
                    <a:pt x="13365" y="721"/>
                  </a:cubicBezTo>
                  <a:cubicBezTo>
                    <a:pt x="8199" y="2430"/>
                    <a:pt x="4180" y="6935"/>
                    <a:pt x="2547" y="12124"/>
                  </a:cubicBezTo>
                  <a:cubicBezTo>
                    <a:pt x="1641" y="15002"/>
                    <a:pt x="1392" y="18111"/>
                    <a:pt x="0" y="20788"/>
                  </a:cubicBezTo>
                  <a:cubicBezTo>
                    <a:pt x="1738" y="20058"/>
                    <a:pt x="3595" y="19826"/>
                    <a:pt x="5485" y="19826"/>
                  </a:cubicBezTo>
                  <a:cubicBezTo>
                    <a:pt x="7269" y="19826"/>
                    <a:pt x="9082" y="20033"/>
                    <a:pt x="10851" y="20221"/>
                  </a:cubicBezTo>
                  <a:cubicBezTo>
                    <a:pt x="12240" y="20368"/>
                    <a:pt x="13667" y="20494"/>
                    <a:pt x="15079" y="20494"/>
                  </a:cubicBezTo>
                  <a:cubicBezTo>
                    <a:pt x="17369" y="20494"/>
                    <a:pt x="19618" y="20163"/>
                    <a:pt x="21597" y="19057"/>
                  </a:cubicBezTo>
                  <a:cubicBezTo>
                    <a:pt x="23985" y="17723"/>
                    <a:pt x="25689" y="15384"/>
                    <a:pt x="26725" y="12853"/>
                  </a:cubicBezTo>
                  <a:cubicBezTo>
                    <a:pt x="27558" y="10811"/>
                    <a:pt x="28571" y="7839"/>
                    <a:pt x="28408" y="5606"/>
                  </a:cubicBezTo>
                  <a:cubicBezTo>
                    <a:pt x="28281" y="3863"/>
                    <a:pt x="26749" y="2875"/>
                    <a:pt x="25318" y="2014"/>
                  </a:cubicBezTo>
                  <a:cubicBezTo>
                    <a:pt x="23097" y="680"/>
                    <a:pt x="20494" y="1"/>
                    <a:pt x="178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nvGrpSpPr>
            <p:cNvPr id="1133" name="Google Shape;1133;p40"/>
            <p:cNvGrpSpPr/>
            <p:nvPr/>
          </p:nvGrpSpPr>
          <p:grpSpPr>
            <a:xfrm>
              <a:off x="6478665" y="203093"/>
              <a:ext cx="915819" cy="579488"/>
              <a:chOff x="7699564" y="1828346"/>
              <a:chExt cx="3892132" cy="2462764"/>
            </a:xfrm>
          </p:grpSpPr>
          <p:sp>
            <p:nvSpPr>
              <p:cNvPr id="1134" name="Google Shape;1134;p40"/>
              <p:cNvSpPr/>
              <p:nvPr/>
            </p:nvSpPr>
            <p:spPr>
              <a:xfrm>
                <a:off x="7699564" y="1828346"/>
                <a:ext cx="3892132" cy="2462764"/>
              </a:xfrm>
              <a:custGeom>
                <a:avLst/>
                <a:gdLst/>
                <a:ahLst/>
                <a:cxnLst/>
                <a:rect l="l" t="t" r="r" b="b"/>
                <a:pathLst>
                  <a:path w="31385" h="19859" extrusionOk="0">
                    <a:moveTo>
                      <a:pt x="12597" y="1"/>
                    </a:moveTo>
                    <a:cubicBezTo>
                      <a:pt x="12567" y="1"/>
                      <a:pt x="12539" y="17"/>
                      <a:pt x="12526" y="45"/>
                    </a:cubicBezTo>
                    <a:cubicBezTo>
                      <a:pt x="12507" y="85"/>
                      <a:pt x="12523" y="132"/>
                      <a:pt x="12563" y="150"/>
                    </a:cubicBezTo>
                    <a:cubicBezTo>
                      <a:pt x="13805" y="748"/>
                      <a:pt x="16316" y="1955"/>
                      <a:pt x="17563" y="2545"/>
                    </a:cubicBezTo>
                    <a:cubicBezTo>
                      <a:pt x="18877" y="3169"/>
                      <a:pt x="20878" y="4123"/>
                      <a:pt x="22295" y="4788"/>
                    </a:cubicBezTo>
                    <a:cubicBezTo>
                      <a:pt x="20815" y="5342"/>
                      <a:pt x="19344" y="5956"/>
                      <a:pt x="17919" y="6610"/>
                    </a:cubicBezTo>
                    <a:cubicBezTo>
                      <a:pt x="17628" y="6744"/>
                      <a:pt x="17273" y="6910"/>
                      <a:pt x="16918" y="7081"/>
                    </a:cubicBezTo>
                    <a:cubicBezTo>
                      <a:pt x="16133" y="6692"/>
                      <a:pt x="14257" y="5759"/>
                      <a:pt x="13554" y="5412"/>
                    </a:cubicBezTo>
                    <a:cubicBezTo>
                      <a:pt x="11789" y="4545"/>
                      <a:pt x="9600" y="3463"/>
                      <a:pt x="7839" y="2614"/>
                    </a:cubicBezTo>
                    <a:cubicBezTo>
                      <a:pt x="7828" y="2609"/>
                      <a:pt x="7817" y="2606"/>
                      <a:pt x="7806" y="2606"/>
                    </a:cubicBezTo>
                    <a:cubicBezTo>
                      <a:pt x="7777" y="2606"/>
                      <a:pt x="7749" y="2622"/>
                      <a:pt x="7735" y="2648"/>
                    </a:cubicBezTo>
                    <a:cubicBezTo>
                      <a:pt x="7715" y="2686"/>
                      <a:pt x="7729" y="2733"/>
                      <a:pt x="7769" y="2754"/>
                    </a:cubicBezTo>
                    <a:cubicBezTo>
                      <a:pt x="9513" y="3650"/>
                      <a:pt x="11684" y="4750"/>
                      <a:pt x="13441" y="5638"/>
                    </a:cubicBezTo>
                    <a:cubicBezTo>
                      <a:pt x="14099" y="5968"/>
                      <a:pt x="15747" y="6794"/>
                      <a:pt x="16610" y="7228"/>
                    </a:cubicBezTo>
                    <a:cubicBezTo>
                      <a:pt x="16347" y="7355"/>
                      <a:pt x="16096" y="7480"/>
                      <a:pt x="15883" y="7587"/>
                    </a:cubicBezTo>
                    <a:cubicBezTo>
                      <a:pt x="15418" y="7827"/>
                      <a:pt x="14833" y="8115"/>
                      <a:pt x="14379" y="8368"/>
                    </a:cubicBezTo>
                    <a:cubicBezTo>
                      <a:pt x="13786" y="8692"/>
                      <a:pt x="13195" y="9023"/>
                      <a:pt x="12608" y="9362"/>
                    </a:cubicBezTo>
                    <a:cubicBezTo>
                      <a:pt x="12292" y="9226"/>
                      <a:pt x="10650" y="8517"/>
                      <a:pt x="10650" y="8517"/>
                    </a:cubicBezTo>
                    <a:cubicBezTo>
                      <a:pt x="8734" y="7691"/>
                      <a:pt x="6528" y="6750"/>
                      <a:pt x="4606" y="5946"/>
                    </a:cubicBezTo>
                    <a:cubicBezTo>
                      <a:pt x="4596" y="5942"/>
                      <a:pt x="4586" y="5941"/>
                      <a:pt x="4576" y="5941"/>
                    </a:cubicBezTo>
                    <a:cubicBezTo>
                      <a:pt x="4546" y="5941"/>
                      <a:pt x="4518" y="5957"/>
                      <a:pt x="4505" y="5987"/>
                    </a:cubicBezTo>
                    <a:cubicBezTo>
                      <a:pt x="4487" y="6026"/>
                      <a:pt x="4505" y="6074"/>
                      <a:pt x="4545" y="6090"/>
                    </a:cubicBezTo>
                    <a:cubicBezTo>
                      <a:pt x="5698" y="6609"/>
                      <a:pt x="7371" y="7360"/>
                      <a:pt x="8543" y="7874"/>
                    </a:cubicBezTo>
                    <a:cubicBezTo>
                      <a:pt x="9592" y="8336"/>
                      <a:pt x="11186" y="9039"/>
                      <a:pt x="12319" y="9532"/>
                    </a:cubicBezTo>
                    <a:cubicBezTo>
                      <a:pt x="10913" y="10357"/>
                      <a:pt x="9534" y="11230"/>
                      <a:pt x="8192" y="12159"/>
                    </a:cubicBezTo>
                    <a:cubicBezTo>
                      <a:pt x="8177" y="12134"/>
                      <a:pt x="8156" y="12112"/>
                      <a:pt x="8128" y="12100"/>
                    </a:cubicBezTo>
                    <a:lnTo>
                      <a:pt x="6714" y="11486"/>
                    </a:lnTo>
                    <a:cubicBezTo>
                      <a:pt x="5365" y="10901"/>
                      <a:pt x="3812" y="10237"/>
                      <a:pt x="2457" y="9675"/>
                    </a:cubicBezTo>
                    <a:cubicBezTo>
                      <a:pt x="2447" y="9671"/>
                      <a:pt x="2437" y="9669"/>
                      <a:pt x="2427" y="9669"/>
                    </a:cubicBezTo>
                    <a:cubicBezTo>
                      <a:pt x="2398" y="9669"/>
                      <a:pt x="2369" y="9686"/>
                      <a:pt x="2356" y="9714"/>
                    </a:cubicBezTo>
                    <a:cubicBezTo>
                      <a:pt x="2337" y="9754"/>
                      <a:pt x="2355" y="9801"/>
                      <a:pt x="2394" y="9818"/>
                    </a:cubicBezTo>
                    <a:cubicBezTo>
                      <a:pt x="2860" y="10034"/>
                      <a:pt x="3329" y="10246"/>
                      <a:pt x="3796" y="10462"/>
                    </a:cubicBezTo>
                    <a:cubicBezTo>
                      <a:pt x="4261" y="10672"/>
                      <a:pt x="5453" y="11209"/>
                      <a:pt x="5905" y="11412"/>
                    </a:cubicBezTo>
                    <a:cubicBezTo>
                      <a:pt x="6330" y="11599"/>
                      <a:pt x="7417" y="12081"/>
                      <a:pt x="7932" y="12310"/>
                    </a:cubicBezTo>
                    <a:cubicBezTo>
                      <a:pt x="7930" y="12321"/>
                      <a:pt x="7930" y="12332"/>
                      <a:pt x="7929" y="12344"/>
                    </a:cubicBezTo>
                    <a:cubicBezTo>
                      <a:pt x="5065" y="14354"/>
                      <a:pt x="2386" y="16622"/>
                      <a:pt x="28" y="19207"/>
                    </a:cubicBezTo>
                    <a:cubicBezTo>
                      <a:pt x="0" y="19239"/>
                      <a:pt x="3" y="19288"/>
                      <a:pt x="35" y="19317"/>
                    </a:cubicBezTo>
                    <a:cubicBezTo>
                      <a:pt x="49" y="19331"/>
                      <a:pt x="68" y="19338"/>
                      <a:pt x="87" y="19338"/>
                    </a:cubicBezTo>
                    <a:cubicBezTo>
                      <a:pt x="109" y="19338"/>
                      <a:pt x="132" y="19328"/>
                      <a:pt x="147" y="19309"/>
                    </a:cubicBezTo>
                    <a:cubicBezTo>
                      <a:pt x="2466" y="16811"/>
                      <a:pt x="5112" y="14635"/>
                      <a:pt x="7906" y="12679"/>
                    </a:cubicBezTo>
                    <a:lnTo>
                      <a:pt x="7906" y="12679"/>
                    </a:lnTo>
                    <a:cubicBezTo>
                      <a:pt x="7776" y="14534"/>
                      <a:pt x="7640" y="16613"/>
                      <a:pt x="7540" y="18432"/>
                    </a:cubicBezTo>
                    <a:cubicBezTo>
                      <a:pt x="7524" y="18729"/>
                      <a:pt x="7508" y="19024"/>
                      <a:pt x="7494" y="19320"/>
                    </a:cubicBezTo>
                    <a:cubicBezTo>
                      <a:pt x="7494" y="19381"/>
                      <a:pt x="7536" y="19410"/>
                      <a:pt x="7578" y="19410"/>
                    </a:cubicBezTo>
                    <a:cubicBezTo>
                      <a:pt x="7619" y="19410"/>
                      <a:pt x="7660" y="19384"/>
                      <a:pt x="7665" y="19333"/>
                    </a:cubicBezTo>
                    <a:cubicBezTo>
                      <a:pt x="7760" y="18327"/>
                      <a:pt x="7872" y="16804"/>
                      <a:pt x="7955" y="15785"/>
                    </a:cubicBezTo>
                    <a:cubicBezTo>
                      <a:pt x="8022" y="14823"/>
                      <a:pt x="8128" y="13488"/>
                      <a:pt x="8193" y="12478"/>
                    </a:cubicBezTo>
                    <a:cubicBezTo>
                      <a:pt x="8993" y="11924"/>
                      <a:pt x="9803" y="11388"/>
                      <a:pt x="10621" y="10868"/>
                    </a:cubicBezTo>
                    <a:cubicBezTo>
                      <a:pt x="11228" y="10486"/>
                      <a:pt x="11841" y="10113"/>
                      <a:pt x="12462" y="9752"/>
                    </a:cubicBezTo>
                    <a:lnTo>
                      <a:pt x="12462" y="9752"/>
                    </a:lnTo>
                    <a:cubicBezTo>
                      <a:pt x="12351" y="12537"/>
                      <a:pt x="12235" y="15720"/>
                      <a:pt x="12157" y="18485"/>
                    </a:cubicBezTo>
                    <a:cubicBezTo>
                      <a:pt x="12144" y="18914"/>
                      <a:pt x="12131" y="19341"/>
                      <a:pt x="12123" y="19770"/>
                    </a:cubicBezTo>
                    <a:cubicBezTo>
                      <a:pt x="12121" y="19816"/>
                      <a:pt x="12157" y="19855"/>
                      <a:pt x="12204" y="19858"/>
                    </a:cubicBezTo>
                    <a:cubicBezTo>
                      <a:pt x="12205" y="19858"/>
                      <a:pt x="12206" y="19858"/>
                      <a:pt x="12208" y="19858"/>
                    </a:cubicBezTo>
                    <a:cubicBezTo>
                      <a:pt x="12253" y="19858"/>
                      <a:pt x="12292" y="19822"/>
                      <a:pt x="12294" y="19776"/>
                    </a:cubicBezTo>
                    <a:cubicBezTo>
                      <a:pt x="12377" y="18320"/>
                      <a:pt x="12467" y="16120"/>
                      <a:pt x="12539" y="14646"/>
                    </a:cubicBezTo>
                    <a:cubicBezTo>
                      <a:pt x="12596" y="13165"/>
                      <a:pt x="12692" y="11073"/>
                      <a:pt x="12743" y="9591"/>
                    </a:cubicBezTo>
                    <a:cubicBezTo>
                      <a:pt x="14061" y="8832"/>
                      <a:pt x="15405" y="8120"/>
                      <a:pt x="16773" y="7454"/>
                    </a:cubicBezTo>
                    <a:lnTo>
                      <a:pt x="16773" y="7454"/>
                    </a:lnTo>
                    <a:cubicBezTo>
                      <a:pt x="16761" y="7881"/>
                      <a:pt x="16739" y="8764"/>
                      <a:pt x="16739" y="8764"/>
                    </a:cubicBezTo>
                    <a:cubicBezTo>
                      <a:pt x="16672" y="11584"/>
                      <a:pt x="16588" y="15174"/>
                      <a:pt x="16545" y="17994"/>
                    </a:cubicBezTo>
                    <a:lnTo>
                      <a:pt x="16522" y="19532"/>
                    </a:lnTo>
                    <a:cubicBezTo>
                      <a:pt x="16522" y="19578"/>
                      <a:pt x="16557" y="19617"/>
                      <a:pt x="16605" y="19619"/>
                    </a:cubicBezTo>
                    <a:cubicBezTo>
                      <a:pt x="16606" y="19619"/>
                      <a:pt x="16607" y="19619"/>
                      <a:pt x="16608" y="19619"/>
                    </a:cubicBezTo>
                    <a:cubicBezTo>
                      <a:pt x="16654" y="19619"/>
                      <a:pt x="16692" y="19582"/>
                      <a:pt x="16694" y="19536"/>
                    </a:cubicBezTo>
                    <a:cubicBezTo>
                      <a:pt x="16819" y="16148"/>
                      <a:pt x="16926" y="12164"/>
                      <a:pt x="17013" y="8773"/>
                    </a:cubicBezTo>
                    <a:cubicBezTo>
                      <a:pt x="17013" y="8773"/>
                      <a:pt x="17040" y="7648"/>
                      <a:pt x="17047" y="7322"/>
                    </a:cubicBezTo>
                    <a:cubicBezTo>
                      <a:pt x="18810" y="6474"/>
                      <a:pt x="20612" y="5702"/>
                      <a:pt x="22438" y="5006"/>
                    </a:cubicBezTo>
                    <a:cubicBezTo>
                      <a:pt x="22451" y="5001"/>
                      <a:pt x="22464" y="4997"/>
                      <a:pt x="22479" y="4992"/>
                    </a:cubicBezTo>
                    <a:lnTo>
                      <a:pt x="22479" y="4992"/>
                    </a:lnTo>
                    <a:cubicBezTo>
                      <a:pt x="22175" y="8530"/>
                      <a:pt x="21836" y="12591"/>
                      <a:pt x="21566" y="16119"/>
                    </a:cubicBezTo>
                    <a:lnTo>
                      <a:pt x="21445" y="17738"/>
                    </a:lnTo>
                    <a:cubicBezTo>
                      <a:pt x="21440" y="17785"/>
                      <a:pt x="21474" y="17827"/>
                      <a:pt x="21521" y="17831"/>
                    </a:cubicBezTo>
                    <a:cubicBezTo>
                      <a:pt x="21523" y="17831"/>
                      <a:pt x="21525" y="17831"/>
                      <a:pt x="21527" y="17831"/>
                    </a:cubicBezTo>
                    <a:cubicBezTo>
                      <a:pt x="21572" y="17831"/>
                      <a:pt x="21611" y="17798"/>
                      <a:pt x="21615" y="17753"/>
                    </a:cubicBezTo>
                    <a:cubicBezTo>
                      <a:pt x="21792" y="15949"/>
                      <a:pt x="22043" y="13105"/>
                      <a:pt x="22209" y="11283"/>
                    </a:cubicBezTo>
                    <a:cubicBezTo>
                      <a:pt x="22367" y="9409"/>
                      <a:pt x="22610" y="6760"/>
                      <a:pt x="22760" y="4889"/>
                    </a:cubicBezTo>
                    <a:cubicBezTo>
                      <a:pt x="23175" y="4739"/>
                      <a:pt x="23753" y="4525"/>
                      <a:pt x="24023" y="4427"/>
                    </a:cubicBezTo>
                    <a:cubicBezTo>
                      <a:pt x="24412" y="4293"/>
                      <a:pt x="24963" y="4111"/>
                      <a:pt x="25355" y="3979"/>
                    </a:cubicBezTo>
                    <a:cubicBezTo>
                      <a:pt x="25959" y="3770"/>
                      <a:pt x="26892" y="3502"/>
                      <a:pt x="27503" y="3310"/>
                    </a:cubicBezTo>
                    <a:cubicBezTo>
                      <a:pt x="28010" y="3164"/>
                      <a:pt x="28886" y="2925"/>
                      <a:pt x="29399" y="2782"/>
                    </a:cubicBezTo>
                    <a:cubicBezTo>
                      <a:pt x="29590" y="2735"/>
                      <a:pt x="30015" y="2629"/>
                      <a:pt x="30218" y="2578"/>
                    </a:cubicBezTo>
                    <a:lnTo>
                      <a:pt x="31310" y="2307"/>
                    </a:lnTo>
                    <a:cubicBezTo>
                      <a:pt x="31354" y="2295"/>
                      <a:pt x="31385" y="2249"/>
                      <a:pt x="31372" y="2202"/>
                    </a:cubicBezTo>
                    <a:cubicBezTo>
                      <a:pt x="31363" y="2162"/>
                      <a:pt x="31329" y="2136"/>
                      <a:pt x="31290" y="2136"/>
                    </a:cubicBezTo>
                    <a:cubicBezTo>
                      <a:pt x="31283" y="2136"/>
                      <a:pt x="31277" y="2136"/>
                      <a:pt x="31270" y="2138"/>
                    </a:cubicBezTo>
                    <a:lnTo>
                      <a:pt x="30172" y="2395"/>
                    </a:lnTo>
                    <a:cubicBezTo>
                      <a:pt x="29953" y="2448"/>
                      <a:pt x="29574" y="2535"/>
                      <a:pt x="29348" y="2590"/>
                    </a:cubicBezTo>
                    <a:cubicBezTo>
                      <a:pt x="28831" y="2728"/>
                      <a:pt x="27957" y="2955"/>
                      <a:pt x="27441" y="3099"/>
                    </a:cubicBezTo>
                    <a:cubicBezTo>
                      <a:pt x="26826" y="3284"/>
                      <a:pt x="25889" y="3549"/>
                      <a:pt x="25280" y="3753"/>
                    </a:cubicBezTo>
                    <a:cubicBezTo>
                      <a:pt x="24785" y="3920"/>
                      <a:pt x="24165" y="4110"/>
                      <a:pt x="23676" y="4289"/>
                    </a:cubicBezTo>
                    <a:cubicBezTo>
                      <a:pt x="23334" y="4409"/>
                      <a:pt x="22991" y="4531"/>
                      <a:pt x="22649" y="4657"/>
                    </a:cubicBezTo>
                    <a:cubicBezTo>
                      <a:pt x="22338" y="4512"/>
                      <a:pt x="20176" y="3500"/>
                      <a:pt x="20176" y="3500"/>
                    </a:cubicBezTo>
                    <a:cubicBezTo>
                      <a:pt x="17874" y="2422"/>
                      <a:pt x="14950" y="1074"/>
                      <a:pt x="12629" y="8"/>
                    </a:cubicBezTo>
                    <a:cubicBezTo>
                      <a:pt x="12619" y="3"/>
                      <a:pt x="12608" y="1"/>
                      <a:pt x="125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35" name="Google Shape;1135;p40"/>
              <p:cNvSpPr/>
              <p:nvPr/>
            </p:nvSpPr>
            <p:spPr>
              <a:xfrm>
                <a:off x="8896033" y="2962190"/>
                <a:ext cx="108263" cy="81972"/>
              </a:xfrm>
              <a:custGeom>
                <a:avLst/>
                <a:gdLst/>
                <a:ahLst/>
                <a:cxnLst/>
                <a:rect l="l" t="t" r="r" b="b"/>
                <a:pathLst>
                  <a:path w="873" h="661" extrusionOk="0">
                    <a:moveTo>
                      <a:pt x="595" y="0"/>
                    </a:moveTo>
                    <a:cubicBezTo>
                      <a:pt x="540" y="0"/>
                      <a:pt x="492" y="11"/>
                      <a:pt x="445" y="25"/>
                    </a:cubicBezTo>
                    <a:cubicBezTo>
                      <a:pt x="265" y="87"/>
                      <a:pt x="118" y="209"/>
                      <a:pt x="45" y="391"/>
                    </a:cubicBezTo>
                    <a:cubicBezTo>
                      <a:pt x="0" y="511"/>
                      <a:pt x="84" y="647"/>
                      <a:pt x="212" y="658"/>
                    </a:cubicBezTo>
                    <a:cubicBezTo>
                      <a:pt x="228" y="660"/>
                      <a:pt x="244" y="661"/>
                      <a:pt x="260" y="661"/>
                    </a:cubicBezTo>
                    <a:cubicBezTo>
                      <a:pt x="314" y="661"/>
                      <a:pt x="363" y="651"/>
                      <a:pt x="410" y="639"/>
                    </a:cubicBezTo>
                    <a:cubicBezTo>
                      <a:pt x="591" y="586"/>
                      <a:pt x="749" y="476"/>
                      <a:pt x="822" y="293"/>
                    </a:cubicBezTo>
                    <a:cubicBezTo>
                      <a:pt x="872" y="163"/>
                      <a:pt x="780" y="14"/>
                      <a:pt x="641" y="3"/>
                    </a:cubicBezTo>
                    <a:cubicBezTo>
                      <a:pt x="625" y="1"/>
                      <a:pt x="610" y="0"/>
                      <a:pt x="5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36" name="Google Shape;1136;p40"/>
              <p:cNvSpPr/>
              <p:nvPr/>
            </p:nvSpPr>
            <p:spPr>
              <a:xfrm>
                <a:off x="8818401" y="2919034"/>
                <a:ext cx="81600" cy="68455"/>
              </a:xfrm>
              <a:custGeom>
                <a:avLst/>
                <a:gdLst/>
                <a:ahLst/>
                <a:cxnLst/>
                <a:rect l="l" t="t" r="r" b="b"/>
                <a:pathLst>
                  <a:path w="658" h="552" extrusionOk="0">
                    <a:moveTo>
                      <a:pt x="292" y="1"/>
                    </a:moveTo>
                    <a:cubicBezTo>
                      <a:pt x="147" y="1"/>
                      <a:pt x="31" y="117"/>
                      <a:pt x="17" y="273"/>
                    </a:cubicBezTo>
                    <a:cubicBezTo>
                      <a:pt x="0" y="433"/>
                      <a:pt x="140" y="552"/>
                      <a:pt x="288" y="552"/>
                    </a:cubicBezTo>
                    <a:cubicBezTo>
                      <a:pt x="303" y="552"/>
                      <a:pt x="318" y="551"/>
                      <a:pt x="333" y="548"/>
                    </a:cubicBezTo>
                    <a:cubicBezTo>
                      <a:pt x="619" y="511"/>
                      <a:pt x="658" y="107"/>
                      <a:pt x="380" y="15"/>
                    </a:cubicBezTo>
                    <a:cubicBezTo>
                      <a:pt x="350" y="5"/>
                      <a:pt x="320" y="1"/>
                      <a:pt x="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37" name="Google Shape;1137;p40"/>
              <p:cNvSpPr/>
              <p:nvPr/>
            </p:nvSpPr>
            <p:spPr>
              <a:xfrm>
                <a:off x="8543342" y="3567122"/>
                <a:ext cx="61510" cy="64983"/>
              </a:xfrm>
              <a:custGeom>
                <a:avLst/>
                <a:gdLst/>
                <a:ahLst/>
                <a:cxnLst/>
                <a:rect l="l" t="t" r="r" b="b"/>
                <a:pathLst>
                  <a:path w="496" h="524" extrusionOk="0">
                    <a:moveTo>
                      <a:pt x="198" y="0"/>
                    </a:moveTo>
                    <a:cubicBezTo>
                      <a:pt x="103" y="0"/>
                      <a:pt x="19" y="65"/>
                      <a:pt x="5" y="223"/>
                    </a:cubicBezTo>
                    <a:cubicBezTo>
                      <a:pt x="0" y="333"/>
                      <a:pt x="60" y="441"/>
                      <a:pt x="165" y="493"/>
                    </a:cubicBezTo>
                    <a:cubicBezTo>
                      <a:pt x="205" y="514"/>
                      <a:pt x="246" y="524"/>
                      <a:pt x="285" y="524"/>
                    </a:cubicBezTo>
                    <a:cubicBezTo>
                      <a:pt x="392" y="524"/>
                      <a:pt x="481" y="450"/>
                      <a:pt x="483" y="322"/>
                    </a:cubicBezTo>
                    <a:cubicBezTo>
                      <a:pt x="495" y="138"/>
                      <a:pt x="336" y="0"/>
                      <a:pt x="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38" name="Google Shape;1138;p40"/>
              <p:cNvSpPr/>
              <p:nvPr/>
            </p:nvSpPr>
            <p:spPr>
              <a:xfrm>
                <a:off x="8537514" y="3694483"/>
                <a:ext cx="100326" cy="70067"/>
              </a:xfrm>
              <a:custGeom>
                <a:avLst/>
                <a:gdLst/>
                <a:ahLst/>
                <a:cxnLst/>
                <a:rect l="l" t="t" r="r" b="b"/>
                <a:pathLst>
                  <a:path w="809" h="565" extrusionOk="0">
                    <a:moveTo>
                      <a:pt x="382" y="1"/>
                    </a:moveTo>
                    <a:cubicBezTo>
                      <a:pt x="235" y="1"/>
                      <a:pt x="104" y="102"/>
                      <a:pt x="54" y="252"/>
                    </a:cubicBezTo>
                    <a:cubicBezTo>
                      <a:pt x="1" y="431"/>
                      <a:pt x="153" y="564"/>
                      <a:pt x="320" y="564"/>
                    </a:cubicBezTo>
                    <a:cubicBezTo>
                      <a:pt x="326" y="564"/>
                      <a:pt x="333" y="564"/>
                      <a:pt x="340" y="564"/>
                    </a:cubicBezTo>
                    <a:cubicBezTo>
                      <a:pt x="634" y="562"/>
                      <a:pt x="809" y="174"/>
                      <a:pt x="508" y="26"/>
                    </a:cubicBezTo>
                    <a:cubicBezTo>
                      <a:pt x="466" y="9"/>
                      <a:pt x="424" y="1"/>
                      <a:pt x="3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39" name="Google Shape;1139;p40"/>
              <p:cNvSpPr/>
              <p:nvPr/>
            </p:nvSpPr>
            <p:spPr>
              <a:xfrm>
                <a:off x="9597694" y="2918166"/>
                <a:ext cx="104171" cy="72795"/>
              </a:xfrm>
              <a:custGeom>
                <a:avLst/>
                <a:gdLst/>
                <a:ahLst/>
                <a:cxnLst/>
                <a:rect l="l" t="t" r="r" b="b"/>
                <a:pathLst>
                  <a:path w="840" h="587" extrusionOk="0">
                    <a:moveTo>
                      <a:pt x="514" y="1"/>
                    </a:moveTo>
                    <a:cubicBezTo>
                      <a:pt x="329" y="1"/>
                      <a:pt x="150" y="108"/>
                      <a:pt x="59" y="274"/>
                    </a:cubicBezTo>
                    <a:cubicBezTo>
                      <a:pt x="1" y="383"/>
                      <a:pt x="58" y="524"/>
                      <a:pt x="177" y="561"/>
                    </a:cubicBezTo>
                    <a:cubicBezTo>
                      <a:pt x="231" y="579"/>
                      <a:pt x="286" y="587"/>
                      <a:pt x="339" y="587"/>
                    </a:cubicBezTo>
                    <a:cubicBezTo>
                      <a:pt x="452" y="587"/>
                      <a:pt x="561" y="550"/>
                      <a:pt x="657" y="483"/>
                    </a:cubicBezTo>
                    <a:cubicBezTo>
                      <a:pt x="708" y="446"/>
                      <a:pt x="766" y="387"/>
                      <a:pt x="795" y="316"/>
                    </a:cubicBezTo>
                    <a:cubicBezTo>
                      <a:pt x="840" y="200"/>
                      <a:pt x="782" y="70"/>
                      <a:pt x="667" y="27"/>
                    </a:cubicBezTo>
                    <a:cubicBezTo>
                      <a:pt x="617" y="9"/>
                      <a:pt x="565" y="1"/>
                      <a:pt x="5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40" name="Google Shape;1140;p40"/>
              <p:cNvSpPr/>
              <p:nvPr/>
            </p:nvSpPr>
            <p:spPr>
              <a:xfrm>
                <a:off x="9604763" y="3051355"/>
                <a:ext cx="107147" cy="71679"/>
              </a:xfrm>
              <a:custGeom>
                <a:avLst/>
                <a:gdLst/>
                <a:ahLst/>
                <a:cxnLst/>
                <a:rect l="l" t="t" r="r" b="b"/>
                <a:pathLst>
                  <a:path w="864" h="578" extrusionOk="0">
                    <a:moveTo>
                      <a:pt x="518" y="1"/>
                    </a:moveTo>
                    <a:cubicBezTo>
                      <a:pt x="343" y="1"/>
                      <a:pt x="174" y="91"/>
                      <a:pt x="70" y="237"/>
                    </a:cubicBezTo>
                    <a:cubicBezTo>
                      <a:pt x="0" y="342"/>
                      <a:pt x="43" y="489"/>
                      <a:pt x="159" y="538"/>
                    </a:cubicBezTo>
                    <a:cubicBezTo>
                      <a:pt x="226" y="565"/>
                      <a:pt x="294" y="577"/>
                      <a:pt x="361" y="577"/>
                    </a:cubicBezTo>
                    <a:cubicBezTo>
                      <a:pt x="466" y="577"/>
                      <a:pt x="568" y="547"/>
                      <a:pt x="662" y="492"/>
                    </a:cubicBezTo>
                    <a:cubicBezTo>
                      <a:pt x="718" y="457"/>
                      <a:pt x="783" y="399"/>
                      <a:pt x="815" y="329"/>
                    </a:cubicBezTo>
                    <a:cubicBezTo>
                      <a:pt x="864" y="214"/>
                      <a:pt x="813" y="83"/>
                      <a:pt x="699" y="35"/>
                    </a:cubicBezTo>
                    <a:cubicBezTo>
                      <a:pt x="639" y="12"/>
                      <a:pt x="578" y="1"/>
                      <a:pt x="5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41" name="Google Shape;1141;p40"/>
              <p:cNvSpPr/>
              <p:nvPr/>
            </p:nvSpPr>
            <p:spPr>
              <a:xfrm>
                <a:off x="9952369" y="2255940"/>
                <a:ext cx="109131" cy="84701"/>
              </a:xfrm>
              <a:custGeom>
                <a:avLst/>
                <a:gdLst/>
                <a:ahLst/>
                <a:cxnLst/>
                <a:rect l="l" t="t" r="r" b="b"/>
                <a:pathLst>
                  <a:path w="880" h="683" extrusionOk="0">
                    <a:moveTo>
                      <a:pt x="619" y="0"/>
                    </a:moveTo>
                    <a:cubicBezTo>
                      <a:pt x="552" y="0"/>
                      <a:pt x="496" y="13"/>
                      <a:pt x="443" y="32"/>
                    </a:cubicBezTo>
                    <a:cubicBezTo>
                      <a:pt x="261" y="104"/>
                      <a:pt x="114" y="232"/>
                      <a:pt x="44" y="421"/>
                    </a:cubicBezTo>
                    <a:cubicBezTo>
                      <a:pt x="1" y="542"/>
                      <a:pt x="91" y="676"/>
                      <a:pt x="219" y="681"/>
                    </a:cubicBezTo>
                    <a:cubicBezTo>
                      <a:pt x="228" y="682"/>
                      <a:pt x="238" y="682"/>
                      <a:pt x="247" y="682"/>
                    </a:cubicBezTo>
                    <a:cubicBezTo>
                      <a:pt x="311" y="682"/>
                      <a:pt x="367" y="670"/>
                      <a:pt x="421" y="654"/>
                    </a:cubicBezTo>
                    <a:cubicBezTo>
                      <a:pt x="602" y="591"/>
                      <a:pt x="762" y="475"/>
                      <a:pt x="832" y="284"/>
                    </a:cubicBezTo>
                    <a:cubicBezTo>
                      <a:pt x="880" y="153"/>
                      <a:pt x="781" y="6"/>
                      <a:pt x="641" y="1"/>
                    </a:cubicBezTo>
                    <a:cubicBezTo>
                      <a:pt x="634" y="0"/>
                      <a:pt x="627" y="0"/>
                      <a:pt x="6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42" name="Google Shape;1142;p40"/>
              <p:cNvSpPr/>
              <p:nvPr/>
            </p:nvSpPr>
            <p:spPr>
              <a:xfrm>
                <a:off x="10049470" y="2364575"/>
                <a:ext cx="143979" cy="91769"/>
              </a:xfrm>
              <a:custGeom>
                <a:avLst/>
                <a:gdLst/>
                <a:ahLst/>
                <a:cxnLst/>
                <a:rect l="l" t="t" r="r" b="b"/>
                <a:pathLst>
                  <a:path w="1161" h="740" extrusionOk="0">
                    <a:moveTo>
                      <a:pt x="890" y="0"/>
                    </a:moveTo>
                    <a:cubicBezTo>
                      <a:pt x="809" y="0"/>
                      <a:pt x="736" y="17"/>
                      <a:pt x="665" y="37"/>
                    </a:cubicBezTo>
                    <a:cubicBezTo>
                      <a:pt x="429" y="116"/>
                      <a:pt x="216" y="251"/>
                      <a:pt x="74" y="461"/>
                    </a:cubicBezTo>
                    <a:cubicBezTo>
                      <a:pt x="0" y="573"/>
                      <a:pt x="84" y="736"/>
                      <a:pt x="221" y="739"/>
                    </a:cubicBezTo>
                    <a:cubicBezTo>
                      <a:pt x="228" y="739"/>
                      <a:pt x="236" y="739"/>
                      <a:pt x="244" y="739"/>
                    </a:cubicBezTo>
                    <a:cubicBezTo>
                      <a:pt x="326" y="739"/>
                      <a:pt x="402" y="725"/>
                      <a:pt x="475" y="705"/>
                    </a:cubicBezTo>
                    <a:cubicBezTo>
                      <a:pt x="712" y="635"/>
                      <a:pt x="935" y="515"/>
                      <a:pt x="1078" y="304"/>
                    </a:cubicBezTo>
                    <a:cubicBezTo>
                      <a:pt x="1161" y="182"/>
                      <a:pt x="1067" y="2"/>
                      <a:pt x="917" y="1"/>
                    </a:cubicBezTo>
                    <a:cubicBezTo>
                      <a:pt x="908" y="0"/>
                      <a:pt x="899" y="0"/>
                      <a:pt x="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grpSp>
      <p:sp>
        <p:nvSpPr>
          <p:cNvPr id="1143" name="Google Shape;1143;p40"/>
          <p:cNvSpPr/>
          <p:nvPr/>
        </p:nvSpPr>
        <p:spPr>
          <a:xfrm>
            <a:off x="4014900" y="1859500"/>
            <a:ext cx="1140000" cy="1110900"/>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nvGrpSpPr>
          <p:cNvPr id="1144" name="Google Shape;1144;p40"/>
          <p:cNvGrpSpPr/>
          <p:nvPr/>
        </p:nvGrpSpPr>
        <p:grpSpPr>
          <a:xfrm rot="9137184">
            <a:off x="7519567" y="1583099"/>
            <a:ext cx="841275" cy="563973"/>
            <a:chOff x="6414819" y="146104"/>
            <a:chExt cx="1019112" cy="683191"/>
          </a:xfrm>
        </p:grpSpPr>
        <p:sp>
          <p:nvSpPr>
            <p:cNvPr id="1145" name="Google Shape;1145;p40"/>
            <p:cNvSpPr/>
            <p:nvPr/>
          </p:nvSpPr>
          <p:spPr>
            <a:xfrm>
              <a:off x="6414819" y="146104"/>
              <a:ext cx="1019112" cy="683191"/>
            </a:xfrm>
            <a:custGeom>
              <a:avLst/>
              <a:gdLst/>
              <a:ahLst/>
              <a:cxnLst/>
              <a:rect l="l" t="t" r="r" b="b"/>
              <a:pathLst>
                <a:path w="34925" h="23413" extrusionOk="0">
                  <a:moveTo>
                    <a:pt x="19316" y="1"/>
                  </a:moveTo>
                  <a:cubicBezTo>
                    <a:pt x="14891" y="1"/>
                    <a:pt x="10673" y="1925"/>
                    <a:pt x="7554" y="5029"/>
                  </a:cubicBezTo>
                  <a:cubicBezTo>
                    <a:pt x="6010" y="6565"/>
                    <a:pt x="4734" y="8368"/>
                    <a:pt x="3797" y="10333"/>
                  </a:cubicBezTo>
                  <a:cubicBezTo>
                    <a:pt x="2100" y="13893"/>
                    <a:pt x="2060" y="18016"/>
                    <a:pt x="254" y="21495"/>
                  </a:cubicBezTo>
                  <a:cubicBezTo>
                    <a:pt x="0" y="21982"/>
                    <a:pt x="81" y="22584"/>
                    <a:pt x="454" y="22989"/>
                  </a:cubicBezTo>
                  <a:cubicBezTo>
                    <a:pt x="703" y="23258"/>
                    <a:pt x="1055" y="23413"/>
                    <a:pt x="1419" y="23413"/>
                  </a:cubicBezTo>
                  <a:cubicBezTo>
                    <a:pt x="1596" y="23413"/>
                    <a:pt x="1766" y="23378"/>
                    <a:pt x="1928" y="23310"/>
                  </a:cubicBezTo>
                  <a:cubicBezTo>
                    <a:pt x="3652" y="22585"/>
                    <a:pt x="5446" y="22354"/>
                    <a:pt x="7262" y="22354"/>
                  </a:cubicBezTo>
                  <a:cubicBezTo>
                    <a:pt x="9667" y="22354"/>
                    <a:pt x="12111" y="22759"/>
                    <a:pt x="14483" y="22961"/>
                  </a:cubicBezTo>
                  <a:cubicBezTo>
                    <a:pt x="15225" y="23024"/>
                    <a:pt x="15966" y="23061"/>
                    <a:pt x="16700" y="23061"/>
                  </a:cubicBezTo>
                  <a:cubicBezTo>
                    <a:pt x="19826" y="23061"/>
                    <a:pt x="22840" y="22400"/>
                    <a:pt x="25372" y="20312"/>
                  </a:cubicBezTo>
                  <a:cubicBezTo>
                    <a:pt x="25636" y="20095"/>
                    <a:pt x="25891" y="19866"/>
                    <a:pt x="26133" y="19624"/>
                  </a:cubicBezTo>
                  <a:cubicBezTo>
                    <a:pt x="27835" y="17944"/>
                    <a:pt x="28975" y="15794"/>
                    <a:pt x="29792" y="13567"/>
                  </a:cubicBezTo>
                  <a:cubicBezTo>
                    <a:pt x="30567" y="11450"/>
                    <a:pt x="31301" y="9105"/>
                    <a:pt x="31136" y="6824"/>
                  </a:cubicBezTo>
                  <a:cubicBezTo>
                    <a:pt x="31121" y="6629"/>
                    <a:pt x="31094" y="6435"/>
                    <a:pt x="31054" y="6245"/>
                  </a:cubicBezTo>
                  <a:cubicBezTo>
                    <a:pt x="31121" y="6226"/>
                    <a:pt x="31258" y="6188"/>
                    <a:pt x="31258" y="6188"/>
                  </a:cubicBezTo>
                  <a:cubicBezTo>
                    <a:pt x="31502" y="6121"/>
                    <a:pt x="31732" y="6057"/>
                    <a:pt x="31921" y="6005"/>
                  </a:cubicBezTo>
                  <a:cubicBezTo>
                    <a:pt x="32021" y="5979"/>
                    <a:pt x="32173" y="5942"/>
                    <a:pt x="32325" y="5905"/>
                  </a:cubicBezTo>
                  <a:lnTo>
                    <a:pt x="32335" y="5903"/>
                  </a:lnTo>
                  <a:cubicBezTo>
                    <a:pt x="32482" y="5866"/>
                    <a:pt x="32626" y="5830"/>
                    <a:pt x="32720" y="5806"/>
                  </a:cubicBezTo>
                  <a:lnTo>
                    <a:pt x="33805" y="5536"/>
                  </a:lnTo>
                  <a:cubicBezTo>
                    <a:pt x="34156" y="5451"/>
                    <a:pt x="34467" y="5227"/>
                    <a:pt x="34660" y="4922"/>
                  </a:cubicBezTo>
                  <a:cubicBezTo>
                    <a:pt x="34860" y="4606"/>
                    <a:pt x="34925" y="4218"/>
                    <a:pt x="34840" y="3857"/>
                  </a:cubicBezTo>
                  <a:cubicBezTo>
                    <a:pt x="34690" y="3221"/>
                    <a:pt x="34131" y="2776"/>
                    <a:pt x="33478" y="2776"/>
                  </a:cubicBezTo>
                  <a:cubicBezTo>
                    <a:pt x="33371" y="2776"/>
                    <a:pt x="33264" y="2789"/>
                    <a:pt x="33159" y="2813"/>
                  </a:cubicBezTo>
                  <a:cubicBezTo>
                    <a:pt x="33119" y="2821"/>
                    <a:pt x="33066" y="2834"/>
                    <a:pt x="32987" y="2853"/>
                  </a:cubicBezTo>
                  <a:cubicBezTo>
                    <a:pt x="32987" y="2853"/>
                    <a:pt x="32057" y="3070"/>
                    <a:pt x="32055" y="3070"/>
                  </a:cubicBezTo>
                  <a:cubicBezTo>
                    <a:pt x="31964" y="3091"/>
                    <a:pt x="31846" y="3120"/>
                    <a:pt x="31721" y="3149"/>
                  </a:cubicBezTo>
                  <a:lnTo>
                    <a:pt x="31712" y="3152"/>
                  </a:lnTo>
                  <a:cubicBezTo>
                    <a:pt x="31548" y="3190"/>
                    <a:pt x="31363" y="3233"/>
                    <a:pt x="31229" y="3266"/>
                  </a:cubicBezTo>
                  <a:cubicBezTo>
                    <a:pt x="31217" y="3269"/>
                    <a:pt x="31207" y="3272"/>
                    <a:pt x="31195" y="3275"/>
                  </a:cubicBezTo>
                  <a:cubicBezTo>
                    <a:pt x="30995" y="3328"/>
                    <a:pt x="30744" y="3395"/>
                    <a:pt x="30480" y="3465"/>
                  </a:cubicBezTo>
                  <a:lnTo>
                    <a:pt x="30475" y="3467"/>
                  </a:lnTo>
                  <a:cubicBezTo>
                    <a:pt x="30155" y="3552"/>
                    <a:pt x="29825" y="3638"/>
                    <a:pt x="29546" y="3715"/>
                  </a:cubicBezTo>
                  <a:cubicBezTo>
                    <a:pt x="28903" y="3116"/>
                    <a:pt x="28144" y="2639"/>
                    <a:pt x="27412" y="2201"/>
                  </a:cubicBezTo>
                  <a:cubicBezTo>
                    <a:pt x="26212" y="1480"/>
                    <a:pt x="24898" y="926"/>
                    <a:pt x="23508" y="552"/>
                  </a:cubicBezTo>
                  <a:cubicBezTo>
                    <a:pt x="22146" y="187"/>
                    <a:pt x="20736" y="1"/>
                    <a:pt x="193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46" name="Google Shape;1146;p40"/>
            <p:cNvSpPr/>
            <p:nvPr/>
          </p:nvSpPr>
          <p:spPr>
            <a:xfrm>
              <a:off x="6456196" y="184388"/>
              <a:ext cx="833731" cy="606594"/>
            </a:xfrm>
            <a:custGeom>
              <a:avLst/>
              <a:gdLst/>
              <a:ahLst/>
              <a:cxnLst/>
              <a:rect l="l" t="t" r="r" b="b"/>
              <a:pathLst>
                <a:path w="28572" h="20788" extrusionOk="0">
                  <a:moveTo>
                    <a:pt x="17897" y="1"/>
                  </a:moveTo>
                  <a:cubicBezTo>
                    <a:pt x="16358" y="1"/>
                    <a:pt x="14820" y="239"/>
                    <a:pt x="13365" y="721"/>
                  </a:cubicBezTo>
                  <a:cubicBezTo>
                    <a:pt x="8199" y="2430"/>
                    <a:pt x="4180" y="6935"/>
                    <a:pt x="2547" y="12124"/>
                  </a:cubicBezTo>
                  <a:cubicBezTo>
                    <a:pt x="1641" y="15002"/>
                    <a:pt x="1392" y="18111"/>
                    <a:pt x="0" y="20788"/>
                  </a:cubicBezTo>
                  <a:cubicBezTo>
                    <a:pt x="1738" y="20058"/>
                    <a:pt x="3595" y="19826"/>
                    <a:pt x="5485" y="19826"/>
                  </a:cubicBezTo>
                  <a:cubicBezTo>
                    <a:pt x="7269" y="19826"/>
                    <a:pt x="9082" y="20033"/>
                    <a:pt x="10851" y="20221"/>
                  </a:cubicBezTo>
                  <a:cubicBezTo>
                    <a:pt x="12240" y="20368"/>
                    <a:pt x="13667" y="20494"/>
                    <a:pt x="15079" y="20494"/>
                  </a:cubicBezTo>
                  <a:cubicBezTo>
                    <a:pt x="17369" y="20494"/>
                    <a:pt x="19618" y="20163"/>
                    <a:pt x="21597" y="19057"/>
                  </a:cubicBezTo>
                  <a:cubicBezTo>
                    <a:pt x="23985" y="17723"/>
                    <a:pt x="25689" y="15384"/>
                    <a:pt x="26725" y="12853"/>
                  </a:cubicBezTo>
                  <a:cubicBezTo>
                    <a:pt x="27558" y="10811"/>
                    <a:pt x="28571" y="7839"/>
                    <a:pt x="28408" y="5606"/>
                  </a:cubicBezTo>
                  <a:cubicBezTo>
                    <a:pt x="28281" y="3863"/>
                    <a:pt x="26749" y="2875"/>
                    <a:pt x="25318" y="2014"/>
                  </a:cubicBezTo>
                  <a:cubicBezTo>
                    <a:pt x="23097" y="680"/>
                    <a:pt x="20494" y="1"/>
                    <a:pt x="178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nvGrpSpPr>
            <p:cNvPr id="1147" name="Google Shape;1147;p40"/>
            <p:cNvGrpSpPr/>
            <p:nvPr/>
          </p:nvGrpSpPr>
          <p:grpSpPr>
            <a:xfrm>
              <a:off x="6478665" y="203093"/>
              <a:ext cx="915819" cy="579488"/>
              <a:chOff x="7699564" y="1828346"/>
              <a:chExt cx="3892132" cy="2462764"/>
            </a:xfrm>
          </p:grpSpPr>
          <p:sp>
            <p:nvSpPr>
              <p:cNvPr id="1148" name="Google Shape;1148;p40"/>
              <p:cNvSpPr/>
              <p:nvPr/>
            </p:nvSpPr>
            <p:spPr>
              <a:xfrm>
                <a:off x="7699564" y="1828346"/>
                <a:ext cx="3892132" cy="2462764"/>
              </a:xfrm>
              <a:custGeom>
                <a:avLst/>
                <a:gdLst/>
                <a:ahLst/>
                <a:cxnLst/>
                <a:rect l="l" t="t" r="r" b="b"/>
                <a:pathLst>
                  <a:path w="31385" h="19859" extrusionOk="0">
                    <a:moveTo>
                      <a:pt x="12597" y="1"/>
                    </a:moveTo>
                    <a:cubicBezTo>
                      <a:pt x="12567" y="1"/>
                      <a:pt x="12539" y="17"/>
                      <a:pt x="12526" y="45"/>
                    </a:cubicBezTo>
                    <a:cubicBezTo>
                      <a:pt x="12507" y="85"/>
                      <a:pt x="12523" y="132"/>
                      <a:pt x="12563" y="150"/>
                    </a:cubicBezTo>
                    <a:cubicBezTo>
                      <a:pt x="13805" y="748"/>
                      <a:pt x="16316" y="1955"/>
                      <a:pt x="17563" y="2545"/>
                    </a:cubicBezTo>
                    <a:cubicBezTo>
                      <a:pt x="18877" y="3169"/>
                      <a:pt x="20878" y="4123"/>
                      <a:pt x="22295" y="4788"/>
                    </a:cubicBezTo>
                    <a:cubicBezTo>
                      <a:pt x="20815" y="5342"/>
                      <a:pt x="19344" y="5956"/>
                      <a:pt x="17919" y="6610"/>
                    </a:cubicBezTo>
                    <a:cubicBezTo>
                      <a:pt x="17628" y="6744"/>
                      <a:pt x="17273" y="6910"/>
                      <a:pt x="16918" y="7081"/>
                    </a:cubicBezTo>
                    <a:cubicBezTo>
                      <a:pt x="16133" y="6692"/>
                      <a:pt x="14257" y="5759"/>
                      <a:pt x="13554" y="5412"/>
                    </a:cubicBezTo>
                    <a:cubicBezTo>
                      <a:pt x="11789" y="4545"/>
                      <a:pt x="9600" y="3463"/>
                      <a:pt x="7839" y="2614"/>
                    </a:cubicBezTo>
                    <a:cubicBezTo>
                      <a:pt x="7828" y="2609"/>
                      <a:pt x="7817" y="2606"/>
                      <a:pt x="7806" y="2606"/>
                    </a:cubicBezTo>
                    <a:cubicBezTo>
                      <a:pt x="7777" y="2606"/>
                      <a:pt x="7749" y="2622"/>
                      <a:pt x="7735" y="2648"/>
                    </a:cubicBezTo>
                    <a:cubicBezTo>
                      <a:pt x="7715" y="2686"/>
                      <a:pt x="7729" y="2733"/>
                      <a:pt x="7769" y="2754"/>
                    </a:cubicBezTo>
                    <a:cubicBezTo>
                      <a:pt x="9513" y="3650"/>
                      <a:pt x="11684" y="4750"/>
                      <a:pt x="13441" y="5638"/>
                    </a:cubicBezTo>
                    <a:cubicBezTo>
                      <a:pt x="14099" y="5968"/>
                      <a:pt x="15747" y="6794"/>
                      <a:pt x="16610" y="7228"/>
                    </a:cubicBezTo>
                    <a:cubicBezTo>
                      <a:pt x="16347" y="7355"/>
                      <a:pt x="16096" y="7480"/>
                      <a:pt x="15883" y="7587"/>
                    </a:cubicBezTo>
                    <a:cubicBezTo>
                      <a:pt x="15418" y="7827"/>
                      <a:pt x="14833" y="8115"/>
                      <a:pt x="14379" y="8368"/>
                    </a:cubicBezTo>
                    <a:cubicBezTo>
                      <a:pt x="13786" y="8692"/>
                      <a:pt x="13195" y="9023"/>
                      <a:pt x="12608" y="9362"/>
                    </a:cubicBezTo>
                    <a:cubicBezTo>
                      <a:pt x="12292" y="9226"/>
                      <a:pt x="10650" y="8517"/>
                      <a:pt x="10650" y="8517"/>
                    </a:cubicBezTo>
                    <a:cubicBezTo>
                      <a:pt x="8734" y="7691"/>
                      <a:pt x="6528" y="6750"/>
                      <a:pt x="4606" y="5946"/>
                    </a:cubicBezTo>
                    <a:cubicBezTo>
                      <a:pt x="4596" y="5942"/>
                      <a:pt x="4586" y="5941"/>
                      <a:pt x="4576" y="5941"/>
                    </a:cubicBezTo>
                    <a:cubicBezTo>
                      <a:pt x="4546" y="5941"/>
                      <a:pt x="4518" y="5957"/>
                      <a:pt x="4505" y="5987"/>
                    </a:cubicBezTo>
                    <a:cubicBezTo>
                      <a:pt x="4487" y="6026"/>
                      <a:pt x="4505" y="6074"/>
                      <a:pt x="4545" y="6090"/>
                    </a:cubicBezTo>
                    <a:cubicBezTo>
                      <a:pt x="5698" y="6609"/>
                      <a:pt x="7371" y="7360"/>
                      <a:pt x="8543" y="7874"/>
                    </a:cubicBezTo>
                    <a:cubicBezTo>
                      <a:pt x="9592" y="8336"/>
                      <a:pt x="11186" y="9039"/>
                      <a:pt x="12319" y="9532"/>
                    </a:cubicBezTo>
                    <a:cubicBezTo>
                      <a:pt x="10913" y="10357"/>
                      <a:pt x="9534" y="11230"/>
                      <a:pt x="8192" y="12159"/>
                    </a:cubicBezTo>
                    <a:cubicBezTo>
                      <a:pt x="8177" y="12134"/>
                      <a:pt x="8156" y="12112"/>
                      <a:pt x="8128" y="12100"/>
                    </a:cubicBezTo>
                    <a:lnTo>
                      <a:pt x="6714" y="11486"/>
                    </a:lnTo>
                    <a:cubicBezTo>
                      <a:pt x="5365" y="10901"/>
                      <a:pt x="3812" y="10237"/>
                      <a:pt x="2457" y="9675"/>
                    </a:cubicBezTo>
                    <a:cubicBezTo>
                      <a:pt x="2447" y="9671"/>
                      <a:pt x="2437" y="9669"/>
                      <a:pt x="2427" y="9669"/>
                    </a:cubicBezTo>
                    <a:cubicBezTo>
                      <a:pt x="2398" y="9669"/>
                      <a:pt x="2369" y="9686"/>
                      <a:pt x="2356" y="9714"/>
                    </a:cubicBezTo>
                    <a:cubicBezTo>
                      <a:pt x="2337" y="9754"/>
                      <a:pt x="2355" y="9801"/>
                      <a:pt x="2394" y="9818"/>
                    </a:cubicBezTo>
                    <a:cubicBezTo>
                      <a:pt x="2860" y="10034"/>
                      <a:pt x="3329" y="10246"/>
                      <a:pt x="3796" y="10462"/>
                    </a:cubicBezTo>
                    <a:cubicBezTo>
                      <a:pt x="4261" y="10672"/>
                      <a:pt x="5453" y="11209"/>
                      <a:pt x="5905" y="11412"/>
                    </a:cubicBezTo>
                    <a:cubicBezTo>
                      <a:pt x="6330" y="11599"/>
                      <a:pt x="7417" y="12081"/>
                      <a:pt x="7932" y="12310"/>
                    </a:cubicBezTo>
                    <a:cubicBezTo>
                      <a:pt x="7930" y="12321"/>
                      <a:pt x="7930" y="12332"/>
                      <a:pt x="7929" y="12344"/>
                    </a:cubicBezTo>
                    <a:cubicBezTo>
                      <a:pt x="5065" y="14354"/>
                      <a:pt x="2386" y="16622"/>
                      <a:pt x="28" y="19207"/>
                    </a:cubicBezTo>
                    <a:cubicBezTo>
                      <a:pt x="0" y="19239"/>
                      <a:pt x="3" y="19288"/>
                      <a:pt x="35" y="19317"/>
                    </a:cubicBezTo>
                    <a:cubicBezTo>
                      <a:pt x="49" y="19331"/>
                      <a:pt x="68" y="19338"/>
                      <a:pt x="87" y="19338"/>
                    </a:cubicBezTo>
                    <a:cubicBezTo>
                      <a:pt x="109" y="19338"/>
                      <a:pt x="132" y="19328"/>
                      <a:pt x="147" y="19309"/>
                    </a:cubicBezTo>
                    <a:cubicBezTo>
                      <a:pt x="2466" y="16811"/>
                      <a:pt x="5112" y="14635"/>
                      <a:pt x="7906" y="12679"/>
                    </a:cubicBezTo>
                    <a:lnTo>
                      <a:pt x="7906" y="12679"/>
                    </a:lnTo>
                    <a:cubicBezTo>
                      <a:pt x="7776" y="14534"/>
                      <a:pt x="7640" y="16613"/>
                      <a:pt x="7540" y="18432"/>
                    </a:cubicBezTo>
                    <a:cubicBezTo>
                      <a:pt x="7524" y="18729"/>
                      <a:pt x="7508" y="19024"/>
                      <a:pt x="7494" y="19320"/>
                    </a:cubicBezTo>
                    <a:cubicBezTo>
                      <a:pt x="7494" y="19381"/>
                      <a:pt x="7536" y="19410"/>
                      <a:pt x="7578" y="19410"/>
                    </a:cubicBezTo>
                    <a:cubicBezTo>
                      <a:pt x="7619" y="19410"/>
                      <a:pt x="7660" y="19384"/>
                      <a:pt x="7665" y="19333"/>
                    </a:cubicBezTo>
                    <a:cubicBezTo>
                      <a:pt x="7760" y="18327"/>
                      <a:pt x="7872" y="16804"/>
                      <a:pt x="7955" y="15785"/>
                    </a:cubicBezTo>
                    <a:cubicBezTo>
                      <a:pt x="8022" y="14823"/>
                      <a:pt x="8128" y="13488"/>
                      <a:pt x="8193" y="12478"/>
                    </a:cubicBezTo>
                    <a:cubicBezTo>
                      <a:pt x="8993" y="11924"/>
                      <a:pt x="9803" y="11388"/>
                      <a:pt x="10621" y="10868"/>
                    </a:cubicBezTo>
                    <a:cubicBezTo>
                      <a:pt x="11228" y="10486"/>
                      <a:pt x="11841" y="10113"/>
                      <a:pt x="12462" y="9752"/>
                    </a:cubicBezTo>
                    <a:lnTo>
                      <a:pt x="12462" y="9752"/>
                    </a:lnTo>
                    <a:cubicBezTo>
                      <a:pt x="12351" y="12537"/>
                      <a:pt x="12235" y="15720"/>
                      <a:pt x="12157" y="18485"/>
                    </a:cubicBezTo>
                    <a:cubicBezTo>
                      <a:pt x="12144" y="18914"/>
                      <a:pt x="12131" y="19341"/>
                      <a:pt x="12123" y="19770"/>
                    </a:cubicBezTo>
                    <a:cubicBezTo>
                      <a:pt x="12121" y="19816"/>
                      <a:pt x="12157" y="19855"/>
                      <a:pt x="12204" y="19858"/>
                    </a:cubicBezTo>
                    <a:cubicBezTo>
                      <a:pt x="12205" y="19858"/>
                      <a:pt x="12206" y="19858"/>
                      <a:pt x="12208" y="19858"/>
                    </a:cubicBezTo>
                    <a:cubicBezTo>
                      <a:pt x="12253" y="19858"/>
                      <a:pt x="12292" y="19822"/>
                      <a:pt x="12294" y="19776"/>
                    </a:cubicBezTo>
                    <a:cubicBezTo>
                      <a:pt x="12377" y="18320"/>
                      <a:pt x="12467" y="16120"/>
                      <a:pt x="12539" y="14646"/>
                    </a:cubicBezTo>
                    <a:cubicBezTo>
                      <a:pt x="12596" y="13165"/>
                      <a:pt x="12692" y="11073"/>
                      <a:pt x="12743" y="9591"/>
                    </a:cubicBezTo>
                    <a:cubicBezTo>
                      <a:pt x="14061" y="8832"/>
                      <a:pt x="15405" y="8120"/>
                      <a:pt x="16773" y="7454"/>
                    </a:cubicBezTo>
                    <a:lnTo>
                      <a:pt x="16773" y="7454"/>
                    </a:lnTo>
                    <a:cubicBezTo>
                      <a:pt x="16761" y="7881"/>
                      <a:pt x="16739" y="8764"/>
                      <a:pt x="16739" y="8764"/>
                    </a:cubicBezTo>
                    <a:cubicBezTo>
                      <a:pt x="16672" y="11584"/>
                      <a:pt x="16588" y="15174"/>
                      <a:pt x="16545" y="17994"/>
                    </a:cubicBezTo>
                    <a:lnTo>
                      <a:pt x="16522" y="19532"/>
                    </a:lnTo>
                    <a:cubicBezTo>
                      <a:pt x="16522" y="19578"/>
                      <a:pt x="16557" y="19617"/>
                      <a:pt x="16605" y="19619"/>
                    </a:cubicBezTo>
                    <a:cubicBezTo>
                      <a:pt x="16606" y="19619"/>
                      <a:pt x="16607" y="19619"/>
                      <a:pt x="16608" y="19619"/>
                    </a:cubicBezTo>
                    <a:cubicBezTo>
                      <a:pt x="16654" y="19619"/>
                      <a:pt x="16692" y="19582"/>
                      <a:pt x="16694" y="19536"/>
                    </a:cubicBezTo>
                    <a:cubicBezTo>
                      <a:pt x="16819" y="16148"/>
                      <a:pt x="16926" y="12164"/>
                      <a:pt x="17013" y="8773"/>
                    </a:cubicBezTo>
                    <a:cubicBezTo>
                      <a:pt x="17013" y="8773"/>
                      <a:pt x="17040" y="7648"/>
                      <a:pt x="17047" y="7322"/>
                    </a:cubicBezTo>
                    <a:cubicBezTo>
                      <a:pt x="18810" y="6474"/>
                      <a:pt x="20612" y="5702"/>
                      <a:pt x="22438" y="5006"/>
                    </a:cubicBezTo>
                    <a:cubicBezTo>
                      <a:pt x="22451" y="5001"/>
                      <a:pt x="22464" y="4997"/>
                      <a:pt x="22479" y="4992"/>
                    </a:cubicBezTo>
                    <a:lnTo>
                      <a:pt x="22479" y="4992"/>
                    </a:lnTo>
                    <a:cubicBezTo>
                      <a:pt x="22175" y="8530"/>
                      <a:pt x="21836" y="12591"/>
                      <a:pt x="21566" y="16119"/>
                    </a:cubicBezTo>
                    <a:lnTo>
                      <a:pt x="21445" y="17738"/>
                    </a:lnTo>
                    <a:cubicBezTo>
                      <a:pt x="21440" y="17785"/>
                      <a:pt x="21474" y="17827"/>
                      <a:pt x="21521" y="17831"/>
                    </a:cubicBezTo>
                    <a:cubicBezTo>
                      <a:pt x="21523" y="17831"/>
                      <a:pt x="21525" y="17831"/>
                      <a:pt x="21527" y="17831"/>
                    </a:cubicBezTo>
                    <a:cubicBezTo>
                      <a:pt x="21572" y="17831"/>
                      <a:pt x="21611" y="17798"/>
                      <a:pt x="21615" y="17753"/>
                    </a:cubicBezTo>
                    <a:cubicBezTo>
                      <a:pt x="21792" y="15949"/>
                      <a:pt x="22043" y="13105"/>
                      <a:pt x="22209" y="11283"/>
                    </a:cubicBezTo>
                    <a:cubicBezTo>
                      <a:pt x="22367" y="9409"/>
                      <a:pt x="22610" y="6760"/>
                      <a:pt x="22760" y="4889"/>
                    </a:cubicBezTo>
                    <a:cubicBezTo>
                      <a:pt x="23175" y="4739"/>
                      <a:pt x="23753" y="4525"/>
                      <a:pt x="24023" y="4427"/>
                    </a:cubicBezTo>
                    <a:cubicBezTo>
                      <a:pt x="24412" y="4293"/>
                      <a:pt x="24963" y="4111"/>
                      <a:pt x="25355" y="3979"/>
                    </a:cubicBezTo>
                    <a:cubicBezTo>
                      <a:pt x="25959" y="3770"/>
                      <a:pt x="26892" y="3502"/>
                      <a:pt x="27503" y="3310"/>
                    </a:cubicBezTo>
                    <a:cubicBezTo>
                      <a:pt x="28010" y="3164"/>
                      <a:pt x="28886" y="2925"/>
                      <a:pt x="29399" y="2782"/>
                    </a:cubicBezTo>
                    <a:cubicBezTo>
                      <a:pt x="29590" y="2735"/>
                      <a:pt x="30015" y="2629"/>
                      <a:pt x="30218" y="2578"/>
                    </a:cubicBezTo>
                    <a:lnTo>
                      <a:pt x="31310" y="2307"/>
                    </a:lnTo>
                    <a:cubicBezTo>
                      <a:pt x="31354" y="2295"/>
                      <a:pt x="31385" y="2249"/>
                      <a:pt x="31372" y="2202"/>
                    </a:cubicBezTo>
                    <a:cubicBezTo>
                      <a:pt x="31363" y="2162"/>
                      <a:pt x="31329" y="2136"/>
                      <a:pt x="31290" y="2136"/>
                    </a:cubicBezTo>
                    <a:cubicBezTo>
                      <a:pt x="31283" y="2136"/>
                      <a:pt x="31277" y="2136"/>
                      <a:pt x="31270" y="2138"/>
                    </a:cubicBezTo>
                    <a:lnTo>
                      <a:pt x="30172" y="2395"/>
                    </a:lnTo>
                    <a:cubicBezTo>
                      <a:pt x="29953" y="2448"/>
                      <a:pt x="29574" y="2535"/>
                      <a:pt x="29348" y="2590"/>
                    </a:cubicBezTo>
                    <a:cubicBezTo>
                      <a:pt x="28831" y="2728"/>
                      <a:pt x="27957" y="2955"/>
                      <a:pt x="27441" y="3099"/>
                    </a:cubicBezTo>
                    <a:cubicBezTo>
                      <a:pt x="26826" y="3284"/>
                      <a:pt x="25889" y="3549"/>
                      <a:pt x="25280" y="3753"/>
                    </a:cubicBezTo>
                    <a:cubicBezTo>
                      <a:pt x="24785" y="3920"/>
                      <a:pt x="24165" y="4110"/>
                      <a:pt x="23676" y="4289"/>
                    </a:cubicBezTo>
                    <a:cubicBezTo>
                      <a:pt x="23334" y="4409"/>
                      <a:pt x="22991" y="4531"/>
                      <a:pt x="22649" y="4657"/>
                    </a:cubicBezTo>
                    <a:cubicBezTo>
                      <a:pt x="22338" y="4512"/>
                      <a:pt x="20176" y="3500"/>
                      <a:pt x="20176" y="3500"/>
                    </a:cubicBezTo>
                    <a:cubicBezTo>
                      <a:pt x="17874" y="2422"/>
                      <a:pt x="14950" y="1074"/>
                      <a:pt x="12629" y="8"/>
                    </a:cubicBezTo>
                    <a:cubicBezTo>
                      <a:pt x="12619" y="3"/>
                      <a:pt x="12608" y="1"/>
                      <a:pt x="125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49" name="Google Shape;1149;p40"/>
              <p:cNvSpPr/>
              <p:nvPr/>
            </p:nvSpPr>
            <p:spPr>
              <a:xfrm>
                <a:off x="8896033" y="2962190"/>
                <a:ext cx="108263" cy="81972"/>
              </a:xfrm>
              <a:custGeom>
                <a:avLst/>
                <a:gdLst/>
                <a:ahLst/>
                <a:cxnLst/>
                <a:rect l="l" t="t" r="r" b="b"/>
                <a:pathLst>
                  <a:path w="873" h="661" extrusionOk="0">
                    <a:moveTo>
                      <a:pt x="595" y="0"/>
                    </a:moveTo>
                    <a:cubicBezTo>
                      <a:pt x="540" y="0"/>
                      <a:pt x="492" y="11"/>
                      <a:pt x="445" y="25"/>
                    </a:cubicBezTo>
                    <a:cubicBezTo>
                      <a:pt x="265" y="87"/>
                      <a:pt x="118" y="209"/>
                      <a:pt x="45" y="391"/>
                    </a:cubicBezTo>
                    <a:cubicBezTo>
                      <a:pt x="0" y="511"/>
                      <a:pt x="84" y="647"/>
                      <a:pt x="212" y="658"/>
                    </a:cubicBezTo>
                    <a:cubicBezTo>
                      <a:pt x="228" y="660"/>
                      <a:pt x="244" y="661"/>
                      <a:pt x="260" y="661"/>
                    </a:cubicBezTo>
                    <a:cubicBezTo>
                      <a:pt x="314" y="661"/>
                      <a:pt x="363" y="651"/>
                      <a:pt x="410" y="639"/>
                    </a:cubicBezTo>
                    <a:cubicBezTo>
                      <a:pt x="591" y="586"/>
                      <a:pt x="749" y="476"/>
                      <a:pt x="822" y="293"/>
                    </a:cubicBezTo>
                    <a:cubicBezTo>
                      <a:pt x="872" y="163"/>
                      <a:pt x="780" y="14"/>
                      <a:pt x="641" y="3"/>
                    </a:cubicBezTo>
                    <a:cubicBezTo>
                      <a:pt x="625" y="1"/>
                      <a:pt x="610" y="0"/>
                      <a:pt x="5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50" name="Google Shape;1150;p40"/>
              <p:cNvSpPr/>
              <p:nvPr/>
            </p:nvSpPr>
            <p:spPr>
              <a:xfrm>
                <a:off x="8818401" y="2919034"/>
                <a:ext cx="81600" cy="68455"/>
              </a:xfrm>
              <a:custGeom>
                <a:avLst/>
                <a:gdLst/>
                <a:ahLst/>
                <a:cxnLst/>
                <a:rect l="l" t="t" r="r" b="b"/>
                <a:pathLst>
                  <a:path w="658" h="552" extrusionOk="0">
                    <a:moveTo>
                      <a:pt x="292" y="1"/>
                    </a:moveTo>
                    <a:cubicBezTo>
                      <a:pt x="147" y="1"/>
                      <a:pt x="31" y="117"/>
                      <a:pt x="17" y="273"/>
                    </a:cubicBezTo>
                    <a:cubicBezTo>
                      <a:pt x="0" y="433"/>
                      <a:pt x="140" y="552"/>
                      <a:pt x="288" y="552"/>
                    </a:cubicBezTo>
                    <a:cubicBezTo>
                      <a:pt x="303" y="552"/>
                      <a:pt x="318" y="551"/>
                      <a:pt x="333" y="548"/>
                    </a:cubicBezTo>
                    <a:cubicBezTo>
                      <a:pt x="619" y="511"/>
                      <a:pt x="658" y="107"/>
                      <a:pt x="380" y="15"/>
                    </a:cubicBezTo>
                    <a:cubicBezTo>
                      <a:pt x="350" y="5"/>
                      <a:pt x="320" y="1"/>
                      <a:pt x="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51" name="Google Shape;1151;p40"/>
              <p:cNvSpPr/>
              <p:nvPr/>
            </p:nvSpPr>
            <p:spPr>
              <a:xfrm>
                <a:off x="8543342" y="3567122"/>
                <a:ext cx="61510" cy="64983"/>
              </a:xfrm>
              <a:custGeom>
                <a:avLst/>
                <a:gdLst/>
                <a:ahLst/>
                <a:cxnLst/>
                <a:rect l="l" t="t" r="r" b="b"/>
                <a:pathLst>
                  <a:path w="496" h="524" extrusionOk="0">
                    <a:moveTo>
                      <a:pt x="198" y="0"/>
                    </a:moveTo>
                    <a:cubicBezTo>
                      <a:pt x="103" y="0"/>
                      <a:pt x="19" y="65"/>
                      <a:pt x="5" y="223"/>
                    </a:cubicBezTo>
                    <a:cubicBezTo>
                      <a:pt x="0" y="333"/>
                      <a:pt x="60" y="441"/>
                      <a:pt x="165" y="493"/>
                    </a:cubicBezTo>
                    <a:cubicBezTo>
                      <a:pt x="205" y="514"/>
                      <a:pt x="246" y="524"/>
                      <a:pt x="285" y="524"/>
                    </a:cubicBezTo>
                    <a:cubicBezTo>
                      <a:pt x="392" y="524"/>
                      <a:pt x="481" y="450"/>
                      <a:pt x="483" y="322"/>
                    </a:cubicBezTo>
                    <a:cubicBezTo>
                      <a:pt x="495" y="138"/>
                      <a:pt x="336" y="0"/>
                      <a:pt x="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52" name="Google Shape;1152;p40"/>
              <p:cNvSpPr/>
              <p:nvPr/>
            </p:nvSpPr>
            <p:spPr>
              <a:xfrm>
                <a:off x="8537514" y="3694483"/>
                <a:ext cx="100326" cy="70067"/>
              </a:xfrm>
              <a:custGeom>
                <a:avLst/>
                <a:gdLst/>
                <a:ahLst/>
                <a:cxnLst/>
                <a:rect l="l" t="t" r="r" b="b"/>
                <a:pathLst>
                  <a:path w="809" h="565" extrusionOk="0">
                    <a:moveTo>
                      <a:pt x="382" y="1"/>
                    </a:moveTo>
                    <a:cubicBezTo>
                      <a:pt x="235" y="1"/>
                      <a:pt x="104" y="102"/>
                      <a:pt x="54" y="252"/>
                    </a:cubicBezTo>
                    <a:cubicBezTo>
                      <a:pt x="1" y="431"/>
                      <a:pt x="153" y="564"/>
                      <a:pt x="320" y="564"/>
                    </a:cubicBezTo>
                    <a:cubicBezTo>
                      <a:pt x="326" y="564"/>
                      <a:pt x="333" y="564"/>
                      <a:pt x="340" y="564"/>
                    </a:cubicBezTo>
                    <a:cubicBezTo>
                      <a:pt x="634" y="562"/>
                      <a:pt x="809" y="174"/>
                      <a:pt x="508" y="26"/>
                    </a:cubicBezTo>
                    <a:cubicBezTo>
                      <a:pt x="466" y="9"/>
                      <a:pt x="424" y="1"/>
                      <a:pt x="3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53" name="Google Shape;1153;p40"/>
              <p:cNvSpPr/>
              <p:nvPr/>
            </p:nvSpPr>
            <p:spPr>
              <a:xfrm>
                <a:off x="9597694" y="2918166"/>
                <a:ext cx="104171" cy="72795"/>
              </a:xfrm>
              <a:custGeom>
                <a:avLst/>
                <a:gdLst/>
                <a:ahLst/>
                <a:cxnLst/>
                <a:rect l="l" t="t" r="r" b="b"/>
                <a:pathLst>
                  <a:path w="840" h="587" extrusionOk="0">
                    <a:moveTo>
                      <a:pt x="514" y="1"/>
                    </a:moveTo>
                    <a:cubicBezTo>
                      <a:pt x="329" y="1"/>
                      <a:pt x="150" y="108"/>
                      <a:pt x="59" y="274"/>
                    </a:cubicBezTo>
                    <a:cubicBezTo>
                      <a:pt x="1" y="383"/>
                      <a:pt x="58" y="524"/>
                      <a:pt x="177" y="561"/>
                    </a:cubicBezTo>
                    <a:cubicBezTo>
                      <a:pt x="231" y="579"/>
                      <a:pt x="286" y="587"/>
                      <a:pt x="339" y="587"/>
                    </a:cubicBezTo>
                    <a:cubicBezTo>
                      <a:pt x="452" y="587"/>
                      <a:pt x="561" y="550"/>
                      <a:pt x="657" y="483"/>
                    </a:cubicBezTo>
                    <a:cubicBezTo>
                      <a:pt x="708" y="446"/>
                      <a:pt x="766" y="387"/>
                      <a:pt x="795" y="316"/>
                    </a:cubicBezTo>
                    <a:cubicBezTo>
                      <a:pt x="840" y="200"/>
                      <a:pt x="782" y="70"/>
                      <a:pt x="667" y="27"/>
                    </a:cubicBezTo>
                    <a:cubicBezTo>
                      <a:pt x="617" y="9"/>
                      <a:pt x="565" y="1"/>
                      <a:pt x="5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54" name="Google Shape;1154;p40"/>
              <p:cNvSpPr/>
              <p:nvPr/>
            </p:nvSpPr>
            <p:spPr>
              <a:xfrm>
                <a:off x="9604763" y="3051355"/>
                <a:ext cx="107147" cy="71679"/>
              </a:xfrm>
              <a:custGeom>
                <a:avLst/>
                <a:gdLst/>
                <a:ahLst/>
                <a:cxnLst/>
                <a:rect l="l" t="t" r="r" b="b"/>
                <a:pathLst>
                  <a:path w="864" h="578" extrusionOk="0">
                    <a:moveTo>
                      <a:pt x="518" y="1"/>
                    </a:moveTo>
                    <a:cubicBezTo>
                      <a:pt x="343" y="1"/>
                      <a:pt x="174" y="91"/>
                      <a:pt x="70" y="237"/>
                    </a:cubicBezTo>
                    <a:cubicBezTo>
                      <a:pt x="0" y="342"/>
                      <a:pt x="43" y="489"/>
                      <a:pt x="159" y="538"/>
                    </a:cubicBezTo>
                    <a:cubicBezTo>
                      <a:pt x="226" y="565"/>
                      <a:pt x="294" y="577"/>
                      <a:pt x="361" y="577"/>
                    </a:cubicBezTo>
                    <a:cubicBezTo>
                      <a:pt x="466" y="577"/>
                      <a:pt x="568" y="547"/>
                      <a:pt x="662" y="492"/>
                    </a:cubicBezTo>
                    <a:cubicBezTo>
                      <a:pt x="718" y="457"/>
                      <a:pt x="783" y="399"/>
                      <a:pt x="815" y="329"/>
                    </a:cubicBezTo>
                    <a:cubicBezTo>
                      <a:pt x="864" y="214"/>
                      <a:pt x="813" y="83"/>
                      <a:pt x="699" y="35"/>
                    </a:cubicBezTo>
                    <a:cubicBezTo>
                      <a:pt x="639" y="12"/>
                      <a:pt x="578" y="1"/>
                      <a:pt x="5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55" name="Google Shape;1155;p40"/>
              <p:cNvSpPr/>
              <p:nvPr/>
            </p:nvSpPr>
            <p:spPr>
              <a:xfrm>
                <a:off x="9952369" y="2255940"/>
                <a:ext cx="109131" cy="84701"/>
              </a:xfrm>
              <a:custGeom>
                <a:avLst/>
                <a:gdLst/>
                <a:ahLst/>
                <a:cxnLst/>
                <a:rect l="l" t="t" r="r" b="b"/>
                <a:pathLst>
                  <a:path w="880" h="683" extrusionOk="0">
                    <a:moveTo>
                      <a:pt x="619" y="0"/>
                    </a:moveTo>
                    <a:cubicBezTo>
                      <a:pt x="552" y="0"/>
                      <a:pt x="496" y="13"/>
                      <a:pt x="443" y="32"/>
                    </a:cubicBezTo>
                    <a:cubicBezTo>
                      <a:pt x="261" y="104"/>
                      <a:pt x="114" y="232"/>
                      <a:pt x="44" y="421"/>
                    </a:cubicBezTo>
                    <a:cubicBezTo>
                      <a:pt x="1" y="542"/>
                      <a:pt x="91" y="676"/>
                      <a:pt x="219" y="681"/>
                    </a:cubicBezTo>
                    <a:cubicBezTo>
                      <a:pt x="228" y="682"/>
                      <a:pt x="238" y="682"/>
                      <a:pt x="247" y="682"/>
                    </a:cubicBezTo>
                    <a:cubicBezTo>
                      <a:pt x="311" y="682"/>
                      <a:pt x="367" y="670"/>
                      <a:pt x="421" y="654"/>
                    </a:cubicBezTo>
                    <a:cubicBezTo>
                      <a:pt x="602" y="591"/>
                      <a:pt x="762" y="475"/>
                      <a:pt x="832" y="284"/>
                    </a:cubicBezTo>
                    <a:cubicBezTo>
                      <a:pt x="880" y="153"/>
                      <a:pt x="781" y="6"/>
                      <a:pt x="641" y="1"/>
                    </a:cubicBezTo>
                    <a:cubicBezTo>
                      <a:pt x="634" y="0"/>
                      <a:pt x="627" y="0"/>
                      <a:pt x="6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56" name="Google Shape;1156;p40"/>
              <p:cNvSpPr/>
              <p:nvPr/>
            </p:nvSpPr>
            <p:spPr>
              <a:xfrm>
                <a:off x="10049470" y="2364575"/>
                <a:ext cx="143979" cy="91769"/>
              </a:xfrm>
              <a:custGeom>
                <a:avLst/>
                <a:gdLst/>
                <a:ahLst/>
                <a:cxnLst/>
                <a:rect l="l" t="t" r="r" b="b"/>
                <a:pathLst>
                  <a:path w="1161" h="740" extrusionOk="0">
                    <a:moveTo>
                      <a:pt x="890" y="0"/>
                    </a:moveTo>
                    <a:cubicBezTo>
                      <a:pt x="809" y="0"/>
                      <a:pt x="736" y="17"/>
                      <a:pt x="665" y="37"/>
                    </a:cubicBezTo>
                    <a:cubicBezTo>
                      <a:pt x="429" y="116"/>
                      <a:pt x="216" y="251"/>
                      <a:pt x="74" y="461"/>
                    </a:cubicBezTo>
                    <a:cubicBezTo>
                      <a:pt x="0" y="573"/>
                      <a:pt x="84" y="736"/>
                      <a:pt x="221" y="739"/>
                    </a:cubicBezTo>
                    <a:cubicBezTo>
                      <a:pt x="228" y="739"/>
                      <a:pt x="236" y="739"/>
                      <a:pt x="244" y="739"/>
                    </a:cubicBezTo>
                    <a:cubicBezTo>
                      <a:pt x="326" y="739"/>
                      <a:pt x="402" y="725"/>
                      <a:pt x="475" y="705"/>
                    </a:cubicBezTo>
                    <a:cubicBezTo>
                      <a:pt x="712" y="635"/>
                      <a:pt x="935" y="515"/>
                      <a:pt x="1078" y="304"/>
                    </a:cubicBezTo>
                    <a:cubicBezTo>
                      <a:pt x="1161" y="182"/>
                      <a:pt x="1067" y="2"/>
                      <a:pt x="917" y="1"/>
                    </a:cubicBezTo>
                    <a:cubicBezTo>
                      <a:pt x="908" y="0"/>
                      <a:pt x="899" y="0"/>
                      <a:pt x="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grpSp>
      <p:grpSp>
        <p:nvGrpSpPr>
          <p:cNvPr id="1157" name="Google Shape;1157;p40"/>
          <p:cNvGrpSpPr/>
          <p:nvPr/>
        </p:nvGrpSpPr>
        <p:grpSpPr>
          <a:xfrm rot="4142413">
            <a:off x="6204915" y="1925004"/>
            <a:ext cx="841300" cy="563990"/>
            <a:chOff x="6414819" y="146104"/>
            <a:chExt cx="1019112" cy="683191"/>
          </a:xfrm>
        </p:grpSpPr>
        <p:sp>
          <p:nvSpPr>
            <p:cNvPr id="1158" name="Google Shape;1158;p40"/>
            <p:cNvSpPr/>
            <p:nvPr/>
          </p:nvSpPr>
          <p:spPr>
            <a:xfrm>
              <a:off x="6414819" y="146104"/>
              <a:ext cx="1019112" cy="683191"/>
            </a:xfrm>
            <a:custGeom>
              <a:avLst/>
              <a:gdLst/>
              <a:ahLst/>
              <a:cxnLst/>
              <a:rect l="l" t="t" r="r" b="b"/>
              <a:pathLst>
                <a:path w="34925" h="23413" extrusionOk="0">
                  <a:moveTo>
                    <a:pt x="19316" y="1"/>
                  </a:moveTo>
                  <a:cubicBezTo>
                    <a:pt x="14891" y="1"/>
                    <a:pt x="10673" y="1925"/>
                    <a:pt x="7554" y="5029"/>
                  </a:cubicBezTo>
                  <a:cubicBezTo>
                    <a:pt x="6010" y="6565"/>
                    <a:pt x="4734" y="8368"/>
                    <a:pt x="3797" y="10333"/>
                  </a:cubicBezTo>
                  <a:cubicBezTo>
                    <a:pt x="2100" y="13893"/>
                    <a:pt x="2060" y="18016"/>
                    <a:pt x="254" y="21495"/>
                  </a:cubicBezTo>
                  <a:cubicBezTo>
                    <a:pt x="0" y="21982"/>
                    <a:pt x="81" y="22584"/>
                    <a:pt x="454" y="22989"/>
                  </a:cubicBezTo>
                  <a:cubicBezTo>
                    <a:pt x="703" y="23258"/>
                    <a:pt x="1055" y="23413"/>
                    <a:pt x="1419" y="23413"/>
                  </a:cubicBezTo>
                  <a:cubicBezTo>
                    <a:pt x="1596" y="23413"/>
                    <a:pt x="1766" y="23378"/>
                    <a:pt x="1928" y="23310"/>
                  </a:cubicBezTo>
                  <a:cubicBezTo>
                    <a:pt x="3652" y="22585"/>
                    <a:pt x="5446" y="22354"/>
                    <a:pt x="7262" y="22354"/>
                  </a:cubicBezTo>
                  <a:cubicBezTo>
                    <a:pt x="9667" y="22354"/>
                    <a:pt x="12111" y="22759"/>
                    <a:pt x="14483" y="22961"/>
                  </a:cubicBezTo>
                  <a:cubicBezTo>
                    <a:pt x="15225" y="23024"/>
                    <a:pt x="15966" y="23061"/>
                    <a:pt x="16700" y="23061"/>
                  </a:cubicBezTo>
                  <a:cubicBezTo>
                    <a:pt x="19826" y="23061"/>
                    <a:pt x="22840" y="22400"/>
                    <a:pt x="25372" y="20312"/>
                  </a:cubicBezTo>
                  <a:cubicBezTo>
                    <a:pt x="25636" y="20095"/>
                    <a:pt x="25891" y="19866"/>
                    <a:pt x="26133" y="19624"/>
                  </a:cubicBezTo>
                  <a:cubicBezTo>
                    <a:pt x="27835" y="17944"/>
                    <a:pt x="28975" y="15794"/>
                    <a:pt x="29792" y="13567"/>
                  </a:cubicBezTo>
                  <a:cubicBezTo>
                    <a:pt x="30567" y="11450"/>
                    <a:pt x="31301" y="9105"/>
                    <a:pt x="31136" y="6824"/>
                  </a:cubicBezTo>
                  <a:cubicBezTo>
                    <a:pt x="31121" y="6629"/>
                    <a:pt x="31094" y="6435"/>
                    <a:pt x="31054" y="6245"/>
                  </a:cubicBezTo>
                  <a:cubicBezTo>
                    <a:pt x="31121" y="6226"/>
                    <a:pt x="31258" y="6188"/>
                    <a:pt x="31258" y="6188"/>
                  </a:cubicBezTo>
                  <a:cubicBezTo>
                    <a:pt x="31502" y="6121"/>
                    <a:pt x="31732" y="6057"/>
                    <a:pt x="31921" y="6005"/>
                  </a:cubicBezTo>
                  <a:cubicBezTo>
                    <a:pt x="32021" y="5979"/>
                    <a:pt x="32173" y="5942"/>
                    <a:pt x="32325" y="5905"/>
                  </a:cubicBezTo>
                  <a:lnTo>
                    <a:pt x="32335" y="5903"/>
                  </a:lnTo>
                  <a:cubicBezTo>
                    <a:pt x="32482" y="5866"/>
                    <a:pt x="32626" y="5830"/>
                    <a:pt x="32720" y="5806"/>
                  </a:cubicBezTo>
                  <a:lnTo>
                    <a:pt x="33805" y="5536"/>
                  </a:lnTo>
                  <a:cubicBezTo>
                    <a:pt x="34156" y="5451"/>
                    <a:pt x="34467" y="5227"/>
                    <a:pt x="34660" y="4922"/>
                  </a:cubicBezTo>
                  <a:cubicBezTo>
                    <a:pt x="34860" y="4606"/>
                    <a:pt x="34925" y="4218"/>
                    <a:pt x="34840" y="3857"/>
                  </a:cubicBezTo>
                  <a:cubicBezTo>
                    <a:pt x="34690" y="3221"/>
                    <a:pt x="34131" y="2776"/>
                    <a:pt x="33478" y="2776"/>
                  </a:cubicBezTo>
                  <a:cubicBezTo>
                    <a:pt x="33371" y="2776"/>
                    <a:pt x="33264" y="2789"/>
                    <a:pt x="33159" y="2813"/>
                  </a:cubicBezTo>
                  <a:cubicBezTo>
                    <a:pt x="33119" y="2821"/>
                    <a:pt x="33066" y="2834"/>
                    <a:pt x="32987" y="2853"/>
                  </a:cubicBezTo>
                  <a:cubicBezTo>
                    <a:pt x="32987" y="2853"/>
                    <a:pt x="32057" y="3070"/>
                    <a:pt x="32055" y="3070"/>
                  </a:cubicBezTo>
                  <a:cubicBezTo>
                    <a:pt x="31964" y="3091"/>
                    <a:pt x="31846" y="3120"/>
                    <a:pt x="31721" y="3149"/>
                  </a:cubicBezTo>
                  <a:lnTo>
                    <a:pt x="31712" y="3152"/>
                  </a:lnTo>
                  <a:cubicBezTo>
                    <a:pt x="31548" y="3190"/>
                    <a:pt x="31363" y="3233"/>
                    <a:pt x="31229" y="3266"/>
                  </a:cubicBezTo>
                  <a:cubicBezTo>
                    <a:pt x="31217" y="3269"/>
                    <a:pt x="31207" y="3272"/>
                    <a:pt x="31195" y="3275"/>
                  </a:cubicBezTo>
                  <a:cubicBezTo>
                    <a:pt x="30995" y="3328"/>
                    <a:pt x="30744" y="3395"/>
                    <a:pt x="30480" y="3465"/>
                  </a:cubicBezTo>
                  <a:lnTo>
                    <a:pt x="30475" y="3467"/>
                  </a:lnTo>
                  <a:cubicBezTo>
                    <a:pt x="30155" y="3552"/>
                    <a:pt x="29825" y="3638"/>
                    <a:pt x="29546" y="3715"/>
                  </a:cubicBezTo>
                  <a:cubicBezTo>
                    <a:pt x="28903" y="3116"/>
                    <a:pt x="28144" y="2639"/>
                    <a:pt x="27412" y="2201"/>
                  </a:cubicBezTo>
                  <a:cubicBezTo>
                    <a:pt x="26212" y="1480"/>
                    <a:pt x="24898" y="926"/>
                    <a:pt x="23508" y="552"/>
                  </a:cubicBezTo>
                  <a:cubicBezTo>
                    <a:pt x="22146" y="187"/>
                    <a:pt x="20736" y="1"/>
                    <a:pt x="193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59" name="Google Shape;1159;p40"/>
            <p:cNvSpPr/>
            <p:nvPr/>
          </p:nvSpPr>
          <p:spPr>
            <a:xfrm>
              <a:off x="6456196" y="184388"/>
              <a:ext cx="833731" cy="606594"/>
            </a:xfrm>
            <a:custGeom>
              <a:avLst/>
              <a:gdLst/>
              <a:ahLst/>
              <a:cxnLst/>
              <a:rect l="l" t="t" r="r" b="b"/>
              <a:pathLst>
                <a:path w="28572" h="20788" extrusionOk="0">
                  <a:moveTo>
                    <a:pt x="17897" y="1"/>
                  </a:moveTo>
                  <a:cubicBezTo>
                    <a:pt x="16358" y="1"/>
                    <a:pt x="14820" y="239"/>
                    <a:pt x="13365" y="721"/>
                  </a:cubicBezTo>
                  <a:cubicBezTo>
                    <a:pt x="8199" y="2430"/>
                    <a:pt x="4180" y="6935"/>
                    <a:pt x="2547" y="12124"/>
                  </a:cubicBezTo>
                  <a:cubicBezTo>
                    <a:pt x="1641" y="15002"/>
                    <a:pt x="1392" y="18111"/>
                    <a:pt x="0" y="20788"/>
                  </a:cubicBezTo>
                  <a:cubicBezTo>
                    <a:pt x="1738" y="20058"/>
                    <a:pt x="3595" y="19826"/>
                    <a:pt x="5485" y="19826"/>
                  </a:cubicBezTo>
                  <a:cubicBezTo>
                    <a:pt x="7269" y="19826"/>
                    <a:pt x="9082" y="20033"/>
                    <a:pt x="10851" y="20221"/>
                  </a:cubicBezTo>
                  <a:cubicBezTo>
                    <a:pt x="12240" y="20368"/>
                    <a:pt x="13667" y="20494"/>
                    <a:pt x="15079" y="20494"/>
                  </a:cubicBezTo>
                  <a:cubicBezTo>
                    <a:pt x="17369" y="20494"/>
                    <a:pt x="19618" y="20163"/>
                    <a:pt x="21597" y="19057"/>
                  </a:cubicBezTo>
                  <a:cubicBezTo>
                    <a:pt x="23985" y="17723"/>
                    <a:pt x="25689" y="15384"/>
                    <a:pt x="26725" y="12853"/>
                  </a:cubicBezTo>
                  <a:cubicBezTo>
                    <a:pt x="27558" y="10811"/>
                    <a:pt x="28571" y="7839"/>
                    <a:pt x="28408" y="5606"/>
                  </a:cubicBezTo>
                  <a:cubicBezTo>
                    <a:pt x="28281" y="3863"/>
                    <a:pt x="26749" y="2875"/>
                    <a:pt x="25318" y="2014"/>
                  </a:cubicBezTo>
                  <a:cubicBezTo>
                    <a:pt x="23097" y="680"/>
                    <a:pt x="20494" y="1"/>
                    <a:pt x="178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nvGrpSpPr>
            <p:cNvPr id="1160" name="Google Shape;1160;p40"/>
            <p:cNvGrpSpPr/>
            <p:nvPr/>
          </p:nvGrpSpPr>
          <p:grpSpPr>
            <a:xfrm>
              <a:off x="6478665" y="203093"/>
              <a:ext cx="915819" cy="579488"/>
              <a:chOff x="7699564" y="1828346"/>
              <a:chExt cx="3892132" cy="2462764"/>
            </a:xfrm>
          </p:grpSpPr>
          <p:sp>
            <p:nvSpPr>
              <p:cNvPr id="1161" name="Google Shape;1161;p40"/>
              <p:cNvSpPr/>
              <p:nvPr/>
            </p:nvSpPr>
            <p:spPr>
              <a:xfrm>
                <a:off x="7699564" y="1828346"/>
                <a:ext cx="3892132" cy="2462764"/>
              </a:xfrm>
              <a:custGeom>
                <a:avLst/>
                <a:gdLst/>
                <a:ahLst/>
                <a:cxnLst/>
                <a:rect l="l" t="t" r="r" b="b"/>
                <a:pathLst>
                  <a:path w="31385" h="19859" extrusionOk="0">
                    <a:moveTo>
                      <a:pt x="12597" y="1"/>
                    </a:moveTo>
                    <a:cubicBezTo>
                      <a:pt x="12567" y="1"/>
                      <a:pt x="12539" y="17"/>
                      <a:pt x="12526" y="45"/>
                    </a:cubicBezTo>
                    <a:cubicBezTo>
                      <a:pt x="12507" y="85"/>
                      <a:pt x="12523" y="132"/>
                      <a:pt x="12563" y="150"/>
                    </a:cubicBezTo>
                    <a:cubicBezTo>
                      <a:pt x="13805" y="748"/>
                      <a:pt x="16316" y="1955"/>
                      <a:pt x="17563" y="2545"/>
                    </a:cubicBezTo>
                    <a:cubicBezTo>
                      <a:pt x="18877" y="3169"/>
                      <a:pt x="20878" y="4123"/>
                      <a:pt x="22295" y="4788"/>
                    </a:cubicBezTo>
                    <a:cubicBezTo>
                      <a:pt x="20815" y="5342"/>
                      <a:pt x="19344" y="5956"/>
                      <a:pt x="17919" y="6610"/>
                    </a:cubicBezTo>
                    <a:cubicBezTo>
                      <a:pt x="17628" y="6744"/>
                      <a:pt x="17273" y="6910"/>
                      <a:pt x="16918" y="7081"/>
                    </a:cubicBezTo>
                    <a:cubicBezTo>
                      <a:pt x="16133" y="6692"/>
                      <a:pt x="14257" y="5759"/>
                      <a:pt x="13554" y="5412"/>
                    </a:cubicBezTo>
                    <a:cubicBezTo>
                      <a:pt x="11789" y="4545"/>
                      <a:pt x="9600" y="3463"/>
                      <a:pt x="7839" y="2614"/>
                    </a:cubicBezTo>
                    <a:cubicBezTo>
                      <a:pt x="7828" y="2609"/>
                      <a:pt x="7817" y="2606"/>
                      <a:pt x="7806" y="2606"/>
                    </a:cubicBezTo>
                    <a:cubicBezTo>
                      <a:pt x="7777" y="2606"/>
                      <a:pt x="7749" y="2622"/>
                      <a:pt x="7735" y="2648"/>
                    </a:cubicBezTo>
                    <a:cubicBezTo>
                      <a:pt x="7715" y="2686"/>
                      <a:pt x="7729" y="2733"/>
                      <a:pt x="7769" y="2754"/>
                    </a:cubicBezTo>
                    <a:cubicBezTo>
                      <a:pt x="9513" y="3650"/>
                      <a:pt x="11684" y="4750"/>
                      <a:pt x="13441" y="5638"/>
                    </a:cubicBezTo>
                    <a:cubicBezTo>
                      <a:pt x="14099" y="5968"/>
                      <a:pt x="15747" y="6794"/>
                      <a:pt x="16610" y="7228"/>
                    </a:cubicBezTo>
                    <a:cubicBezTo>
                      <a:pt x="16347" y="7355"/>
                      <a:pt x="16096" y="7480"/>
                      <a:pt x="15883" y="7587"/>
                    </a:cubicBezTo>
                    <a:cubicBezTo>
                      <a:pt x="15418" y="7827"/>
                      <a:pt x="14833" y="8115"/>
                      <a:pt x="14379" y="8368"/>
                    </a:cubicBezTo>
                    <a:cubicBezTo>
                      <a:pt x="13786" y="8692"/>
                      <a:pt x="13195" y="9023"/>
                      <a:pt x="12608" y="9362"/>
                    </a:cubicBezTo>
                    <a:cubicBezTo>
                      <a:pt x="12292" y="9226"/>
                      <a:pt x="10650" y="8517"/>
                      <a:pt x="10650" y="8517"/>
                    </a:cubicBezTo>
                    <a:cubicBezTo>
                      <a:pt x="8734" y="7691"/>
                      <a:pt x="6528" y="6750"/>
                      <a:pt x="4606" y="5946"/>
                    </a:cubicBezTo>
                    <a:cubicBezTo>
                      <a:pt x="4596" y="5942"/>
                      <a:pt x="4586" y="5941"/>
                      <a:pt x="4576" y="5941"/>
                    </a:cubicBezTo>
                    <a:cubicBezTo>
                      <a:pt x="4546" y="5941"/>
                      <a:pt x="4518" y="5957"/>
                      <a:pt x="4505" y="5987"/>
                    </a:cubicBezTo>
                    <a:cubicBezTo>
                      <a:pt x="4487" y="6026"/>
                      <a:pt x="4505" y="6074"/>
                      <a:pt x="4545" y="6090"/>
                    </a:cubicBezTo>
                    <a:cubicBezTo>
                      <a:pt x="5698" y="6609"/>
                      <a:pt x="7371" y="7360"/>
                      <a:pt x="8543" y="7874"/>
                    </a:cubicBezTo>
                    <a:cubicBezTo>
                      <a:pt x="9592" y="8336"/>
                      <a:pt x="11186" y="9039"/>
                      <a:pt x="12319" y="9532"/>
                    </a:cubicBezTo>
                    <a:cubicBezTo>
                      <a:pt x="10913" y="10357"/>
                      <a:pt x="9534" y="11230"/>
                      <a:pt x="8192" y="12159"/>
                    </a:cubicBezTo>
                    <a:cubicBezTo>
                      <a:pt x="8177" y="12134"/>
                      <a:pt x="8156" y="12112"/>
                      <a:pt x="8128" y="12100"/>
                    </a:cubicBezTo>
                    <a:lnTo>
                      <a:pt x="6714" y="11486"/>
                    </a:lnTo>
                    <a:cubicBezTo>
                      <a:pt x="5365" y="10901"/>
                      <a:pt x="3812" y="10237"/>
                      <a:pt x="2457" y="9675"/>
                    </a:cubicBezTo>
                    <a:cubicBezTo>
                      <a:pt x="2447" y="9671"/>
                      <a:pt x="2437" y="9669"/>
                      <a:pt x="2427" y="9669"/>
                    </a:cubicBezTo>
                    <a:cubicBezTo>
                      <a:pt x="2398" y="9669"/>
                      <a:pt x="2369" y="9686"/>
                      <a:pt x="2356" y="9714"/>
                    </a:cubicBezTo>
                    <a:cubicBezTo>
                      <a:pt x="2337" y="9754"/>
                      <a:pt x="2355" y="9801"/>
                      <a:pt x="2394" y="9818"/>
                    </a:cubicBezTo>
                    <a:cubicBezTo>
                      <a:pt x="2860" y="10034"/>
                      <a:pt x="3329" y="10246"/>
                      <a:pt x="3796" y="10462"/>
                    </a:cubicBezTo>
                    <a:cubicBezTo>
                      <a:pt x="4261" y="10672"/>
                      <a:pt x="5453" y="11209"/>
                      <a:pt x="5905" y="11412"/>
                    </a:cubicBezTo>
                    <a:cubicBezTo>
                      <a:pt x="6330" y="11599"/>
                      <a:pt x="7417" y="12081"/>
                      <a:pt x="7932" y="12310"/>
                    </a:cubicBezTo>
                    <a:cubicBezTo>
                      <a:pt x="7930" y="12321"/>
                      <a:pt x="7930" y="12332"/>
                      <a:pt x="7929" y="12344"/>
                    </a:cubicBezTo>
                    <a:cubicBezTo>
                      <a:pt x="5065" y="14354"/>
                      <a:pt x="2386" y="16622"/>
                      <a:pt x="28" y="19207"/>
                    </a:cubicBezTo>
                    <a:cubicBezTo>
                      <a:pt x="0" y="19239"/>
                      <a:pt x="3" y="19288"/>
                      <a:pt x="35" y="19317"/>
                    </a:cubicBezTo>
                    <a:cubicBezTo>
                      <a:pt x="49" y="19331"/>
                      <a:pt x="68" y="19338"/>
                      <a:pt x="87" y="19338"/>
                    </a:cubicBezTo>
                    <a:cubicBezTo>
                      <a:pt x="109" y="19338"/>
                      <a:pt x="132" y="19328"/>
                      <a:pt x="147" y="19309"/>
                    </a:cubicBezTo>
                    <a:cubicBezTo>
                      <a:pt x="2466" y="16811"/>
                      <a:pt x="5112" y="14635"/>
                      <a:pt x="7906" y="12679"/>
                    </a:cubicBezTo>
                    <a:lnTo>
                      <a:pt x="7906" y="12679"/>
                    </a:lnTo>
                    <a:cubicBezTo>
                      <a:pt x="7776" y="14534"/>
                      <a:pt x="7640" y="16613"/>
                      <a:pt x="7540" y="18432"/>
                    </a:cubicBezTo>
                    <a:cubicBezTo>
                      <a:pt x="7524" y="18729"/>
                      <a:pt x="7508" y="19024"/>
                      <a:pt x="7494" y="19320"/>
                    </a:cubicBezTo>
                    <a:cubicBezTo>
                      <a:pt x="7494" y="19381"/>
                      <a:pt x="7536" y="19410"/>
                      <a:pt x="7578" y="19410"/>
                    </a:cubicBezTo>
                    <a:cubicBezTo>
                      <a:pt x="7619" y="19410"/>
                      <a:pt x="7660" y="19384"/>
                      <a:pt x="7665" y="19333"/>
                    </a:cubicBezTo>
                    <a:cubicBezTo>
                      <a:pt x="7760" y="18327"/>
                      <a:pt x="7872" y="16804"/>
                      <a:pt x="7955" y="15785"/>
                    </a:cubicBezTo>
                    <a:cubicBezTo>
                      <a:pt x="8022" y="14823"/>
                      <a:pt x="8128" y="13488"/>
                      <a:pt x="8193" y="12478"/>
                    </a:cubicBezTo>
                    <a:cubicBezTo>
                      <a:pt x="8993" y="11924"/>
                      <a:pt x="9803" y="11388"/>
                      <a:pt x="10621" y="10868"/>
                    </a:cubicBezTo>
                    <a:cubicBezTo>
                      <a:pt x="11228" y="10486"/>
                      <a:pt x="11841" y="10113"/>
                      <a:pt x="12462" y="9752"/>
                    </a:cubicBezTo>
                    <a:lnTo>
                      <a:pt x="12462" y="9752"/>
                    </a:lnTo>
                    <a:cubicBezTo>
                      <a:pt x="12351" y="12537"/>
                      <a:pt x="12235" y="15720"/>
                      <a:pt x="12157" y="18485"/>
                    </a:cubicBezTo>
                    <a:cubicBezTo>
                      <a:pt x="12144" y="18914"/>
                      <a:pt x="12131" y="19341"/>
                      <a:pt x="12123" y="19770"/>
                    </a:cubicBezTo>
                    <a:cubicBezTo>
                      <a:pt x="12121" y="19816"/>
                      <a:pt x="12157" y="19855"/>
                      <a:pt x="12204" y="19858"/>
                    </a:cubicBezTo>
                    <a:cubicBezTo>
                      <a:pt x="12205" y="19858"/>
                      <a:pt x="12206" y="19858"/>
                      <a:pt x="12208" y="19858"/>
                    </a:cubicBezTo>
                    <a:cubicBezTo>
                      <a:pt x="12253" y="19858"/>
                      <a:pt x="12292" y="19822"/>
                      <a:pt x="12294" y="19776"/>
                    </a:cubicBezTo>
                    <a:cubicBezTo>
                      <a:pt x="12377" y="18320"/>
                      <a:pt x="12467" y="16120"/>
                      <a:pt x="12539" y="14646"/>
                    </a:cubicBezTo>
                    <a:cubicBezTo>
                      <a:pt x="12596" y="13165"/>
                      <a:pt x="12692" y="11073"/>
                      <a:pt x="12743" y="9591"/>
                    </a:cubicBezTo>
                    <a:cubicBezTo>
                      <a:pt x="14061" y="8832"/>
                      <a:pt x="15405" y="8120"/>
                      <a:pt x="16773" y="7454"/>
                    </a:cubicBezTo>
                    <a:lnTo>
                      <a:pt x="16773" y="7454"/>
                    </a:lnTo>
                    <a:cubicBezTo>
                      <a:pt x="16761" y="7881"/>
                      <a:pt x="16739" y="8764"/>
                      <a:pt x="16739" y="8764"/>
                    </a:cubicBezTo>
                    <a:cubicBezTo>
                      <a:pt x="16672" y="11584"/>
                      <a:pt x="16588" y="15174"/>
                      <a:pt x="16545" y="17994"/>
                    </a:cubicBezTo>
                    <a:lnTo>
                      <a:pt x="16522" y="19532"/>
                    </a:lnTo>
                    <a:cubicBezTo>
                      <a:pt x="16522" y="19578"/>
                      <a:pt x="16557" y="19617"/>
                      <a:pt x="16605" y="19619"/>
                    </a:cubicBezTo>
                    <a:cubicBezTo>
                      <a:pt x="16606" y="19619"/>
                      <a:pt x="16607" y="19619"/>
                      <a:pt x="16608" y="19619"/>
                    </a:cubicBezTo>
                    <a:cubicBezTo>
                      <a:pt x="16654" y="19619"/>
                      <a:pt x="16692" y="19582"/>
                      <a:pt x="16694" y="19536"/>
                    </a:cubicBezTo>
                    <a:cubicBezTo>
                      <a:pt x="16819" y="16148"/>
                      <a:pt x="16926" y="12164"/>
                      <a:pt x="17013" y="8773"/>
                    </a:cubicBezTo>
                    <a:cubicBezTo>
                      <a:pt x="17013" y="8773"/>
                      <a:pt x="17040" y="7648"/>
                      <a:pt x="17047" y="7322"/>
                    </a:cubicBezTo>
                    <a:cubicBezTo>
                      <a:pt x="18810" y="6474"/>
                      <a:pt x="20612" y="5702"/>
                      <a:pt x="22438" y="5006"/>
                    </a:cubicBezTo>
                    <a:cubicBezTo>
                      <a:pt x="22451" y="5001"/>
                      <a:pt x="22464" y="4997"/>
                      <a:pt x="22479" y="4992"/>
                    </a:cubicBezTo>
                    <a:lnTo>
                      <a:pt x="22479" y="4992"/>
                    </a:lnTo>
                    <a:cubicBezTo>
                      <a:pt x="22175" y="8530"/>
                      <a:pt x="21836" y="12591"/>
                      <a:pt x="21566" y="16119"/>
                    </a:cubicBezTo>
                    <a:lnTo>
                      <a:pt x="21445" y="17738"/>
                    </a:lnTo>
                    <a:cubicBezTo>
                      <a:pt x="21440" y="17785"/>
                      <a:pt x="21474" y="17827"/>
                      <a:pt x="21521" y="17831"/>
                    </a:cubicBezTo>
                    <a:cubicBezTo>
                      <a:pt x="21523" y="17831"/>
                      <a:pt x="21525" y="17831"/>
                      <a:pt x="21527" y="17831"/>
                    </a:cubicBezTo>
                    <a:cubicBezTo>
                      <a:pt x="21572" y="17831"/>
                      <a:pt x="21611" y="17798"/>
                      <a:pt x="21615" y="17753"/>
                    </a:cubicBezTo>
                    <a:cubicBezTo>
                      <a:pt x="21792" y="15949"/>
                      <a:pt x="22043" y="13105"/>
                      <a:pt x="22209" y="11283"/>
                    </a:cubicBezTo>
                    <a:cubicBezTo>
                      <a:pt x="22367" y="9409"/>
                      <a:pt x="22610" y="6760"/>
                      <a:pt x="22760" y="4889"/>
                    </a:cubicBezTo>
                    <a:cubicBezTo>
                      <a:pt x="23175" y="4739"/>
                      <a:pt x="23753" y="4525"/>
                      <a:pt x="24023" y="4427"/>
                    </a:cubicBezTo>
                    <a:cubicBezTo>
                      <a:pt x="24412" y="4293"/>
                      <a:pt x="24963" y="4111"/>
                      <a:pt x="25355" y="3979"/>
                    </a:cubicBezTo>
                    <a:cubicBezTo>
                      <a:pt x="25959" y="3770"/>
                      <a:pt x="26892" y="3502"/>
                      <a:pt x="27503" y="3310"/>
                    </a:cubicBezTo>
                    <a:cubicBezTo>
                      <a:pt x="28010" y="3164"/>
                      <a:pt x="28886" y="2925"/>
                      <a:pt x="29399" y="2782"/>
                    </a:cubicBezTo>
                    <a:cubicBezTo>
                      <a:pt x="29590" y="2735"/>
                      <a:pt x="30015" y="2629"/>
                      <a:pt x="30218" y="2578"/>
                    </a:cubicBezTo>
                    <a:lnTo>
                      <a:pt x="31310" y="2307"/>
                    </a:lnTo>
                    <a:cubicBezTo>
                      <a:pt x="31354" y="2295"/>
                      <a:pt x="31385" y="2249"/>
                      <a:pt x="31372" y="2202"/>
                    </a:cubicBezTo>
                    <a:cubicBezTo>
                      <a:pt x="31363" y="2162"/>
                      <a:pt x="31329" y="2136"/>
                      <a:pt x="31290" y="2136"/>
                    </a:cubicBezTo>
                    <a:cubicBezTo>
                      <a:pt x="31283" y="2136"/>
                      <a:pt x="31277" y="2136"/>
                      <a:pt x="31270" y="2138"/>
                    </a:cubicBezTo>
                    <a:lnTo>
                      <a:pt x="30172" y="2395"/>
                    </a:lnTo>
                    <a:cubicBezTo>
                      <a:pt x="29953" y="2448"/>
                      <a:pt x="29574" y="2535"/>
                      <a:pt x="29348" y="2590"/>
                    </a:cubicBezTo>
                    <a:cubicBezTo>
                      <a:pt x="28831" y="2728"/>
                      <a:pt x="27957" y="2955"/>
                      <a:pt x="27441" y="3099"/>
                    </a:cubicBezTo>
                    <a:cubicBezTo>
                      <a:pt x="26826" y="3284"/>
                      <a:pt x="25889" y="3549"/>
                      <a:pt x="25280" y="3753"/>
                    </a:cubicBezTo>
                    <a:cubicBezTo>
                      <a:pt x="24785" y="3920"/>
                      <a:pt x="24165" y="4110"/>
                      <a:pt x="23676" y="4289"/>
                    </a:cubicBezTo>
                    <a:cubicBezTo>
                      <a:pt x="23334" y="4409"/>
                      <a:pt x="22991" y="4531"/>
                      <a:pt x="22649" y="4657"/>
                    </a:cubicBezTo>
                    <a:cubicBezTo>
                      <a:pt x="22338" y="4512"/>
                      <a:pt x="20176" y="3500"/>
                      <a:pt x="20176" y="3500"/>
                    </a:cubicBezTo>
                    <a:cubicBezTo>
                      <a:pt x="17874" y="2422"/>
                      <a:pt x="14950" y="1074"/>
                      <a:pt x="12629" y="8"/>
                    </a:cubicBezTo>
                    <a:cubicBezTo>
                      <a:pt x="12619" y="3"/>
                      <a:pt x="12608" y="1"/>
                      <a:pt x="125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62" name="Google Shape;1162;p40"/>
              <p:cNvSpPr/>
              <p:nvPr/>
            </p:nvSpPr>
            <p:spPr>
              <a:xfrm>
                <a:off x="8896033" y="2962190"/>
                <a:ext cx="108263" cy="81972"/>
              </a:xfrm>
              <a:custGeom>
                <a:avLst/>
                <a:gdLst/>
                <a:ahLst/>
                <a:cxnLst/>
                <a:rect l="l" t="t" r="r" b="b"/>
                <a:pathLst>
                  <a:path w="873" h="661" extrusionOk="0">
                    <a:moveTo>
                      <a:pt x="595" y="0"/>
                    </a:moveTo>
                    <a:cubicBezTo>
                      <a:pt x="540" y="0"/>
                      <a:pt x="492" y="11"/>
                      <a:pt x="445" y="25"/>
                    </a:cubicBezTo>
                    <a:cubicBezTo>
                      <a:pt x="265" y="87"/>
                      <a:pt x="118" y="209"/>
                      <a:pt x="45" y="391"/>
                    </a:cubicBezTo>
                    <a:cubicBezTo>
                      <a:pt x="0" y="511"/>
                      <a:pt x="84" y="647"/>
                      <a:pt x="212" y="658"/>
                    </a:cubicBezTo>
                    <a:cubicBezTo>
                      <a:pt x="228" y="660"/>
                      <a:pt x="244" y="661"/>
                      <a:pt x="260" y="661"/>
                    </a:cubicBezTo>
                    <a:cubicBezTo>
                      <a:pt x="314" y="661"/>
                      <a:pt x="363" y="651"/>
                      <a:pt x="410" y="639"/>
                    </a:cubicBezTo>
                    <a:cubicBezTo>
                      <a:pt x="591" y="586"/>
                      <a:pt x="749" y="476"/>
                      <a:pt x="822" y="293"/>
                    </a:cubicBezTo>
                    <a:cubicBezTo>
                      <a:pt x="872" y="163"/>
                      <a:pt x="780" y="14"/>
                      <a:pt x="641" y="3"/>
                    </a:cubicBezTo>
                    <a:cubicBezTo>
                      <a:pt x="625" y="1"/>
                      <a:pt x="610" y="0"/>
                      <a:pt x="5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63" name="Google Shape;1163;p40"/>
              <p:cNvSpPr/>
              <p:nvPr/>
            </p:nvSpPr>
            <p:spPr>
              <a:xfrm>
                <a:off x="8818401" y="2919034"/>
                <a:ext cx="81600" cy="68455"/>
              </a:xfrm>
              <a:custGeom>
                <a:avLst/>
                <a:gdLst/>
                <a:ahLst/>
                <a:cxnLst/>
                <a:rect l="l" t="t" r="r" b="b"/>
                <a:pathLst>
                  <a:path w="658" h="552" extrusionOk="0">
                    <a:moveTo>
                      <a:pt x="292" y="1"/>
                    </a:moveTo>
                    <a:cubicBezTo>
                      <a:pt x="147" y="1"/>
                      <a:pt x="31" y="117"/>
                      <a:pt x="17" y="273"/>
                    </a:cubicBezTo>
                    <a:cubicBezTo>
                      <a:pt x="0" y="433"/>
                      <a:pt x="140" y="552"/>
                      <a:pt x="288" y="552"/>
                    </a:cubicBezTo>
                    <a:cubicBezTo>
                      <a:pt x="303" y="552"/>
                      <a:pt x="318" y="551"/>
                      <a:pt x="333" y="548"/>
                    </a:cubicBezTo>
                    <a:cubicBezTo>
                      <a:pt x="619" y="511"/>
                      <a:pt x="658" y="107"/>
                      <a:pt x="380" y="15"/>
                    </a:cubicBezTo>
                    <a:cubicBezTo>
                      <a:pt x="350" y="5"/>
                      <a:pt x="320" y="1"/>
                      <a:pt x="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64" name="Google Shape;1164;p40"/>
              <p:cNvSpPr/>
              <p:nvPr/>
            </p:nvSpPr>
            <p:spPr>
              <a:xfrm>
                <a:off x="8543342" y="3567122"/>
                <a:ext cx="61510" cy="64983"/>
              </a:xfrm>
              <a:custGeom>
                <a:avLst/>
                <a:gdLst/>
                <a:ahLst/>
                <a:cxnLst/>
                <a:rect l="l" t="t" r="r" b="b"/>
                <a:pathLst>
                  <a:path w="496" h="524" extrusionOk="0">
                    <a:moveTo>
                      <a:pt x="198" y="0"/>
                    </a:moveTo>
                    <a:cubicBezTo>
                      <a:pt x="103" y="0"/>
                      <a:pt x="19" y="65"/>
                      <a:pt x="5" y="223"/>
                    </a:cubicBezTo>
                    <a:cubicBezTo>
                      <a:pt x="0" y="333"/>
                      <a:pt x="60" y="441"/>
                      <a:pt x="165" y="493"/>
                    </a:cubicBezTo>
                    <a:cubicBezTo>
                      <a:pt x="205" y="514"/>
                      <a:pt x="246" y="524"/>
                      <a:pt x="285" y="524"/>
                    </a:cubicBezTo>
                    <a:cubicBezTo>
                      <a:pt x="392" y="524"/>
                      <a:pt x="481" y="450"/>
                      <a:pt x="483" y="322"/>
                    </a:cubicBezTo>
                    <a:cubicBezTo>
                      <a:pt x="495" y="138"/>
                      <a:pt x="336" y="0"/>
                      <a:pt x="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65" name="Google Shape;1165;p40"/>
              <p:cNvSpPr/>
              <p:nvPr/>
            </p:nvSpPr>
            <p:spPr>
              <a:xfrm>
                <a:off x="8537514" y="3694483"/>
                <a:ext cx="100326" cy="70067"/>
              </a:xfrm>
              <a:custGeom>
                <a:avLst/>
                <a:gdLst/>
                <a:ahLst/>
                <a:cxnLst/>
                <a:rect l="l" t="t" r="r" b="b"/>
                <a:pathLst>
                  <a:path w="809" h="565" extrusionOk="0">
                    <a:moveTo>
                      <a:pt x="382" y="1"/>
                    </a:moveTo>
                    <a:cubicBezTo>
                      <a:pt x="235" y="1"/>
                      <a:pt x="104" y="102"/>
                      <a:pt x="54" y="252"/>
                    </a:cubicBezTo>
                    <a:cubicBezTo>
                      <a:pt x="1" y="431"/>
                      <a:pt x="153" y="564"/>
                      <a:pt x="320" y="564"/>
                    </a:cubicBezTo>
                    <a:cubicBezTo>
                      <a:pt x="326" y="564"/>
                      <a:pt x="333" y="564"/>
                      <a:pt x="340" y="564"/>
                    </a:cubicBezTo>
                    <a:cubicBezTo>
                      <a:pt x="634" y="562"/>
                      <a:pt x="809" y="174"/>
                      <a:pt x="508" y="26"/>
                    </a:cubicBezTo>
                    <a:cubicBezTo>
                      <a:pt x="466" y="9"/>
                      <a:pt x="424" y="1"/>
                      <a:pt x="3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66" name="Google Shape;1166;p40"/>
              <p:cNvSpPr/>
              <p:nvPr/>
            </p:nvSpPr>
            <p:spPr>
              <a:xfrm>
                <a:off x="9597694" y="2918166"/>
                <a:ext cx="104171" cy="72795"/>
              </a:xfrm>
              <a:custGeom>
                <a:avLst/>
                <a:gdLst/>
                <a:ahLst/>
                <a:cxnLst/>
                <a:rect l="l" t="t" r="r" b="b"/>
                <a:pathLst>
                  <a:path w="840" h="587" extrusionOk="0">
                    <a:moveTo>
                      <a:pt x="514" y="1"/>
                    </a:moveTo>
                    <a:cubicBezTo>
                      <a:pt x="329" y="1"/>
                      <a:pt x="150" y="108"/>
                      <a:pt x="59" y="274"/>
                    </a:cubicBezTo>
                    <a:cubicBezTo>
                      <a:pt x="1" y="383"/>
                      <a:pt x="58" y="524"/>
                      <a:pt x="177" y="561"/>
                    </a:cubicBezTo>
                    <a:cubicBezTo>
                      <a:pt x="231" y="579"/>
                      <a:pt x="286" y="587"/>
                      <a:pt x="339" y="587"/>
                    </a:cubicBezTo>
                    <a:cubicBezTo>
                      <a:pt x="452" y="587"/>
                      <a:pt x="561" y="550"/>
                      <a:pt x="657" y="483"/>
                    </a:cubicBezTo>
                    <a:cubicBezTo>
                      <a:pt x="708" y="446"/>
                      <a:pt x="766" y="387"/>
                      <a:pt x="795" y="316"/>
                    </a:cubicBezTo>
                    <a:cubicBezTo>
                      <a:pt x="840" y="200"/>
                      <a:pt x="782" y="70"/>
                      <a:pt x="667" y="27"/>
                    </a:cubicBezTo>
                    <a:cubicBezTo>
                      <a:pt x="617" y="9"/>
                      <a:pt x="565" y="1"/>
                      <a:pt x="5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67" name="Google Shape;1167;p40"/>
              <p:cNvSpPr/>
              <p:nvPr/>
            </p:nvSpPr>
            <p:spPr>
              <a:xfrm>
                <a:off x="9604763" y="3051355"/>
                <a:ext cx="107147" cy="71679"/>
              </a:xfrm>
              <a:custGeom>
                <a:avLst/>
                <a:gdLst/>
                <a:ahLst/>
                <a:cxnLst/>
                <a:rect l="l" t="t" r="r" b="b"/>
                <a:pathLst>
                  <a:path w="864" h="578" extrusionOk="0">
                    <a:moveTo>
                      <a:pt x="518" y="1"/>
                    </a:moveTo>
                    <a:cubicBezTo>
                      <a:pt x="343" y="1"/>
                      <a:pt x="174" y="91"/>
                      <a:pt x="70" y="237"/>
                    </a:cubicBezTo>
                    <a:cubicBezTo>
                      <a:pt x="0" y="342"/>
                      <a:pt x="43" y="489"/>
                      <a:pt x="159" y="538"/>
                    </a:cubicBezTo>
                    <a:cubicBezTo>
                      <a:pt x="226" y="565"/>
                      <a:pt x="294" y="577"/>
                      <a:pt x="361" y="577"/>
                    </a:cubicBezTo>
                    <a:cubicBezTo>
                      <a:pt x="466" y="577"/>
                      <a:pt x="568" y="547"/>
                      <a:pt x="662" y="492"/>
                    </a:cubicBezTo>
                    <a:cubicBezTo>
                      <a:pt x="718" y="457"/>
                      <a:pt x="783" y="399"/>
                      <a:pt x="815" y="329"/>
                    </a:cubicBezTo>
                    <a:cubicBezTo>
                      <a:pt x="864" y="214"/>
                      <a:pt x="813" y="83"/>
                      <a:pt x="699" y="35"/>
                    </a:cubicBezTo>
                    <a:cubicBezTo>
                      <a:pt x="639" y="12"/>
                      <a:pt x="578" y="1"/>
                      <a:pt x="5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68" name="Google Shape;1168;p40"/>
              <p:cNvSpPr/>
              <p:nvPr/>
            </p:nvSpPr>
            <p:spPr>
              <a:xfrm>
                <a:off x="9952369" y="2255940"/>
                <a:ext cx="109131" cy="84701"/>
              </a:xfrm>
              <a:custGeom>
                <a:avLst/>
                <a:gdLst/>
                <a:ahLst/>
                <a:cxnLst/>
                <a:rect l="l" t="t" r="r" b="b"/>
                <a:pathLst>
                  <a:path w="880" h="683" extrusionOk="0">
                    <a:moveTo>
                      <a:pt x="619" y="0"/>
                    </a:moveTo>
                    <a:cubicBezTo>
                      <a:pt x="552" y="0"/>
                      <a:pt x="496" y="13"/>
                      <a:pt x="443" y="32"/>
                    </a:cubicBezTo>
                    <a:cubicBezTo>
                      <a:pt x="261" y="104"/>
                      <a:pt x="114" y="232"/>
                      <a:pt x="44" y="421"/>
                    </a:cubicBezTo>
                    <a:cubicBezTo>
                      <a:pt x="1" y="542"/>
                      <a:pt x="91" y="676"/>
                      <a:pt x="219" y="681"/>
                    </a:cubicBezTo>
                    <a:cubicBezTo>
                      <a:pt x="228" y="682"/>
                      <a:pt x="238" y="682"/>
                      <a:pt x="247" y="682"/>
                    </a:cubicBezTo>
                    <a:cubicBezTo>
                      <a:pt x="311" y="682"/>
                      <a:pt x="367" y="670"/>
                      <a:pt x="421" y="654"/>
                    </a:cubicBezTo>
                    <a:cubicBezTo>
                      <a:pt x="602" y="591"/>
                      <a:pt x="762" y="475"/>
                      <a:pt x="832" y="284"/>
                    </a:cubicBezTo>
                    <a:cubicBezTo>
                      <a:pt x="880" y="153"/>
                      <a:pt x="781" y="6"/>
                      <a:pt x="641" y="1"/>
                    </a:cubicBezTo>
                    <a:cubicBezTo>
                      <a:pt x="634" y="0"/>
                      <a:pt x="627" y="0"/>
                      <a:pt x="6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69" name="Google Shape;1169;p40"/>
              <p:cNvSpPr/>
              <p:nvPr/>
            </p:nvSpPr>
            <p:spPr>
              <a:xfrm>
                <a:off x="10049470" y="2364575"/>
                <a:ext cx="143979" cy="91769"/>
              </a:xfrm>
              <a:custGeom>
                <a:avLst/>
                <a:gdLst/>
                <a:ahLst/>
                <a:cxnLst/>
                <a:rect l="l" t="t" r="r" b="b"/>
                <a:pathLst>
                  <a:path w="1161" h="740" extrusionOk="0">
                    <a:moveTo>
                      <a:pt x="890" y="0"/>
                    </a:moveTo>
                    <a:cubicBezTo>
                      <a:pt x="809" y="0"/>
                      <a:pt x="736" y="17"/>
                      <a:pt x="665" y="37"/>
                    </a:cubicBezTo>
                    <a:cubicBezTo>
                      <a:pt x="429" y="116"/>
                      <a:pt x="216" y="251"/>
                      <a:pt x="74" y="461"/>
                    </a:cubicBezTo>
                    <a:cubicBezTo>
                      <a:pt x="0" y="573"/>
                      <a:pt x="84" y="736"/>
                      <a:pt x="221" y="739"/>
                    </a:cubicBezTo>
                    <a:cubicBezTo>
                      <a:pt x="228" y="739"/>
                      <a:pt x="236" y="739"/>
                      <a:pt x="244" y="739"/>
                    </a:cubicBezTo>
                    <a:cubicBezTo>
                      <a:pt x="326" y="739"/>
                      <a:pt x="402" y="725"/>
                      <a:pt x="475" y="705"/>
                    </a:cubicBezTo>
                    <a:cubicBezTo>
                      <a:pt x="712" y="635"/>
                      <a:pt x="935" y="515"/>
                      <a:pt x="1078" y="304"/>
                    </a:cubicBezTo>
                    <a:cubicBezTo>
                      <a:pt x="1161" y="182"/>
                      <a:pt x="1067" y="2"/>
                      <a:pt x="917" y="1"/>
                    </a:cubicBezTo>
                    <a:cubicBezTo>
                      <a:pt x="908" y="0"/>
                      <a:pt x="899" y="0"/>
                      <a:pt x="8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grpSp>
      <p:sp>
        <p:nvSpPr>
          <p:cNvPr id="1170" name="Google Shape;1170;p40"/>
          <p:cNvSpPr/>
          <p:nvPr/>
        </p:nvSpPr>
        <p:spPr>
          <a:xfrm>
            <a:off x="6764175" y="1867425"/>
            <a:ext cx="1140000" cy="1110900"/>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71" name="Google Shape;1171;p40"/>
          <p:cNvSpPr txBox="1">
            <a:spLocks noGrp="1"/>
          </p:cNvSpPr>
          <p:nvPr>
            <p:ph type="title" idx="4"/>
          </p:nvPr>
        </p:nvSpPr>
        <p:spPr>
          <a:xfrm>
            <a:off x="1314250" y="1867425"/>
            <a:ext cx="1053900" cy="104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01</a:t>
            </a:r>
            <a:endParaRPr dirty="0">
              <a:latin typeface="+mj-lt"/>
            </a:endParaRPr>
          </a:p>
        </p:txBody>
      </p:sp>
      <p:sp>
        <p:nvSpPr>
          <p:cNvPr id="1172" name="Google Shape;1172;p40"/>
          <p:cNvSpPr txBox="1">
            <a:spLocks noGrp="1"/>
          </p:cNvSpPr>
          <p:nvPr>
            <p:ph type="title" idx="6"/>
          </p:nvPr>
        </p:nvSpPr>
        <p:spPr>
          <a:xfrm>
            <a:off x="6801652" y="1897133"/>
            <a:ext cx="1051500" cy="105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03</a:t>
            </a:r>
            <a:endParaRPr>
              <a:latin typeface="+mj-lt"/>
            </a:endParaRPr>
          </a:p>
        </p:txBody>
      </p:sp>
      <p:sp>
        <p:nvSpPr>
          <p:cNvPr id="1174" name="Google Shape;1174;p40"/>
          <p:cNvSpPr txBox="1">
            <a:spLocks noGrp="1"/>
          </p:cNvSpPr>
          <p:nvPr>
            <p:ph type="title" idx="5"/>
          </p:nvPr>
        </p:nvSpPr>
        <p:spPr>
          <a:xfrm>
            <a:off x="4052727" y="1897133"/>
            <a:ext cx="1051500" cy="105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02</a:t>
            </a:r>
            <a:endParaRPr>
              <a:latin typeface="+mj-lt"/>
            </a:endParaRPr>
          </a:p>
        </p:txBody>
      </p:sp>
      <p:grpSp>
        <p:nvGrpSpPr>
          <p:cNvPr id="1178" name="Google Shape;1178;p40"/>
          <p:cNvGrpSpPr/>
          <p:nvPr/>
        </p:nvGrpSpPr>
        <p:grpSpPr>
          <a:xfrm rot="1518987">
            <a:off x="-170976" y="2577035"/>
            <a:ext cx="781662" cy="1766877"/>
            <a:chOff x="7912825" y="1180600"/>
            <a:chExt cx="1813632" cy="4099553"/>
          </a:xfrm>
        </p:grpSpPr>
        <p:sp>
          <p:nvSpPr>
            <p:cNvPr id="1179" name="Google Shape;1179;p40"/>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40"/>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40"/>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40"/>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40"/>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40"/>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40"/>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40"/>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40"/>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8" name="Google Shape;1188;p40"/>
          <p:cNvGrpSpPr/>
          <p:nvPr/>
        </p:nvGrpSpPr>
        <p:grpSpPr>
          <a:xfrm>
            <a:off x="472515" y="-120046"/>
            <a:ext cx="1220541" cy="1282473"/>
            <a:chOff x="472515" y="-120046"/>
            <a:chExt cx="1220541" cy="1282473"/>
          </a:xfrm>
        </p:grpSpPr>
        <p:sp>
          <p:nvSpPr>
            <p:cNvPr id="1189" name="Google Shape;1189;p40"/>
            <p:cNvSpPr/>
            <p:nvPr/>
          </p:nvSpPr>
          <p:spPr>
            <a:xfrm>
              <a:off x="472515" y="-120046"/>
              <a:ext cx="1220541" cy="1282473"/>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90" name="Google Shape;1190;p40"/>
            <p:cNvSpPr/>
            <p:nvPr/>
          </p:nvSpPr>
          <p:spPr>
            <a:xfrm>
              <a:off x="525060" y="-67978"/>
              <a:ext cx="1113253" cy="1178170"/>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nvGrpSpPr>
            <p:cNvPr id="1191" name="Google Shape;1191;p40"/>
            <p:cNvGrpSpPr/>
            <p:nvPr/>
          </p:nvGrpSpPr>
          <p:grpSpPr>
            <a:xfrm>
              <a:off x="540334" y="-56125"/>
              <a:ext cx="1078419" cy="1134822"/>
              <a:chOff x="7703473" y="1149191"/>
              <a:chExt cx="2785894" cy="2931600"/>
            </a:xfrm>
          </p:grpSpPr>
          <p:sp>
            <p:nvSpPr>
              <p:cNvPr id="1192" name="Google Shape;1192;p40"/>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93" name="Google Shape;1193;p40"/>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94" name="Google Shape;1194;p40"/>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95" name="Google Shape;1195;p40"/>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96" name="Google Shape;1196;p40"/>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97" name="Google Shape;1197;p40"/>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98" name="Google Shape;1198;p40"/>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199" name="Google Shape;1199;p40"/>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200" name="Google Shape;1200;p40"/>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201" name="Google Shape;1201;p40"/>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202" name="Google Shape;1202;p40"/>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203" name="Google Shape;1203;p40"/>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sp>
            <p:nvSpPr>
              <p:cNvPr id="1204" name="Google Shape;1204;p40"/>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cs typeface="Arial"/>
                  <a:sym typeface="Arial"/>
                </a:endParaRPr>
              </a:p>
            </p:txBody>
          </p:sp>
        </p:grpSp>
      </p:grpSp>
      <p:grpSp>
        <p:nvGrpSpPr>
          <p:cNvPr id="1205" name="Google Shape;1205;p40"/>
          <p:cNvGrpSpPr/>
          <p:nvPr/>
        </p:nvGrpSpPr>
        <p:grpSpPr>
          <a:xfrm rot="-6196330">
            <a:off x="8124949" y="-75052"/>
            <a:ext cx="1166808" cy="1482136"/>
            <a:chOff x="7646269" y="2671104"/>
            <a:chExt cx="1293444" cy="1642994"/>
          </a:xfrm>
        </p:grpSpPr>
        <p:sp>
          <p:nvSpPr>
            <p:cNvPr id="1206" name="Google Shape;1206;p40"/>
            <p:cNvSpPr/>
            <p:nvPr/>
          </p:nvSpPr>
          <p:spPr>
            <a:xfrm rot="627213">
              <a:off x="7771735" y="2753411"/>
              <a:ext cx="1042512" cy="1478380"/>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40"/>
            <p:cNvSpPr/>
            <p:nvPr/>
          </p:nvSpPr>
          <p:spPr>
            <a:xfrm rot="627213">
              <a:off x="7815264" y="2813876"/>
              <a:ext cx="935789" cy="1324070"/>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8" name="Google Shape;1208;p40"/>
            <p:cNvGrpSpPr/>
            <p:nvPr/>
          </p:nvGrpSpPr>
          <p:grpSpPr>
            <a:xfrm rot="627293">
              <a:off x="7898542" y="2904773"/>
              <a:ext cx="838181" cy="1269514"/>
              <a:chOff x="7208673" y="2242224"/>
              <a:chExt cx="1386485" cy="2099979"/>
            </a:xfrm>
          </p:grpSpPr>
          <p:sp>
            <p:nvSpPr>
              <p:cNvPr id="1209" name="Google Shape;1209;p40"/>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0"/>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40"/>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40"/>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0"/>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0"/>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0"/>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0"/>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0"/>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5" name="Google Shape;722;p40">
            <a:extLst>
              <a:ext uri="{FF2B5EF4-FFF2-40B4-BE49-F238E27FC236}">
                <a16:creationId xmlns:a16="http://schemas.microsoft.com/office/drawing/2014/main" id="{82653C4B-2EC6-4C99-8E80-0B3E4B4F4DF6}"/>
              </a:ext>
            </a:extLst>
          </p:cNvPr>
          <p:cNvSpPr txBox="1">
            <a:spLocks/>
          </p:cNvSpPr>
          <p:nvPr/>
        </p:nvSpPr>
        <p:spPr>
          <a:xfrm>
            <a:off x="760690" y="573587"/>
            <a:ext cx="7550700" cy="56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0"/>
              </a:spcAft>
              <a:buClr>
                <a:srgbClr val="222124"/>
              </a:buClr>
              <a:buSzPts val="3600"/>
              <a:buFont typeface="Hammersmith One"/>
              <a:buNone/>
              <a:tabLst/>
              <a:defRPr/>
            </a:pPr>
            <a:r>
              <a:rPr kumimoji="0" lang="en-US" sz="3200" b="1" i="0" u="none" strike="noStrike" kern="0" cap="none" spc="0" normalizeH="0" baseline="0" noProof="0" dirty="0">
                <a:ln>
                  <a:noFill/>
                </a:ln>
                <a:solidFill>
                  <a:srgbClr val="FF7577"/>
                </a:solidFill>
                <a:effectLst/>
                <a:uLnTx/>
                <a:uFillTx/>
                <a:latin typeface="+mj-lt"/>
                <a:cs typeface="Hammersmith One"/>
                <a:sym typeface="Hammersmith One"/>
              </a:rPr>
              <a:t>NỘI DUNG BÀI HỌC</a:t>
            </a:r>
          </a:p>
        </p:txBody>
      </p:sp>
      <p:sp>
        <p:nvSpPr>
          <p:cNvPr id="149" name="TextBox 148">
            <a:extLst>
              <a:ext uri="{FF2B5EF4-FFF2-40B4-BE49-F238E27FC236}">
                <a16:creationId xmlns:a16="http://schemas.microsoft.com/office/drawing/2014/main" id="{782FF3EA-1482-4A78-9050-DE57893BCDC7}"/>
              </a:ext>
            </a:extLst>
          </p:cNvPr>
          <p:cNvSpPr txBox="1"/>
          <p:nvPr/>
        </p:nvSpPr>
        <p:spPr>
          <a:xfrm>
            <a:off x="767427" y="3024836"/>
            <a:ext cx="2252035" cy="1420325"/>
          </a:xfrm>
          <a:prstGeom prst="rect">
            <a:avLst/>
          </a:prstGeom>
          <a:noFill/>
        </p:spPr>
        <p:txBody>
          <a:bodyPr wrap="square">
            <a:spAutoFit/>
          </a:bodyPr>
          <a:lstStyle/>
          <a:p>
            <a:pPr algn="ctr">
              <a:lnSpc>
                <a:spcPct val="150000"/>
              </a:lnSpc>
            </a:pPr>
            <a:r>
              <a:rPr lang="en-US" sz="2000" b="1" dirty="0">
                <a:solidFill>
                  <a:schemeClr val="bg1">
                    <a:lumMod val="25000"/>
                  </a:schemeClr>
                </a:solidFill>
                <a:effectLst/>
                <a:latin typeface="+mj-lt"/>
                <a:ea typeface="Times New Roman" panose="02020603050405020304" pitchFamily="18" charset="0"/>
              </a:rPr>
              <a:t>Thiết kế sản phẩm về cảnh quan thiên nhiên</a:t>
            </a:r>
            <a:endParaRPr lang="en-US" sz="2000" dirty="0">
              <a:solidFill>
                <a:schemeClr val="bg1">
                  <a:lumMod val="25000"/>
                </a:schemeClr>
              </a:solidFill>
              <a:latin typeface="+mj-lt"/>
            </a:endParaRPr>
          </a:p>
        </p:txBody>
      </p:sp>
      <p:sp>
        <p:nvSpPr>
          <p:cNvPr id="150" name="TextBox 149">
            <a:extLst>
              <a:ext uri="{FF2B5EF4-FFF2-40B4-BE49-F238E27FC236}">
                <a16:creationId xmlns:a16="http://schemas.microsoft.com/office/drawing/2014/main" id="{F7EDA21B-C47D-4D6F-9409-A72B25A66363}"/>
              </a:ext>
            </a:extLst>
          </p:cNvPr>
          <p:cNvSpPr txBox="1"/>
          <p:nvPr/>
        </p:nvSpPr>
        <p:spPr>
          <a:xfrm>
            <a:off x="3463514" y="2999141"/>
            <a:ext cx="2252035" cy="1420325"/>
          </a:xfrm>
          <a:prstGeom prst="rect">
            <a:avLst/>
          </a:prstGeom>
          <a:noFill/>
        </p:spPr>
        <p:txBody>
          <a:bodyPr wrap="square">
            <a:spAutoFit/>
          </a:bodyPr>
          <a:lstStyle/>
          <a:p>
            <a:pPr algn="ctr">
              <a:lnSpc>
                <a:spcPct val="150000"/>
              </a:lnSpc>
            </a:pPr>
            <a:r>
              <a:rPr lang="en-US" sz="2000" b="1" dirty="0">
                <a:solidFill>
                  <a:schemeClr val="bg1">
                    <a:lumMod val="25000"/>
                  </a:schemeClr>
                </a:solidFill>
                <a:effectLst/>
                <a:latin typeface="+mj-lt"/>
                <a:ea typeface="Times New Roman" panose="02020603050405020304" pitchFamily="18" charset="0"/>
              </a:rPr>
              <a:t>Giới thiệu sản phẩm về cảnh quan thiên nhiên</a:t>
            </a:r>
            <a:endParaRPr lang="en-US" sz="2000" dirty="0">
              <a:solidFill>
                <a:schemeClr val="bg1">
                  <a:lumMod val="25000"/>
                </a:schemeClr>
              </a:solidFill>
              <a:latin typeface="+mj-lt"/>
            </a:endParaRPr>
          </a:p>
        </p:txBody>
      </p:sp>
      <p:sp>
        <p:nvSpPr>
          <p:cNvPr id="154" name="TextBox 153">
            <a:extLst>
              <a:ext uri="{FF2B5EF4-FFF2-40B4-BE49-F238E27FC236}">
                <a16:creationId xmlns:a16="http://schemas.microsoft.com/office/drawing/2014/main" id="{263CF987-CBCB-4675-BC1B-38CBE6065572}"/>
              </a:ext>
            </a:extLst>
          </p:cNvPr>
          <p:cNvSpPr txBox="1"/>
          <p:nvPr/>
        </p:nvSpPr>
        <p:spPr>
          <a:xfrm>
            <a:off x="6279322" y="2999141"/>
            <a:ext cx="2252035" cy="958660"/>
          </a:xfrm>
          <a:prstGeom prst="rect">
            <a:avLst/>
          </a:prstGeom>
          <a:noFill/>
        </p:spPr>
        <p:txBody>
          <a:bodyPr wrap="square">
            <a:spAutoFit/>
          </a:bodyPr>
          <a:lstStyle/>
          <a:p>
            <a:pPr algn="ctr">
              <a:lnSpc>
                <a:spcPct val="150000"/>
              </a:lnSpc>
            </a:pPr>
            <a:r>
              <a:rPr lang="en-US" sz="2000" b="1" dirty="0">
                <a:solidFill>
                  <a:schemeClr val="bg1">
                    <a:lumMod val="25000"/>
                  </a:schemeClr>
                </a:solidFill>
                <a:effectLst/>
                <a:latin typeface="+mj-lt"/>
                <a:ea typeface="Times New Roman" panose="02020603050405020304" pitchFamily="18" charset="0"/>
              </a:rPr>
              <a:t>Mỗi cảnh quan một câu chuyện</a:t>
            </a:r>
            <a:endParaRPr lang="en-US" sz="2000" dirty="0">
              <a:solidFill>
                <a:schemeClr val="bg1">
                  <a:lumMod val="25000"/>
                </a:schemeClr>
              </a:solidFill>
              <a:latin typeface="+mj-lt"/>
            </a:endParaRPr>
          </a:p>
        </p:txBody>
      </p:sp>
    </p:spTree>
    <p:extLst>
      <p:ext uri="{BB962C8B-B14F-4D97-AF65-F5344CB8AC3E}">
        <p14:creationId xmlns:p14="http://schemas.microsoft.com/office/powerpoint/2010/main" val="3346913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barn(inVertical)">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87"/>
                                        </p:tgtEl>
                                        <p:attrNameLst>
                                          <p:attrName>style.visibility</p:attrName>
                                        </p:attrNameLst>
                                      </p:cBhvr>
                                      <p:to>
                                        <p:strVal val="visible"/>
                                      </p:to>
                                    </p:set>
                                    <p:animEffect transition="in" filter="wipe(up)">
                                      <p:cBhvr>
                                        <p:cTn id="12" dur="500"/>
                                        <p:tgtEl>
                                          <p:spTgt spid="1087"/>
                                        </p:tgtEl>
                                      </p:cBhvr>
                                    </p:animEffect>
                                  </p:childTnLst>
                                </p:cTn>
                              </p:par>
                              <p:par>
                                <p:cTn id="13" presetID="22" presetClass="entr" presetSubtype="1" fill="hold" nodeType="withEffect">
                                  <p:stCondLst>
                                    <p:cond delay="0"/>
                                  </p:stCondLst>
                                  <p:childTnLst>
                                    <p:set>
                                      <p:cBhvr>
                                        <p:cTn id="14" dur="1" fill="hold">
                                          <p:stCondLst>
                                            <p:cond delay="0"/>
                                          </p:stCondLst>
                                        </p:cTn>
                                        <p:tgtEl>
                                          <p:spTgt spid="1100"/>
                                        </p:tgtEl>
                                        <p:attrNameLst>
                                          <p:attrName>style.visibility</p:attrName>
                                        </p:attrNameLst>
                                      </p:cBhvr>
                                      <p:to>
                                        <p:strVal val="visible"/>
                                      </p:to>
                                    </p:set>
                                    <p:animEffect transition="in" filter="wipe(up)">
                                      <p:cBhvr>
                                        <p:cTn id="15" dur="500"/>
                                        <p:tgtEl>
                                          <p:spTgt spid="110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113"/>
                                        </p:tgtEl>
                                        <p:attrNameLst>
                                          <p:attrName>style.visibility</p:attrName>
                                        </p:attrNameLst>
                                      </p:cBhvr>
                                      <p:to>
                                        <p:strVal val="visible"/>
                                      </p:to>
                                    </p:set>
                                    <p:animEffect transition="in" filter="wipe(up)">
                                      <p:cBhvr>
                                        <p:cTn id="18" dur="500"/>
                                        <p:tgtEl>
                                          <p:spTgt spid="111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171"/>
                                        </p:tgtEl>
                                        <p:attrNameLst>
                                          <p:attrName>style.visibility</p:attrName>
                                        </p:attrNameLst>
                                      </p:cBhvr>
                                      <p:to>
                                        <p:strVal val="visible"/>
                                      </p:to>
                                    </p:set>
                                    <p:animEffect transition="in" filter="wipe(up)">
                                      <p:cBhvr>
                                        <p:cTn id="21" dur="500"/>
                                        <p:tgtEl>
                                          <p:spTgt spid="117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49"/>
                                        </p:tgtEl>
                                        <p:attrNameLst>
                                          <p:attrName>style.visibility</p:attrName>
                                        </p:attrNameLst>
                                      </p:cBhvr>
                                      <p:to>
                                        <p:strVal val="visible"/>
                                      </p:to>
                                    </p:set>
                                    <p:animEffect transition="in" filter="wipe(up)">
                                      <p:cBhvr>
                                        <p:cTn id="24" dur="500"/>
                                        <p:tgtEl>
                                          <p:spTgt spid="14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17"/>
                                        </p:tgtEl>
                                        <p:attrNameLst>
                                          <p:attrName>style.visibility</p:attrName>
                                        </p:attrNameLst>
                                      </p:cBhvr>
                                      <p:to>
                                        <p:strVal val="visible"/>
                                      </p:to>
                                    </p:set>
                                    <p:animEffect transition="in" filter="wipe(left)">
                                      <p:cBhvr>
                                        <p:cTn id="29" dur="500"/>
                                        <p:tgtEl>
                                          <p:spTgt spid="1117"/>
                                        </p:tgtEl>
                                      </p:cBhvr>
                                    </p:animEffect>
                                  </p:childTnLst>
                                </p:cTn>
                              </p:par>
                              <p:par>
                                <p:cTn id="30" presetID="22" presetClass="entr" presetSubtype="8" fill="hold" nodeType="withEffect">
                                  <p:stCondLst>
                                    <p:cond delay="0"/>
                                  </p:stCondLst>
                                  <p:childTnLst>
                                    <p:set>
                                      <p:cBhvr>
                                        <p:cTn id="31" dur="1" fill="hold">
                                          <p:stCondLst>
                                            <p:cond delay="0"/>
                                          </p:stCondLst>
                                        </p:cTn>
                                        <p:tgtEl>
                                          <p:spTgt spid="1130"/>
                                        </p:tgtEl>
                                        <p:attrNameLst>
                                          <p:attrName>style.visibility</p:attrName>
                                        </p:attrNameLst>
                                      </p:cBhvr>
                                      <p:to>
                                        <p:strVal val="visible"/>
                                      </p:to>
                                    </p:set>
                                    <p:animEffect transition="in" filter="wipe(left)">
                                      <p:cBhvr>
                                        <p:cTn id="32" dur="500"/>
                                        <p:tgtEl>
                                          <p:spTgt spid="11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43"/>
                                        </p:tgtEl>
                                        <p:attrNameLst>
                                          <p:attrName>style.visibility</p:attrName>
                                        </p:attrNameLst>
                                      </p:cBhvr>
                                      <p:to>
                                        <p:strVal val="visible"/>
                                      </p:to>
                                    </p:set>
                                    <p:animEffect transition="in" filter="wipe(left)">
                                      <p:cBhvr>
                                        <p:cTn id="35" dur="500"/>
                                        <p:tgtEl>
                                          <p:spTgt spid="114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74"/>
                                        </p:tgtEl>
                                        <p:attrNameLst>
                                          <p:attrName>style.visibility</p:attrName>
                                        </p:attrNameLst>
                                      </p:cBhvr>
                                      <p:to>
                                        <p:strVal val="visible"/>
                                      </p:to>
                                    </p:set>
                                    <p:animEffect transition="in" filter="wipe(left)">
                                      <p:cBhvr>
                                        <p:cTn id="38" dur="500"/>
                                        <p:tgtEl>
                                          <p:spTgt spid="117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50"/>
                                        </p:tgtEl>
                                        <p:attrNameLst>
                                          <p:attrName>style.visibility</p:attrName>
                                        </p:attrNameLst>
                                      </p:cBhvr>
                                      <p:to>
                                        <p:strVal val="visible"/>
                                      </p:to>
                                    </p:set>
                                    <p:animEffect transition="in" filter="wipe(left)">
                                      <p:cBhvr>
                                        <p:cTn id="41" dur="500"/>
                                        <p:tgtEl>
                                          <p:spTgt spid="150"/>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144"/>
                                        </p:tgtEl>
                                        <p:attrNameLst>
                                          <p:attrName>style.visibility</p:attrName>
                                        </p:attrNameLst>
                                      </p:cBhvr>
                                      <p:to>
                                        <p:strVal val="visible"/>
                                      </p:to>
                                    </p:set>
                                    <p:animEffect transition="in" filter="randombar(horizontal)">
                                      <p:cBhvr>
                                        <p:cTn id="46" dur="500"/>
                                        <p:tgtEl>
                                          <p:spTgt spid="1144"/>
                                        </p:tgtEl>
                                      </p:cBhvr>
                                    </p:animEffect>
                                  </p:childTnLst>
                                </p:cTn>
                              </p:par>
                              <p:par>
                                <p:cTn id="47" presetID="14" presetClass="entr" presetSubtype="10" fill="hold" nodeType="withEffect">
                                  <p:stCondLst>
                                    <p:cond delay="0"/>
                                  </p:stCondLst>
                                  <p:childTnLst>
                                    <p:set>
                                      <p:cBhvr>
                                        <p:cTn id="48" dur="1" fill="hold">
                                          <p:stCondLst>
                                            <p:cond delay="0"/>
                                          </p:stCondLst>
                                        </p:cTn>
                                        <p:tgtEl>
                                          <p:spTgt spid="1157"/>
                                        </p:tgtEl>
                                        <p:attrNameLst>
                                          <p:attrName>style.visibility</p:attrName>
                                        </p:attrNameLst>
                                      </p:cBhvr>
                                      <p:to>
                                        <p:strVal val="visible"/>
                                      </p:to>
                                    </p:set>
                                    <p:animEffect transition="in" filter="randombar(horizontal)">
                                      <p:cBhvr>
                                        <p:cTn id="49" dur="500"/>
                                        <p:tgtEl>
                                          <p:spTgt spid="115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170"/>
                                        </p:tgtEl>
                                        <p:attrNameLst>
                                          <p:attrName>style.visibility</p:attrName>
                                        </p:attrNameLst>
                                      </p:cBhvr>
                                      <p:to>
                                        <p:strVal val="visible"/>
                                      </p:to>
                                    </p:set>
                                    <p:animEffect transition="in" filter="randombar(horizontal)">
                                      <p:cBhvr>
                                        <p:cTn id="52" dur="500"/>
                                        <p:tgtEl>
                                          <p:spTgt spid="1170"/>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172"/>
                                        </p:tgtEl>
                                        <p:attrNameLst>
                                          <p:attrName>style.visibility</p:attrName>
                                        </p:attrNameLst>
                                      </p:cBhvr>
                                      <p:to>
                                        <p:strVal val="visible"/>
                                      </p:to>
                                    </p:set>
                                    <p:animEffect transition="in" filter="randombar(horizontal)">
                                      <p:cBhvr>
                                        <p:cTn id="55" dur="500"/>
                                        <p:tgtEl>
                                          <p:spTgt spid="117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54"/>
                                        </p:tgtEl>
                                        <p:attrNameLst>
                                          <p:attrName>style.visibility</p:attrName>
                                        </p:attrNameLst>
                                      </p:cBhvr>
                                      <p:to>
                                        <p:strVal val="visible"/>
                                      </p:to>
                                    </p:set>
                                    <p:animEffect transition="in" filter="randombar(horizontal)">
                                      <p:cBhvr>
                                        <p:cTn id="58"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 grpId="0" animBg="1"/>
      <p:bldP spid="1143" grpId="0" animBg="1"/>
      <p:bldP spid="1170" grpId="0" animBg="1"/>
      <p:bldP spid="1171" grpId="0"/>
      <p:bldP spid="1172" grpId="0"/>
      <p:bldP spid="1174" grpId="0"/>
      <p:bldP spid="135" grpId="0"/>
      <p:bldP spid="149" grpId="0"/>
      <p:bldP spid="150" grpId="0"/>
      <p:bldP spid="1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grpSp>
        <p:nvGrpSpPr>
          <p:cNvPr id="1339" name="Google Shape;1339;p42"/>
          <p:cNvGrpSpPr/>
          <p:nvPr/>
        </p:nvGrpSpPr>
        <p:grpSpPr>
          <a:xfrm rot="1267162" flipH="1">
            <a:off x="7300333" y="2042574"/>
            <a:ext cx="1136273" cy="1530402"/>
            <a:chOff x="7314068" y="2395888"/>
            <a:chExt cx="1136312" cy="1530454"/>
          </a:xfrm>
        </p:grpSpPr>
        <p:sp>
          <p:nvSpPr>
            <p:cNvPr id="1340" name="Google Shape;1340;p42"/>
            <p:cNvSpPr/>
            <p:nvPr/>
          </p:nvSpPr>
          <p:spPr>
            <a:xfrm>
              <a:off x="7314068" y="2395888"/>
              <a:ext cx="1136312" cy="153045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42"/>
            <p:cNvGrpSpPr/>
            <p:nvPr/>
          </p:nvGrpSpPr>
          <p:grpSpPr>
            <a:xfrm>
              <a:off x="7361425" y="2442642"/>
              <a:ext cx="1036146" cy="1437104"/>
              <a:chOff x="7788026" y="846127"/>
              <a:chExt cx="2804944" cy="3890375"/>
            </a:xfrm>
          </p:grpSpPr>
          <p:sp>
            <p:nvSpPr>
              <p:cNvPr id="1342" name="Google Shape;1342;p42"/>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2"/>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2"/>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2"/>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2"/>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2"/>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2"/>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2"/>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2"/>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1" name="Google Shape;1351;p42"/>
          <p:cNvGrpSpPr/>
          <p:nvPr/>
        </p:nvGrpSpPr>
        <p:grpSpPr>
          <a:xfrm rot="-9797184" flipH="1">
            <a:off x="5816717" y="1093916"/>
            <a:ext cx="1069560" cy="1212001"/>
            <a:chOff x="5914686" y="-42649"/>
            <a:chExt cx="1399420" cy="1585791"/>
          </a:xfrm>
        </p:grpSpPr>
        <p:sp>
          <p:nvSpPr>
            <p:cNvPr id="1352" name="Google Shape;1352;p42"/>
            <p:cNvSpPr/>
            <p:nvPr/>
          </p:nvSpPr>
          <p:spPr>
            <a:xfrm>
              <a:off x="5914686" y="-42649"/>
              <a:ext cx="1399420" cy="1585791"/>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2"/>
            <p:cNvSpPr/>
            <p:nvPr/>
          </p:nvSpPr>
          <p:spPr>
            <a:xfrm>
              <a:off x="5974173" y="226132"/>
              <a:ext cx="1276040" cy="1255106"/>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4" name="Google Shape;1354;p42"/>
            <p:cNvGrpSpPr/>
            <p:nvPr/>
          </p:nvGrpSpPr>
          <p:grpSpPr>
            <a:xfrm>
              <a:off x="5985445" y="19633"/>
              <a:ext cx="1193515" cy="1409958"/>
              <a:chOff x="7302901" y="984581"/>
              <a:chExt cx="2771748" cy="3274402"/>
            </a:xfrm>
          </p:grpSpPr>
          <p:sp>
            <p:nvSpPr>
              <p:cNvPr id="1355" name="Google Shape;1355;p42"/>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2"/>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2"/>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2"/>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2"/>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2"/>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2"/>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2"/>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2"/>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2"/>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2"/>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6" name="Google Shape;1366;p42"/>
          <p:cNvGrpSpPr/>
          <p:nvPr/>
        </p:nvGrpSpPr>
        <p:grpSpPr>
          <a:xfrm rot="540556" flipH="1">
            <a:off x="4975071" y="733792"/>
            <a:ext cx="1136215" cy="1470450"/>
            <a:chOff x="2408828" y="287835"/>
            <a:chExt cx="1136173" cy="1470395"/>
          </a:xfrm>
        </p:grpSpPr>
        <p:sp>
          <p:nvSpPr>
            <p:cNvPr id="1367" name="Google Shape;1367;p42"/>
            <p:cNvSpPr/>
            <p:nvPr/>
          </p:nvSpPr>
          <p:spPr>
            <a:xfrm>
              <a:off x="2408828" y="287835"/>
              <a:ext cx="1090103" cy="1470395"/>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2"/>
            <p:cNvSpPr/>
            <p:nvPr/>
          </p:nvSpPr>
          <p:spPr>
            <a:xfrm>
              <a:off x="2457108" y="340617"/>
              <a:ext cx="1087892" cy="1243306"/>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42"/>
            <p:cNvGrpSpPr/>
            <p:nvPr/>
          </p:nvGrpSpPr>
          <p:grpSpPr>
            <a:xfrm>
              <a:off x="2656380" y="509536"/>
              <a:ext cx="659321" cy="1195761"/>
              <a:chOff x="8998152" y="1690678"/>
              <a:chExt cx="1640510" cy="2975269"/>
            </a:xfrm>
          </p:grpSpPr>
          <p:sp>
            <p:nvSpPr>
              <p:cNvPr id="1370" name="Google Shape;1370;p42"/>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2"/>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2"/>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2"/>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2"/>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2"/>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2"/>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2"/>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2"/>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2"/>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2"/>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81" name="Google Shape;1381;p42"/>
          <p:cNvGrpSpPr/>
          <p:nvPr/>
        </p:nvGrpSpPr>
        <p:grpSpPr>
          <a:xfrm rot="-1267162">
            <a:off x="551217" y="2014261"/>
            <a:ext cx="1136258" cy="1530382"/>
            <a:chOff x="7314068" y="2395888"/>
            <a:chExt cx="1136297" cy="1530434"/>
          </a:xfrm>
        </p:grpSpPr>
        <p:sp>
          <p:nvSpPr>
            <p:cNvPr id="1382" name="Google Shape;1382;p42"/>
            <p:cNvSpPr/>
            <p:nvPr/>
          </p:nvSpPr>
          <p:spPr>
            <a:xfrm>
              <a:off x="7314068" y="2395888"/>
              <a:ext cx="1136297" cy="153043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3" name="Google Shape;1383;p42"/>
            <p:cNvGrpSpPr/>
            <p:nvPr/>
          </p:nvGrpSpPr>
          <p:grpSpPr>
            <a:xfrm>
              <a:off x="7361425" y="2442642"/>
              <a:ext cx="1036146" cy="1437104"/>
              <a:chOff x="7788026" y="846127"/>
              <a:chExt cx="2804944" cy="3890375"/>
            </a:xfrm>
          </p:grpSpPr>
          <p:sp>
            <p:nvSpPr>
              <p:cNvPr id="1384" name="Google Shape;1384;p42"/>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2"/>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2"/>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2"/>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2"/>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2"/>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2"/>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2"/>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2"/>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3" name="Google Shape;1393;p42"/>
          <p:cNvGrpSpPr/>
          <p:nvPr/>
        </p:nvGrpSpPr>
        <p:grpSpPr>
          <a:xfrm rot="9797184">
            <a:off x="2255593" y="1093934"/>
            <a:ext cx="1069541" cy="1211980"/>
            <a:chOff x="5914686" y="-42649"/>
            <a:chExt cx="1399396" cy="1585764"/>
          </a:xfrm>
        </p:grpSpPr>
        <p:sp>
          <p:nvSpPr>
            <p:cNvPr id="1394" name="Google Shape;1394;p42"/>
            <p:cNvSpPr/>
            <p:nvPr/>
          </p:nvSpPr>
          <p:spPr>
            <a:xfrm>
              <a:off x="5914686" y="-42649"/>
              <a:ext cx="1399396" cy="1585764"/>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2"/>
            <p:cNvSpPr/>
            <p:nvPr/>
          </p:nvSpPr>
          <p:spPr>
            <a:xfrm>
              <a:off x="5974173" y="226132"/>
              <a:ext cx="1276019" cy="1255085"/>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6" name="Google Shape;1396;p42"/>
            <p:cNvGrpSpPr/>
            <p:nvPr/>
          </p:nvGrpSpPr>
          <p:grpSpPr>
            <a:xfrm>
              <a:off x="5985445" y="19633"/>
              <a:ext cx="1193515" cy="1409958"/>
              <a:chOff x="7302901" y="984581"/>
              <a:chExt cx="2771748" cy="3274402"/>
            </a:xfrm>
          </p:grpSpPr>
          <p:sp>
            <p:nvSpPr>
              <p:cNvPr id="1397" name="Google Shape;1397;p42"/>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2"/>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2"/>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2"/>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2"/>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2"/>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2"/>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2"/>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2"/>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2"/>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2"/>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8" name="Google Shape;1408;p42"/>
          <p:cNvGrpSpPr/>
          <p:nvPr/>
        </p:nvGrpSpPr>
        <p:grpSpPr>
          <a:xfrm rot="-540556">
            <a:off x="3030560" y="733792"/>
            <a:ext cx="1136217" cy="1470415"/>
            <a:chOff x="2408828" y="287835"/>
            <a:chExt cx="1136174" cy="1470360"/>
          </a:xfrm>
        </p:grpSpPr>
        <p:sp>
          <p:nvSpPr>
            <p:cNvPr id="1409" name="Google Shape;1409;p42"/>
            <p:cNvSpPr/>
            <p:nvPr/>
          </p:nvSpPr>
          <p:spPr>
            <a:xfrm>
              <a:off x="2408828" y="287835"/>
              <a:ext cx="1090105" cy="1470360"/>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2"/>
            <p:cNvSpPr/>
            <p:nvPr/>
          </p:nvSpPr>
          <p:spPr>
            <a:xfrm>
              <a:off x="2457108" y="340617"/>
              <a:ext cx="1087894" cy="1243276"/>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1" name="Google Shape;1411;p42"/>
            <p:cNvGrpSpPr/>
            <p:nvPr/>
          </p:nvGrpSpPr>
          <p:grpSpPr>
            <a:xfrm>
              <a:off x="2656380" y="509536"/>
              <a:ext cx="659321" cy="1195761"/>
              <a:chOff x="8998152" y="1690678"/>
              <a:chExt cx="1640510" cy="2975269"/>
            </a:xfrm>
          </p:grpSpPr>
          <p:sp>
            <p:nvSpPr>
              <p:cNvPr id="1412" name="Google Shape;1412;p42"/>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2"/>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2"/>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2"/>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2"/>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2"/>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2"/>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2"/>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2"/>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2"/>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2"/>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23" name="Google Shape;1423;p42"/>
          <p:cNvSpPr/>
          <p:nvPr/>
        </p:nvSpPr>
        <p:spPr>
          <a:xfrm>
            <a:off x="4002000" y="854350"/>
            <a:ext cx="1140000" cy="1110900"/>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2"/>
          <p:cNvSpPr/>
          <p:nvPr/>
        </p:nvSpPr>
        <p:spPr>
          <a:xfrm>
            <a:off x="1521735" y="1862502"/>
            <a:ext cx="5949217" cy="1833900"/>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2"/>
          <p:cNvSpPr txBox="1">
            <a:spLocks noGrp="1"/>
          </p:cNvSpPr>
          <p:nvPr>
            <p:ph type="title" idx="2"/>
          </p:nvPr>
        </p:nvSpPr>
        <p:spPr>
          <a:xfrm>
            <a:off x="4033400" y="897350"/>
            <a:ext cx="1073100" cy="94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01</a:t>
            </a:r>
            <a:endParaRPr dirty="0">
              <a:latin typeface="+mj-lt"/>
            </a:endParaRPr>
          </a:p>
        </p:txBody>
      </p:sp>
      <p:sp>
        <p:nvSpPr>
          <p:cNvPr id="1427" name="Google Shape;1427;p42"/>
          <p:cNvSpPr txBox="1">
            <a:spLocks noGrp="1"/>
          </p:cNvSpPr>
          <p:nvPr>
            <p:ph type="title"/>
          </p:nvPr>
        </p:nvSpPr>
        <p:spPr>
          <a:xfrm>
            <a:off x="1741632" y="1879234"/>
            <a:ext cx="5540550" cy="17391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200" dirty="0">
                <a:latin typeface="+mj-lt"/>
              </a:rPr>
              <a:t>THIẾT KẾ SẢN PHẨM VỀ CẢNH QUAN THIÊN NHIÊN</a:t>
            </a:r>
          </a:p>
        </p:txBody>
      </p:sp>
      <p:grpSp>
        <p:nvGrpSpPr>
          <p:cNvPr id="1428" name="Google Shape;1428;p42"/>
          <p:cNvGrpSpPr/>
          <p:nvPr/>
        </p:nvGrpSpPr>
        <p:grpSpPr>
          <a:xfrm>
            <a:off x="-140635" y="3354825"/>
            <a:ext cx="2103958" cy="2101750"/>
            <a:chOff x="7499850" y="1492575"/>
            <a:chExt cx="2666275" cy="2663478"/>
          </a:xfrm>
        </p:grpSpPr>
        <p:sp>
          <p:nvSpPr>
            <p:cNvPr id="1429" name="Google Shape;1429;p42"/>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2"/>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1" name="Google Shape;1431;p42"/>
            <p:cNvGrpSpPr/>
            <p:nvPr/>
          </p:nvGrpSpPr>
          <p:grpSpPr>
            <a:xfrm>
              <a:off x="7794157" y="1937393"/>
              <a:ext cx="1899846" cy="2035054"/>
              <a:chOff x="7794157" y="1937393"/>
              <a:chExt cx="1899846" cy="2035054"/>
            </a:xfrm>
          </p:grpSpPr>
          <p:sp>
            <p:nvSpPr>
              <p:cNvPr id="1432" name="Google Shape;1432;p42"/>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2"/>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2"/>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2"/>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126" name="Picture 6">
            <a:extLst>
              <a:ext uri="{FF2B5EF4-FFF2-40B4-BE49-F238E27FC236}">
                <a16:creationId xmlns:a16="http://schemas.microsoft.com/office/drawing/2014/main" id="{D010DF86-2D4B-4869-9C34-9BB753D1CD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86423" y="49348"/>
            <a:ext cx="4596795" cy="4865241"/>
          </a:xfrm>
          <a:prstGeom prst="rect">
            <a:avLst/>
          </a:prstGeom>
        </p:spPr>
      </p:pic>
      <p:grpSp>
        <p:nvGrpSpPr>
          <p:cNvPr id="970" name="Google Shape;970;p39"/>
          <p:cNvGrpSpPr/>
          <p:nvPr/>
        </p:nvGrpSpPr>
        <p:grpSpPr>
          <a:xfrm>
            <a:off x="-264797" y="3662558"/>
            <a:ext cx="1139226" cy="1196695"/>
            <a:chOff x="-264797" y="3662558"/>
            <a:chExt cx="1139226" cy="1196695"/>
          </a:xfrm>
        </p:grpSpPr>
        <p:sp>
          <p:nvSpPr>
            <p:cNvPr id="971" name="Google Shape;971;p39"/>
            <p:cNvSpPr/>
            <p:nvPr/>
          </p:nvSpPr>
          <p:spPr>
            <a:xfrm rot="-1374116">
              <a:off x="-113854" y="3788225"/>
              <a:ext cx="837340" cy="945361"/>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9"/>
            <p:cNvSpPr/>
            <p:nvPr/>
          </p:nvSpPr>
          <p:spPr>
            <a:xfrm rot="-1374116">
              <a:off x="-86567" y="3826971"/>
              <a:ext cx="761649" cy="812474"/>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3" name="Google Shape;973;p39"/>
            <p:cNvGrpSpPr/>
            <p:nvPr/>
          </p:nvGrpSpPr>
          <p:grpSpPr>
            <a:xfrm rot="-1374116">
              <a:off x="-71009" y="3829013"/>
              <a:ext cx="753651" cy="867509"/>
              <a:chOff x="9134617" y="876490"/>
              <a:chExt cx="2285947" cy="2631299"/>
            </a:xfrm>
          </p:grpSpPr>
          <p:sp>
            <p:nvSpPr>
              <p:cNvPr id="974" name="Google Shape;974;p39"/>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9"/>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9"/>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9"/>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9"/>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9"/>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9"/>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9"/>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9"/>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9"/>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9"/>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9"/>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9"/>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9"/>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9"/>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9"/>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9"/>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9"/>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9"/>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 name="Google Shape;993;p39"/>
          <p:cNvGrpSpPr/>
          <p:nvPr/>
        </p:nvGrpSpPr>
        <p:grpSpPr>
          <a:xfrm>
            <a:off x="124707" y="4515505"/>
            <a:ext cx="761884" cy="802538"/>
            <a:chOff x="124707" y="4515505"/>
            <a:chExt cx="761884" cy="802538"/>
          </a:xfrm>
        </p:grpSpPr>
        <p:sp>
          <p:nvSpPr>
            <p:cNvPr id="994" name="Google Shape;994;p39"/>
            <p:cNvSpPr/>
            <p:nvPr/>
          </p:nvSpPr>
          <p:spPr>
            <a:xfrm rot="1908526">
              <a:off x="253093" y="4601233"/>
              <a:ext cx="505111" cy="631082"/>
            </a:xfrm>
            <a:custGeom>
              <a:avLst/>
              <a:gdLst/>
              <a:ahLst/>
              <a:cxnLst/>
              <a:rect l="l" t="t" r="r" b="b"/>
              <a:pathLst>
                <a:path w="34564" h="43184" extrusionOk="0">
                  <a:moveTo>
                    <a:pt x="32577" y="1"/>
                  </a:moveTo>
                  <a:cubicBezTo>
                    <a:pt x="31779" y="1"/>
                    <a:pt x="30954" y="152"/>
                    <a:pt x="30055" y="462"/>
                  </a:cubicBezTo>
                  <a:cubicBezTo>
                    <a:pt x="29235" y="745"/>
                    <a:pt x="28468" y="1123"/>
                    <a:pt x="27891" y="1422"/>
                  </a:cubicBezTo>
                  <a:cubicBezTo>
                    <a:pt x="25661" y="2577"/>
                    <a:pt x="23508" y="3920"/>
                    <a:pt x="21489" y="5420"/>
                  </a:cubicBezTo>
                  <a:lnTo>
                    <a:pt x="21137" y="4827"/>
                  </a:lnTo>
                  <a:cubicBezTo>
                    <a:pt x="20902" y="4430"/>
                    <a:pt x="20469" y="4183"/>
                    <a:pt x="20006" y="4183"/>
                  </a:cubicBezTo>
                  <a:cubicBezTo>
                    <a:pt x="19814" y="4183"/>
                    <a:pt x="19630" y="4223"/>
                    <a:pt x="19456" y="4304"/>
                  </a:cubicBezTo>
                  <a:cubicBezTo>
                    <a:pt x="17637" y="5145"/>
                    <a:pt x="15900" y="6213"/>
                    <a:pt x="14290" y="7479"/>
                  </a:cubicBezTo>
                  <a:cubicBezTo>
                    <a:pt x="12709" y="8724"/>
                    <a:pt x="11258" y="10152"/>
                    <a:pt x="9978" y="11727"/>
                  </a:cubicBezTo>
                  <a:cubicBezTo>
                    <a:pt x="8698" y="13303"/>
                    <a:pt x="7596" y="15017"/>
                    <a:pt x="6703" y="16819"/>
                  </a:cubicBezTo>
                  <a:cubicBezTo>
                    <a:pt x="6072" y="18092"/>
                    <a:pt x="5545" y="19415"/>
                    <a:pt x="5132" y="20757"/>
                  </a:cubicBezTo>
                  <a:cubicBezTo>
                    <a:pt x="5028" y="20743"/>
                    <a:pt x="4925" y="20737"/>
                    <a:pt x="4822" y="20737"/>
                  </a:cubicBezTo>
                  <a:cubicBezTo>
                    <a:pt x="4424" y="20737"/>
                    <a:pt x="4049" y="20837"/>
                    <a:pt x="3735" y="21025"/>
                  </a:cubicBezTo>
                  <a:cubicBezTo>
                    <a:pt x="3261" y="21309"/>
                    <a:pt x="2988" y="21706"/>
                    <a:pt x="2763" y="22094"/>
                  </a:cubicBezTo>
                  <a:cubicBezTo>
                    <a:pt x="2176" y="23110"/>
                    <a:pt x="1737" y="24295"/>
                    <a:pt x="1456" y="25618"/>
                  </a:cubicBezTo>
                  <a:cubicBezTo>
                    <a:pt x="1197" y="26836"/>
                    <a:pt x="1078" y="28146"/>
                    <a:pt x="1102" y="29507"/>
                  </a:cubicBezTo>
                  <a:cubicBezTo>
                    <a:pt x="1125" y="30819"/>
                    <a:pt x="1278" y="32129"/>
                    <a:pt x="1561" y="33401"/>
                  </a:cubicBezTo>
                  <a:cubicBezTo>
                    <a:pt x="1792" y="34445"/>
                    <a:pt x="2101" y="35428"/>
                    <a:pt x="2481" y="36329"/>
                  </a:cubicBezTo>
                  <a:cubicBezTo>
                    <a:pt x="1653" y="37889"/>
                    <a:pt x="877" y="39476"/>
                    <a:pt x="174" y="41052"/>
                  </a:cubicBezTo>
                  <a:cubicBezTo>
                    <a:pt x="15" y="41414"/>
                    <a:pt x="0" y="41818"/>
                    <a:pt x="137" y="42190"/>
                  </a:cubicBezTo>
                  <a:cubicBezTo>
                    <a:pt x="274" y="42564"/>
                    <a:pt x="547" y="42864"/>
                    <a:pt x="905" y="43036"/>
                  </a:cubicBezTo>
                  <a:cubicBezTo>
                    <a:pt x="1109" y="43132"/>
                    <a:pt x="1335" y="43184"/>
                    <a:pt x="1560" y="43184"/>
                  </a:cubicBezTo>
                  <a:cubicBezTo>
                    <a:pt x="2142" y="43184"/>
                    <a:pt x="2678" y="42846"/>
                    <a:pt x="2929" y="42321"/>
                  </a:cubicBezTo>
                  <a:cubicBezTo>
                    <a:pt x="3554" y="41015"/>
                    <a:pt x="4224" y="39702"/>
                    <a:pt x="4926" y="38410"/>
                  </a:cubicBezTo>
                  <a:cubicBezTo>
                    <a:pt x="5637" y="38632"/>
                    <a:pt x="6371" y="38814"/>
                    <a:pt x="7117" y="38954"/>
                  </a:cubicBezTo>
                  <a:cubicBezTo>
                    <a:pt x="8272" y="39169"/>
                    <a:pt x="9435" y="39278"/>
                    <a:pt x="10573" y="39278"/>
                  </a:cubicBezTo>
                  <a:cubicBezTo>
                    <a:pt x="11983" y="39278"/>
                    <a:pt x="13324" y="39112"/>
                    <a:pt x="14562" y="38782"/>
                  </a:cubicBezTo>
                  <a:cubicBezTo>
                    <a:pt x="18041" y="37854"/>
                    <a:pt x="21191" y="35793"/>
                    <a:pt x="23433" y="32974"/>
                  </a:cubicBezTo>
                  <a:cubicBezTo>
                    <a:pt x="23716" y="32617"/>
                    <a:pt x="23794" y="32130"/>
                    <a:pt x="23638" y="31704"/>
                  </a:cubicBezTo>
                  <a:cubicBezTo>
                    <a:pt x="23595" y="31586"/>
                    <a:pt x="23536" y="31477"/>
                    <a:pt x="23462" y="31378"/>
                  </a:cubicBezTo>
                  <a:cubicBezTo>
                    <a:pt x="23688" y="31257"/>
                    <a:pt x="23916" y="31124"/>
                    <a:pt x="24147" y="30977"/>
                  </a:cubicBezTo>
                  <a:cubicBezTo>
                    <a:pt x="25140" y="30345"/>
                    <a:pt x="26015" y="29569"/>
                    <a:pt x="26666" y="28962"/>
                  </a:cubicBezTo>
                  <a:cubicBezTo>
                    <a:pt x="27655" y="28041"/>
                    <a:pt x="28485" y="27190"/>
                    <a:pt x="29203" y="26359"/>
                  </a:cubicBezTo>
                  <a:cubicBezTo>
                    <a:pt x="30076" y="25348"/>
                    <a:pt x="30791" y="24365"/>
                    <a:pt x="31388" y="23349"/>
                  </a:cubicBezTo>
                  <a:cubicBezTo>
                    <a:pt x="32806" y="20939"/>
                    <a:pt x="33494" y="18391"/>
                    <a:pt x="33377" y="15979"/>
                  </a:cubicBezTo>
                  <a:cubicBezTo>
                    <a:pt x="33343" y="15278"/>
                    <a:pt x="32766" y="14730"/>
                    <a:pt x="32067" y="14730"/>
                  </a:cubicBezTo>
                  <a:cubicBezTo>
                    <a:pt x="32047" y="14730"/>
                    <a:pt x="32028" y="14730"/>
                    <a:pt x="32008" y="14731"/>
                  </a:cubicBezTo>
                  <a:cubicBezTo>
                    <a:pt x="31867" y="14739"/>
                    <a:pt x="31708" y="14744"/>
                    <a:pt x="31553" y="14750"/>
                  </a:cubicBezTo>
                  <a:cubicBezTo>
                    <a:pt x="31450" y="14755"/>
                    <a:pt x="31343" y="14758"/>
                    <a:pt x="31233" y="14762"/>
                  </a:cubicBezTo>
                  <a:cubicBezTo>
                    <a:pt x="32056" y="13129"/>
                    <a:pt x="32739" y="11364"/>
                    <a:pt x="33268" y="9504"/>
                  </a:cubicBezTo>
                  <a:cubicBezTo>
                    <a:pt x="34008" y="6911"/>
                    <a:pt x="34434" y="4186"/>
                    <a:pt x="34539" y="1408"/>
                  </a:cubicBezTo>
                  <a:cubicBezTo>
                    <a:pt x="34563" y="734"/>
                    <a:pt x="34079" y="153"/>
                    <a:pt x="33410" y="58"/>
                  </a:cubicBezTo>
                  <a:cubicBezTo>
                    <a:pt x="33138" y="20"/>
                    <a:pt x="32858" y="1"/>
                    <a:pt x="3257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9"/>
            <p:cNvSpPr/>
            <p:nvPr/>
          </p:nvSpPr>
          <p:spPr>
            <a:xfrm rot="1908526">
              <a:off x="292522" y="4626092"/>
              <a:ext cx="460802" cy="535639"/>
            </a:xfrm>
            <a:custGeom>
              <a:avLst/>
              <a:gdLst/>
              <a:ahLst/>
              <a:cxnLst/>
              <a:rect l="l" t="t" r="r" b="b"/>
              <a:pathLst>
                <a:path w="31532" h="36653" extrusionOk="0">
                  <a:moveTo>
                    <a:pt x="30881" y="1"/>
                  </a:moveTo>
                  <a:cubicBezTo>
                    <a:pt x="29464" y="1"/>
                    <a:pt x="28076" y="614"/>
                    <a:pt x="26799" y="1275"/>
                  </a:cubicBezTo>
                  <a:cubicBezTo>
                    <a:pt x="24192" y="2624"/>
                    <a:pt x="21716" y="4226"/>
                    <a:pt x="19417" y="6050"/>
                  </a:cubicBezTo>
                  <a:cubicBezTo>
                    <a:pt x="19048" y="5429"/>
                    <a:pt x="18680" y="4805"/>
                    <a:pt x="18312" y="4183"/>
                  </a:cubicBezTo>
                  <a:cubicBezTo>
                    <a:pt x="11318" y="7418"/>
                    <a:pt x="5969" y="14003"/>
                    <a:pt x="4239" y="21509"/>
                  </a:cubicBezTo>
                  <a:cubicBezTo>
                    <a:pt x="4218" y="21071"/>
                    <a:pt x="3625" y="20739"/>
                    <a:pt x="3126" y="20739"/>
                  </a:cubicBezTo>
                  <a:cubicBezTo>
                    <a:pt x="2974" y="20739"/>
                    <a:pt x="2830" y="20770"/>
                    <a:pt x="2714" y="20839"/>
                  </a:cubicBezTo>
                  <a:cubicBezTo>
                    <a:pt x="2485" y="20976"/>
                    <a:pt x="2337" y="21211"/>
                    <a:pt x="2205" y="21441"/>
                  </a:cubicBezTo>
                  <a:cubicBezTo>
                    <a:pt x="0" y="25254"/>
                    <a:pt x="388" y="31519"/>
                    <a:pt x="2426" y="35422"/>
                  </a:cubicBezTo>
                  <a:cubicBezTo>
                    <a:pt x="4392" y="36204"/>
                    <a:pt x="6660" y="36653"/>
                    <a:pt x="8877" y="36653"/>
                  </a:cubicBezTo>
                  <a:cubicBezTo>
                    <a:pt x="10132" y="36653"/>
                    <a:pt x="11371" y="36509"/>
                    <a:pt x="12530" y="36200"/>
                  </a:cubicBezTo>
                  <a:cubicBezTo>
                    <a:pt x="15734" y="35347"/>
                    <a:pt x="18648" y="33440"/>
                    <a:pt x="20712" y="30843"/>
                  </a:cubicBezTo>
                  <a:cubicBezTo>
                    <a:pt x="20173" y="30737"/>
                    <a:pt x="19423" y="30019"/>
                    <a:pt x="19037" y="29629"/>
                  </a:cubicBezTo>
                  <a:cubicBezTo>
                    <a:pt x="20992" y="29341"/>
                    <a:pt x="22630" y="28034"/>
                    <a:pt x="24077" y="26688"/>
                  </a:cubicBezTo>
                  <a:cubicBezTo>
                    <a:pt x="25781" y="25102"/>
                    <a:pt x="27382" y="23378"/>
                    <a:pt x="28563" y="21371"/>
                  </a:cubicBezTo>
                  <a:cubicBezTo>
                    <a:pt x="29743" y="19365"/>
                    <a:pt x="30485" y="17055"/>
                    <a:pt x="30372" y="14730"/>
                  </a:cubicBezTo>
                  <a:lnTo>
                    <a:pt x="30372" y="14730"/>
                  </a:lnTo>
                  <a:cubicBezTo>
                    <a:pt x="29463" y="14771"/>
                    <a:pt x="28026" y="14791"/>
                    <a:pt x="27145" y="15013"/>
                  </a:cubicBezTo>
                  <a:cubicBezTo>
                    <a:pt x="29936" y="10621"/>
                    <a:pt x="31336" y="5245"/>
                    <a:pt x="31531" y="46"/>
                  </a:cubicBezTo>
                  <a:cubicBezTo>
                    <a:pt x="31314" y="15"/>
                    <a:pt x="31097" y="1"/>
                    <a:pt x="308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9"/>
            <p:cNvSpPr/>
            <p:nvPr/>
          </p:nvSpPr>
          <p:spPr>
            <a:xfrm rot="1908526">
              <a:off x="267730" y="4637117"/>
              <a:ext cx="441658" cy="567673"/>
            </a:xfrm>
            <a:custGeom>
              <a:avLst/>
              <a:gdLst/>
              <a:ahLst/>
              <a:cxnLst/>
              <a:rect l="l" t="t" r="r" b="b"/>
              <a:pathLst>
                <a:path w="30222" h="38845" extrusionOk="0">
                  <a:moveTo>
                    <a:pt x="30017" y="1"/>
                  </a:moveTo>
                  <a:cubicBezTo>
                    <a:pt x="29968" y="1"/>
                    <a:pt x="29920" y="19"/>
                    <a:pt x="29884" y="56"/>
                  </a:cubicBezTo>
                  <a:cubicBezTo>
                    <a:pt x="25456" y="4536"/>
                    <a:pt x="21122" y="9110"/>
                    <a:pt x="16944" y="13826"/>
                  </a:cubicBezTo>
                  <a:cubicBezTo>
                    <a:pt x="16894" y="13139"/>
                    <a:pt x="16841" y="12452"/>
                    <a:pt x="16796" y="11765"/>
                  </a:cubicBezTo>
                  <a:cubicBezTo>
                    <a:pt x="16644" y="9686"/>
                    <a:pt x="16563" y="7341"/>
                    <a:pt x="16502" y="5245"/>
                  </a:cubicBezTo>
                  <a:cubicBezTo>
                    <a:pt x="16496" y="5139"/>
                    <a:pt x="16417" y="5086"/>
                    <a:pt x="16338" y="5086"/>
                  </a:cubicBezTo>
                  <a:cubicBezTo>
                    <a:pt x="16262" y="5086"/>
                    <a:pt x="16185" y="5136"/>
                    <a:pt x="16174" y="5236"/>
                  </a:cubicBezTo>
                  <a:cubicBezTo>
                    <a:pt x="15988" y="7325"/>
                    <a:pt x="16029" y="9442"/>
                    <a:pt x="16222" y="11528"/>
                  </a:cubicBezTo>
                  <a:cubicBezTo>
                    <a:pt x="16308" y="12429"/>
                    <a:pt x="16425" y="13333"/>
                    <a:pt x="16594" y="14221"/>
                  </a:cubicBezTo>
                  <a:cubicBezTo>
                    <a:pt x="15314" y="15671"/>
                    <a:pt x="14050" y="17135"/>
                    <a:pt x="12803" y="18613"/>
                  </a:cubicBezTo>
                  <a:cubicBezTo>
                    <a:pt x="12366" y="19133"/>
                    <a:pt x="11927" y="19662"/>
                    <a:pt x="11492" y="20194"/>
                  </a:cubicBezTo>
                  <a:cubicBezTo>
                    <a:pt x="11132" y="17263"/>
                    <a:pt x="10620" y="14349"/>
                    <a:pt x="9982" y="11466"/>
                  </a:cubicBezTo>
                  <a:cubicBezTo>
                    <a:pt x="9959" y="11379"/>
                    <a:pt x="9892" y="11339"/>
                    <a:pt x="9825" y="11339"/>
                  </a:cubicBezTo>
                  <a:cubicBezTo>
                    <a:pt x="9737" y="11339"/>
                    <a:pt x="9648" y="11407"/>
                    <a:pt x="9657" y="11522"/>
                  </a:cubicBezTo>
                  <a:cubicBezTo>
                    <a:pt x="9827" y="13086"/>
                    <a:pt x="10064" y="14637"/>
                    <a:pt x="10318" y="16189"/>
                  </a:cubicBezTo>
                  <a:cubicBezTo>
                    <a:pt x="10444" y="16948"/>
                    <a:pt x="10586" y="17751"/>
                    <a:pt x="10729" y="18509"/>
                  </a:cubicBezTo>
                  <a:cubicBezTo>
                    <a:pt x="10861" y="19210"/>
                    <a:pt x="11001" y="19911"/>
                    <a:pt x="11158" y="20608"/>
                  </a:cubicBezTo>
                  <a:cubicBezTo>
                    <a:pt x="10573" y="21331"/>
                    <a:pt x="9998" y="22062"/>
                    <a:pt x="9444" y="22794"/>
                  </a:cubicBezTo>
                  <a:cubicBezTo>
                    <a:pt x="7968" y="24744"/>
                    <a:pt x="6572" y="26757"/>
                    <a:pt x="5267" y="28827"/>
                  </a:cubicBezTo>
                  <a:cubicBezTo>
                    <a:pt x="4942" y="26407"/>
                    <a:pt x="4422" y="24014"/>
                    <a:pt x="3733" y="21673"/>
                  </a:cubicBezTo>
                  <a:cubicBezTo>
                    <a:pt x="3705" y="21593"/>
                    <a:pt x="3641" y="21558"/>
                    <a:pt x="3578" y="21558"/>
                  </a:cubicBezTo>
                  <a:cubicBezTo>
                    <a:pt x="3487" y="21558"/>
                    <a:pt x="3397" y="21629"/>
                    <a:pt x="3412" y="21747"/>
                  </a:cubicBezTo>
                  <a:cubicBezTo>
                    <a:pt x="3509" y="22392"/>
                    <a:pt x="3625" y="23030"/>
                    <a:pt x="3744" y="23670"/>
                  </a:cubicBezTo>
                  <a:cubicBezTo>
                    <a:pt x="4107" y="25561"/>
                    <a:pt x="4483" y="27451"/>
                    <a:pt x="4959" y="29320"/>
                  </a:cubicBezTo>
                  <a:cubicBezTo>
                    <a:pt x="3119" y="32287"/>
                    <a:pt x="1467" y="35372"/>
                    <a:pt x="46" y="38558"/>
                  </a:cubicBezTo>
                  <a:cubicBezTo>
                    <a:pt x="1" y="38659"/>
                    <a:pt x="44" y="38778"/>
                    <a:pt x="144" y="38825"/>
                  </a:cubicBezTo>
                  <a:cubicBezTo>
                    <a:pt x="172" y="38838"/>
                    <a:pt x="202" y="38845"/>
                    <a:pt x="232" y="38845"/>
                  </a:cubicBezTo>
                  <a:cubicBezTo>
                    <a:pt x="308" y="38845"/>
                    <a:pt x="381" y="38802"/>
                    <a:pt x="416" y="38729"/>
                  </a:cubicBezTo>
                  <a:cubicBezTo>
                    <a:pt x="1475" y="36511"/>
                    <a:pt x="2632" y="34341"/>
                    <a:pt x="3876" y="32224"/>
                  </a:cubicBezTo>
                  <a:cubicBezTo>
                    <a:pt x="4277" y="32246"/>
                    <a:pt x="4678" y="32256"/>
                    <a:pt x="5081" y="32256"/>
                  </a:cubicBezTo>
                  <a:cubicBezTo>
                    <a:pt x="6410" y="32256"/>
                    <a:pt x="7745" y="32141"/>
                    <a:pt x="9055" y="31941"/>
                  </a:cubicBezTo>
                  <a:cubicBezTo>
                    <a:pt x="11905" y="31484"/>
                    <a:pt x="14730" y="30590"/>
                    <a:pt x="17272" y="29213"/>
                  </a:cubicBezTo>
                  <a:cubicBezTo>
                    <a:pt x="17353" y="29168"/>
                    <a:pt x="17389" y="29069"/>
                    <a:pt x="17351" y="28983"/>
                  </a:cubicBezTo>
                  <a:cubicBezTo>
                    <a:pt x="17321" y="28916"/>
                    <a:pt x="17255" y="28876"/>
                    <a:pt x="17186" y="28876"/>
                  </a:cubicBezTo>
                  <a:cubicBezTo>
                    <a:pt x="17162" y="28876"/>
                    <a:pt x="17138" y="28881"/>
                    <a:pt x="17115" y="28891"/>
                  </a:cubicBezTo>
                  <a:cubicBezTo>
                    <a:pt x="16069" y="29351"/>
                    <a:pt x="15006" y="29768"/>
                    <a:pt x="13927" y="30133"/>
                  </a:cubicBezTo>
                  <a:cubicBezTo>
                    <a:pt x="10758" y="31199"/>
                    <a:pt x="7418" y="31783"/>
                    <a:pt x="4077" y="31888"/>
                  </a:cubicBezTo>
                  <a:cubicBezTo>
                    <a:pt x="5768" y="29038"/>
                    <a:pt x="7621" y="26286"/>
                    <a:pt x="9615" y="23641"/>
                  </a:cubicBezTo>
                  <a:cubicBezTo>
                    <a:pt x="9775" y="23612"/>
                    <a:pt x="10031" y="23565"/>
                    <a:pt x="10031" y="23565"/>
                  </a:cubicBezTo>
                  <a:cubicBezTo>
                    <a:pt x="10723" y="23439"/>
                    <a:pt x="11507" y="23285"/>
                    <a:pt x="12195" y="23137"/>
                  </a:cubicBezTo>
                  <a:cubicBezTo>
                    <a:pt x="17043" y="22073"/>
                    <a:pt x="21791" y="20493"/>
                    <a:pt x="26274" y="18355"/>
                  </a:cubicBezTo>
                  <a:cubicBezTo>
                    <a:pt x="26358" y="18314"/>
                    <a:pt x="26399" y="18214"/>
                    <a:pt x="26363" y="18125"/>
                  </a:cubicBezTo>
                  <a:cubicBezTo>
                    <a:pt x="26335" y="18055"/>
                    <a:pt x="26267" y="18013"/>
                    <a:pt x="26195" y="18013"/>
                  </a:cubicBezTo>
                  <a:cubicBezTo>
                    <a:pt x="26173" y="18013"/>
                    <a:pt x="26150" y="18017"/>
                    <a:pt x="26129" y="18025"/>
                  </a:cubicBezTo>
                  <a:cubicBezTo>
                    <a:pt x="24771" y="18574"/>
                    <a:pt x="23408" y="19105"/>
                    <a:pt x="22036" y="19606"/>
                  </a:cubicBezTo>
                  <a:cubicBezTo>
                    <a:pt x="21379" y="19847"/>
                    <a:pt x="20630" y="20114"/>
                    <a:pt x="19968" y="20338"/>
                  </a:cubicBezTo>
                  <a:cubicBezTo>
                    <a:pt x="17910" y="21047"/>
                    <a:pt x="15783" y="21694"/>
                    <a:pt x="13681" y="22263"/>
                  </a:cubicBezTo>
                  <a:cubicBezTo>
                    <a:pt x="12455" y="22600"/>
                    <a:pt x="11185" y="22908"/>
                    <a:pt x="9941" y="23213"/>
                  </a:cubicBezTo>
                  <a:cubicBezTo>
                    <a:pt x="10256" y="22799"/>
                    <a:pt x="10575" y="22389"/>
                    <a:pt x="10897" y="21983"/>
                  </a:cubicBezTo>
                  <a:cubicBezTo>
                    <a:pt x="12312" y="20191"/>
                    <a:pt x="13800" y="18448"/>
                    <a:pt x="15283" y="16709"/>
                  </a:cubicBezTo>
                  <a:cubicBezTo>
                    <a:pt x="16812" y="14934"/>
                    <a:pt x="18361" y="13175"/>
                    <a:pt x="19924" y="11429"/>
                  </a:cubicBezTo>
                  <a:cubicBezTo>
                    <a:pt x="21207" y="11114"/>
                    <a:pt x="22923" y="10652"/>
                    <a:pt x="24161" y="10331"/>
                  </a:cubicBezTo>
                  <a:cubicBezTo>
                    <a:pt x="25623" y="9943"/>
                    <a:pt x="27158" y="9549"/>
                    <a:pt x="28611" y="9132"/>
                  </a:cubicBezTo>
                  <a:cubicBezTo>
                    <a:pt x="28697" y="9107"/>
                    <a:pt x="28752" y="9022"/>
                    <a:pt x="28738" y="8932"/>
                  </a:cubicBezTo>
                  <a:cubicBezTo>
                    <a:pt x="28723" y="8843"/>
                    <a:pt x="28648" y="8779"/>
                    <a:pt x="28561" y="8779"/>
                  </a:cubicBezTo>
                  <a:cubicBezTo>
                    <a:pt x="28551" y="8779"/>
                    <a:pt x="28541" y="8780"/>
                    <a:pt x="28532" y="8781"/>
                  </a:cubicBezTo>
                  <a:cubicBezTo>
                    <a:pt x="25780" y="9248"/>
                    <a:pt x="23056" y="9958"/>
                    <a:pt x="20419" y="10878"/>
                  </a:cubicBezTo>
                  <a:cubicBezTo>
                    <a:pt x="23618" y="7317"/>
                    <a:pt x="26878" y="3809"/>
                    <a:pt x="30156" y="319"/>
                  </a:cubicBezTo>
                  <a:cubicBezTo>
                    <a:pt x="30222" y="242"/>
                    <a:pt x="30220" y="127"/>
                    <a:pt x="30148" y="54"/>
                  </a:cubicBezTo>
                  <a:cubicBezTo>
                    <a:pt x="30112" y="19"/>
                    <a:pt x="30064" y="1"/>
                    <a:pt x="30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4" name="Google Shape;1024;p39"/>
          <p:cNvGrpSpPr/>
          <p:nvPr/>
        </p:nvGrpSpPr>
        <p:grpSpPr>
          <a:xfrm>
            <a:off x="8322227" y="3916803"/>
            <a:ext cx="1011885" cy="995986"/>
            <a:chOff x="8279477" y="4012478"/>
            <a:chExt cx="1011885" cy="995986"/>
          </a:xfrm>
        </p:grpSpPr>
        <p:sp>
          <p:nvSpPr>
            <p:cNvPr id="1025" name="Google Shape;1025;p39"/>
            <p:cNvSpPr/>
            <p:nvPr/>
          </p:nvSpPr>
          <p:spPr>
            <a:xfrm rot="-10040196" flipH="1">
              <a:off x="8360072" y="4095632"/>
              <a:ext cx="850695" cy="829676"/>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9"/>
            <p:cNvSpPr/>
            <p:nvPr/>
          </p:nvSpPr>
          <p:spPr>
            <a:xfrm rot="-10040196" flipH="1">
              <a:off x="8412761" y="4135243"/>
              <a:ext cx="710326" cy="68298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7" name="Google Shape;1027;p39"/>
            <p:cNvGrpSpPr/>
            <p:nvPr/>
          </p:nvGrpSpPr>
          <p:grpSpPr>
            <a:xfrm rot="-10040196" flipH="1">
              <a:off x="8532793" y="4280941"/>
              <a:ext cx="616893" cy="614055"/>
              <a:chOff x="8178965" y="1620576"/>
              <a:chExt cx="2343797" cy="2333012"/>
            </a:xfrm>
          </p:grpSpPr>
          <p:sp>
            <p:nvSpPr>
              <p:cNvPr id="1028" name="Google Shape;1028;p39"/>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9"/>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9"/>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9"/>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9"/>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9"/>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9"/>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9"/>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9"/>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9"/>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9"/>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9"/>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9"/>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1" name="Google Shape;1041;p39"/>
          <p:cNvGrpSpPr/>
          <p:nvPr/>
        </p:nvGrpSpPr>
        <p:grpSpPr>
          <a:xfrm rot="572600">
            <a:off x="7717560" y="4442810"/>
            <a:ext cx="1219948" cy="947912"/>
            <a:chOff x="7658532" y="4515508"/>
            <a:chExt cx="1219899" cy="947874"/>
          </a:xfrm>
        </p:grpSpPr>
        <p:sp>
          <p:nvSpPr>
            <p:cNvPr id="1042" name="Google Shape;1042;p39"/>
            <p:cNvSpPr/>
            <p:nvPr/>
          </p:nvSpPr>
          <p:spPr>
            <a:xfrm rot="-3779020">
              <a:off x="8021338" y="4430799"/>
              <a:ext cx="494288" cy="1117294"/>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9"/>
            <p:cNvSpPr/>
            <p:nvPr/>
          </p:nvSpPr>
          <p:spPr>
            <a:xfrm rot="-3779020">
              <a:off x="7844927" y="4677581"/>
              <a:ext cx="124629" cy="252445"/>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9"/>
            <p:cNvSpPr/>
            <p:nvPr/>
          </p:nvSpPr>
          <p:spPr>
            <a:xfrm rot="-3779020">
              <a:off x="8028467" y="4726880"/>
              <a:ext cx="189810" cy="198810"/>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9"/>
            <p:cNvSpPr/>
            <p:nvPr/>
          </p:nvSpPr>
          <p:spPr>
            <a:xfrm rot="-3779020">
              <a:off x="7897090" y="4907954"/>
              <a:ext cx="164455" cy="189469"/>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9"/>
            <p:cNvSpPr/>
            <p:nvPr/>
          </p:nvSpPr>
          <p:spPr>
            <a:xfrm rot="-3779020">
              <a:off x="8066649" y="4949223"/>
              <a:ext cx="182775" cy="203419"/>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9"/>
            <p:cNvSpPr/>
            <p:nvPr/>
          </p:nvSpPr>
          <p:spPr>
            <a:xfrm rot="-3779020">
              <a:off x="8218596" y="4780518"/>
              <a:ext cx="154193" cy="215987"/>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9"/>
            <p:cNvSpPr/>
            <p:nvPr/>
          </p:nvSpPr>
          <p:spPr>
            <a:xfrm rot="-3779020">
              <a:off x="8301783" y="5002714"/>
              <a:ext cx="179127" cy="185962"/>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9"/>
            <p:cNvSpPr/>
            <p:nvPr/>
          </p:nvSpPr>
          <p:spPr>
            <a:xfrm rot="-3779020">
              <a:off x="8424083" y="4806517"/>
              <a:ext cx="117233" cy="220557"/>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9"/>
            <p:cNvSpPr/>
            <p:nvPr/>
          </p:nvSpPr>
          <p:spPr>
            <a:xfrm rot="-3779020">
              <a:off x="8114361" y="4499130"/>
              <a:ext cx="396497" cy="984347"/>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39"/>
          <p:cNvGrpSpPr/>
          <p:nvPr/>
        </p:nvGrpSpPr>
        <p:grpSpPr>
          <a:xfrm>
            <a:off x="7525710" y="-336294"/>
            <a:ext cx="1008252" cy="976830"/>
            <a:chOff x="7525710" y="-336294"/>
            <a:chExt cx="1008252" cy="976830"/>
          </a:xfrm>
        </p:grpSpPr>
        <p:sp>
          <p:nvSpPr>
            <p:cNvPr id="1052" name="Google Shape;1052;p39"/>
            <p:cNvSpPr/>
            <p:nvPr/>
          </p:nvSpPr>
          <p:spPr>
            <a:xfrm rot="4656519">
              <a:off x="7623562" y="-274768"/>
              <a:ext cx="812548" cy="853778"/>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9"/>
            <p:cNvSpPr/>
            <p:nvPr/>
          </p:nvSpPr>
          <p:spPr>
            <a:xfrm rot="4656519">
              <a:off x="7659189" y="-240778"/>
              <a:ext cx="741104" cy="784320"/>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 name="Google Shape;1054;p39"/>
            <p:cNvGrpSpPr/>
            <p:nvPr/>
          </p:nvGrpSpPr>
          <p:grpSpPr>
            <a:xfrm rot="4656519">
              <a:off x="7676846" y="-229143"/>
              <a:ext cx="717934" cy="755483"/>
              <a:chOff x="7703473" y="1149191"/>
              <a:chExt cx="2785894" cy="2931600"/>
            </a:xfrm>
          </p:grpSpPr>
          <p:sp>
            <p:nvSpPr>
              <p:cNvPr id="1055" name="Google Shape;1055;p39"/>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9"/>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9"/>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9"/>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9"/>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9"/>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9"/>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9"/>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9"/>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9"/>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9"/>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9"/>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9"/>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39"/>
          <p:cNvGrpSpPr/>
          <p:nvPr/>
        </p:nvGrpSpPr>
        <p:grpSpPr>
          <a:xfrm>
            <a:off x="8533949" y="863866"/>
            <a:ext cx="833820" cy="877419"/>
            <a:chOff x="8533949" y="863866"/>
            <a:chExt cx="833820" cy="877419"/>
          </a:xfrm>
        </p:grpSpPr>
        <p:sp>
          <p:nvSpPr>
            <p:cNvPr id="1069" name="Google Shape;1069;p39"/>
            <p:cNvSpPr/>
            <p:nvPr/>
          </p:nvSpPr>
          <p:spPr>
            <a:xfrm rot="-2292012">
              <a:off x="8711304" y="932830"/>
              <a:ext cx="479110" cy="739490"/>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9"/>
            <p:cNvSpPr/>
            <p:nvPr/>
          </p:nvSpPr>
          <p:spPr>
            <a:xfrm rot="-2292012">
              <a:off x="8708479" y="967620"/>
              <a:ext cx="434157" cy="590233"/>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1" name="Google Shape;1071;p39"/>
            <p:cNvGrpSpPr/>
            <p:nvPr/>
          </p:nvGrpSpPr>
          <p:grpSpPr>
            <a:xfrm rot="-2292012">
              <a:off x="8763905" y="986211"/>
              <a:ext cx="378744" cy="659557"/>
              <a:chOff x="7600153" y="2327795"/>
              <a:chExt cx="1296897" cy="2258458"/>
            </a:xfrm>
          </p:grpSpPr>
          <p:sp>
            <p:nvSpPr>
              <p:cNvPr id="1072" name="Google Shape;1072;p39"/>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9"/>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9"/>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9"/>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9"/>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9"/>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9"/>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9"/>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9"/>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9"/>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9"/>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0BF6DE6A-3924-464D-9949-16549003DCF7}"/>
              </a:ext>
            </a:extLst>
          </p:cNvPr>
          <p:cNvSpPr txBox="1"/>
          <p:nvPr/>
        </p:nvSpPr>
        <p:spPr>
          <a:xfrm>
            <a:off x="788872" y="2661031"/>
            <a:ext cx="2413000" cy="1305165"/>
          </a:xfrm>
          <a:prstGeom prst="rect">
            <a:avLst/>
          </a:prstGeom>
          <a:noFill/>
        </p:spPr>
        <p:txBody>
          <a:bodyPr wrap="square" rtlCol="0">
            <a:spAutoFit/>
          </a:bodyPr>
          <a:lstStyle/>
          <a:p>
            <a:pPr algn="ctr">
              <a:lnSpc>
                <a:spcPct val="150000"/>
              </a:lnSpc>
            </a:pPr>
            <a:r>
              <a:rPr lang="en-US" sz="2800" b="1" dirty="0">
                <a:solidFill>
                  <a:schemeClr val="accent5">
                    <a:lumMod val="25000"/>
                  </a:schemeClr>
                </a:solidFill>
              </a:rPr>
              <a:t>THẢO LUẬN NHÓM </a:t>
            </a:r>
          </a:p>
        </p:txBody>
      </p:sp>
      <p:pic>
        <p:nvPicPr>
          <p:cNvPr id="125" name="Picture 124" descr="A picture containing text&#10;&#10;Description automatically generated">
            <a:extLst>
              <a:ext uri="{FF2B5EF4-FFF2-40B4-BE49-F238E27FC236}">
                <a16:creationId xmlns:a16="http://schemas.microsoft.com/office/drawing/2014/main" id="{2DC02339-F5D8-48A6-8317-044A5D3FECB5}"/>
              </a:ext>
            </a:extLst>
          </p:cNvPr>
          <p:cNvPicPr>
            <a:picLocks noChangeAspect="1"/>
          </p:cNvPicPr>
          <p:nvPr/>
        </p:nvPicPr>
        <p:blipFill>
          <a:blip r:embed="rId5"/>
          <a:stretch>
            <a:fillRect/>
          </a:stretch>
        </p:blipFill>
        <p:spPr>
          <a:xfrm>
            <a:off x="35157" y="151843"/>
            <a:ext cx="3646265" cy="2813206"/>
          </a:xfrm>
          <a:prstGeom prst="rect">
            <a:avLst/>
          </a:prstGeom>
        </p:spPr>
      </p:pic>
      <p:pic>
        <p:nvPicPr>
          <p:cNvPr id="129" name="Picture 9">
            <a:extLst>
              <a:ext uri="{FF2B5EF4-FFF2-40B4-BE49-F238E27FC236}">
                <a16:creationId xmlns:a16="http://schemas.microsoft.com/office/drawing/2014/main" id="{836D9D4C-54DC-48BF-B442-7B90A8923F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61887" y="178799"/>
            <a:ext cx="1493509" cy="1327357"/>
          </a:xfrm>
          <a:prstGeom prst="rect">
            <a:avLst/>
          </a:prstGeom>
        </p:spPr>
      </p:pic>
      <p:sp>
        <p:nvSpPr>
          <p:cNvPr id="131" name="TextBox 130">
            <a:extLst>
              <a:ext uri="{FF2B5EF4-FFF2-40B4-BE49-F238E27FC236}">
                <a16:creationId xmlns:a16="http://schemas.microsoft.com/office/drawing/2014/main" id="{3B998BA9-6AAF-4C29-9C33-9A8662D885C6}"/>
              </a:ext>
            </a:extLst>
          </p:cNvPr>
          <p:cNvSpPr txBox="1"/>
          <p:nvPr/>
        </p:nvSpPr>
        <p:spPr>
          <a:xfrm>
            <a:off x="4080989" y="1248155"/>
            <a:ext cx="4340225"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Các em biết những cảnh quan thiên nhiên nào của đất nước ta? (tên, địa điểm)</a:t>
            </a:r>
          </a:p>
          <a:p>
            <a:pPr marL="342900" indent="-342900" algn="just">
              <a:lnSpc>
                <a:spcPct val="150000"/>
              </a:lnSpc>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Trong số những cảnh quan đó, em đã từng đến thăm nơi nào?</a:t>
            </a:r>
          </a:p>
          <a:p>
            <a:pPr marL="342900" indent="-342900" algn="just">
              <a:lnSpc>
                <a:spcPct val="150000"/>
              </a:lnSpc>
              <a:buFont typeface="Arial" panose="020B0604020202020204" pitchFamily="34" charset="0"/>
              <a:buChar char="•"/>
            </a:pPr>
            <a:r>
              <a:rPr lang="en-US" sz="2000" dirty="0">
                <a:effectLst/>
                <a:latin typeface="+mj-lt"/>
                <a:ea typeface="Calibri" panose="020F0502020204030204" pitchFamily="34" charset="0"/>
                <a:cs typeface="Times New Roman" panose="02020603050405020304" pitchFamily="18" charset="0"/>
              </a:rPr>
              <a:t>Ấn tượng sâu sắc nhất của em về cảnh quan đó là gì?</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circle(in)">
                                      <p:cBhvr>
                                        <p:cTn id="7" dur="500"/>
                                        <p:tgtEl>
                                          <p:spTgt spid="1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6"/>
                                        </p:tgtEl>
                                        <p:attrNameLst>
                                          <p:attrName>style.visibility</p:attrName>
                                        </p:attrNameLst>
                                      </p:cBhvr>
                                      <p:to>
                                        <p:strVal val="visible"/>
                                      </p:to>
                                    </p:set>
                                    <p:anim calcmode="lin" valueType="num">
                                      <p:cBhvr>
                                        <p:cTn id="15" dur="500" fill="hold"/>
                                        <p:tgtEl>
                                          <p:spTgt spid="126"/>
                                        </p:tgtEl>
                                        <p:attrNameLst>
                                          <p:attrName>ppt_w</p:attrName>
                                        </p:attrNameLst>
                                      </p:cBhvr>
                                      <p:tavLst>
                                        <p:tav tm="0">
                                          <p:val>
                                            <p:fltVal val="0"/>
                                          </p:val>
                                        </p:tav>
                                        <p:tav tm="100000">
                                          <p:val>
                                            <p:strVal val="#ppt_w"/>
                                          </p:val>
                                        </p:tav>
                                      </p:tavLst>
                                    </p:anim>
                                    <p:anim calcmode="lin" valueType="num">
                                      <p:cBhvr>
                                        <p:cTn id="16" dur="500" fill="hold"/>
                                        <p:tgtEl>
                                          <p:spTgt spid="126"/>
                                        </p:tgtEl>
                                        <p:attrNameLst>
                                          <p:attrName>ppt_h</p:attrName>
                                        </p:attrNameLst>
                                      </p:cBhvr>
                                      <p:tavLst>
                                        <p:tav tm="0">
                                          <p:val>
                                            <p:fltVal val="0"/>
                                          </p:val>
                                        </p:tav>
                                        <p:tav tm="100000">
                                          <p:val>
                                            <p:strVal val="#ppt_h"/>
                                          </p:val>
                                        </p:tav>
                                      </p:tavLst>
                                    </p:anim>
                                    <p:animEffect transition="in" filter="fade">
                                      <p:cBhvr>
                                        <p:cTn id="17" dur="500"/>
                                        <p:tgtEl>
                                          <p:spTgt spid="126"/>
                                        </p:tgtEl>
                                      </p:cBhvr>
                                    </p:animEffect>
                                  </p:childTnLst>
                                </p:cTn>
                              </p:par>
                              <p:par>
                                <p:cTn id="18" presetID="53" presetClass="entr" presetSubtype="16" fill="hold" nodeType="withEffect">
                                  <p:stCondLst>
                                    <p:cond delay="0"/>
                                  </p:stCondLst>
                                  <p:childTnLst>
                                    <p:set>
                                      <p:cBhvr>
                                        <p:cTn id="19" dur="1" fill="hold">
                                          <p:stCondLst>
                                            <p:cond delay="0"/>
                                          </p:stCondLst>
                                        </p:cTn>
                                        <p:tgtEl>
                                          <p:spTgt spid="129"/>
                                        </p:tgtEl>
                                        <p:attrNameLst>
                                          <p:attrName>style.visibility</p:attrName>
                                        </p:attrNameLst>
                                      </p:cBhvr>
                                      <p:to>
                                        <p:strVal val="visible"/>
                                      </p:to>
                                    </p:set>
                                    <p:anim calcmode="lin" valueType="num">
                                      <p:cBhvr>
                                        <p:cTn id="20" dur="500" fill="hold"/>
                                        <p:tgtEl>
                                          <p:spTgt spid="129"/>
                                        </p:tgtEl>
                                        <p:attrNameLst>
                                          <p:attrName>ppt_w</p:attrName>
                                        </p:attrNameLst>
                                      </p:cBhvr>
                                      <p:tavLst>
                                        <p:tav tm="0">
                                          <p:val>
                                            <p:fltVal val="0"/>
                                          </p:val>
                                        </p:tav>
                                        <p:tav tm="100000">
                                          <p:val>
                                            <p:strVal val="#ppt_w"/>
                                          </p:val>
                                        </p:tav>
                                      </p:tavLst>
                                    </p:anim>
                                    <p:anim calcmode="lin" valueType="num">
                                      <p:cBhvr>
                                        <p:cTn id="21" dur="500" fill="hold"/>
                                        <p:tgtEl>
                                          <p:spTgt spid="129"/>
                                        </p:tgtEl>
                                        <p:attrNameLst>
                                          <p:attrName>ppt_h</p:attrName>
                                        </p:attrNameLst>
                                      </p:cBhvr>
                                      <p:tavLst>
                                        <p:tav tm="0">
                                          <p:val>
                                            <p:fltVal val="0"/>
                                          </p:val>
                                        </p:tav>
                                        <p:tav tm="100000">
                                          <p:val>
                                            <p:strVal val="#ppt_h"/>
                                          </p:val>
                                        </p:tav>
                                      </p:tavLst>
                                    </p:anim>
                                    <p:animEffect transition="in" filter="fade">
                                      <p:cBhvr>
                                        <p:cTn id="22" dur="500"/>
                                        <p:tgtEl>
                                          <p:spTgt spid="1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1">
                                            <p:txEl>
                                              <p:pRg st="0" end="0"/>
                                            </p:txEl>
                                          </p:spTgt>
                                        </p:tgtEl>
                                        <p:attrNameLst>
                                          <p:attrName>style.visibility</p:attrName>
                                        </p:attrNameLst>
                                      </p:cBhvr>
                                      <p:to>
                                        <p:strVal val="visible"/>
                                      </p:to>
                                    </p:set>
                                    <p:animEffect transition="in" filter="wipe(left)">
                                      <p:cBhvr>
                                        <p:cTn id="27" dur="500"/>
                                        <p:tgtEl>
                                          <p:spTgt spid="13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1">
                                            <p:txEl>
                                              <p:pRg st="1" end="1"/>
                                            </p:txEl>
                                          </p:spTgt>
                                        </p:tgtEl>
                                        <p:attrNameLst>
                                          <p:attrName>style.visibility</p:attrName>
                                        </p:attrNameLst>
                                      </p:cBhvr>
                                      <p:to>
                                        <p:strVal val="visible"/>
                                      </p:to>
                                    </p:set>
                                    <p:animEffect transition="in" filter="wipe(left)">
                                      <p:cBhvr>
                                        <p:cTn id="32" dur="500"/>
                                        <p:tgtEl>
                                          <p:spTgt spid="13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1">
                                            <p:txEl>
                                              <p:pRg st="2" end="2"/>
                                            </p:txEl>
                                          </p:spTgt>
                                        </p:tgtEl>
                                        <p:attrNameLst>
                                          <p:attrName>style.visibility</p:attrName>
                                        </p:attrNameLst>
                                      </p:cBhvr>
                                      <p:to>
                                        <p:strVal val="visible"/>
                                      </p:to>
                                    </p:set>
                                    <p:animEffect transition="in" filter="wipe(left)">
                                      <p:cBhvr>
                                        <p:cTn id="37" dur="500"/>
                                        <p:tgtEl>
                                          <p:spTgt spid="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8"/>
        <p:cNvGrpSpPr/>
        <p:nvPr/>
      </p:nvGrpSpPr>
      <p:grpSpPr>
        <a:xfrm>
          <a:off x="0" y="0"/>
          <a:ext cx="0" cy="0"/>
          <a:chOff x="0" y="0"/>
          <a:chExt cx="0" cy="0"/>
        </a:xfrm>
      </p:grpSpPr>
      <p:grpSp>
        <p:nvGrpSpPr>
          <p:cNvPr id="2429" name="Google Shape;2429;p52"/>
          <p:cNvGrpSpPr/>
          <p:nvPr/>
        </p:nvGrpSpPr>
        <p:grpSpPr>
          <a:xfrm>
            <a:off x="-79481" y="3838684"/>
            <a:ext cx="1352602" cy="1351182"/>
            <a:chOff x="-79481" y="3838684"/>
            <a:chExt cx="1352602" cy="1351182"/>
          </a:xfrm>
        </p:grpSpPr>
        <p:sp>
          <p:nvSpPr>
            <p:cNvPr id="2430" name="Google Shape;2430;p52"/>
            <p:cNvSpPr/>
            <p:nvPr/>
          </p:nvSpPr>
          <p:spPr>
            <a:xfrm>
              <a:off x="-79481" y="3838684"/>
              <a:ext cx="1352602" cy="1351182"/>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52"/>
            <p:cNvSpPr/>
            <p:nvPr/>
          </p:nvSpPr>
          <p:spPr>
            <a:xfrm>
              <a:off x="-17697" y="3900798"/>
              <a:ext cx="1241572" cy="1227049"/>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32" name="Google Shape;2432;p52"/>
            <p:cNvGrpSpPr/>
            <p:nvPr/>
          </p:nvGrpSpPr>
          <p:grpSpPr>
            <a:xfrm>
              <a:off x="69821" y="4064340"/>
              <a:ext cx="963792" cy="1032383"/>
              <a:chOff x="7794157" y="1937393"/>
              <a:chExt cx="1899846" cy="2035054"/>
            </a:xfrm>
          </p:grpSpPr>
          <p:sp>
            <p:nvSpPr>
              <p:cNvPr id="2433" name="Google Shape;2433;p52"/>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52"/>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52"/>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52"/>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37" name="Google Shape;2437;p52"/>
          <p:cNvGrpSpPr/>
          <p:nvPr/>
        </p:nvGrpSpPr>
        <p:grpSpPr>
          <a:xfrm>
            <a:off x="3593302" y="3900835"/>
            <a:ext cx="1761770" cy="1737220"/>
            <a:chOff x="3593302" y="3900835"/>
            <a:chExt cx="1761770" cy="1737220"/>
          </a:xfrm>
        </p:grpSpPr>
        <p:sp>
          <p:nvSpPr>
            <p:cNvPr id="2438" name="Google Shape;2438;p52"/>
            <p:cNvSpPr/>
            <p:nvPr/>
          </p:nvSpPr>
          <p:spPr>
            <a:xfrm rot="-9677511">
              <a:off x="3774478" y="4089331"/>
              <a:ext cx="1399419" cy="1360227"/>
            </a:xfrm>
            <a:custGeom>
              <a:avLst/>
              <a:gdLst/>
              <a:ahLst/>
              <a:cxnLst/>
              <a:rect l="l" t="t" r="r" b="b"/>
              <a:pathLst>
                <a:path w="31065" h="30195" extrusionOk="0">
                  <a:moveTo>
                    <a:pt x="17921" y="0"/>
                  </a:moveTo>
                  <a:cubicBezTo>
                    <a:pt x="16946" y="0"/>
                    <a:pt x="16142" y="571"/>
                    <a:pt x="15751" y="913"/>
                  </a:cubicBezTo>
                  <a:cubicBezTo>
                    <a:pt x="15122" y="1459"/>
                    <a:pt x="14600" y="2114"/>
                    <a:pt x="14198" y="2858"/>
                  </a:cubicBezTo>
                  <a:cubicBezTo>
                    <a:pt x="14031" y="3167"/>
                    <a:pt x="13888" y="3488"/>
                    <a:pt x="13770" y="3814"/>
                  </a:cubicBezTo>
                  <a:cubicBezTo>
                    <a:pt x="13277" y="3892"/>
                    <a:pt x="12806" y="4127"/>
                    <a:pt x="12466" y="4476"/>
                  </a:cubicBezTo>
                  <a:cubicBezTo>
                    <a:pt x="11845" y="5112"/>
                    <a:pt x="11678" y="5931"/>
                    <a:pt x="11596" y="6645"/>
                  </a:cubicBezTo>
                  <a:cubicBezTo>
                    <a:pt x="11510" y="7391"/>
                    <a:pt x="11468" y="8145"/>
                    <a:pt x="11468" y="8898"/>
                  </a:cubicBezTo>
                  <a:cubicBezTo>
                    <a:pt x="10605" y="8288"/>
                    <a:pt x="9733" y="7703"/>
                    <a:pt x="8867" y="7151"/>
                  </a:cubicBezTo>
                  <a:cubicBezTo>
                    <a:pt x="8865" y="7150"/>
                    <a:pt x="8863" y="7150"/>
                    <a:pt x="8862" y="7149"/>
                  </a:cubicBezTo>
                  <a:cubicBezTo>
                    <a:pt x="8631" y="7003"/>
                    <a:pt x="8364" y="6925"/>
                    <a:pt x="8090" y="6925"/>
                  </a:cubicBezTo>
                  <a:cubicBezTo>
                    <a:pt x="7618" y="6925"/>
                    <a:pt x="7175" y="7156"/>
                    <a:pt x="6907" y="7544"/>
                  </a:cubicBezTo>
                  <a:cubicBezTo>
                    <a:pt x="6452" y="8197"/>
                    <a:pt x="6614" y="9098"/>
                    <a:pt x="7266" y="9553"/>
                  </a:cubicBezTo>
                  <a:lnTo>
                    <a:pt x="7270" y="9555"/>
                  </a:lnTo>
                  <a:cubicBezTo>
                    <a:pt x="7857" y="9962"/>
                    <a:pt x="8445" y="10378"/>
                    <a:pt x="9029" y="10803"/>
                  </a:cubicBezTo>
                  <a:cubicBezTo>
                    <a:pt x="8850" y="10820"/>
                    <a:pt x="8666" y="10842"/>
                    <a:pt x="8480" y="10873"/>
                  </a:cubicBezTo>
                  <a:cubicBezTo>
                    <a:pt x="6934" y="11130"/>
                    <a:pt x="5180" y="11420"/>
                    <a:pt x="3659" y="12430"/>
                  </a:cubicBezTo>
                  <a:cubicBezTo>
                    <a:pt x="3073" y="12820"/>
                    <a:pt x="2402" y="13558"/>
                    <a:pt x="2281" y="14467"/>
                  </a:cubicBezTo>
                  <a:cubicBezTo>
                    <a:pt x="2269" y="14561"/>
                    <a:pt x="2262" y="14655"/>
                    <a:pt x="2262" y="14748"/>
                  </a:cubicBezTo>
                  <a:cubicBezTo>
                    <a:pt x="1683" y="15292"/>
                    <a:pt x="1161" y="15896"/>
                    <a:pt x="707" y="16547"/>
                  </a:cubicBezTo>
                  <a:cubicBezTo>
                    <a:pt x="398" y="16990"/>
                    <a:pt x="41" y="17593"/>
                    <a:pt x="19" y="18340"/>
                  </a:cubicBezTo>
                  <a:cubicBezTo>
                    <a:pt x="1" y="18981"/>
                    <a:pt x="249" y="19600"/>
                    <a:pt x="717" y="20083"/>
                  </a:cubicBezTo>
                  <a:cubicBezTo>
                    <a:pt x="938" y="20310"/>
                    <a:pt x="1196" y="20493"/>
                    <a:pt x="1477" y="20626"/>
                  </a:cubicBezTo>
                  <a:cubicBezTo>
                    <a:pt x="1557" y="20817"/>
                    <a:pt x="1667" y="20997"/>
                    <a:pt x="1800" y="21156"/>
                  </a:cubicBezTo>
                  <a:cubicBezTo>
                    <a:pt x="2015" y="21416"/>
                    <a:pt x="2290" y="21620"/>
                    <a:pt x="2592" y="21746"/>
                  </a:cubicBezTo>
                  <a:cubicBezTo>
                    <a:pt x="2887" y="21869"/>
                    <a:pt x="3212" y="21932"/>
                    <a:pt x="3556" y="21932"/>
                  </a:cubicBezTo>
                  <a:cubicBezTo>
                    <a:pt x="3973" y="21932"/>
                    <a:pt x="4349" y="21842"/>
                    <a:pt x="4669" y="21758"/>
                  </a:cubicBezTo>
                  <a:cubicBezTo>
                    <a:pt x="6010" y="21403"/>
                    <a:pt x="7372" y="20896"/>
                    <a:pt x="8708" y="20374"/>
                  </a:cubicBezTo>
                  <a:lnTo>
                    <a:pt x="8708" y="20374"/>
                  </a:lnTo>
                  <a:cubicBezTo>
                    <a:pt x="8664" y="21082"/>
                    <a:pt x="8680" y="21796"/>
                    <a:pt x="8755" y="22510"/>
                  </a:cubicBezTo>
                  <a:cubicBezTo>
                    <a:pt x="8916" y="24047"/>
                    <a:pt x="9343" y="25513"/>
                    <a:pt x="10022" y="26868"/>
                  </a:cubicBezTo>
                  <a:cubicBezTo>
                    <a:pt x="10254" y="27331"/>
                    <a:pt x="10573" y="27849"/>
                    <a:pt x="11174" y="28167"/>
                  </a:cubicBezTo>
                  <a:cubicBezTo>
                    <a:pt x="11419" y="28297"/>
                    <a:pt x="11693" y="28374"/>
                    <a:pt x="11974" y="28392"/>
                  </a:cubicBezTo>
                  <a:cubicBezTo>
                    <a:pt x="12081" y="28547"/>
                    <a:pt x="12196" y="28698"/>
                    <a:pt x="12319" y="28842"/>
                  </a:cubicBezTo>
                  <a:cubicBezTo>
                    <a:pt x="12726" y="29320"/>
                    <a:pt x="13205" y="29716"/>
                    <a:pt x="13744" y="30023"/>
                  </a:cubicBezTo>
                  <a:cubicBezTo>
                    <a:pt x="13941" y="30134"/>
                    <a:pt x="14165" y="30194"/>
                    <a:pt x="14392" y="30194"/>
                  </a:cubicBezTo>
                  <a:cubicBezTo>
                    <a:pt x="14616" y="30194"/>
                    <a:pt x="14837" y="30136"/>
                    <a:pt x="15031" y="30029"/>
                  </a:cubicBezTo>
                  <a:cubicBezTo>
                    <a:pt x="15668" y="29674"/>
                    <a:pt x="15969" y="29096"/>
                    <a:pt x="16167" y="28712"/>
                  </a:cubicBezTo>
                  <a:cubicBezTo>
                    <a:pt x="16186" y="28677"/>
                    <a:pt x="16203" y="28644"/>
                    <a:pt x="16220" y="28612"/>
                  </a:cubicBezTo>
                  <a:lnTo>
                    <a:pt x="16252" y="28612"/>
                  </a:lnTo>
                  <a:cubicBezTo>
                    <a:pt x="16462" y="28612"/>
                    <a:pt x="16666" y="28570"/>
                    <a:pt x="16855" y="28490"/>
                  </a:cubicBezTo>
                  <a:cubicBezTo>
                    <a:pt x="17142" y="28366"/>
                    <a:pt x="17380" y="28156"/>
                    <a:pt x="17547" y="27882"/>
                  </a:cubicBezTo>
                  <a:cubicBezTo>
                    <a:pt x="17672" y="27678"/>
                    <a:pt x="17727" y="27488"/>
                    <a:pt x="17749" y="27406"/>
                  </a:cubicBezTo>
                  <a:cubicBezTo>
                    <a:pt x="17826" y="27137"/>
                    <a:pt x="17912" y="26853"/>
                    <a:pt x="18004" y="26553"/>
                  </a:cubicBezTo>
                  <a:cubicBezTo>
                    <a:pt x="18268" y="25685"/>
                    <a:pt x="18561" y="24725"/>
                    <a:pt x="18724" y="23759"/>
                  </a:cubicBezTo>
                  <a:cubicBezTo>
                    <a:pt x="19377" y="24289"/>
                    <a:pt x="20057" y="24789"/>
                    <a:pt x="20753" y="25252"/>
                  </a:cubicBezTo>
                  <a:cubicBezTo>
                    <a:pt x="20970" y="25397"/>
                    <a:pt x="21220" y="25472"/>
                    <a:pt x="21481" y="25472"/>
                  </a:cubicBezTo>
                  <a:cubicBezTo>
                    <a:pt x="21674" y="25472"/>
                    <a:pt x="21869" y="25429"/>
                    <a:pt x="22043" y="25346"/>
                  </a:cubicBezTo>
                  <a:cubicBezTo>
                    <a:pt x="22274" y="25236"/>
                    <a:pt x="22465" y="25061"/>
                    <a:pt x="22596" y="24848"/>
                  </a:cubicBezTo>
                  <a:cubicBezTo>
                    <a:pt x="23430" y="25284"/>
                    <a:pt x="24295" y="25667"/>
                    <a:pt x="25174" y="25992"/>
                  </a:cubicBezTo>
                  <a:cubicBezTo>
                    <a:pt x="25441" y="26091"/>
                    <a:pt x="25798" y="26203"/>
                    <a:pt x="26198" y="26203"/>
                  </a:cubicBezTo>
                  <a:cubicBezTo>
                    <a:pt x="26549" y="26203"/>
                    <a:pt x="26874" y="26119"/>
                    <a:pt x="27165" y="25954"/>
                  </a:cubicBezTo>
                  <a:cubicBezTo>
                    <a:pt x="27747" y="25624"/>
                    <a:pt x="28102" y="25020"/>
                    <a:pt x="28139" y="24299"/>
                  </a:cubicBezTo>
                  <a:cubicBezTo>
                    <a:pt x="28163" y="23807"/>
                    <a:pt x="28040" y="23345"/>
                    <a:pt x="27932" y="23045"/>
                  </a:cubicBezTo>
                  <a:cubicBezTo>
                    <a:pt x="27663" y="22295"/>
                    <a:pt x="27328" y="21566"/>
                    <a:pt x="26933" y="20873"/>
                  </a:cubicBezTo>
                  <a:cubicBezTo>
                    <a:pt x="26984" y="20810"/>
                    <a:pt x="27031" y="20744"/>
                    <a:pt x="27076" y="20677"/>
                  </a:cubicBezTo>
                  <a:cubicBezTo>
                    <a:pt x="27365" y="20246"/>
                    <a:pt x="27373" y="19684"/>
                    <a:pt x="27095" y="19245"/>
                  </a:cubicBezTo>
                  <a:cubicBezTo>
                    <a:pt x="26572" y="18419"/>
                    <a:pt x="25975" y="17641"/>
                    <a:pt x="25307" y="16920"/>
                  </a:cubicBezTo>
                  <a:cubicBezTo>
                    <a:pt x="26004" y="16890"/>
                    <a:pt x="26692" y="16817"/>
                    <a:pt x="27360" y="16706"/>
                  </a:cubicBezTo>
                  <a:cubicBezTo>
                    <a:pt x="27674" y="16653"/>
                    <a:pt x="28325" y="16544"/>
                    <a:pt x="28833" y="16025"/>
                  </a:cubicBezTo>
                  <a:cubicBezTo>
                    <a:pt x="29076" y="15776"/>
                    <a:pt x="29244" y="15458"/>
                    <a:pt x="29317" y="15117"/>
                  </a:cubicBezTo>
                  <a:cubicBezTo>
                    <a:pt x="29587" y="14968"/>
                    <a:pt x="29857" y="14814"/>
                    <a:pt x="30121" y="14658"/>
                  </a:cubicBezTo>
                  <a:cubicBezTo>
                    <a:pt x="30208" y="14605"/>
                    <a:pt x="30413" y="14484"/>
                    <a:pt x="30604" y="14279"/>
                  </a:cubicBezTo>
                  <a:cubicBezTo>
                    <a:pt x="30864" y="14000"/>
                    <a:pt x="31015" y="13660"/>
                    <a:pt x="31040" y="13293"/>
                  </a:cubicBezTo>
                  <a:cubicBezTo>
                    <a:pt x="31064" y="12985"/>
                    <a:pt x="30998" y="12689"/>
                    <a:pt x="30847" y="12410"/>
                  </a:cubicBezTo>
                  <a:cubicBezTo>
                    <a:pt x="30734" y="12201"/>
                    <a:pt x="30603" y="12058"/>
                    <a:pt x="30540" y="11990"/>
                  </a:cubicBezTo>
                  <a:cubicBezTo>
                    <a:pt x="30311" y="11740"/>
                    <a:pt x="30068" y="11503"/>
                    <a:pt x="29814" y="11281"/>
                  </a:cubicBezTo>
                  <a:cubicBezTo>
                    <a:pt x="29851" y="11066"/>
                    <a:pt x="29856" y="10844"/>
                    <a:pt x="29827" y="10623"/>
                  </a:cubicBezTo>
                  <a:cubicBezTo>
                    <a:pt x="29780" y="10247"/>
                    <a:pt x="29638" y="9896"/>
                    <a:pt x="29418" y="9606"/>
                  </a:cubicBezTo>
                  <a:cubicBezTo>
                    <a:pt x="28795" y="8778"/>
                    <a:pt x="27805" y="8571"/>
                    <a:pt x="27330" y="8472"/>
                  </a:cubicBezTo>
                  <a:cubicBezTo>
                    <a:pt x="25678" y="8127"/>
                    <a:pt x="24066" y="7952"/>
                    <a:pt x="22542" y="7952"/>
                  </a:cubicBezTo>
                  <a:cubicBezTo>
                    <a:pt x="22212" y="7952"/>
                    <a:pt x="21884" y="7961"/>
                    <a:pt x="21559" y="7978"/>
                  </a:cubicBezTo>
                  <a:cubicBezTo>
                    <a:pt x="21744" y="6639"/>
                    <a:pt x="21746" y="5301"/>
                    <a:pt x="21748" y="4003"/>
                  </a:cubicBezTo>
                  <a:cubicBezTo>
                    <a:pt x="21748" y="3849"/>
                    <a:pt x="21748" y="3692"/>
                    <a:pt x="21749" y="3537"/>
                  </a:cubicBezTo>
                  <a:cubicBezTo>
                    <a:pt x="21750" y="3279"/>
                    <a:pt x="21742" y="2970"/>
                    <a:pt x="21675" y="2646"/>
                  </a:cubicBezTo>
                  <a:cubicBezTo>
                    <a:pt x="21581" y="2182"/>
                    <a:pt x="21385" y="1788"/>
                    <a:pt x="21093" y="1473"/>
                  </a:cubicBezTo>
                  <a:cubicBezTo>
                    <a:pt x="20746" y="1099"/>
                    <a:pt x="20251" y="875"/>
                    <a:pt x="19723" y="851"/>
                  </a:cubicBezTo>
                  <a:cubicBezTo>
                    <a:pt x="19538" y="629"/>
                    <a:pt x="19325" y="449"/>
                    <a:pt x="19088" y="311"/>
                  </a:cubicBezTo>
                  <a:cubicBezTo>
                    <a:pt x="18734" y="105"/>
                    <a:pt x="18342" y="0"/>
                    <a:pt x="17921"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52"/>
            <p:cNvSpPr/>
            <p:nvPr/>
          </p:nvSpPr>
          <p:spPr>
            <a:xfrm rot="-9677511">
              <a:off x="3834210" y="4148673"/>
              <a:ext cx="1280537" cy="1241931"/>
            </a:xfrm>
            <a:custGeom>
              <a:avLst/>
              <a:gdLst/>
              <a:ahLst/>
              <a:cxnLst/>
              <a:rect l="l" t="t" r="r" b="b"/>
              <a:pathLst>
                <a:path w="28426" h="27569" extrusionOk="0">
                  <a:moveTo>
                    <a:pt x="16607" y="0"/>
                  </a:moveTo>
                  <a:cubicBezTo>
                    <a:pt x="16148" y="0"/>
                    <a:pt x="15663" y="273"/>
                    <a:pt x="15300" y="591"/>
                  </a:cubicBezTo>
                  <a:cubicBezTo>
                    <a:pt x="14277" y="1479"/>
                    <a:pt x="13593" y="2748"/>
                    <a:pt x="13410" y="4089"/>
                  </a:cubicBezTo>
                  <a:cubicBezTo>
                    <a:pt x="13281" y="3881"/>
                    <a:pt x="13050" y="3787"/>
                    <a:pt x="12807" y="3787"/>
                  </a:cubicBezTo>
                  <a:cubicBezTo>
                    <a:pt x="12548" y="3787"/>
                    <a:pt x="12275" y="3893"/>
                    <a:pt x="12093" y="4080"/>
                  </a:cubicBezTo>
                  <a:cubicBezTo>
                    <a:pt x="11740" y="4442"/>
                    <a:pt x="11646" y="4978"/>
                    <a:pt x="11588" y="5481"/>
                  </a:cubicBezTo>
                  <a:cubicBezTo>
                    <a:pt x="11390" y="7204"/>
                    <a:pt x="11438" y="8955"/>
                    <a:pt x="11726" y="10665"/>
                  </a:cubicBezTo>
                  <a:cubicBezTo>
                    <a:pt x="11224" y="10749"/>
                    <a:pt x="10697" y="10767"/>
                    <a:pt x="10163" y="10767"/>
                  </a:cubicBezTo>
                  <a:cubicBezTo>
                    <a:pt x="9761" y="10767"/>
                    <a:pt x="9355" y="10756"/>
                    <a:pt x="8952" y="10756"/>
                  </a:cubicBezTo>
                  <a:cubicBezTo>
                    <a:pt x="8417" y="10756"/>
                    <a:pt x="7888" y="10774"/>
                    <a:pt x="7382" y="10859"/>
                  </a:cubicBezTo>
                  <a:cubicBezTo>
                    <a:pt x="5884" y="11105"/>
                    <a:pt x="4337" y="11373"/>
                    <a:pt x="3072" y="12212"/>
                  </a:cubicBezTo>
                  <a:cubicBezTo>
                    <a:pt x="2506" y="12587"/>
                    <a:pt x="1984" y="13376"/>
                    <a:pt x="2432" y="13888"/>
                  </a:cubicBezTo>
                  <a:cubicBezTo>
                    <a:pt x="1683" y="14488"/>
                    <a:pt x="1019" y="15199"/>
                    <a:pt x="471" y="15986"/>
                  </a:cubicBezTo>
                  <a:cubicBezTo>
                    <a:pt x="245" y="16312"/>
                    <a:pt x="31" y="16671"/>
                    <a:pt x="19" y="17067"/>
                  </a:cubicBezTo>
                  <a:cubicBezTo>
                    <a:pt x="1" y="17688"/>
                    <a:pt x="592" y="18235"/>
                    <a:pt x="1199" y="18235"/>
                  </a:cubicBezTo>
                  <a:cubicBezTo>
                    <a:pt x="1280" y="18235"/>
                    <a:pt x="1360" y="18226"/>
                    <a:pt x="1440" y="18206"/>
                  </a:cubicBezTo>
                  <a:lnTo>
                    <a:pt x="1440" y="18206"/>
                  </a:lnTo>
                  <a:cubicBezTo>
                    <a:pt x="1156" y="18515"/>
                    <a:pt x="1400" y="19062"/>
                    <a:pt x="1786" y="19223"/>
                  </a:cubicBezTo>
                  <a:cubicBezTo>
                    <a:pt x="1933" y="19284"/>
                    <a:pt x="2087" y="19308"/>
                    <a:pt x="2244" y="19308"/>
                  </a:cubicBezTo>
                  <a:cubicBezTo>
                    <a:pt x="2503" y="19308"/>
                    <a:pt x="2770" y="19244"/>
                    <a:pt x="3022" y="19177"/>
                  </a:cubicBezTo>
                  <a:cubicBezTo>
                    <a:pt x="5007" y="18653"/>
                    <a:pt x="7130" y="17739"/>
                    <a:pt x="9047" y="17004"/>
                  </a:cubicBezTo>
                  <a:lnTo>
                    <a:pt x="9047" y="17004"/>
                  </a:lnTo>
                  <a:cubicBezTo>
                    <a:pt x="8359" y="19644"/>
                    <a:pt x="8663" y="22529"/>
                    <a:pt x="9884" y="24967"/>
                  </a:cubicBezTo>
                  <a:cubicBezTo>
                    <a:pt x="10028" y="25252"/>
                    <a:pt x="10198" y="25546"/>
                    <a:pt x="10480" y="25695"/>
                  </a:cubicBezTo>
                  <a:cubicBezTo>
                    <a:pt x="10574" y="25746"/>
                    <a:pt x="10684" y="25771"/>
                    <a:pt x="10794" y="25771"/>
                  </a:cubicBezTo>
                  <a:cubicBezTo>
                    <a:pt x="11009" y="25771"/>
                    <a:pt x="11219" y="25673"/>
                    <a:pt x="11296" y="25476"/>
                  </a:cubicBezTo>
                  <a:cubicBezTo>
                    <a:pt x="11625" y="26352"/>
                    <a:pt x="12268" y="27106"/>
                    <a:pt x="13081" y="27568"/>
                  </a:cubicBezTo>
                  <a:cubicBezTo>
                    <a:pt x="13438" y="27370"/>
                    <a:pt x="13599" y="26953"/>
                    <a:pt x="13797" y="26594"/>
                  </a:cubicBezTo>
                  <a:cubicBezTo>
                    <a:pt x="13977" y="26268"/>
                    <a:pt x="14283" y="25941"/>
                    <a:pt x="14639" y="25941"/>
                  </a:cubicBezTo>
                  <a:cubicBezTo>
                    <a:pt x="14674" y="25941"/>
                    <a:pt x="14710" y="25944"/>
                    <a:pt x="14746" y="25951"/>
                  </a:cubicBezTo>
                  <a:cubicBezTo>
                    <a:pt x="14811" y="25963"/>
                    <a:pt x="14878" y="25986"/>
                    <a:pt x="14942" y="25986"/>
                  </a:cubicBezTo>
                  <a:cubicBezTo>
                    <a:pt x="14970" y="25986"/>
                    <a:pt x="14996" y="25982"/>
                    <a:pt x="15022" y="25971"/>
                  </a:cubicBezTo>
                  <a:cubicBezTo>
                    <a:pt x="15112" y="25931"/>
                    <a:pt x="15149" y="25827"/>
                    <a:pt x="15176" y="25732"/>
                  </a:cubicBezTo>
                  <a:cubicBezTo>
                    <a:pt x="15797" y="23542"/>
                    <a:pt x="17014" y="20530"/>
                    <a:pt x="15492" y="18836"/>
                  </a:cubicBezTo>
                  <a:cubicBezTo>
                    <a:pt x="15462" y="18803"/>
                    <a:pt x="15432" y="18770"/>
                    <a:pt x="15402" y="18736"/>
                  </a:cubicBezTo>
                  <a:lnTo>
                    <a:pt x="15402" y="18736"/>
                  </a:lnTo>
                  <a:cubicBezTo>
                    <a:pt x="16813" y="20297"/>
                    <a:pt x="18418" y="21680"/>
                    <a:pt x="20169" y="22846"/>
                  </a:cubicBezTo>
                  <a:cubicBezTo>
                    <a:pt x="20214" y="22380"/>
                    <a:pt x="20260" y="21914"/>
                    <a:pt x="20307" y="21450"/>
                  </a:cubicBezTo>
                  <a:cubicBezTo>
                    <a:pt x="21566" y="22258"/>
                    <a:pt x="22912" y="22927"/>
                    <a:pt x="24316" y="23446"/>
                  </a:cubicBezTo>
                  <a:cubicBezTo>
                    <a:pt x="24496" y="23512"/>
                    <a:pt x="24696" y="23575"/>
                    <a:pt x="24885" y="23575"/>
                  </a:cubicBezTo>
                  <a:cubicBezTo>
                    <a:pt x="24998" y="23575"/>
                    <a:pt x="25106" y="23553"/>
                    <a:pt x="25205" y="23497"/>
                  </a:cubicBezTo>
                  <a:cubicBezTo>
                    <a:pt x="25627" y="23257"/>
                    <a:pt x="25548" y="22629"/>
                    <a:pt x="25384" y="22172"/>
                  </a:cubicBezTo>
                  <a:cubicBezTo>
                    <a:pt x="25016" y="21148"/>
                    <a:pt x="24514" y="20173"/>
                    <a:pt x="23893" y="19278"/>
                  </a:cubicBezTo>
                  <a:cubicBezTo>
                    <a:pt x="24207" y="19145"/>
                    <a:pt x="24482" y="18916"/>
                    <a:pt x="24672" y="18632"/>
                  </a:cubicBezTo>
                  <a:cubicBezTo>
                    <a:pt x="23496" y="16776"/>
                    <a:pt x="21907" y="15184"/>
                    <a:pt x="20052" y="14007"/>
                  </a:cubicBezTo>
                  <a:lnTo>
                    <a:pt x="20052" y="14007"/>
                  </a:lnTo>
                  <a:cubicBezTo>
                    <a:pt x="21090" y="14206"/>
                    <a:pt x="22158" y="14309"/>
                    <a:pt x="23224" y="14309"/>
                  </a:cubicBezTo>
                  <a:cubicBezTo>
                    <a:pt x="24100" y="14309"/>
                    <a:pt x="24975" y="14240"/>
                    <a:pt x="25831" y="14097"/>
                  </a:cubicBezTo>
                  <a:cubicBezTo>
                    <a:pt x="26102" y="14051"/>
                    <a:pt x="26389" y="13990"/>
                    <a:pt x="26581" y="13793"/>
                  </a:cubicBezTo>
                  <a:cubicBezTo>
                    <a:pt x="26772" y="13596"/>
                    <a:pt x="26801" y="13221"/>
                    <a:pt x="26566" y="13076"/>
                  </a:cubicBezTo>
                  <a:cubicBezTo>
                    <a:pt x="27100" y="12807"/>
                    <a:pt x="27622" y="12519"/>
                    <a:pt x="28136" y="12213"/>
                  </a:cubicBezTo>
                  <a:cubicBezTo>
                    <a:pt x="28264" y="12138"/>
                    <a:pt x="28408" y="12036"/>
                    <a:pt x="28418" y="11887"/>
                  </a:cubicBezTo>
                  <a:cubicBezTo>
                    <a:pt x="28426" y="11763"/>
                    <a:pt x="28339" y="11656"/>
                    <a:pt x="28256" y="11565"/>
                  </a:cubicBezTo>
                  <a:cubicBezTo>
                    <a:pt x="27809" y="11075"/>
                    <a:pt x="27298" y="10644"/>
                    <a:pt x="26740" y="10285"/>
                  </a:cubicBezTo>
                  <a:cubicBezTo>
                    <a:pt x="27229" y="10200"/>
                    <a:pt x="27355" y="9481"/>
                    <a:pt x="27056" y="9083"/>
                  </a:cubicBezTo>
                  <a:cubicBezTo>
                    <a:pt x="26757" y="8688"/>
                    <a:pt x="26234" y="8547"/>
                    <a:pt x="25747" y="8446"/>
                  </a:cubicBezTo>
                  <a:cubicBezTo>
                    <a:pt x="24263" y="8135"/>
                    <a:pt x="22744" y="7953"/>
                    <a:pt x="21228" y="7953"/>
                  </a:cubicBezTo>
                  <a:cubicBezTo>
                    <a:pt x="20346" y="7953"/>
                    <a:pt x="19465" y="8015"/>
                    <a:pt x="18592" y="8149"/>
                  </a:cubicBezTo>
                  <a:cubicBezTo>
                    <a:pt x="19160" y="6231"/>
                    <a:pt x="19114" y="4220"/>
                    <a:pt x="19121" y="2220"/>
                  </a:cubicBezTo>
                  <a:cubicBezTo>
                    <a:pt x="19122" y="1808"/>
                    <a:pt x="19096" y="1356"/>
                    <a:pt x="18816" y="1054"/>
                  </a:cubicBezTo>
                  <a:cubicBezTo>
                    <a:pt x="18691" y="919"/>
                    <a:pt x="18498" y="849"/>
                    <a:pt x="18313" y="849"/>
                  </a:cubicBezTo>
                  <a:cubicBezTo>
                    <a:pt x="18084" y="849"/>
                    <a:pt x="17869" y="955"/>
                    <a:pt x="17812" y="1176"/>
                  </a:cubicBezTo>
                  <a:cubicBezTo>
                    <a:pt x="17661" y="776"/>
                    <a:pt x="17483" y="348"/>
                    <a:pt x="17115" y="134"/>
                  </a:cubicBezTo>
                  <a:cubicBezTo>
                    <a:pt x="16955" y="40"/>
                    <a:pt x="16783" y="0"/>
                    <a:pt x="16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40" name="Google Shape;2440;p52"/>
            <p:cNvGrpSpPr/>
            <p:nvPr/>
          </p:nvGrpSpPr>
          <p:grpSpPr>
            <a:xfrm rot="-9677511">
              <a:off x="3916680" y="4161136"/>
              <a:ext cx="1118274" cy="1121743"/>
              <a:chOff x="8807111" y="2103543"/>
              <a:chExt cx="2081741" cy="2088198"/>
            </a:xfrm>
          </p:grpSpPr>
          <p:sp>
            <p:nvSpPr>
              <p:cNvPr id="2441" name="Google Shape;2441;p52"/>
              <p:cNvSpPr/>
              <p:nvPr/>
            </p:nvSpPr>
            <p:spPr>
              <a:xfrm>
                <a:off x="8807111" y="2103543"/>
                <a:ext cx="2081741" cy="2088198"/>
              </a:xfrm>
              <a:custGeom>
                <a:avLst/>
                <a:gdLst/>
                <a:ahLst/>
                <a:cxnLst/>
                <a:rect l="l" t="t" r="r" b="b"/>
                <a:pathLst>
                  <a:path w="24824" h="24901" extrusionOk="0">
                    <a:moveTo>
                      <a:pt x="14107" y="1"/>
                    </a:moveTo>
                    <a:cubicBezTo>
                      <a:pt x="14060" y="1"/>
                      <a:pt x="14014" y="25"/>
                      <a:pt x="13989" y="69"/>
                    </a:cubicBezTo>
                    <a:cubicBezTo>
                      <a:pt x="13758" y="409"/>
                      <a:pt x="13584" y="789"/>
                      <a:pt x="13434" y="1170"/>
                    </a:cubicBezTo>
                    <a:cubicBezTo>
                      <a:pt x="13005" y="2290"/>
                      <a:pt x="12539" y="3431"/>
                      <a:pt x="12227" y="4591"/>
                    </a:cubicBezTo>
                    <a:cubicBezTo>
                      <a:pt x="11938" y="5646"/>
                      <a:pt x="11576" y="6692"/>
                      <a:pt x="11240" y="7737"/>
                    </a:cubicBezTo>
                    <a:cubicBezTo>
                      <a:pt x="11104" y="8167"/>
                      <a:pt x="10972" y="8602"/>
                      <a:pt x="10943" y="9053"/>
                    </a:cubicBezTo>
                    <a:cubicBezTo>
                      <a:pt x="10935" y="9058"/>
                      <a:pt x="10926" y="9060"/>
                      <a:pt x="10917" y="9064"/>
                    </a:cubicBezTo>
                    <a:cubicBezTo>
                      <a:pt x="8939" y="7458"/>
                      <a:pt x="6873" y="5957"/>
                      <a:pt x="4738" y="4601"/>
                    </a:cubicBezTo>
                    <a:cubicBezTo>
                      <a:pt x="4716" y="4588"/>
                      <a:pt x="4691" y="4581"/>
                      <a:pt x="4667" y="4581"/>
                    </a:cubicBezTo>
                    <a:cubicBezTo>
                      <a:pt x="4626" y="4581"/>
                      <a:pt x="4586" y="4600"/>
                      <a:pt x="4560" y="4637"/>
                    </a:cubicBezTo>
                    <a:cubicBezTo>
                      <a:pt x="4519" y="4696"/>
                      <a:pt x="4534" y="4778"/>
                      <a:pt x="4593" y="4817"/>
                    </a:cubicBezTo>
                    <a:cubicBezTo>
                      <a:pt x="6658" y="6244"/>
                      <a:pt x="8667" y="7757"/>
                      <a:pt x="10611" y="9352"/>
                    </a:cubicBezTo>
                    <a:cubicBezTo>
                      <a:pt x="9701" y="9659"/>
                      <a:pt x="8805" y="10010"/>
                      <a:pt x="7917" y="10379"/>
                    </a:cubicBezTo>
                    <a:cubicBezTo>
                      <a:pt x="6992" y="10762"/>
                      <a:pt x="6040" y="11187"/>
                      <a:pt x="5123" y="11595"/>
                    </a:cubicBezTo>
                    <a:cubicBezTo>
                      <a:pt x="4486" y="11883"/>
                      <a:pt x="3841" y="12187"/>
                      <a:pt x="3239" y="12557"/>
                    </a:cubicBezTo>
                    <a:cubicBezTo>
                      <a:pt x="2092" y="13255"/>
                      <a:pt x="1057" y="14133"/>
                      <a:pt x="60" y="15015"/>
                    </a:cubicBezTo>
                    <a:cubicBezTo>
                      <a:pt x="8" y="15060"/>
                      <a:pt x="1" y="15137"/>
                      <a:pt x="43" y="15193"/>
                    </a:cubicBezTo>
                    <a:cubicBezTo>
                      <a:pt x="68" y="15226"/>
                      <a:pt x="107" y="15243"/>
                      <a:pt x="146" y="15243"/>
                    </a:cubicBezTo>
                    <a:cubicBezTo>
                      <a:pt x="173" y="15243"/>
                      <a:pt x="201" y="15234"/>
                      <a:pt x="224" y="15216"/>
                    </a:cubicBezTo>
                    <a:cubicBezTo>
                      <a:pt x="1230" y="14443"/>
                      <a:pt x="2209" y="13656"/>
                      <a:pt x="3285" y="13001"/>
                    </a:cubicBezTo>
                    <a:cubicBezTo>
                      <a:pt x="3929" y="12607"/>
                      <a:pt x="4602" y="12286"/>
                      <a:pt x="5292" y="11975"/>
                    </a:cubicBezTo>
                    <a:cubicBezTo>
                      <a:pt x="7052" y="11178"/>
                      <a:pt x="8877" y="10337"/>
                      <a:pt x="10663" y="9600"/>
                    </a:cubicBezTo>
                    <a:lnTo>
                      <a:pt x="10663" y="9600"/>
                    </a:lnTo>
                    <a:cubicBezTo>
                      <a:pt x="9630" y="14591"/>
                      <a:pt x="9313" y="19871"/>
                      <a:pt x="10758" y="24808"/>
                    </a:cubicBezTo>
                    <a:cubicBezTo>
                      <a:pt x="10775" y="24864"/>
                      <a:pt x="10826" y="24900"/>
                      <a:pt x="10882" y="24900"/>
                    </a:cubicBezTo>
                    <a:cubicBezTo>
                      <a:pt x="10893" y="24900"/>
                      <a:pt x="10905" y="24899"/>
                      <a:pt x="10917" y="24896"/>
                    </a:cubicBezTo>
                    <a:cubicBezTo>
                      <a:pt x="10986" y="24878"/>
                      <a:pt x="11027" y="24805"/>
                      <a:pt x="11009" y="24736"/>
                    </a:cubicBezTo>
                    <a:cubicBezTo>
                      <a:pt x="10506" y="22857"/>
                      <a:pt x="10254" y="20918"/>
                      <a:pt x="10189" y="18976"/>
                    </a:cubicBezTo>
                    <a:cubicBezTo>
                      <a:pt x="10084" y="15871"/>
                      <a:pt x="10433" y="12763"/>
                      <a:pt x="11061" y="9722"/>
                    </a:cubicBezTo>
                    <a:cubicBezTo>
                      <a:pt x="14017" y="12177"/>
                      <a:pt x="16820" y="14819"/>
                      <a:pt x="19437" y="17621"/>
                    </a:cubicBezTo>
                    <a:cubicBezTo>
                      <a:pt x="19460" y="17646"/>
                      <a:pt x="19492" y="17659"/>
                      <a:pt x="19525" y="17659"/>
                    </a:cubicBezTo>
                    <a:cubicBezTo>
                      <a:pt x="19552" y="17659"/>
                      <a:pt x="19580" y="17649"/>
                      <a:pt x="19602" y="17630"/>
                    </a:cubicBezTo>
                    <a:cubicBezTo>
                      <a:pt x="19651" y="17587"/>
                      <a:pt x="19658" y="17513"/>
                      <a:pt x="19614" y="17462"/>
                    </a:cubicBezTo>
                    <a:cubicBezTo>
                      <a:pt x="18284" y="15916"/>
                      <a:pt x="16838" y="14412"/>
                      <a:pt x="15368" y="12994"/>
                    </a:cubicBezTo>
                    <a:cubicBezTo>
                      <a:pt x="14056" y="11741"/>
                      <a:pt x="12692" y="10526"/>
                      <a:pt x="11282" y="9364"/>
                    </a:cubicBezTo>
                    <a:cubicBezTo>
                      <a:pt x="12249" y="9006"/>
                      <a:pt x="13299" y="8871"/>
                      <a:pt x="14328" y="8844"/>
                    </a:cubicBezTo>
                    <a:cubicBezTo>
                      <a:pt x="14616" y="8840"/>
                      <a:pt x="14903" y="8838"/>
                      <a:pt x="15190" y="8838"/>
                    </a:cubicBezTo>
                    <a:cubicBezTo>
                      <a:pt x="18353" y="8838"/>
                      <a:pt x="21516" y="9081"/>
                      <a:pt x="24644" y="9549"/>
                    </a:cubicBezTo>
                    <a:cubicBezTo>
                      <a:pt x="24650" y="9550"/>
                      <a:pt x="24656" y="9550"/>
                      <a:pt x="24661" y="9550"/>
                    </a:cubicBezTo>
                    <a:cubicBezTo>
                      <a:pt x="24814" y="9550"/>
                      <a:pt x="24823" y="9343"/>
                      <a:pt x="24686" y="9316"/>
                    </a:cubicBezTo>
                    <a:cubicBezTo>
                      <a:pt x="24116" y="9216"/>
                      <a:pt x="23546" y="9120"/>
                      <a:pt x="22974" y="9039"/>
                    </a:cubicBezTo>
                    <a:cubicBezTo>
                      <a:pt x="21259" y="8790"/>
                      <a:pt x="19526" y="8616"/>
                      <a:pt x="17795" y="8525"/>
                    </a:cubicBezTo>
                    <a:cubicBezTo>
                      <a:pt x="16833" y="8497"/>
                      <a:pt x="15852" y="8434"/>
                      <a:pt x="14876" y="8434"/>
                    </a:cubicBezTo>
                    <a:cubicBezTo>
                      <a:pt x="13632" y="8434"/>
                      <a:pt x="12396" y="8537"/>
                      <a:pt x="11218" y="8950"/>
                    </a:cubicBezTo>
                    <a:cubicBezTo>
                      <a:pt x="11289" y="8574"/>
                      <a:pt x="11425" y="8209"/>
                      <a:pt x="11558" y="7848"/>
                    </a:cubicBezTo>
                    <a:cubicBezTo>
                      <a:pt x="11985" y="6721"/>
                      <a:pt x="12393" y="5582"/>
                      <a:pt x="12710" y="4413"/>
                    </a:cubicBezTo>
                    <a:cubicBezTo>
                      <a:pt x="12792" y="4127"/>
                      <a:pt x="12881" y="3844"/>
                      <a:pt x="12975" y="3560"/>
                    </a:cubicBezTo>
                    <a:cubicBezTo>
                      <a:pt x="13216" y="2835"/>
                      <a:pt x="13516" y="2015"/>
                      <a:pt x="13757" y="1287"/>
                    </a:cubicBezTo>
                    <a:cubicBezTo>
                      <a:pt x="13876" y="935"/>
                      <a:pt x="14007" y="595"/>
                      <a:pt x="14180" y="274"/>
                    </a:cubicBezTo>
                    <a:cubicBezTo>
                      <a:pt x="14183" y="268"/>
                      <a:pt x="14188" y="262"/>
                      <a:pt x="14192" y="257"/>
                    </a:cubicBezTo>
                    <a:lnTo>
                      <a:pt x="14224" y="195"/>
                    </a:lnTo>
                    <a:cubicBezTo>
                      <a:pt x="14256" y="136"/>
                      <a:pt x="14238" y="59"/>
                      <a:pt x="14180" y="23"/>
                    </a:cubicBezTo>
                    <a:cubicBezTo>
                      <a:pt x="14157" y="8"/>
                      <a:pt x="14132" y="1"/>
                      <a:pt x="1410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52"/>
              <p:cNvSpPr/>
              <p:nvPr/>
            </p:nvSpPr>
            <p:spPr>
              <a:xfrm>
                <a:off x="10090502" y="2878494"/>
                <a:ext cx="58031" cy="46878"/>
              </a:xfrm>
              <a:custGeom>
                <a:avLst/>
                <a:gdLst/>
                <a:ahLst/>
                <a:cxnLst/>
                <a:rect l="l" t="t" r="r" b="b"/>
                <a:pathLst>
                  <a:path w="692" h="559" extrusionOk="0">
                    <a:moveTo>
                      <a:pt x="149" y="0"/>
                    </a:moveTo>
                    <a:cubicBezTo>
                      <a:pt x="60" y="0"/>
                      <a:pt x="0" y="102"/>
                      <a:pt x="44" y="180"/>
                    </a:cubicBezTo>
                    <a:cubicBezTo>
                      <a:pt x="139" y="344"/>
                      <a:pt x="318" y="499"/>
                      <a:pt x="501" y="552"/>
                    </a:cubicBezTo>
                    <a:cubicBezTo>
                      <a:pt x="514" y="556"/>
                      <a:pt x="527" y="558"/>
                      <a:pt x="540" y="558"/>
                    </a:cubicBezTo>
                    <a:cubicBezTo>
                      <a:pt x="621" y="558"/>
                      <a:pt x="692" y="479"/>
                      <a:pt x="670" y="394"/>
                    </a:cubicBezTo>
                    <a:cubicBezTo>
                      <a:pt x="655" y="332"/>
                      <a:pt x="627" y="282"/>
                      <a:pt x="592" y="237"/>
                    </a:cubicBezTo>
                    <a:cubicBezTo>
                      <a:pt x="485" y="101"/>
                      <a:pt x="327" y="3"/>
                      <a:pt x="1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52"/>
              <p:cNvSpPr/>
              <p:nvPr/>
            </p:nvSpPr>
            <p:spPr>
              <a:xfrm>
                <a:off x="10013686" y="2893421"/>
                <a:ext cx="69855" cy="53587"/>
              </a:xfrm>
              <a:custGeom>
                <a:avLst/>
                <a:gdLst/>
                <a:ahLst/>
                <a:cxnLst/>
                <a:rect l="l" t="t" r="r" b="b"/>
                <a:pathLst>
                  <a:path w="833" h="639" extrusionOk="0">
                    <a:moveTo>
                      <a:pt x="149" y="1"/>
                    </a:moveTo>
                    <a:cubicBezTo>
                      <a:pt x="58" y="1"/>
                      <a:pt x="0" y="110"/>
                      <a:pt x="56" y="185"/>
                    </a:cubicBezTo>
                    <a:cubicBezTo>
                      <a:pt x="131" y="291"/>
                      <a:pt x="223" y="366"/>
                      <a:pt x="320" y="445"/>
                    </a:cubicBezTo>
                    <a:cubicBezTo>
                      <a:pt x="419" y="521"/>
                      <a:pt x="515" y="586"/>
                      <a:pt x="636" y="629"/>
                    </a:cubicBezTo>
                    <a:cubicBezTo>
                      <a:pt x="651" y="635"/>
                      <a:pt x="666" y="638"/>
                      <a:pt x="681" y="638"/>
                    </a:cubicBezTo>
                    <a:cubicBezTo>
                      <a:pt x="763" y="638"/>
                      <a:pt x="833" y="554"/>
                      <a:pt x="802" y="468"/>
                    </a:cubicBezTo>
                    <a:cubicBezTo>
                      <a:pt x="776" y="398"/>
                      <a:pt x="737" y="340"/>
                      <a:pt x="693" y="287"/>
                    </a:cubicBezTo>
                    <a:cubicBezTo>
                      <a:pt x="557" y="132"/>
                      <a:pt x="367" y="16"/>
                      <a:pt x="156" y="1"/>
                    </a:cubicBezTo>
                    <a:cubicBezTo>
                      <a:pt x="153" y="1"/>
                      <a:pt x="151" y="1"/>
                      <a:pt x="14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52"/>
              <p:cNvSpPr/>
              <p:nvPr/>
            </p:nvSpPr>
            <p:spPr>
              <a:xfrm>
                <a:off x="9699548" y="3525306"/>
                <a:ext cx="56773" cy="54844"/>
              </a:xfrm>
              <a:custGeom>
                <a:avLst/>
                <a:gdLst/>
                <a:ahLst/>
                <a:cxnLst/>
                <a:rect l="l" t="t" r="r" b="b"/>
                <a:pathLst>
                  <a:path w="677" h="654" extrusionOk="0">
                    <a:moveTo>
                      <a:pt x="127" y="0"/>
                    </a:moveTo>
                    <a:cubicBezTo>
                      <a:pt x="62" y="0"/>
                      <a:pt x="1" y="56"/>
                      <a:pt x="7" y="128"/>
                    </a:cubicBezTo>
                    <a:cubicBezTo>
                      <a:pt x="30" y="326"/>
                      <a:pt x="163" y="493"/>
                      <a:pt x="329" y="591"/>
                    </a:cubicBezTo>
                    <a:cubicBezTo>
                      <a:pt x="385" y="623"/>
                      <a:pt x="446" y="646"/>
                      <a:pt x="515" y="653"/>
                    </a:cubicBezTo>
                    <a:cubicBezTo>
                      <a:pt x="519" y="654"/>
                      <a:pt x="522" y="654"/>
                      <a:pt x="526" y="654"/>
                    </a:cubicBezTo>
                    <a:cubicBezTo>
                      <a:pt x="546" y="654"/>
                      <a:pt x="567" y="648"/>
                      <a:pt x="587" y="639"/>
                    </a:cubicBezTo>
                    <a:cubicBezTo>
                      <a:pt x="653" y="604"/>
                      <a:pt x="676" y="520"/>
                      <a:pt x="637" y="456"/>
                    </a:cubicBezTo>
                    <a:cubicBezTo>
                      <a:pt x="610" y="402"/>
                      <a:pt x="577" y="360"/>
                      <a:pt x="545" y="320"/>
                    </a:cubicBezTo>
                    <a:cubicBezTo>
                      <a:pt x="440" y="200"/>
                      <a:pt x="330" y="99"/>
                      <a:pt x="187" y="18"/>
                    </a:cubicBezTo>
                    <a:cubicBezTo>
                      <a:pt x="168" y="6"/>
                      <a:pt x="147" y="0"/>
                      <a:pt x="1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52"/>
              <p:cNvSpPr/>
              <p:nvPr/>
            </p:nvSpPr>
            <p:spPr>
              <a:xfrm>
                <a:off x="9686717" y="3617720"/>
                <a:ext cx="79164" cy="63482"/>
              </a:xfrm>
              <a:custGeom>
                <a:avLst/>
                <a:gdLst/>
                <a:ahLst/>
                <a:cxnLst/>
                <a:rect l="l" t="t" r="r" b="b"/>
                <a:pathLst>
                  <a:path w="944" h="757" extrusionOk="0">
                    <a:moveTo>
                      <a:pt x="131" y="1"/>
                    </a:moveTo>
                    <a:cubicBezTo>
                      <a:pt x="112" y="1"/>
                      <a:pt x="92" y="5"/>
                      <a:pt x="75" y="16"/>
                    </a:cubicBezTo>
                    <a:cubicBezTo>
                      <a:pt x="20" y="47"/>
                      <a:pt x="0" y="116"/>
                      <a:pt x="32" y="172"/>
                    </a:cubicBezTo>
                    <a:cubicBezTo>
                      <a:pt x="113" y="311"/>
                      <a:pt x="223" y="420"/>
                      <a:pt x="344" y="520"/>
                    </a:cubicBezTo>
                    <a:cubicBezTo>
                      <a:pt x="467" y="618"/>
                      <a:pt x="595" y="704"/>
                      <a:pt x="750" y="751"/>
                    </a:cubicBezTo>
                    <a:cubicBezTo>
                      <a:pt x="762" y="755"/>
                      <a:pt x="775" y="756"/>
                      <a:pt x="786" y="756"/>
                    </a:cubicBezTo>
                    <a:cubicBezTo>
                      <a:pt x="875" y="756"/>
                      <a:pt x="943" y="655"/>
                      <a:pt x="893" y="570"/>
                    </a:cubicBezTo>
                    <a:cubicBezTo>
                      <a:pt x="852" y="498"/>
                      <a:pt x="801" y="437"/>
                      <a:pt x="747" y="382"/>
                    </a:cubicBezTo>
                    <a:cubicBezTo>
                      <a:pt x="580" y="216"/>
                      <a:pt x="389" y="78"/>
                      <a:pt x="163" y="5"/>
                    </a:cubicBezTo>
                    <a:cubicBezTo>
                      <a:pt x="153" y="2"/>
                      <a:pt x="142" y="1"/>
                      <a:pt x="1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52"/>
              <p:cNvSpPr/>
              <p:nvPr/>
            </p:nvSpPr>
            <p:spPr>
              <a:xfrm>
                <a:off x="9410315" y="3085880"/>
                <a:ext cx="50987" cy="55515"/>
              </a:xfrm>
              <a:custGeom>
                <a:avLst/>
                <a:gdLst/>
                <a:ahLst/>
                <a:cxnLst/>
                <a:rect l="l" t="t" r="r" b="b"/>
                <a:pathLst>
                  <a:path w="608" h="662" extrusionOk="0">
                    <a:moveTo>
                      <a:pt x="124" y="1"/>
                    </a:moveTo>
                    <a:cubicBezTo>
                      <a:pt x="62" y="1"/>
                      <a:pt x="3" y="49"/>
                      <a:pt x="3" y="118"/>
                    </a:cubicBezTo>
                    <a:cubicBezTo>
                      <a:pt x="0" y="246"/>
                      <a:pt x="55" y="363"/>
                      <a:pt x="132" y="461"/>
                    </a:cubicBezTo>
                    <a:cubicBezTo>
                      <a:pt x="196" y="545"/>
                      <a:pt x="337" y="661"/>
                      <a:pt x="458" y="661"/>
                    </a:cubicBezTo>
                    <a:cubicBezTo>
                      <a:pt x="475" y="661"/>
                      <a:pt x="491" y="659"/>
                      <a:pt x="507" y="654"/>
                    </a:cubicBezTo>
                    <a:cubicBezTo>
                      <a:pt x="573" y="629"/>
                      <a:pt x="607" y="553"/>
                      <a:pt x="582" y="486"/>
                    </a:cubicBezTo>
                    <a:cubicBezTo>
                      <a:pt x="581" y="486"/>
                      <a:pt x="578" y="477"/>
                      <a:pt x="578" y="477"/>
                    </a:cubicBezTo>
                    <a:cubicBezTo>
                      <a:pt x="539" y="376"/>
                      <a:pt x="483" y="303"/>
                      <a:pt x="417" y="225"/>
                    </a:cubicBezTo>
                    <a:cubicBezTo>
                      <a:pt x="349" y="149"/>
                      <a:pt x="283" y="82"/>
                      <a:pt x="192" y="23"/>
                    </a:cubicBezTo>
                    <a:cubicBezTo>
                      <a:pt x="171" y="8"/>
                      <a:pt x="147" y="1"/>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52"/>
              <p:cNvSpPr/>
              <p:nvPr/>
            </p:nvSpPr>
            <p:spPr>
              <a:xfrm>
                <a:off x="9357399" y="3122023"/>
                <a:ext cx="53419" cy="53251"/>
              </a:xfrm>
              <a:custGeom>
                <a:avLst/>
                <a:gdLst/>
                <a:ahLst/>
                <a:cxnLst/>
                <a:rect l="l" t="t" r="r" b="b"/>
                <a:pathLst>
                  <a:path w="637" h="635" extrusionOk="0">
                    <a:moveTo>
                      <a:pt x="134" y="0"/>
                    </a:moveTo>
                    <a:cubicBezTo>
                      <a:pt x="65" y="0"/>
                      <a:pt x="1" y="63"/>
                      <a:pt x="12" y="136"/>
                    </a:cubicBezTo>
                    <a:cubicBezTo>
                      <a:pt x="41" y="314"/>
                      <a:pt x="154" y="461"/>
                      <a:pt x="297" y="560"/>
                    </a:cubicBezTo>
                    <a:cubicBezTo>
                      <a:pt x="350" y="593"/>
                      <a:pt x="417" y="634"/>
                      <a:pt x="486" y="634"/>
                    </a:cubicBezTo>
                    <a:cubicBezTo>
                      <a:pt x="500" y="634"/>
                      <a:pt x="514" y="633"/>
                      <a:pt x="528" y="629"/>
                    </a:cubicBezTo>
                    <a:cubicBezTo>
                      <a:pt x="599" y="606"/>
                      <a:pt x="637" y="528"/>
                      <a:pt x="610" y="459"/>
                    </a:cubicBezTo>
                    <a:cubicBezTo>
                      <a:pt x="542" y="271"/>
                      <a:pt x="363" y="92"/>
                      <a:pt x="182" y="11"/>
                    </a:cubicBezTo>
                    <a:cubicBezTo>
                      <a:pt x="166" y="4"/>
                      <a:pt x="150" y="0"/>
                      <a:pt x="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52"/>
              <p:cNvSpPr/>
              <p:nvPr/>
            </p:nvSpPr>
            <p:spPr>
              <a:xfrm>
                <a:off x="9920602" y="2435796"/>
                <a:ext cx="69268" cy="50064"/>
              </a:xfrm>
              <a:custGeom>
                <a:avLst/>
                <a:gdLst/>
                <a:ahLst/>
                <a:cxnLst/>
                <a:rect l="l" t="t" r="r" b="b"/>
                <a:pathLst>
                  <a:path w="826" h="597" extrusionOk="0">
                    <a:moveTo>
                      <a:pt x="149" y="0"/>
                    </a:moveTo>
                    <a:cubicBezTo>
                      <a:pt x="63" y="0"/>
                      <a:pt x="1" y="99"/>
                      <a:pt x="45" y="176"/>
                    </a:cubicBezTo>
                    <a:cubicBezTo>
                      <a:pt x="79" y="236"/>
                      <a:pt x="121" y="283"/>
                      <a:pt x="164" y="328"/>
                    </a:cubicBezTo>
                    <a:cubicBezTo>
                      <a:pt x="299" y="458"/>
                      <a:pt x="457" y="565"/>
                      <a:pt x="647" y="595"/>
                    </a:cubicBezTo>
                    <a:cubicBezTo>
                      <a:pt x="653" y="596"/>
                      <a:pt x="659" y="596"/>
                      <a:pt x="665" y="596"/>
                    </a:cubicBezTo>
                    <a:cubicBezTo>
                      <a:pt x="757" y="596"/>
                      <a:pt x="826" y="488"/>
                      <a:pt x="777" y="404"/>
                    </a:cubicBezTo>
                    <a:cubicBezTo>
                      <a:pt x="745" y="344"/>
                      <a:pt x="702" y="298"/>
                      <a:pt x="657" y="255"/>
                    </a:cubicBezTo>
                    <a:cubicBezTo>
                      <a:pt x="518" y="128"/>
                      <a:pt x="356" y="30"/>
                      <a:pt x="165" y="2"/>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52"/>
              <p:cNvSpPr/>
              <p:nvPr/>
            </p:nvSpPr>
            <p:spPr>
              <a:xfrm>
                <a:off x="9909700" y="2500536"/>
                <a:ext cx="59121" cy="45284"/>
              </a:xfrm>
              <a:custGeom>
                <a:avLst/>
                <a:gdLst/>
                <a:ahLst/>
                <a:cxnLst/>
                <a:rect l="l" t="t" r="r" b="b"/>
                <a:pathLst>
                  <a:path w="705" h="540" extrusionOk="0">
                    <a:moveTo>
                      <a:pt x="138" y="0"/>
                    </a:moveTo>
                    <a:cubicBezTo>
                      <a:pt x="64" y="0"/>
                      <a:pt x="0" y="73"/>
                      <a:pt x="21" y="151"/>
                    </a:cubicBezTo>
                    <a:cubicBezTo>
                      <a:pt x="36" y="214"/>
                      <a:pt x="68" y="266"/>
                      <a:pt x="104" y="313"/>
                    </a:cubicBezTo>
                    <a:cubicBezTo>
                      <a:pt x="178" y="407"/>
                      <a:pt x="278" y="479"/>
                      <a:pt x="393" y="516"/>
                    </a:cubicBezTo>
                    <a:cubicBezTo>
                      <a:pt x="433" y="528"/>
                      <a:pt x="481" y="539"/>
                      <a:pt x="528" y="539"/>
                    </a:cubicBezTo>
                    <a:cubicBezTo>
                      <a:pt x="565" y="539"/>
                      <a:pt x="602" y="532"/>
                      <a:pt x="634" y="511"/>
                    </a:cubicBezTo>
                    <a:cubicBezTo>
                      <a:pt x="696" y="466"/>
                      <a:pt x="704" y="376"/>
                      <a:pt x="656" y="319"/>
                    </a:cubicBezTo>
                    <a:cubicBezTo>
                      <a:pt x="594" y="235"/>
                      <a:pt x="524" y="182"/>
                      <a:pt x="441" y="129"/>
                    </a:cubicBezTo>
                    <a:cubicBezTo>
                      <a:pt x="357" y="76"/>
                      <a:pt x="278" y="34"/>
                      <a:pt x="175" y="7"/>
                    </a:cubicBezTo>
                    <a:cubicBezTo>
                      <a:pt x="163" y="2"/>
                      <a:pt x="150" y="0"/>
                      <a:pt x="1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0" name="Google Shape;2450;p52"/>
          <p:cNvGrpSpPr/>
          <p:nvPr/>
        </p:nvGrpSpPr>
        <p:grpSpPr>
          <a:xfrm>
            <a:off x="-225716" y="-200825"/>
            <a:ext cx="2079541" cy="1910536"/>
            <a:chOff x="-225716" y="-200825"/>
            <a:chExt cx="2079541" cy="1910536"/>
          </a:xfrm>
        </p:grpSpPr>
        <p:sp>
          <p:nvSpPr>
            <p:cNvPr id="2451" name="Google Shape;2451;p52"/>
            <p:cNvSpPr/>
            <p:nvPr/>
          </p:nvSpPr>
          <p:spPr>
            <a:xfrm rot="6508238">
              <a:off x="236139" y="-269733"/>
              <a:ext cx="1155830" cy="1806408"/>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2" name="Google Shape;2452;p52"/>
            <p:cNvGrpSpPr/>
            <p:nvPr/>
          </p:nvGrpSpPr>
          <p:grpSpPr>
            <a:xfrm rot="6508238">
              <a:off x="339503" y="-155892"/>
              <a:ext cx="1028559" cy="1600978"/>
              <a:chOff x="8612482" y="623927"/>
              <a:chExt cx="2250458" cy="3502897"/>
            </a:xfrm>
          </p:grpSpPr>
          <p:sp>
            <p:nvSpPr>
              <p:cNvPr id="2453" name="Google Shape;2453;p52"/>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52"/>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52"/>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52"/>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57" name="Google Shape;2457;p52"/>
            <p:cNvSpPr/>
            <p:nvPr/>
          </p:nvSpPr>
          <p:spPr>
            <a:xfrm rot="6508238">
              <a:off x="255795" y="-53752"/>
              <a:ext cx="859844" cy="1471273"/>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8" name="Google Shape;2458;p52"/>
            <p:cNvGrpSpPr/>
            <p:nvPr/>
          </p:nvGrpSpPr>
          <p:grpSpPr>
            <a:xfrm rot="-4827785">
              <a:off x="-67460" y="1197442"/>
              <a:ext cx="637753" cy="339350"/>
              <a:chOff x="3145550" y="2876950"/>
              <a:chExt cx="446975" cy="237850"/>
            </a:xfrm>
          </p:grpSpPr>
          <p:sp>
            <p:nvSpPr>
              <p:cNvPr id="2459" name="Google Shape;2459;p52"/>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52"/>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52"/>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52"/>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2" name="TextBox 81">
            <a:extLst>
              <a:ext uri="{FF2B5EF4-FFF2-40B4-BE49-F238E27FC236}">
                <a16:creationId xmlns:a16="http://schemas.microsoft.com/office/drawing/2014/main" id="{09B7B255-3F0D-424F-9888-86711A3CF0C1}"/>
              </a:ext>
            </a:extLst>
          </p:cNvPr>
          <p:cNvSpPr txBox="1"/>
          <p:nvPr/>
        </p:nvSpPr>
        <p:spPr>
          <a:xfrm>
            <a:off x="5931376" y="339848"/>
            <a:ext cx="2778066" cy="3706337"/>
          </a:xfrm>
          <a:prstGeom prst="roundRect">
            <a:avLst/>
          </a:prstGeom>
          <a:solidFill>
            <a:schemeClr val="accent2"/>
          </a:solidFill>
          <a:ln w="28575">
            <a:solidFill>
              <a:schemeClr val="accent1"/>
            </a:solidFill>
            <a:prstDash val="lgDash"/>
          </a:ln>
        </p:spPr>
        <p:txBody>
          <a:bodyPr wrap="square">
            <a:spAutoFit/>
          </a:bodyPr>
          <a:lstStyle/>
          <a:p>
            <a:pPr algn="ctr">
              <a:lnSpc>
                <a:spcPct val="150000"/>
              </a:lnSpc>
            </a:pPr>
            <a:r>
              <a:rPr lang="en-US" sz="2800" b="1" dirty="0">
                <a:solidFill>
                  <a:srgbClr val="FF696D"/>
                </a:solidFill>
                <a:latin typeface="+mj-lt"/>
                <a:ea typeface="Calibri" panose="020F0502020204030204" pitchFamily="34" charset="0"/>
                <a:cs typeface="Times New Roman" panose="02020603050405020304" pitchFamily="18" charset="0"/>
              </a:rPr>
              <a:t>Nhiệm vụ 1</a:t>
            </a:r>
          </a:p>
          <a:p>
            <a:pPr algn="just">
              <a:lnSpc>
                <a:spcPct val="150000"/>
              </a:lnSpc>
            </a:pPr>
            <a:r>
              <a:rPr lang="en-US" sz="2400" dirty="0">
                <a:latin typeface="+mj-lt"/>
                <a:ea typeface="Calibri" panose="020F0502020204030204" pitchFamily="34" charset="0"/>
                <a:cs typeface="Times New Roman" panose="02020603050405020304" pitchFamily="18" charset="0"/>
              </a:rPr>
              <a:t>L</a:t>
            </a:r>
            <a:r>
              <a:rPr lang="en-US" sz="2400" dirty="0">
                <a:effectLst/>
                <a:latin typeface="+mj-lt"/>
                <a:ea typeface="Calibri" panose="020F0502020204030204" pitchFamily="34" charset="0"/>
                <a:cs typeface="Times New Roman" panose="02020603050405020304" pitchFamily="18" charset="0"/>
              </a:rPr>
              <a:t>ập kế hoạch thiết kế sản phẩm giới thiệu một cảnh quan thiên nhiên</a:t>
            </a:r>
          </a:p>
        </p:txBody>
      </p:sp>
      <p:grpSp>
        <p:nvGrpSpPr>
          <p:cNvPr id="2403" name="Google Shape;2403;p52"/>
          <p:cNvGrpSpPr/>
          <p:nvPr/>
        </p:nvGrpSpPr>
        <p:grpSpPr>
          <a:xfrm>
            <a:off x="7814463" y="3278875"/>
            <a:ext cx="1131131" cy="1070350"/>
            <a:chOff x="4778920" y="152407"/>
            <a:chExt cx="1406091" cy="1315366"/>
          </a:xfrm>
        </p:grpSpPr>
        <p:sp>
          <p:nvSpPr>
            <p:cNvPr id="2404" name="Google Shape;2404;p52"/>
            <p:cNvSpPr/>
            <p:nvPr/>
          </p:nvSpPr>
          <p:spPr>
            <a:xfrm rot="-4429093">
              <a:off x="4966144" y="227724"/>
              <a:ext cx="1031643" cy="1164731"/>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52"/>
            <p:cNvSpPr/>
            <p:nvPr/>
          </p:nvSpPr>
          <p:spPr>
            <a:xfrm rot="-4429093">
              <a:off x="4978082" y="298169"/>
              <a:ext cx="938389" cy="1001008"/>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06" name="Google Shape;2406;p52"/>
            <p:cNvGrpSpPr/>
            <p:nvPr/>
          </p:nvGrpSpPr>
          <p:grpSpPr>
            <a:xfrm rot="-4429093">
              <a:off x="5020256" y="276173"/>
              <a:ext cx="928534" cy="1068814"/>
              <a:chOff x="9134617" y="876490"/>
              <a:chExt cx="2285947" cy="2631299"/>
            </a:xfrm>
          </p:grpSpPr>
          <p:sp>
            <p:nvSpPr>
              <p:cNvPr id="2407" name="Google Shape;2407;p52"/>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8" name="Google Shape;2408;p52"/>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9" name="Google Shape;2409;p52"/>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52"/>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52"/>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52"/>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52"/>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52"/>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52"/>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52"/>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7" name="Google Shape;2417;p52"/>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52"/>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52"/>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52"/>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52"/>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52"/>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52"/>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52"/>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52"/>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 name="Group 8">
            <a:extLst>
              <a:ext uri="{FF2B5EF4-FFF2-40B4-BE49-F238E27FC236}">
                <a16:creationId xmlns:a16="http://schemas.microsoft.com/office/drawing/2014/main" id="{63D8CCC8-90A4-4380-A93D-A3AB7447AC5B}"/>
              </a:ext>
            </a:extLst>
          </p:cNvPr>
          <p:cNvGrpSpPr/>
          <p:nvPr/>
        </p:nvGrpSpPr>
        <p:grpSpPr>
          <a:xfrm>
            <a:off x="489195" y="321934"/>
            <a:ext cx="5022525" cy="4478305"/>
            <a:chOff x="489195" y="321934"/>
            <a:chExt cx="5022525" cy="4478305"/>
          </a:xfrm>
        </p:grpSpPr>
        <p:pic>
          <p:nvPicPr>
            <p:cNvPr id="91" name="Picture 9">
              <a:extLst>
                <a:ext uri="{FF2B5EF4-FFF2-40B4-BE49-F238E27FC236}">
                  <a16:creationId xmlns:a16="http://schemas.microsoft.com/office/drawing/2014/main" id="{41322B89-D453-4CC2-B20B-294BBE333960}"/>
                </a:ext>
              </a:extLst>
            </p:cNvPr>
            <p:cNvPicPr>
              <a:picLocks noChangeAspect="1"/>
            </p:cNvPicPr>
            <p:nvPr/>
          </p:nvPicPr>
          <p:blipFill>
            <a:blip r:embed="rId3"/>
            <a:srcRect/>
            <a:stretch>
              <a:fillRect/>
            </a:stretch>
          </p:blipFill>
          <p:spPr>
            <a:xfrm>
              <a:off x="489195" y="367859"/>
              <a:ext cx="5022525" cy="4432380"/>
            </a:xfrm>
            <a:prstGeom prst="rect">
              <a:avLst/>
            </a:prstGeom>
          </p:spPr>
        </p:pic>
        <p:sp>
          <p:nvSpPr>
            <p:cNvPr id="92" name="TextBox 91">
              <a:extLst>
                <a:ext uri="{FF2B5EF4-FFF2-40B4-BE49-F238E27FC236}">
                  <a16:creationId xmlns:a16="http://schemas.microsoft.com/office/drawing/2014/main" id="{C7A62C62-E149-4541-86C3-7CEFC7C72F07}"/>
                </a:ext>
              </a:extLst>
            </p:cNvPr>
            <p:cNvSpPr txBox="1"/>
            <p:nvPr/>
          </p:nvSpPr>
          <p:spPr>
            <a:xfrm>
              <a:off x="1861954" y="321934"/>
              <a:ext cx="1880380" cy="658835"/>
            </a:xfrm>
            <a:prstGeom prst="rect">
              <a:avLst/>
            </a:prstGeom>
            <a:noFill/>
          </p:spPr>
          <p:txBody>
            <a:bodyPr wrap="square" rtlCol="0">
              <a:spAutoFit/>
            </a:bodyPr>
            <a:lstStyle/>
            <a:p>
              <a:pPr algn="ctr">
                <a:lnSpc>
                  <a:spcPct val="150000"/>
                </a:lnSpc>
              </a:pPr>
              <a:r>
                <a:rPr lang="en-US" sz="2800" b="1" i="1" u="sng" dirty="0">
                  <a:solidFill>
                    <a:schemeClr val="accent2"/>
                  </a:solidFill>
                  <a:latin typeface="Arial" panose="020B0604020202020204" pitchFamily="34" charset="0"/>
                  <a:cs typeface="Arial" panose="020B0604020202020204" pitchFamily="34" charset="0"/>
                </a:rPr>
                <a:t>Gợi ý </a:t>
              </a:r>
            </a:p>
          </p:txBody>
        </p:sp>
      </p:grpSp>
      <p:sp>
        <p:nvSpPr>
          <p:cNvPr id="8" name="TextBox 7">
            <a:extLst>
              <a:ext uri="{FF2B5EF4-FFF2-40B4-BE49-F238E27FC236}">
                <a16:creationId xmlns:a16="http://schemas.microsoft.com/office/drawing/2014/main" id="{7BCDBFE0-BD95-4036-9EBC-ACF1C0B7B104}"/>
              </a:ext>
            </a:extLst>
          </p:cNvPr>
          <p:cNvSpPr txBox="1"/>
          <p:nvPr/>
        </p:nvSpPr>
        <p:spPr>
          <a:xfrm>
            <a:off x="811830" y="1083611"/>
            <a:ext cx="4373481" cy="326698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2000" dirty="0"/>
              <a:t>Xác định cảnh quan thiên nhiên mình muốn giới thiệu </a:t>
            </a:r>
          </a:p>
          <a:p>
            <a:pPr marL="285750" indent="-285750" algn="just">
              <a:lnSpc>
                <a:spcPct val="150000"/>
              </a:lnSpc>
              <a:buFont typeface="Arial" panose="020B0604020202020204" pitchFamily="34" charset="0"/>
              <a:buChar char="•"/>
            </a:pPr>
            <a:r>
              <a:rPr lang="en-US" sz="2000" dirty="0"/>
              <a:t>Lựa chọn hình thức thể hiện sản phẩm: </a:t>
            </a:r>
            <a:r>
              <a:rPr lang="en-US" sz="2000" i="1" dirty="0"/>
              <a:t>Bài viết ngắn, </a:t>
            </a:r>
            <a:r>
              <a:rPr lang="vi-VN" sz="2000" i="1" dirty="0"/>
              <a:t>làm mô hình cảnh quan thu nhỏ, tranh vẽ, đặt lời cho bài hát, thơ vè, kể chuyện…</a:t>
            </a:r>
            <a:endParaRPr lang="en-US" sz="2000" dirty="0"/>
          </a:p>
        </p:txBody>
      </p:sp>
    </p:spTree>
    <p:extLst>
      <p:ext uri="{BB962C8B-B14F-4D97-AF65-F5344CB8AC3E}">
        <p14:creationId xmlns:p14="http://schemas.microsoft.com/office/powerpoint/2010/main" val="351937565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anim calcmode="lin" valueType="num">
                                      <p:cBhvr>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anim calcmode="lin" valueType="num">
                                      <p:cBhvr>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8"/>
        <p:cNvGrpSpPr/>
        <p:nvPr/>
      </p:nvGrpSpPr>
      <p:grpSpPr>
        <a:xfrm>
          <a:off x="0" y="0"/>
          <a:ext cx="0" cy="0"/>
          <a:chOff x="0" y="0"/>
          <a:chExt cx="0" cy="0"/>
        </a:xfrm>
      </p:grpSpPr>
      <p:pic>
        <p:nvPicPr>
          <p:cNvPr id="91" name="Picture 9">
            <a:extLst>
              <a:ext uri="{FF2B5EF4-FFF2-40B4-BE49-F238E27FC236}">
                <a16:creationId xmlns:a16="http://schemas.microsoft.com/office/drawing/2014/main" id="{41322B89-D453-4CC2-B20B-294BBE333960}"/>
              </a:ext>
            </a:extLst>
          </p:cNvPr>
          <p:cNvPicPr>
            <a:picLocks noChangeAspect="1"/>
          </p:cNvPicPr>
          <p:nvPr/>
        </p:nvPicPr>
        <p:blipFill>
          <a:blip r:embed="rId3"/>
          <a:srcRect/>
          <a:stretch>
            <a:fillRect/>
          </a:stretch>
        </p:blipFill>
        <p:spPr>
          <a:xfrm>
            <a:off x="489195" y="367859"/>
            <a:ext cx="5022525" cy="2751277"/>
          </a:xfrm>
          <a:prstGeom prst="rect">
            <a:avLst/>
          </a:prstGeom>
        </p:spPr>
      </p:pic>
      <p:grpSp>
        <p:nvGrpSpPr>
          <p:cNvPr id="2429" name="Google Shape;2429;p52"/>
          <p:cNvGrpSpPr/>
          <p:nvPr/>
        </p:nvGrpSpPr>
        <p:grpSpPr>
          <a:xfrm>
            <a:off x="-79481" y="3838684"/>
            <a:ext cx="1352602" cy="1351182"/>
            <a:chOff x="-79481" y="3838684"/>
            <a:chExt cx="1352602" cy="1351182"/>
          </a:xfrm>
        </p:grpSpPr>
        <p:sp>
          <p:nvSpPr>
            <p:cNvPr id="2430" name="Google Shape;2430;p52"/>
            <p:cNvSpPr/>
            <p:nvPr/>
          </p:nvSpPr>
          <p:spPr>
            <a:xfrm>
              <a:off x="-79481" y="3838684"/>
              <a:ext cx="1352602" cy="1351182"/>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52"/>
            <p:cNvSpPr/>
            <p:nvPr/>
          </p:nvSpPr>
          <p:spPr>
            <a:xfrm>
              <a:off x="-17697" y="3900798"/>
              <a:ext cx="1241572" cy="1227049"/>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32" name="Google Shape;2432;p52"/>
            <p:cNvGrpSpPr/>
            <p:nvPr/>
          </p:nvGrpSpPr>
          <p:grpSpPr>
            <a:xfrm>
              <a:off x="69821" y="4064340"/>
              <a:ext cx="963792" cy="1032383"/>
              <a:chOff x="7794157" y="1937393"/>
              <a:chExt cx="1899846" cy="2035054"/>
            </a:xfrm>
          </p:grpSpPr>
          <p:sp>
            <p:nvSpPr>
              <p:cNvPr id="2433" name="Google Shape;2433;p52"/>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52"/>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52"/>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52"/>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0" name="Google Shape;2450;p52"/>
          <p:cNvGrpSpPr/>
          <p:nvPr/>
        </p:nvGrpSpPr>
        <p:grpSpPr>
          <a:xfrm>
            <a:off x="-225716" y="-200825"/>
            <a:ext cx="2079541" cy="1910536"/>
            <a:chOff x="-225716" y="-200825"/>
            <a:chExt cx="2079541" cy="1910536"/>
          </a:xfrm>
        </p:grpSpPr>
        <p:sp>
          <p:nvSpPr>
            <p:cNvPr id="2451" name="Google Shape;2451;p52"/>
            <p:cNvSpPr/>
            <p:nvPr/>
          </p:nvSpPr>
          <p:spPr>
            <a:xfrm rot="6508238">
              <a:off x="236139" y="-269733"/>
              <a:ext cx="1155830" cy="1806408"/>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2" name="Google Shape;2452;p52"/>
            <p:cNvGrpSpPr/>
            <p:nvPr/>
          </p:nvGrpSpPr>
          <p:grpSpPr>
            <a:xfrm rot="6508238">
              <a:off x="339503" y="-155892"/>
              <a:ext cx="1028559" cy="1600978"/>
              <a:chOff x="8612482" y="623927"/>
              <a:chExt cx="2250458" cy="3502897"/>
            </a:xfrm>
          </p:grpSpPr>
          <p:sp>
            <p:nvSpPr>
              <p:cNvPr id="2453" name="Google Shape;2453;p52"/>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52"/>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52"/>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52"/>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57" name="Google Shape;2457;p52"/>
            <p:cNvSpPr/>
            <p:nvPr/>
          </p:nvSpPr>
          <p:spPr>
            <a:xfrm rot="6508238">
              <a:off x="255795" y="-53752"/>
              <a:ext cx="859844" cy="1471273"/>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8" name="Google Shape;2458;p52"/>
            <p:cNvGrpSpPr/>
            <p:nvPr/>
          </p:nvGrpSpPr>
          <p:grpSpPr>
            <a:xfrm rot="-4827785">
              <a:off x="-67460" y="1197442"/>
              <a:ext cx="637753" cy="339350"/>
              <a:chOff x="3145550" y="2876950"/>
              <a:chExt cx="446975" cy="237850"/>
            </a:xfrm>
          </p:grpSpPr>
          <p:sp>
            <p:nvSpPr>
              <p:cNvPr id="2459" name="Google Shape;2459;p52"/>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52"/>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52"/>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52"/>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2" name="TextBox 81">
            <a:extLst>
              <a:ext uri="{FF2B5EF4-FFF2-40B4-BE49-F238E27FC236}">
                <a16:creationId xmlns:a16="http://schemas.microsoft.com/office/drawing/2014/main" id="{09B7B255-3F0D-424F-9888-86711A3CF0C1}"/>
              </a:ext>
            </a:extLst>
          </p:cNvPr>
          <p:cNvSpPr txBox="1"/>
          <p:nvPr/>
        </p:nvSpPr>
        <p:spPr>
          <a:xfrm>
            <a:off x="5931376" y="339848"/>
            <a:ext cx="2778066" cy="3706337"/>
          </a:xfrm>
          <a:prstGeom prst="roundRect">
            <a:avLst/>
          </a:prstGeom>
          <a:solidFill>
            <a:schemeClr val="accent2"/>
          </a:solidFill>
          <a:ln w="28575">
            <a:solidFill>
              <a:schemeClr val="accent1"/>
            </a:solidFill>
            <a:prstDash val="lgDash"/>
          </a:ln>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u="none" strike="noStrike" kern="0" cap="none" spc="0" normalizeH="0" baseline="0" noProof="0" dirty="0">
                <a:ln>
                  <a:noFill/>
                </a:ln>
                <a:solidFill>
                  <a:srgbClr val="FF696D"/>
                </a:solidFill>
                <a:effectLst/>
                <a:uLnTx/>
                <a:uFillTx/>
                <a:latin typeface="Arial"/>
                <a:ea typeface="Calibri" panose="020F0502020204030204" pitchFamily="34" charset="0"/>
                <a:cs typeface="Times New Roman" panose="02020603050405020304" pitchFamily="18" charset="0"/>
                <a:sym typeface="Arial"/>
              </a:rPr>
              <a:t>Nhiệm vụ 1</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Lập kế hoạch thiết kế sản phẩm giới thiệu một cảnh quan thiên nhiên</a:t>
            </a:r>
          </a:p>
        </p:txBody>
      </p:sp>
      <p:grpSp>
        <p:nvGrpSpPr>
          <p:cNvPr id="2403" name="Google Shape;2403;p52"/>
          <p:cNvGrpSpPr/>
          <p:nvPr/>
        </p:nvGrpSpPr>
        <p:grpSpPr>
          <a:xfrm>
            <a:off x="7814463" y="3278875"/>
            <a:ext cx="1131131" cy="1070350"/>
            <a:chOff x="4778920" y="152407"/>
            <a:chExt cx="1406091" cy="1315366"/>
          </a:xfrm>
        </p:grpSpPr>
        <p:sp>
          <p:nvSpPr>
            <p:cNvPr id="2404" name="Google Shape;2404;p52"/>
            <p:cNvSpPr/>
            <p:nvPr/>
          </p:nvSpPr>
          <p:spPr>
            <a:xfrm rot="-4429093">
              <a:off x="4966144" y="227724"/>
              <a:ext cx="1031643" cy="1164731"/>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52"/>
            <p:cNvSpPr/>
            <p:nvPr/>
          </p:nvSpPr>
          <p:spPr>
            <a:xfrm rot="-4429093">
              <a:off x="4978082" y="298169"/>
              <a:ext cx="938389" cy="1001008"/>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06" name="Google Shape;2406;p52"/>
            <p:cNvGrpSpPr/>
            <p:nvPr/>
          </p:nvGrpSpPr>
          <p:grpSpPr>
            <a:xfrm rot="-4429093">
              <a:off x="5020256" y="276173"/>
              <a:ext cx="928534" cy="1068814"/>
              <a:chOff x="9134617" y="876490"/>
              <a:chExt cx="2285947" cy="2631299"/>
            </a:xfrm>
          </p:grpSpPr>
          <p:sp>
            <p:nvSpPr>
              <p:cNvPr id="2407" name="Google Shape;2407;p52"/>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8" name="Google Shape;2408;p52"/>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9" name="Google Shape;2409;p52"/>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52"/>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52"/>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52"/>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52"/>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52"/>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52"/>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52"/>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7" name="Google Shape;2417;p52"/>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52"/>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52"/>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52"/>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52"/>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52"/>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52"/>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52"/>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52"/>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92" name="TextBox 91">
            <a:extLst>
              <a:ext uri="{FF2B5EF4-FFF2-40B4-BE49-F238E27FC236}">
                <a16:creationId xmlns:a16="http://schemas.microsoft.com/office/drawing/2014/main" id="{C7A62C62-E149-4541-86C3-7CEFC7C72F07}"/>
              </a:ext>
            </a:extLst>
          </p:cNvPr>
          <p:cNvSpPr txBox="1"/>
          <p:nvPr/>
        </p:nvSpPr>
        <p:spPr>
          <a:xfrm>
            <a:off x="1861954" y="321934"/>
            <a:ext cx="1880380"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1"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Gợi ý </a:t>
            </a:r>
          </a:p>
        </p:txBody>
      </p:sp>
      <p:sp>
        <p:nvSpPr>
          <p:cNvPr id="8" name="TextBox 7">
            <a:extLst>
              <a:ext uri="{FF2B5EF4-FFF2-40B4-BE49-F238E27FC236}">
                <a16:creationId xmlns:a16="http://schemas.microsoft.com/office/drawing/2014/main" id="{7BCDBFE0-BD95-4036-9EBC-ACF1C0B7B104}"/>
              </a:ext>
            </a:extLst>
          </p:cNvPr>
          <p:cNvSpPr txBox="1"/>
          <p:nvPr/>
        </p:nvSpPr>
        <p:spPr>
          <a:xfrm>
            <a:off x="811830" y="1083611"/>
            <a:ext cx="4373481" cy="958660"/>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Thống nhất ý tưởng của sản phẩm </a:t>
            </a: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2000" dirty="0"/>
              <a:t>Phân công thành viên chuẩn bị </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3" name="Picture 4">
            <a:extLst>
              <a:ext uri="{FF2B5EF4-FFF2-40B4-BE49-F238E27FC236}">
                <a16:creationId xmlns:a16="http://schemas.microsoft.com/office/drawing/2014/main" id="{FF6FE63F-A1B3-4C4E-B0D5-DE0B7E9700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986214">
            <a:off x="3270207" y="2282989"/>
            <a:ext cx="1336504" cy="1994782"/>
          </a:xfrm>
          <a:prstGeom prst="rect">
            <a:avLst/>
          </a:prstGeom>
        </p:spPr>
      </p:pic>
      <p:grpSp>
        <p:nvGrpSpPr>
          <p:cNvPr id="96" name="Google Shape;1222;p41">
            <a:extLst>
              <a:ext uri="{FF2B5EF4-FFF2-40B4-BE49-F238E27FC236}">
                <a16:creationId xmlns:a16="http://schemas.microsoft.com/office/drawing/2014/main" id="{2E6FA6CF-5C3B-4AF7-9206-D19D7BA39DCD}"/>
              </a:ext>
            </a:extLst>
          </p:cNvPr>
          <p:cNvGrpSpPr/>
          <p:nvPr/>
        </p:nvGrpSpPr>
        <p:grpSpPr>
          <a:xfrm rot="10800000">
            <a:off x="1201129" y="3294694"/>
            <a:ext cx="1229322" cy="1248775"/>
            <a:chOff x="1571917" y="-205303"/>
            <a:chExt cx="1372624" cy="1394344"/>
          </a:xfrm>
        </p:grpSpPr>
        <p:sp>
          <p:nvSpPr>
            <p:cNvPr id="97" name="Google Shape;1223;p41">
              <a:extLst>
                <a:ext uri="{FF2B5EF4-FFF2-40B4-BE49-F238E27FC236}">
                  <a16:creationId xmlns:a16="http://schemas.microsoft.com/office/drawing/2014/main" id="{D11CBE25-650F-46C3-8493-71EB2DF0A689}"/>
                </a:ext>
              </a:extLst>
            </p:cNvPr>
            <p:cNvSpPr/>
            <p:nvPr/>
          </p:nvSpPr>
          <p:spPr>
            <a:xfrm rot="-4626732">
              <a:off x="1673520" y="-78393"/>
              <a:ext cx="1169418" cy="1140525"/>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24;p41">
              <a:extLst>
                <a:ext uri="{FF2B5EF4-FFF2-40B4-BE49-F238E27FC236}">
                  <a16:creationId xmlns:a16="http://schemas.microsoft.com/office/drawing/2014/main" id="{99D5A11C-7B23-4083-8AAD-C41DC2FB1B07}"/>
                </a:ext>
              </a:extLst>
            </p:cNvPr>
            <p:cNvSpPr/>
            <p:nvPr/>
          </p:nvSpPr>
          <p:spPr>
            <a:xfrm rot="-4626732">
              <a:off x="1801463" y="64129"/>
              <a:ext cx="976458" cy="93887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1225;p41">
              <a:extLst>
                <a:ext uri="{FF2B5EF4-FFF2-40B4-BE49-F238E27FC236}">
                  <a16:creationId xmlns:a16="http://schemas.microsoft.com/office/drawing/2014/main" id="{06E3327C-3B5C-47D9-A00E-51DDAC815226}"/>
                </a:ext>
              </a:extLst>
            </p:cNvPr>
            <p:cNvGrpSpPr/>
            <p:nvPr/>
          </p:nvGrpSpPr>
          <p:grpSpPr>
            <a:xfrm rot="-4626732">
              <a:off x="1771201" y="-45367"/>
              <a:ext cx="848020" cy="844118"/>
              <a:chOff x="8178965" y="1620576"/>
              <a:chExt cx="2343797" cy="2333012"/>
            </a:xfrm>
          </p:grpSpPr>
          <p:sp>
            <p:nvSpPr>
              <p:cNvPr id="100" name="Google Shape;1226;p41">
                <a:extLst>
                  <a:ext uri="{FF2B5EF4-FFF2-40B4-BE49-F238E27FC236}">
                    <a16:creationId xmlns:a16="http://schemas.microsoft.com/office/drawing/2014/main" id="{AE94280B-1548-4952-8534-6FB8D966CEB7}"/>
                  </a:ext>
                </a:extLst>
              </p:cNvPr>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27;p41">
                <a:extLst>
                  <a:ext uri="{FF2B5EF4-FFF2-40B4-BE49-F238E27FC236}">
                    <a16:creationId xmlns:a16="http://schemas.microsoft.com/office/drawing/2014/main" id="{C3FF1DFD-0A56-4B63-9CF3-61216503B683}"/>
                  </a:ext>
                </a:extLst>
              </p:cNvPr>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28;p41">
                <a:extLst>
                  <a:ext uri="{FF2B5EF4-FFF2-40B4-BE49-F238E27FC236}">
                    <a16:creationId xmlns:a16="http://schemas.microsoft.com/office/drawing/2014/main" id="{17501CBC-DC59-44B7-8AB8-94BB86C729F8}"/>
                  </a:ext>
                </a:extLst>
              </p:cNvPr>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29;p41">
                <a:extLst>
                  <a:ext uri="{FF2B5EF4-FFF2-40B4-BE49-F238E27FC236}">
                    <a16:creationId xmlns:a16="http://schemas.microsoft.com/office/drawing/2014/main" id="{2E716244-096B-4DFE-B026-D5192D498BA8}"/>
                  </a:ext>
                </a:extLst>
              </p:cNvPr>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30;p41">
                <a:extLst>
                  <a:ext uri="{FF2B5EF4-FFF2-40B4-BE49-F238E27FC236}">
                    <a16:creationId xmlns:a16="http://schemas.microsoft.com/office/drawing/2014/main" id="{FF26EC8A-ED2D-4791-BFE9-39CAD37DD692}"/>
                  </a:ext>
                </a:extLst>
              </p:cNvPr>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31;p41">
                <a:extLst>
                  <a:ext uri="{FF2B5EF4-FFF2-40B4-BE49-F238E27FC236}">
                    <a16:creationId xmlns:a16="http://schemas.microsoft.com/office/drawing/2014/main" id="{6E9A3138-8DD6-4024-ACDD-C29777D54F4D}"/>
                  </a:ext>
                </a:extLst>
              </p:cNvPr>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32;p41">
                <a:extLst>
                  <a:ext uri="{FF2B5EF4-FFF2-40B4-BE49-F238E27FC236}">
                    <a16:creationId xmlns:a16="http://schemas.microsoft.com/office/drawing/2014/main" id="{09AA1D5B-9757-4438-837A-150972CE0B84}"/>
                  </a:ext>
                </a:extLst>
              </p:cNvPr>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33;p41">
                <a:extLst>
                  <a:ext uri="{FF2B5EF4-FFF2-40B4-BE49-F238E27FC236}">
                    <a16:creationId xmlns:a16="http://schemas.microsoft.com/office/drawing/2014/main" id="{73895375-1E05-46CB-93D3-ED6D30469327}"/>
                  </a:ext>
                </a:extLst>
              </p:cNvPr>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34;p41">
                <a:extLst>
                  <a:ext uri="{FF2B5EF4-FFF2-40B4-BE49-F238E27FC236}">
                    <a16:creationId xmlns:a16="http://schemas.microsoft.com/office/drawing/2014/main" id="{DD9D235B-D8AD-4801-8B2C-5E8487B68F6E}"/>
                  </a:ext>
                </a:extLst>
              </p:cNvPr>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35;p41">
                <a:extLst>
                  <a:ext uri="{FF2B5EF4-FFF2-40B4-BE49-F238E27FC236}">
                    <a16:creationId xmlns:a16="http://schemas.microsoft.com/office/drawing/2014/main" id="{7DC07532-183D-46FF-AD26-B2859065C0B1}"/>
                  </a:ext>
                </a:extLst>
              </p:cNvPr>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36;p41">
                <a:extLst>
                  <a:ext uri="{FF2B5EF4-FFF2-40B4-BE49-F238E27FC236}">
                    <a16:creationId xmlns:a16="http://schemas.microsoft.com/office/drawing/2014/main" id="{68905C35-902B-4828-A7D1-15168958317B}"/>
                  </a:ext>
                </a:extLst>
              </p:cNvPr>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37;p41">
                <a:extLst>
                  <a:ext uri="{FF2B5EF4-FFF2-40B4-BE49-F238E27FC236}">
                    <a16:creationId xmlns:a16="http://schemas.microsoft.com/office/drawing/2014/main" id="{EF3E2CCF-93A1-45D0-BFF7-BB4193488379}"/>
                  </a:ext>
                </a:extLst>
              </p:cNvPr>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38;p41">
                <a:extLst>
                  <a:ext uri="{FF2B5EF4-FFF2-40B4-BE49-F238E27FC236}">
                    <a16:creationId xmlns:a16="http://schemas.microsoft.com/office/drawing/2014/main" id="{EED27B20-6890-4687-9A34-64168FE1C2DC}"/>
                  </a:ext>
                </a:extLst>
              </p:cNvPr>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 name="Google Shape;1264;p41">
            <a:extLst>
              <a:ext uri="{FF2B5EF4-FFF2-40B4-BE49-F238E27FC236}">
                <a16:creationId xmlns:a16="http://schemas.microsoft.com/office/drawing/2014/main" id="{67963026-7AEF-49FF-BB50-521D87C43DF1}"/>
              </a:ext>
            </a:extLst>
          </p:cNvPr>
          <p:cNvGrpSpPr/>
          <p:nvPr/>
        </p:nvGrpSpPr>
        <p:grpSpPr>
          <a:xfrm rot="1993527">
            <a:off x="1870046" y="3240445"/>
            <a:ext cx="1014657" cy="1288866"/>
            <a:chOff x="7646269" y="2671104"/>
            <a:chExt cx="1293444" cy="1642994"/>
          </a:xfrm>
        </p:grpSpPr>
        <p:sp>
          <p:nvSpPr>
            <p:cNvPr id="114" name="Google Shape;1265;p41">
              <a:extLst>
                <a:ext uri="{FF2B5EF4-FFF2-40B4-BE49-F238E27FC236}">
                  <a16:creationId xmlns:a16="http://schemas.microsoft.com/office/drawing/2014/main" id="{6004F3C3-E59F-4C3E-B3BC-7195C4282E2E}"/>
                </a:ext>
              </a:extLst>
            </p:cNvPr>
            <p:cNvSpPr/>
            <p:nvPr/>
          </p:nvSpPr>
          <p:spPr>
            <a:xfrm rot="627213">
              <a:off x="7771735" y="2753411"/>
              <a:ext cx="1042512" cy="1478380"/>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66;p41">
              <a:extLst>
                <a:ext uri="{FF2B5EF4-FFF2-40B4-BE49-F238E27FC236}">
                  <a16:creationId xmlns:a16="http://schemas.microsoft.com/office/drawing/2014/main" id="{7A0A770A-BA50-472B-A559-267B625122EF}"/>
                </a:ext>
              </a:extLst>
            </p:cNvPr>
            <p:cNvSpPr/>
            <p:nvPr/>
          </p:nvSpPr>
          <p:spPr>
            <a:xfrm rot="627213">
              <a:off x="7815264" y="2813876"/>
              <a:ext cx="935789" cy="1324070"/>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267;p41">
              <a:extLst>
                <a:ext uri="{FF2B5EF4-FFF2-40B4-BE49-F238E27FC236}">
                  <a16:creationId xmlns:a16="http://schemas.microsoft.com/office/drawing/2014/main" id="{E224A034-F938-4978-823D-571031A89E5F}"/>
                </a:ext>
              </a:extLst>
            </p:cNvPr>
            <p:cNvGrpSpPr/>
            <p:nvPr/>
          </p:nvGrpSpPr>
          <p:grpSpPr>
            <a:xfrm rot="627293">
              <a:off x="7898542" y="2904773"/>
              <a:ext cx="838181" cy="1269514"/>
              <a:chOff x="7208673" y="2242224"/>
              <a:chExt cx="1386485" cy="2099979"/>
            </a:xfrm>
          </p:grpSpPr>
          <p:sp>
            <p:nvSpPr>
              <p:cNvPr id="117" name="Google Shape;1268;p41">
                <a:extLst>
                  <a:ext uri="{FF2B5EF4-FFF2-40B4-BE49-F238E27FC236}">
                    <a16:creationId xmlns:a16="http://schemas.microsoft.com/office/drawing/2014/main" id="{26438B8E-5CCD-4953-A6CA-12EBA1A6CAE7}"/>
                  </a:ext>
                </a:extLst>
              </p:cNvPr>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69;p41">
                <a:extLst>
                  <a:ext uri="{FF2B5EF4-FFF2-40B4-BE49-F238E27FC236}">
                    <a16:creationId xmlns:a16="http://schemas.microsoft.com/office/drawing/2014/main" id="{C4C9B3A1-5272-4F2E-969A-AE60B7D8AF86}"/>
                  </a:ext>
                </a:extLst>
              </p:cNvPr>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70;p41">
                <a:extLst>
                  <a:ext uri="{FF2B5EF4-FFF2-40B4-BE49-F238E27FC236}">
                    <a16:creationId xmlns:a16="http://schemas.microsoft.com/office/drawing/2014/main" id="{4779DF76-2320-43F6-9579-239CDEF909C5}"/>
                  </a:ext>
                </a:extLst>
              </p:cNvPr>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71;p41">
                <a:extLst>
                  <a:ext uri="{FF2B5EF4-FFF2-40B4-BE49-F238E27FC236}">
                    <a16:creationId xmlns:a16="http://schemas.microsoft.com/office/drawing/2014/main" id="{C51433A1-1856-4F92-BB15-DABC15A693E6}"/>
                  </a:ext>
                </a:extLst>
              </p:cNvPr>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72;p41">
                <a:extLst>
                  <a:ext uri="{FF2B5EF4-FFF2-40B4-BE49-F238E27FC236}">
                    <a16:creationId xmlns:a16="http://schemas.microsoft.com/office/drawing/2014/main" id="{36B5B8F4-D167-43CC-AF5F-EDEC1A5C6F50}"/>
                  </a:ext>
                </a:extLst>
              </p:cNvPr>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73;p41">
                <a:extLst>
                  <a:ext uri="{FF2B5EF4-FFF2-40B4-BE49-F238E27FC236}">
                    <a16:creationId xmlns:a16="http://schemas.microsoft.com/office/drawing/2014/main" id="{15A0296C-3CAC-418E-9B35-501625ADD670}"/>
                  </a:ext>
                </a:extLst>
              </p:cNvPr>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74;p41">
                <a:extLst>
                  <a:ext uri="{FF2B5EF4-FFF2-40B4-BE49-F238E27FC236}">
                    <a16:creationId xmlns:a16="http://schemas.microsoft.com/office/drawing/2014/main" id="{B0BEC5D0-23CB-46B8-8050-EE59796E0C29}"/>
                  </a:ext>
                </a:extLst>
              </p:cNvPr>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75;p41">
                <a:extLst>
                  <a:ext uri="{FF2B5EF4-FFF2-40B4-BE49-F238E27FC236}">
                    <a16:creationId xmlns:a16="http://schemas.microsoft.com/office/drawing/2014/main" id="{5063351C-8EF6-4B02-9CDA-E425A4DCCCE4}"/>
                  </a:ext>
                </a:extLst>
              </p:cNvPr>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76;p41">
                <a:extLst>
                  <a:ext uri="{FF2B5EF4-FFF2-40B4-BE49-F238E27FC236}">
                    <a16:creationId xmlns:a16="http://schemas.microsoft.com/office/drawing/2014/main" id="{B013F3D1-0522-4F16-A5FF-33FD1E7DE4FF}"/>
                  </a:ext>
                </a:extLst>
              </p:cNvPr>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9387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anim calcmode="lin" valueType="num">
                                      <p:cBhvr>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8"/>
        <p:cNvGrpSpPr/>
        <p:nvPr/>
      </p:nvGrpSpPr>
      <p:grpSpPr>
        <a:xfrm>
          <a:off x="0" y="0"/>
          <a:ext cx="0" cy="0"/>
          <a:chOff x="0" y="0"/>
          <a:chExt cx="0" cy="0"/>
        </a:xfrm>
      </p:grpSpPr>
      <p:grpSp>
        <p:nvGrpSpPr>
          <p:cNvPr id="2389" name="Google Shape;2389;p52"/>
          <p:cNvGrpSpPr/>
          <p:nvPr/>
        </p:nvGrpSpPr>
        <p:grpSpPr>
          <a:xfrm rot="3867369">
            <a:off x="7839693" y="1262434"/>
            <a:ext cx="1182169" cy="1446416"/>
            <a:chOff x="7126975" y="1136400"/>
            <a:chExt cx="3140809" cy="3842865"/>
          </a:xfrm>
        </p:grpSpPr>
        <p:sp>
          <p:nvSpPr>
            <p:cNvPr id="2390" name="Google Shape;2390;p52"/>
            <p:cNvSpPr/>
            <p:nvPr/>
          </p:nvSpPr>
          <p:spPr>
            <a:xfrm>
              <a:off x="7126975" y="1136400"/>
              <a:ext cx="3140809" cy="3842865"/>
            </a:xfrm>
            <a:custGeom>
              <a:avLst/>
              <a:gdLst/>
              <a:ahLst/>
              <a:cxnLst/>
              <a:rect l="l" t="t" r="r" b="b"/>
              <a:pathLst>
                <a:path w="37472" h="45848" extrusionOk="0">
                  <a:moveTo>
                    <a:pt x="8765" y="1"/>
                  </a:moveTo>
                  <a:cubicBezTo>
                    <a:pt x="8109" y="1"/>
                    <a:pt x="7513" y="229"/>
                    <a:pt x="7042" y="659"/>
                  </a:cubicBezTo>
                  <a:cubicBezTo>
                    <a:pt x="6312" y="1326"/>
                    <a:pt x="6141" y="2208"/>
                    <a:pt x="6005" y="2917"/>
                  </a:cubicBezTo>
                  <a:cubicBezTo>
                    <a:pt x="5973" y="3078"/>
                    <a:pt x="5908" y="3420"/>
                    <a:pt x="5846" y="3583"/>
                  </a:cubicBezTo>
                  <a:cubicBezTo>
                    <a:pt x="5687" y="3551"/>
                    <a:pt x="5421" y="3443"/>
                    <a:pt x="5216" y="3360"/>
                  </a:cubicBezTo>
                  <a:cubicBezTo>
                    <a:pt x="4780" y="3184"/>
                    <a:pt x="4236" y="2965"/>
                    <a:pt x="3632" y="2922"/>
                  </a:cubicBezTo>
                  <a:cubicBezTo>
                    <a:pt x="3563" y="2916"/>
                    <a:pt x="3493" y="2913"/>
                    <a:pt x="3424" y="2913"/>
                  </a:cubicBezTo>
                  <a:cubicBezTo>
                    <a:pt x="2527" y="2913"/>
                    <a:pt x="1681" y="3318"/>
                    <a:pt x="1043" y="4053"/>
                  </a:cubicBezTo>
                  <a:cubicBezTo>
                    <a:pt x="672" y="4481"/>
                    <a:pt x="385" y="5006"/>
                    <a:pt x="217" y="5573"/>
                  </a:cubicBezTo>
                  <a:cubicBezTo>
                    <a:pt x="48" y="6140"/>
                    <a:pt x="1" y="6733"/>
                    <a:pt x="80" y="7288"/>
                  </a:cubicBezTo>
                  <a:cubicBezTo>
                    <a:pt x="195" y="8099"/>
                    <a:pt x="512" y="8886"/>
                    <a:pt x="1051" y="9700"/>
                  </a:cubicBezTo>
                  <a:cubicBezTo>
                    <a:pt x="1155" y="9856"/>
                    <a:pt x="1268" y="10015"/>
                    <a:pt x="1391" y="10179"/>
                  </a:cubicBezTo>
                  <a:cubicBezTo>
                    <a:pt x="1172" y="10396"/>
                    <a:pt x="978" y="10647"/>
                    <a:pt x="812" y="10929"/>
                  </a:cubicBezTo>
                  <a:cubicBezTo>
                    <a:pt x="483" y="11489"/>
                    <a:pt x="287" y="12143"/>
                    <a:pt x="245" y="12820"/>
                  </a:cubicBezTo>
                  <a:cubicBezTo>
                    <a:pt x="201" y="13529"/>
                    <a:pt x="331" y="14220"/>
                    <a:pt x="621" y="14819"/>
                  </a:cubicBezTo>
                  <a:cubicBezTo>
                    <a:pt x="1035" y="15679"/>
                    <a:pt x="1714" y="16428"/>
                    <a:pt x="2636" y="17042"/>
                  </a:cubicBezTo>
                  <a:cubicBezTo>
                    <a:pt x="3298" y="17483"/>
                    <a:pt x="4075" y="17857"/>
                    <a:pt x="5080" y="18220"/>
                  </a:cubicBezTo>
                  <a:cubicBezTo>
                    <a:pt x="5451" y="18353"/>
                    <a:pt x="5832" y="18500"/>
                    <a:pt x="6118" y="18673"/>
                  </a:cubicBezTo>
                  <a:cubicBezTo>
                    <a:pt x="6357" y="18820"/>
                    <a:pt x="6434" y="18931"/>
                    <a:pt x="6441" y="18973"/>
                  </a:cubicBezTo>
                  <a:cubicBezTo>
                    <a:pt x="6460" y="19077"/>
                    <a:pt x="6377" y="19356"/>
                    <a:pt x="6310" y="19582"/>
                  </a:cubicBezTo>
                  <a:cubicBezTo>
                    <a:pt x="6231" y="19852"/>
                    <a:pt x="6142" y="20154"/>
                    <a:pt x="6097" y="20498"/>
                  </a:cubicBezTo>
                  <a:cubicBezTo>
                    <a:pt x="5978" y="21397"/>
                    <a:pt x="6203" y="22311"/>
                    <a:pt x="6746" y="23137"/>
                  </a:cubicBezTo>
                  <a:cubicBezTo>
                    <a:pt x="7206" y="23836"/>
                    <a:pt x="7880" y="24438"/>
                    <a:pt x="8646" y="24830"/>
                  </a:cubicBezTo>
                  <a:cubicBezTo>
                    <a:pt x="9456" y="25246"/>
                    <a:pt x="10311" y="25445"/>
                    <a:pt x="11065" y="25553"/>
                  </a:cubicBezTo>
                  <a:cubicBezTo>
                    <a:pt x="11019" y="25949"/>
                    <a:pt x="11029" y="26354"/>
                    <a:pt x="11094" y="26755"/>
                  </a:cubicBezTo>
                  <a:cubicBezTo>
                    <a:pt x="11287" y="27909"/>
                    <a:pt x="11924" y="28911"/>
                    <a:pt x="12845" y="29502"/>
                  </a:cubicBezTo>
                  <a:cubicBezTo>
                    <a:pt x="13810" y="30124"/>
                    <a:pt x="14871" y="30245"/>
                    <a:pt x="15810" y="30351"/>
                  </a:cubicBezTo>
                  <a:cubicBezTo>
                    <a:pt x="16119" y="30387"/>
                    <a:pt x="16409" y="30419"/>
                    <a:pt x="16681" y="30467"/>
                  </a:cubicBezTo>
                  <a:cubicBezTo>
                    <a:pt x="17448" y="30604"/>
                    <a:pt x="18032" y="31020"/>
                    <a:pt x="18041" y="31300"/>
                  </a:cubicBezTo>
                  <a:cubicBezTo>
                    <a:pt x="18044" y="31358"/>
                    <a:pt x="18030" y="31474"/>
                    <a:pt x="18018" y="31576"/>
                  </a:cubicBezTo>
                  <a:cubicBezTo>
                    <a:pt x="17987" y="31839"/>
                    <a:pt x="17948" y="32168"/>
                    <a:pt x="18006" y="32548"/>
                  </a:cubicBezTo>
                  <a:cubicBezTo>
                    <a:pt x="18110" y="33235"/>
                    <a:pt x="18483" y="33835"/>
                    <a:pt x="19087" y="34284"/>
                  </a:cubicBezTo>
                  <a:cubicBezTo>
                    <a:pt x="19577" y="34648"/>
                    <a:pt x="20205" y="34895"/>
                    <a:pt x="20854" y="34980"/>
                  </a:cubicBezTo>
                  <a:cubicBezTo>
                    <a:pt x="21265" y="35034"/>
                    <a:pt x="21645" y="35036"/>
                    <a:pt x="22014" y="35037"/>
                  </a:cubicBezTo>
                  <a:cubicBezTo>
                    <a:pt x="22396" y="35040"/>
                    <a:pt x="22758" y="35042"/>
                    <a:pt x="23045" y="35110"/>
                  </a:cubicBezTo>
                  <a:cubicBezTo>
                    <a:pt x="23629" y="35250"/>
                    <a:pt x="24402" y="35975"/>
                    <a:pt x="25085" y="36615"/>
                  </a:cubicBezTo>
                  <a:cubicBezTo>
                    <a:pt x="25620" y="37116"/>
                    <a:pt x="26175" y="37636"/>
                    <a:pt x="26784" y="38051"/>
                  </a:cubicBezTo>
                  <a:cubicBezTo>
                    <a:pt x="27598" y="38606"/>
                    <a:pt x="28375" y="38875"/>
                    <a:pt x="29160" y="38875"/>
                  </a:cubicBezTo>
                  <a:cubicBezTo>
                    <a:pt x="29668" y="38875"/>
                    <a:pt x="30168" y="38760"/>
                    <a:pt x="30653" y="38532"/>
                  </a:cubicBezTo>
                  <a:cubicBezTo>
                    <a:pt x="31755" y="40213"/>
                    <a:pt x="32845" y="41936"/>
                    <a:pt x="33289" y="42646"/>
                  </a:cubicBezTo>
                  <a:cubicBezTo>
                    <a:pt x="33307" y="42673"/>
                    <a:pt x="33401" y="42828"/>
                    <a:pt x="33950" y="43726"/>
                  </a:cubicBezTo>
                  <a:cubicBezTo>
                    <a:pt x="34316" y="44322"/>
                    <a:pt x="34816" y="45142"/>
                    <a:pt x="34836" y="45175"/>
                  </a:cubicBezTo>
                  <a:lnTo>
                    <a:pt x="34838" y="45180"/>
                  </a:lnTo>
                  <a:cubicBezTo>
                    <a:pt x="35090" y="45591"/>
                    <a:pt x="35546" y="45847"/>
                    <a:pt x="36029" y="45847"/>
                  </a:cubicBezTo>
                  <a:cubicBezTo>
                    <a:pt x="36281" y="45847"/>
                    <a:pt x="36530" y="45779"/>
                    <a:pt x="36747" y="45649"/>
                  </a:cubicBezTo>
                  <a:cubicBezTo>
                    <a:pt x="37067" y="45457"/>
                    <a:pt x="37293" y="45152"/>
                    <a:pt x="37383" y="44792"/>
                  </a:cubicBezTo>
                  <a:cubicBezTo>
                    <a:pt x="37471" y="44432"/>
                    <a:pt x="37418" y="44059"/>
                    <a:pt x="37229" y="43742"/>
                  </a:cubicBezTo>
                  <a:cubicBezTo>
                    <a:pt x="35891" y="41468"/>
                    <a:pt x="34081" y="38555"/>
                    <a:pt x="32658" y="36385"/>
                  </a:cubicBezTo>
                  <a:cubicBezTo>
                    <a:pt x="33006" y="35587"/>
                    <a:pt x="33267" y="34593"/>
                    <a:pt x="33403" y="33541"/>
                  </a:cubicBezTo>
                  <a:cubicBezTo>
                    <a:pt x="33523" y="32626"/>
                    <a:pt x="33638" y="30889"/>
                    <a:pt x="33077" y="29530"/>
                  </a:cubicBezTo>
                  <a:cubicBezTo>
                    <a:pt x="32851" y="28982"/>
                    <a:pt x="32534" y="28542"/>
                    <a:pt x="32136" y="28224"/>
                  </a:cubicBezTo>
                  <a:cubicBezTo>
                    <a:pt x="31821" y="27972"/>
                    <a:pt x="31460" y="27800"/>
                    <a:pt x="31070" y="27714"/>
                  </a:cubicBezTo>
                  <a:cubicBezTo>
                    <a:pt x="30813" y="27657"/>
                    <a:pt x="30582" y="27649"/>
                    <a:pt x="30409" y="27649"/>
                  </a:cubicBezTo>
                  <a:cubicBezTo>
                    <a:pt x="30348" y="27649"/>
                    <a:pt x="30290" y="27652"/>
                    <a:pt x="30238" y="27652"/>
                  </a:cubicBezTo>
                  <a:lnTo>
                    <a:pt x="30235" y="27652"/>
                  </a:lnTo>
                  <a:cubicBezTo>
                    <a:pt x="30219" y="27544"/>
                    <a:pt x="30205" y="27384"/>
                    <a:pt x="30211" y="27147"/>
                  </a:cubicBezTo>
                  <a:cubicBezTo>
                    <a:pt x="30222" y="26735"/>
                    <a:pt x="30431" y="26014"/>
                    <a:pt x="30615" y="25379"/>
                  </a:cubicBezTo>
                  <a:cubicBezTo>
                    <a:pt x="30819" y="24679"/>
                    <a:pt x="31011" y="24017"/>
                    <a:pt x="31087" y="23384"/>
                  </a:cubicBezTo>
                  <a:cubicBezTo>
                    <a:pt x="31187" y="22573"/>
                    <a:pt x="31070" y="21938"/>
                    <a:pt x="30728" y="21443"/>
                  </a:cubicBezTo>
                  <a:cubicBezTo>
                    <a:pt x="30377" y="20934"/>
                    <a:pt x="29811" y="20622"/>
                    <a:pt x="29137" y="20566"/>
                  </a:cubicBezTo>
                  <a:cubicBezTo>
                    <a:pt x="29101" y="20563"/>
                    <a:pt x="29064" y="20562"/>
                    <a:pt x="29029" y="20562"/>
                  </a:cubicBezTo>
                  <a:cubicBezTo>
                    <a:pt x="29009" y="20562"/>
                    <a:pt x="28988" y="20562"/>
                    <a:pt x="28969" y="20563"/>
                  </a:cubicBezTo>
                  <a:cubicBezTo>
                    <a:pt x="28886" y="20567"/>
                    <a:pt x="28801" y="20571"/>
                    <a:pt x="28713" y="20577"/>
                  </a:cubicBezTo>
                  <a:cubicBezTo>
                    <a:pt x="28471" y="20589"/>
                    <a:pt x="28221" y="20603"/>
                    <a:pt x="27978" y="20603"/>
                  </a:cubicBezTo>
                  <a:cubicBezTo>
                    <a:pt x="27355" y="20603"/>
                    <a:pt x="26957" y="20510"/>
                    <a:pt x="26763" y="20322"/>
                  </a:cubicBezTo>
                  <a:cubicBezTo>
                    <a:pt x="26257" y="19833"/>
                    <a:pt x="25952" y="19020"/>
                    <a:pt x="25928" y="18093"/>
                  </a:cubicBezTo>
                  <a:cubicBezTo>
                    <a:pt x="25919" y="17754"/>
                    <a:pt x="25942" y="17395"/>
                    <a:pt x="25967" y="17016"/>
                  </a:cubicBezTo>
                  <a:cubicBezTo>
                    <a:pt x="26007" y="16407"/>
                    <a:pt x="26049" y="15778"/>
                    <a:pt x="25968" y="15102"/>
                  </a:cubicBezTo>
                  <a:cubicBezTo>
                    <a:pt x="25887" y="14411"/>
                    <a:pt x="25648" y="13726"/>
                    <a:pt x="25295" y="13179"/>
                  </a:cubicBezTo>
                  <a:cubicBezTo>
                    <a:pt x="24842" y="12474"/>
                    <a:pt x="24216" y="11988"/>
                    <a:pt x="23482" y="11773"/>
                  </a:cubicBezTo>
                  <a:cubicBezTo>
                    <a:pt x="23193" y="11688"/>
                    <a:pt x="22889" y="11646"/>
                    <a:pt x="22576" y="11646"/>
                  </a:cubicBezTo>
                  <a:cubicBezTo>
                    <a:pt x="21770" y="11646"/>
                    <a:pt x="21041" y="11924"/>
                    <a:pt x="20399" y="12170"/>
                  </a:cubicBezTo>
                  <a:cubicBezTo>
                    <a:pt x="19964" y="12337"/>
                    <a:pt x="19515" y="12508"/>
                    <a:pt x="19224" y="12508"/>
                  </a:cubicBezTo>
                  <a:cubicBezTo>
                    <a:pt x="19142" y="12508"/>
                    <a:pt x="19097" y="12495"/>
                    <a:pt x="19056" y="12475"/>
                  </a:cubicBezTo>
                  <a:cubicBezTo>
                    <a:pt x="19013" y="12454"/>
                    <a:pt x="18883" y="12390"/>
                    <a:pt x="18790" y="11967"/>
                  </a:cubicBezTo>
                  <a:cubicBezTo>
                    <a:pt x="18690" y="11510"/>
                    <a:pt x="18703" y="10919"/>
                    <a:pt x="18730" y="10399"/>
                  </a:cubicBezTo>
                  <a:cubicBezTo>
                    <a:pt x="18757" y="9885"/>
                    <a:pt x="18749" y="8886"/>
                    <a:pt x="18398" y="7962"/>
                  </a:cubicBezTo>
                  <a:cubicBezTo>
                    <a:pt x="18216" y="7480"/>
                    <a:pt x="17961" y="7075"/>
                    <a:pt x="17642" y="6754"/>
                  </a:cubicBezTo>
                  <a:cubicBezTo>
                    <a:pt x="17239" y="6350"/>
                    <a:pt x="16753" y="6094"/>
                    <a:pt x="16193" y="5994"/>
                  </a:cubicBezTo>
                  <a:cubicBezTo>
                    <a:pt x="16034" y="5964"/>
                    <a:pt x="15870" y="5951"/>
                    <a:pt x="15704" y="5951"/>
                  </a:cubicBezTo>
                  <a:cubicBezTo>
                    <a:pt x="15077" y="5951"/>
                    <a:pt x="14529" y="6157"/>
                    <a:pt x="14091" y="6324"/>
                  </a:cubicBezTo>
                  <a:cubicBezTo>
                    <a:pt x="13820" y="6425"/>
                    <a:pt x="13542" y="6530"/>
                    <a:pt x="13381" y="6530"/>
                  </a:cubicBezTo>
                  <a:lnTo>
                    <a:pt x="13367" y="6530"/>
                  </a:lnTo>
                  <a:cubicBezTo>
                    <a:pt x="13230" y="6524"/>
                    <a:pt x="13090" y="6389"/>
                    <a:pt x="13000" y="6277"/>
                  </a:cubicBezTo>
                  <a:cubicBezTo>
                    <a:pt x="12811" y="6046"/>
                    <a:pt x="12649" y="5694"/>
                    <a:pt x="12569" y="5336"/>
                  </a:cubicBezTo>
                  <a:cubicBezTo>
                    <a:pt x="12504" y="5040"/>
                    <a:pt x="12459" y="4719"/>
                    <a:pt x="12413" y="4377"/>
                  </a:cubicBezTo>
                  <a:cubicBezTo>
                    <a:pt x="12306" y="3599"/>
                    <a:pt x="12187" y="2717"/>
                    <a:pt x="11748" y="1878"/>
                  </a:cubicBezTo>
                  <a:cubicBezTo>
                    <a:pt x="11475" y="1358"/>
                    <a:pt x="11040" y="885"/>
                    <a:pt x="10522" y="549"/>
                  </a:cubicBezTo>
                  <a:cubicBezTo>
                    <a:pt x="9970" y="190"/>
                    <a:pt x="9360" y="1"/>
                    <a:pt x="8765"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52"/>
            <p:cNvSpPr/>
            <p:nvPr/>
          </p:nvSpPr>
          <p:spPr>
            <a:xfrm>
              <a:off x="7220431" y="1246451"/>
              <a:ext cx="2681154" cy="3038552"/>
            </a:xfrm>
            <a:custGeom>
              <a:avLst/>
              <a:gdLst/>
              <a:ahLst/>
              <a:cxnLst/>
              <a:rect l="l" t="t" r="r" b="b"/>
              <a:pathLst>
                <a:path w="31988" h="36252" extrusionOk="0">
                  <a:moveTo>
                    <a:pt x="7650" y="0"/>
                  </a:moveTo>
                  <a:cubicBezTo>
                    <a:pt x="7345" y="0"/>
                    <a:pt x="7053" y="96"/>
                    <a:pt x="6813" y="316"/>
                  </a:cubicBezTo>
                  <a:cubicBezTo>
                    <a:pt x="5939" y="1115"/>
                    <a:pt x="6415" y="2886"/>
                    <a:pt x="5375" y="3453"/>
                  </a:cubicBezTo>
                  <a:cubicBezTo>
                    <a:pt x="5191" y="3553"/>
                    <a:pt x="5003" y="3593"/>
                    <a:pt x="4810" y="3593"/>
                  </a:cubicBezTo>
                  <a:cubicBezTo>
                    <a:pt x="4056" y="3593"/>
                    <a:pt x="3243" y="2975"/>
                    <a:pt x="2425" y="2918"/>
                  </a:cubicBezTo>
                  <a:cubicBezTo>
                    <a:pt x="2386" y="2916"/>
                    <a:pt x="2348" y="2914"/>
                    <a:pt x="2309" y="2914"/>
                  </a:cubicBezTo>
                  <a:cubicBezTo>
                    <a:pt x="1000" y="2914"/>
                    <a:pt x="75" y="4470"/>
                    <a:pt x="263" y="5791"/>
                  </a:cubicBezTo>
                  <a:cubicBezTo>
                    <a:pt x="456" y="7151"/>
                    <a:pt x="1419" y="8258"/>
                    <a:pt x="2341" y="9277"/>
                  </a:cubicBezTo>
                  <a:cubicBezTo>
                    <a:pt x="763" y="9373"/>
                    <a:pt x="0" y="11512"/>
                    <a:pt x="687" y="12936"/>
                  </a:cubicBezTo>
                  <a:cubicBezTo>
                    <a:pt x="1374" y="14360"/>
                    <a:pt x="2921" y="15137"/>
                    <a:pt x="4408" y="15672"/>
                  </a:cubicBezTo>
                  <a:cubicBezTo>
                    <a:pt x="5341" y="16009"/>
                    <a:pt x="6448" y="16459"/>
                    <a:pt x="6618" y="17434"/>
                  </a:cubicBezTo>
                  <a:cubicBezTo>
                    <a:pt x="6732" y="18080"/>
                    <a:pt x="6367" y="18707"/>
                    <a:pt x="6282" y="19356"/>
                  </a:cubicBezTo>
                  <a:cubicBezTo>
                    <a:pt x="6119" y="20595"/>
                    <a:pt x="7017" y="21779"/>
                    <a:pt x="8130" y="22348"/>
                  </a:cubicBezTo>
                  <a:cubicBezTo>
                    <a:pt x="9242" y="22919"/>
                    <a:pt x="10530" y="23010"/>
                    <a:pt x="11777" y="23090"/>
                  </a:cubicBezTo>
                  <a:cubicBezTo>
                    <a:pt x="10833" y="24281"/>
                    <a:pt x="11161" y="26262"/>
                    <a:pt x="12440" y="27085"/>
                  </a:cubicBezTo>
                  <a:cubicBezTo>
                    <a:pt x="13414" y="27711"/>
                    <a:pt x="14657" y="27659"/>
                    <a:pt x="15797" y="27863"/>
                  </a:cubicBezTo>
                  <a:cubicBezTo>
                    <a:pt x="16938" y="28066"/>
                    <a:pt x="18198" y="28785"/>
                    <a:pt x="18239" y="29942"/>
                  </a:cubicBezTo>
                  <a:cubicBezTo>
                    <a:pt x="18252" y="30310"/>
                    <a:pt x="18134" y="30677"/>
                    <a:pt x="18190" y="31041"/>
                  </a:cubicBezTo>
                  <a:cubicBezTo>
                    <a:pt x="18304" y="31811"/>
                    <a:pt x="19138" y="32267"/>
                    <a:pt x="19909" y="32367"/>
                  </a:cubicBezTo>
                  <a:cubicBezTo>
                    <a:pt x="20680" y="32468"/>
                    <a:pt x="21476" y="32341"/>
                    <a:pt x="22234" y="32522"/>
                  </a:cubicBezTo>
                  <a:cubicBezTo>
                    <a:pt x="24249" y="33004"/>
                    <a:pt x="25936" y="36251"/>
                    <a:pt x="28044" y="36251"/>
                  </a:cubicBezTo>
                  <a:cubicBezTo>
                    <a:pt x="28545" y="36251"/>
                    <a:pt x="29070" y="36067"/>
                    <a:pt x="29629" y="35619"/>
                  </a:cubicBezTo>
                  <a:cubicBezTo>
                    <a:pt x="31049" y="34479"/>
                    <a:pt x="31988" y="28191"/>
                    <a:pt x="29673" y="27683"/>
                  </a:cubicBezTo>
                  <a:cubicBezTo>
                    <a:pt x="29549" y="27656"/>
                    <a:pt x="29422" y="27650"/>
                    <a:pt x="29294" y="27650"/>
                  </a:cubicBezTo>
                  <a:cubicBezTo>
                    <a:pt x="29197" y="27650"/>
                    <a:pt x="29099" y="27653"/>
                    <a:pt x="29002" y="27653"/>
                  </a:cubicBezTo>
                  <a:cubicBezTo>
                    <a:pt x="28822" y="27653"/>
                    <a:pt x="28644" y="27641"/>
                    <a:pt x="28478" y="27573"/>
                  </a:cubicBezTo>
                  <a:cubicBezTo>
                    <a:pt x="27851" y="27316"/>
                    <a:pt x="27769" y="26477"/>
                    <a:pt x="27786" y="25802"/>
                  </a:cubicBezTo>
                  <a:cubicBezTo>
                    <a:pt x="27829" y="24055"/>
                    <a:pt x="29725" y="20711"/>
                    <a:pt x="27914" y="20562"/>
                  </a:cubicBezTo>
                  <a:lnTo>
                    <a:pt x="27914" y="20562"/>
                  </a:lnTo>
                  <a:cubicBezTo>
                    <a:pt x="27595" y="20576"/>
                    <a:pt x="27235" y="20601"/>
                    <a:pt x="26865" y="20601"/>
                  </a:cubicBezTo>
                  <a:cubicBezTo>
                    <a:pt x="26098" y="20601"/>
                    <a:pt x="25292" y="20492"/>
                    <a:pt x="24734" y="19951"/>
                  </a:cubicBezTo>
                  <a:cubicBezTo>
                    <a:pt x="23907" y="19149"/>
                    <a:pt x="23533" y="17966"/>
                    <a:pt x="23501" y="16814"/>
                  </a:cubicBezTo>
                  <a:cubicBezTo>
                    <a:pt x="23475" y="15856"/>
                    <a:pt x="23663" y="14895"/>
                    <a:pt x="23550" y="13944"/>
                  </a:cubicBezTo>
                  <a:cubicBezTo>
                    <a:pt x="23437" y="12991"/>
                    <a:pt x="22917" y="11990"/>
                    <a:pt x="21997" y="11719"/>
                  </a:cubicBezTo>
                  <a:cubicBezTo>
                    <a:pt x="21820" y="11667"/>
                    <a:pt x="21641" y="11645"/>
                    <a:pt x="21461" y="11645"/>
                  </a:cubicBezTo>
                  <a:cubicBezTo>
                    <a:pt x="20345" y="11645"/>
                    <a:pt x="19184" y="12507"/>
                    <a:pt x="18110" y="12507"/>
                  </a:cubicBezTo>
                  <a:cubicBezTo>
                    <a:pt x="17854" y="12507"/>
                    <a:pt x="17603" y="12459"/>
                    <a:pt x="17359" y="12338"/>
                  </a:cubicBezTo>
                  <a:cubicBezTo>
                    <a:pt x="16253" y="11790"/>
                    <a:pt x="16243" y="10250"/>
                    <a:pt x="16306" y="9018"/>
                  </a:cubicBezTo>
                  <a:cubicBezTo>
                    <a:pt x="16369" y="7784"/>
                    <a:pt x="16065" y="6189"/>
                    <a:pt x="14850" y="5973"/>
                  </a:cubicBezTo>
                  <a:cubicBezTo>
                    <a:pt x="14763" y="5957"/>
                    <a:pt x="14678" y="5950"/>
                    <a:pt x="14592" y="5950"/>
                  </a:cubicBezTo>
                  <a:cubicBezTo>
                    <a:pt x="13811" y="5950"/>
                    <a:pt x="13066" y="6531"/>
                    <a:pt x="12268" y="6531"/>
                  </a:cubicBezTo>
                  <a:cubicBezTo>
                    <a:pt x="12244" y="6531"/>
                    <a:pt x="12219" y="6530"/>
                    <a:pt x="12195" y="6529"/>
                  </a:cubicBezTo>
                  <a:cubicBezTo>
                    <a:pt x="11119" y="6481"/>
                    <a:pt x="10410" y="5360"/>
                    <a:pt x="10175" y="4310"/>
                  </a:cubicBezTo>
                  <a:cubicBezTo>
                    <a:pt x="9941" y="3260"/>
                    <a:pt x="9970" y="2127"/>
                    <a:pt x="9471" y="1174"/>
                  </a:cubicBezTo>
                  <a:cubicBezTo>
                    <a:pt x="9123" y="509"/>
                    <a:pt x="8353" y="0"/>
                    <a:pt x="7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52"/>
            <p:cNvSpPr/>
            <p:nvPr/>
          </p:nvSpPr>
          <p:spPr>
            <a:xfrm>
              <a:off x="7468612" y="1455993"/>
              <a:ext cx="2686016" cy="3413552"/>
            </a:xfrm>
            <a:custGeom>
              <a:avLst/>
              <a:gdLst/>
              <a:ahLst/>
              <a:cxnLst/>
              <a:rect l="l" t="t" r="r" b="b"/>
              <a:pathLst>
                <a:path w="32046" h="40726" extrusionOk="0">
                  <a:moveTo>
                    <a:pt x="5208" y="0"/>
                  </a:moveTo>
                  <a:cubicBezTo>
                    <a:pt x="5172" y="0"/>
                    <a:pt x="5136" y="24"/>
                    <a:pt x="5132" y="70"/>
                  </a:cubicBezTo>
                  <a:cubicBezTo>
                    <a:pt x="5022" y="1655"/>
                    <a:pt x="4984" y="3283"/>
                    <a:pt x="4952" y="4872"/>
                  </a:cubicBezTo>
                  <a:cubicBezTo>
                    <a:pt x="4948" y="5132"/>
                    <a:pt x="4937" y="5822"/>
                    <a:pt x="4937" y="6073"/>
                  </a:cubicBezTo>
                  <a:cubicBezTo>
                    <a:pt x="4935" y="6156"/>
                    <a:pt x="4935" y="6240"/>
                    <a:pt x="4934" y="6323"/>
                  </a:cubicBezTo>
                  <a:cubicBezTo>
                    <a:pt x="3978" y="5415"/>
                    <a:pt x="2979" y="4477"/>
                    <a:pt x="2142" y="3705"/>
                  </a:cubicBezTo>
                  <a:cubicBezTo>
                    <a:pt x="2127" y="3691"/>
                    <a:pt x="2109" y="3685"/>
                    <a:pt x="2091" y="3685"/>
                  </a:cubicBezTo>
                  <a:cubicBezTo>
                    <a:pt x="2070" y="3685"/>
                    <a:pt x="2050" y="3693"/>
                    <a:pt x="2035" y="3709"/>
                  </a:cubicBezTo>
                  <a:cubicBezTo>
                    <a:pt x="2006" y="3739"/>
                    <a:pt x="2007" y="3789"/>
                    <a:pt x="2039" y="3816"/>
                  </a:cubicBezTo>
                  <a:cubicBezTo>
                    <a:pt x="3415" y="5106"/>
                    <a:pt x="5262" y="6886"/>
                    <a:pt x="6591" y="8204"/>
                  </a:cubicBezTo>
                  <a:cubicBezTo>
                    <a:pt x="7091" y="8705"/>
                    <a:pt x="7607" y="9228"/>
                    <a:pt x="8125" y="9760"/>
                  </a:cubicBezTo>
                  <a:cubicBezTo>
                    <a:pt x="8096" y="9755"/>
                    <a:pt x="8068" y="9748"/>
                    <a:pt x="8037" y="9743"/>
                  </a:cubicBezTo>
                  <a:cubicBezTo>
                    <a:pt x="5425" y="9260"/>
                    <a:pt x="2753" y="9008"/>
                    <a:pt x="95" y="9008"/>
                  </a:cubicBezTo>
                  <a:cubicBezTo>
                    <a:pt x="90" y="9008"/>
                    <a:pt x="84" y="9008"/>
                    <a:pt x="79" y="9008"/>
                  </a:cubicBezTo>
                  <a:cubicBezTo>
                    <a:pt x="39" y="9008"/>
                    <a:pt x="5" y="9039"/>
                    <a:pt x="2" y="9080"/>
                  </a:cubicBezTo>
                  <a:cubicBezTo>
                    <a:pt x="0" y="9122"/>
                    <a:pt x="33" y="9157"/>
                    <a:pt x="75" y="9160"/>
                  </a:cubicBezTo>
                  <a:cubicBezTo>
                    <a:pt x="1489" y="9240"/>
                    <a:pt x="2904" y="9341"/>
                    <a:pt x="4314" y="9485"/>
                  </a:cubicBezTo>
                  <a:cubicBezTo>
                    <a:pt x="5525" y="9606"/>
                    <a:pt x="6802" y="9766"/>
                    <a:pt x="8006" y="9934"/>
                  </a:cubicBezTo>
                  <a:cubicBezTo>
                    <a:pt x="8117" y="9952"/>
                    <a:pt x="8230" y="9968"/>
                    <a:pt x="8342" y="9984"/>
                  </a:cubicBezTo>
                  <a:cubicBezTo>
                    <a:pt x="9156" y="10819"/>
                    <a:pt x="9970" y="11666"/>
                    <a:pt x="10731" y="12475"/>
                  </a:cubicBezTo>
                  <a:cubicBezTo>
                    <a:pt x="11359" y="13148"/>
                    <a:pt x="12244" y="14123"/>
                    <a:pt x="12872" y="14800"/>
                  </a:cubicBezTo>
                  <a:cubicBezTo>
                    <a:pt x="13228" y="15204"/>
                    <a:pt x="13672" y="15704"/>
                    <a:pt x="14103" y="16189"/>
                  </a:cubicBezTo>
                  <a:cubicBezTo>
                    <a:pt x="13741" y="16163"/>
                    <a:pt x="13378" y="16144"/>
                    <a:pt x="13016" y="16123"/>
                  </a:cubicBezTo>
                  <a:cubicBezTo>
                    <a:pt x="11788" y="16064"/>
                    <a:pt x="10556" y="16033"/>
                    <a:pt x="9324" y="16033"/>
                  </a:cubicBezTo>
                  <a:cubicBezTo>
                    <a:pt x="7959" y="16033"/>
                    <a:pt x="6593" y="16071"/>
                    <a:pt x="5233" y="16150"/>
                  </a:cubicBezTo>
                  <a:cubicBezTo>
                    <a:pt x="5131" y="16161"/>
                    <a:pt x="5147" y="16301"/>
                    <a:pt x="5238" y="16302"/>
                  </a:cubicBezTo>
                  <a:lnTo>
                    <a:pt x="7460" y="16294"/>
                  </a:lnTo>
                  <a:cubicBezTo>
                    <a:pt x="7573" y="16294"/>
                    <a:pt x="7687" y="16294"/>
                    <a:pt x="7801" y="16294"/>
                  </a:cubicBezTo>
                  <a:cubicBezTo>
                    <a:pt x="9152" y="16294"/>
                    <a:pt x="10556" y="16305"/>
                    <a:pt x="11900" y="16323"/>
                  </a:cubicBezTo>
                  <a:lnTo>
                    <a:pt x="14121" y="16357"/>
                  </a:lnTo>
                  <a:cubicBezTo>
                    <a:pt x="14156" y="16357"/>
                    <a:pt x="14190" y="16334"/>
                    <a:pt x="14201" y="16299"/>
                  </a:cubicBezTo>
                  <a:cubicBezTo>
                    <a:pt x="14475" y="16609"/>
                    <a:pt x="14738" y="16908"/>
                    <a:pt x="14964" y="17170"/>
                  </a:cubicBezTo>
                  <a:cubicBezTo>
                    <a:pt x="16355" y="18782"/>
                    <a:pt x="17774" y="20493"/>
                    <a:pt x="19126" y="22188"/>
                  </a:cubicBezTo>
                  <a:cubicBezTo>
                    <a:pt x="16204" y="22220"/>
                    <a:pt x="13234" y="22330"/>
                    <a:pt x="10320" y="22504"/>
                  </a:cubicBezTo>
                  <a:cubicBezTo>
                    <a:pt x="10217" y="22515"/>
                    <a:pt x="10232" y="22654"/>
                    <a:pt x="10325" y="22656"/>
                  </a:cubicBezTo>
                  <a:cubicBezTo>
                    <a:pt x="12155" y="22642"/>
                    <a:pt x="14066" y="22586"/>
                    <a:pt x="15897" y="22517"/>
                  </a:cubicBezTo>
                  <a:cubicBezTo>
                    <a:pt x="16966" y="22474"/>
                    <a:pt x="18168" y="22421"/>
                    <a:pt x="19238" y="22353"/>
                  </a:cubicBezTo>
                  <a:cubicBezTo>
                    <a:pt x="19243" y="22353"/>
                    <a:pt x="19248" y="22352"/>
                    <a:pt x="19254" y="22351"/>
                  </a:cubicBezTo>
                  <a:cubicBezTo>
                    <a:pt x="19557" y="22733"/>
                    <a:pt x="19858" y="23114"/>
                    <a:pt x="20153" y="23493"/>
                  </a:cubicBezTo>
                  <a:cubicBezTo>
                    <a:pt x="20418" y="23823"/>
                    <a:pt x="20798" y="24331"/>
                    <a:pt x="21059" y="24673"/>
                  </a:cubicBezTo>
                  <a:cubicBezTo>
                    <a:pt x="21574" y="25346"/>
                    <a:pt x="22353" y="26374"/>
                    <a:pt x="22841" y="27054"/>
                  </a:cubicBezTo>
                  <a:cubicBezTo>
                    <a:pt x="22971" y="27231"/>
                    <a:pt x="23102" y="27410"/>
                    <a:pt x="23233" y="27590"/>
                  </a:cubicBezTo>
                  <a:cubicBezTo>
                    <a:pt x="23167" y="27580"/>
                    <a:pt x="23101" y="27569"/>
                    <a:pt x="23035" y="27561"/>
                  </a:cubicBezTo>
                  <a:cubicBezTo>
                    <a:pt x="22135" y="27434"/>
                    <a:pt x="21226" y="27378"/>
                    <a:pt x="20316" y="27378"/>
                  </a:cubicBezTo>
                  <a:cubicBezTo>
                    <a:pt x="19204" y="27378"/>
                    <a:pt x="18090" y="27461"/>
                    <a:pt x="16991" y="27596"/>
                  </a:cubicBezTo>
                  <a:cubicBezTo>
                    <a:pt x="16893" y="27611"/>
                    <a:pt x="16912" y="27747"/>
                    <a:pt x="17001" y="27747"/>
                  </a:cubicBezTo>
                  <a:cubicBezTo>
                    <a:pt x="17002" y="27747"/>
                    <a:pt x="17004" y="27747"/>
                    <a:pt x="17005" y="27747"/>
                  </a:cubicBezTo>
                  <a:cubicBezTo>
                    <a:pt x="17541" y="27722"/>
                    <a:pt x="18076" y="27699"/>
                    <a:pt x="18611" y="27677"/>
                  </a:cubicBezTo>
                  <a:cubicBezTo>
                    <a:pt x="19167" y="27657"/>
                    <a:pt x="19731" y="27645"/>
                    <a:pt x="20294" y="27645"/>
                  </a:cubicBezTo>
                  <a:cubicBezTo>
                    <a:pt x="20669" y="27645"/>
                    <a:pt x="21044" y="27650"/>
                    <a:pt x="21415" y="27662"/>
                  </a:cubicBezTo>
                  <a:cubicBezTo>
                    <a:pt x="21916" y="27677"/>
                    <a:pt x="22514" y="27713"/>
                    <a:pt x="23014" y="27752"/>
                  </a:cubicBezTo>
                  <a:cubicBezTo>
                    <a:pt x="23135" y="27764"/>
                    <a:pt x="23254" y="27774"/>
                    <a:pt x="23375" y="27784"/>
                  </a:cubicBezTo>
                  <a:cubicBezTo>
                    <a:pt x="24352" y="29131"/>
                    <a:pt x="25367" y="30573"/>
                    <a:pt x="26271" y="31912"/>
                  </a:cubicBezTo>
                  <a:cubicBezTo>
                    <a:pt x="27491" y="33681"/>
                    <a:pt x="29176" y="36316"/>
                    <a:pt x="30327" y="38146"/>
                  </a:cubicBezTo>
                  <a:cubicBezTo>
                    <a:pt x="30327" y="38146"/>
                    <a:pt x="31880" y="40686"/>
                    <a:pt x="31880" y="40686"/>
                  </a:cubicBezTo>
                  <a:cubicBezTo>
                    <a:pt x="31880" y="40686"/>
                    <a:pt x="31880" y="40686"/>
                    <a:pt x="31880" y="40686"/>
                  </a:cubicBezTo>
                  <a:lnTo>
                    <a:pt x="31880" y="40686"/>
                  </a:lnTo>
                  <a:cubicBezTo>
                    <a:pt x="31896" y="40711"/>
                    <a:pt x="31923" y="40725"/>
                    <a:pt x="31951" y="40725"/>
                  </a:cubicBezTo>
                  <a:cubicBezTo>
                    <a:pt x="31966" y="40725"/>
                    <a:pt x="31980" y="40721"/>
                    <a:pt x="31993" y="40713"/>
                  </a:cubicBezTo>
                  <a:cubicBezTo>
                    <a:pt x="32034" y="40687"/>
                    <a:pt x="32046" y="40635"/>
                    <a:pt x="32021" y="40597"/>
                  </a:cubicBezTo>
                  <a:cubicBezTo>
                    <a:pt x="30679" y="38312"/>
                    <a:pt x="28759" y="35224"/>
                    <a:pt x="27299" y="33012"/>
                  </a:cubicBezTo>
                  <a:cubicBezTo>
                    <a:pt x="26810" y="32287"/>
                    <a:pt x="26128" y="31260"/>
                    <a:pt x="25635" y="30541"/>
                  </a:cubicBezTo>
                  <a:cubicBezTo>
                    <a:pt x="25132" y="29826"/>
                    <a:pt x="24432" y="28807"/>
                    <a:pt x="23924" y="28103"/>
                  </a:cubicBezTo>
                  <a:cubicBezTo>
                    <a:pt x="23635" y="27705"/>
                    <a:pt x="23197" y="27102"/>
                    <a:pt x="22818" y="26584"/>
                  </a:cubicBezTo>
                  <a:cubicBezTo>
                    <a:pt x="22821" y="26453"/>
                    <a:pt x="22822" y="26322"/>
                    <a:pt x="22822" y="26190"/>
                  </a:cubicBezTo>
                  <a:cubicBezTo>
                    <a:pt x="22850" y="24035"/>
                    <a:pt x="22999" y="21871"/>
                    <a:pt x="23275" y="19736"/>
                  </a:cubicBezTo>
                  <a:cubicBezTo>
                    <a:pt x="23281" y="19680"/>
                    <a:pt x="23241" y="19651"/>
                    <a:pt x="23201" y="19651"/>
                  </a:cubicBezTo>
                  <a:cubicBezTo>
                    <a:pt x="23167" y="19651"/>
                    <a:pt x="23134" y="19671"/>
                    <a:pt x="23125" y="19711"/>
                  </a:cubicBezTo>
                  <a:cubicBezTo>
                    <a:pt x="23011" y="20278"/>
                    <a:pt x="22918" y="20850"/>
                    <a:pt x="22846" y="21425"/>
                  </a:cubicBezTo>
                  <a:cubicBezTo>
                    <a:pt x="22645" y="22998"/>
                    <a:pt x="22563" y="24607"/>
                    <a:pt x="22629" y="26193"/>
                  </a:cubicBezTo>
                  <a:cubicBezTo>
                    <a:pt x="22632" y="26241"/>
                    <a:pt x="22634" y="26287"/>
                    <a:pt x="22636" y="26334"/>
                  </a:cubicBezTo>
                  <a:cubicBezTo>
                    <a:pt x="22546" y="26212"/>
                    <a:pt x="22463" y="26098"/>
                    <a:pt x="22390" y="25997"/>
                  </a:cubicBezTo>
                  <a:cubicBezTo>
                    <a:pt x="21981" y="25452"/>
                    <a:pt x="21225" y="24459"/>
                    <a:pt x="20818" y="23918"/>
                  </a:cubicBezTo>
                  <a:cubicBezTo>
                    <a:pt x="19893" y="22715"/>
                    <a:pt x="18931" y="21507"/>
                    <a:pt x="17950" y="20312"/>
                  </a:cubicBezTo>
                  <a:cubicBezTo>
                    <a:pt x="18078" y="17407"/>
                    <a:pt x="18252" y="14246"/>
                    <a:pt x="18453" y="11350"/>
                  </a:cubicBezTo>
                  <a:cubicBezTo>
                    <a:pt x="18454" y="11296"/>
                    <a:pt x="18417" y="11270"/>
                    <a:pt x="18378" y="11270"/>
                  </a:cubicBezTo>
                  <a:cubicBezTo>
                    <a:pt x="18343" y="11270"/>
                    <a:pt x="18308" y="11292"/>
                    <a:pt x="18302" y="11335"/>
                  </a:cubicBezTo>
                  <a:cubicBezTo>
                    <a:pt x="18256" y="11709"/>
                    <a:pt x="18217" y="12085"/>
                    <a:pt x="18176" y="12460"/>
                  </a:cubicBezTo>
                  <a:cubicBezTo>
                    <a:pt x="17987" y="14338"/>
                    <a:pt x="17861" y="16224"/>
                    <a:pt x="17808" y="18110"/>
                  </a:cubicBezTo>
                  <a:cubicBezTo>
                    <a:pt x="17792" y="18754"/>
                    <a:pt x="17778" y="19450"/>
                    <a:pt x="17779" y="20105"/>
                  </a:cubicBezTo>
                  <a:cubicBezTo>
                    <a:pt x="16834" y="18957"/>
                    <a:pt x="15872" y="17822"/>
                    <a:pt x="14914" y="16722"/>
                  </a:cubicBezTo>
                  <a:cubicBezTo>
                    <a:pt x="14349" y="16091"/>
                    <a:pt x="13497" y="15118"/>
                    <a:pt x="12932" y="14497"/>
                  </a:cubicBezTo>
                  <a:cubicBezTo>
                    <a:pt x="12452" y="13980"/>
                    <a:pt x="11855" y="13326"/>
                    <a:pt x="11304" y="12736"/>
                  </a:cubicBezTo>
                  <a:cubicBezTo>
                    <a:pt x="11333" y="12723"/>
                    <a:pt x="11354" y="12695"/>
                    <a:pt x="11355" y="12660"/>
                  </a:cubicBezTo>
                  <a:cubicBezTo>
                    <a:pt x="11365" y="12327"/>
                    <a:pt x="11409" y="10691"/>
                    <a:pt x="11419" y="10390"/>
                  </a:cubicBezTo>
                  <a:cubicBezTo>
                    <a:pt x="11469" y="8807"/>
                    <a:pt x="11575" y="6997"/>
                    <a:pt x="11676" y="5404"/>
                  </a:cubicBezTo>
                  <a:cubicBezTo>
                    <a:pt x="11677" y="5351"/>
                    <a:pt x="11639" y="5324"/>
                    <a:pt x="11601" y="5324"/>
                  </a:cubicBezTo>
                  <a:cubicBezTo>
                    <a:pt x="11566" y="5324"/>
                    <a:pt x="11531" y="5346"/>
                    <a:pt x="11524" y="5390"/>
                  </a:cubicBezTo>
                  <a:cubicBezTo>
                    <a:pt x="11444" y="5990"/>
                    <a:pt x="11378" y="6594"/>
                    <a:pt x="11326" y="7200"/>
                  </a:cubicBezTo>
                  <a:cubicBezTo>
                    <a:pt x="11197" y="8708"/>
                    <a:pt x="11140" y="10238"/>
                    <a:pt x="11161" y="11750"/>
                  </a:cubicBezTo>
                  <a:cubicBezTo>
                    <a:pt x="11167" y="12037"/>
                    <a:pt x="11172" y="12323"/>
                    <a:pt x="11186" y="12609"/>
                  </a:cubicBezTo>
                  <a:cubicBezTo>
                    <a:pt x="10998" y="12408"/>
                    <a:pt x="10815" y="12217"/>
                    <a:pt x="10647" y="12042"/>
                  </a:cubicBezTo>
                  <a:cubicBezTo>
                    <a:pt x="10006" y="11366"/>
                    <a:pt x="9317" y="10656"/>
                    <a:pt x="8623" y="9952"/>
                  </a:cubicBezTo>
                  <a:cubicBezTo>
                    <a:pt x="8624" y="9949"/>
                    <a:pt x="8625" y="9945"/>
                    <a:pt x="8625" y="9943"/>
                  </a:cubicBezTo>
                  <a:cubicBezTo>
                    <a:pt x="8635" y="9898"/>
                    <a:pt x="8605" y="9853"/>
                    <a:pt x="8561" y="9845"/>
                  </a:cubicBezTo>
                  <a:cubicBezTo>
                    <a:pt x="8542" y="9842"/>
                    <a:pt x="8525" y="9839"/>
                    <a:pt x="8508" y="9835"/>
                  </a:cubicBezTo>
                  <a:cubicBezTo>
                    <a:pt x="7907" y="9227"/>
                    <a:pt x="7307" y="8626"/>
                    <a:pt x="6736" y="8057"/>
                  </a:cubicBezTo>
                  <a:cubicBezTo>
                    <a:pt x="6242" y="7576"/>
                    <a:pt x="5682" y="7035"/>
                    <a:pt x="5099" y="6481"/>
                  </a:cubicBezTo>
                  <a:cubicBezTo>
                    <a:pt x="5263" y="4355"/>
                    <a:pt x="5291" y="2206"/>
                    <a:pt x="5284" y="75"/>
                  </a:cubicBezTo>
                  <a:cubicBezTo>
                    <a:pt x="5282" y="25"/>
                    <a:pt x="5245" y="0"/>
                    <a:pt x="5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93" name="Google Shape;2393;p52"/>
          <p:cNvGrpSpPr/>
          <p:nvPr/>
        </p:nvGrpSpPr>
        <p:grpSpPr>
          <a:xfrm>
            <a:off x="5780699" y="-200816"/>
            <a:ext cx="1009232" cy="1515106"/>
            <a:chOff x="5758474" y="-200816"/>
            <a:chExt cx="1009232" cy="1515106"/>
          </a:xfrm>
        </p:grpSpPr>
        <p:sp>
          <p:nvSpPr>
            <p:cNvPr id="2394" name="Google Shape;2394;p52"/>
            <p:cNvSpPr/>
            <p:nvPr/>
          </p:nvSpPr>
          <p:spPr>
            <a:xfrm rot="1055898">
              <a:off x="5954761" y="-140213"/>
              <a:ext cx="616658" cy="1393900"/>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52"/>
            <p:cNvSpPr/>
            <p:nvPr/>
          </p:nvSpPr>
          <p:spPr>
            <a:xfrm rot="1055898">
              <a:off x="6340081" y="-83230"/>
              <a:ext cx="155483" cy="314943"/>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52"/>
            <p:cNvSpPr/>
            <p:nvPr/>
          </p:nvSpPr>
          <p:spPr>
            <a:xfrm rot="1055898">
              <a:off x="6315877" y="220820"/>
              <a:ext cx="236801" cy="24802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52"/>
            <p:cNvSpPr/>
            <p:nvPr/>
          </p:nvSpPr>
          <p:spPr>
            <a:xfrm rot="1055898">
              <a:off x="6085174" y="85364"/>
              <a:ext cx="205169" cy="236376"/>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52"/>
            <p:cNvSpPr/>
            <p:nvPr/>
          </p:nvSpPr>
          <p:spPr>
            <a:xfrm rot="1055898">
              <a:off x="6050855" y="306469"/>
              <a:ext cx="228024" cy="253780"/>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52"/>
            <p:cNvSpPr/>
            <p:nvPr/>
          </p:nvSpPr>
          <p:spPr>
            <a:xfrm rot="1055898">
              <a:off x="6296687" y="434893"/>
              <a:ext cx="192366" cy="269458"/>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52"/>
            <p:cNvSpPr/>
            <p:nvPr/>
          </p:nvSpPr>
          <p:spPr>
            <a:xfrm rot="1055898">
              <a:off x="6045670" y="613643"/>
              <a:ext cx="223473" cy="232000"/>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52"/>
            <p:cNvSpPr/>
            <p:nvPr/>
          </p:nvSpPr>
          <p:spPr>
            <a:xfrm rot="1055898">
              <a:off x="6323108" y="667975"/>
              <a:ext cx="146256" cy="275159"/>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52"/>
            <p:cNvSpPr/>
            <p:nvPr/>
          </p:nvSpPr>
          <p:spPr>
            <a:xfrm rot="1055881">
              <a:off x="6022488" y="-2593"/>
              <a:ext cx="494653" cy="1228031"/>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03" name="Google Shape;2403;p52"/>
          <p:cNvGrpSpPr/>
          <p:nvPr/>
        </p:nvGrpSpPr>
        <p:grpSpPr>
          <a:xfrm>
            <a:off x="4793720" y="59882"/>
            <a:ext cx="1406091" cy="1315366"/>
            <a:chOff x="4778920" y="152407"/>
            <a:chExt cx="1406091" cy="1315366"/>
          </a:xfrm>
        </p:grpSpPr>
        <p:sp>
          <p:nvSpPr>
            <p:cNvPr id="2404" name="Google Shape;2404;p52"/>
            <p:cNvSpPr/>
            <p:nvPr/>
          </p:nvSpPr>
          <p:spPr>
            <a:xfrm rot="-4429093">
              <a:off x="4966144" y="227724"/>
              <a:ext cx="1031643" cy="1164731"/>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52"/>
            <p:cNvSpPr/>
            <p:nvPr/>
          </p:nvSpPr>
          <p:spPr>
            <a:xfrm rot="-4429093">
              <a:off x="4978082" y="298169"/>
              <a:ext cx="938389" cy="1001008"/>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06" name="Google Shape;2406;p52"/>
            <p:cNvGrpSpPr/>
            <p:nvPr/>
          </p:nvGrpSpPr>
          <p:grpSpPr>
            <a:xfrm rot="-4429093">
              <a:off x="5020256" y="276173"/>
              <a:ext cx="928534" cy="1068814"/>
              <a:chOff x="9134617" y="876490"/>
              <a:chExt cx="2285947" cy="2631299"/>
            </a:xfrm>
          </p:grpSpPr>
          <p:sp>
            <p:nvSpPr>
              <p:cNvPr id="2407" name="Google Shape;2407;p52"/>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8" name="Google Shape;2408;p52"/>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9" name="Google Shape;2409;p52"/>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52"/>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52"/>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52"/>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52"/>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52"/>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52"/>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52"/>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7" name="Google Shape;2417;p52"/>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52"/>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52"/>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52"/>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52"/>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52"/>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52"/>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52"/>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52"/>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28" name="Google Shape;2428;p52"/>
          <p:cNvPicPr preferRelativeResize="0">
            <a:picLocks noGrp="1"/>
          </p:cNvPicPr>
          <p:nvPr>
            <p:ph type="pic" idx="2"/>
          </p:nvPr>
        </p:nvPicPr>
        <p:blipFill rotWithShape="1">
          <a:blip r:embed="rId3">
            <a:alphaModFix/>
          </a:blip>
          <a:srcRect l="30720" r="14577"/>
          <a:stretch/>
        </p:blipFill>
        <p:spPr>
          <a:xfrm>
            <a:off x="4536025" y="690350"/>
            <a:ext cx="3659400" cy="3762900"/>
          </a:xfrm>
          <a:prstGeom prst="teardrop">
            <a:avLst>
              <a:gd name="adj" fmla="val 100000"/>
            </a:avLst>
          </a:prstGeom>
        </p:spPr>
      </p:pic>
      <p:grpSp>
        <p:nvGrpSpPr>
          <p:cNvPr id="2429" name="Google Shape;2429;p52"/>
          <p:cNvGrpSpPr/>
          <p:nvPr/>
        </p:nvGrpSpPr>
        <p:grpSpPr>
          <a:xfrm>
            <a:off x="-79481" y="3838684"/>
            <a:ext cx="1352602" cy="1351182"/>
            <a:chOff x="-79481" y="3838684"/>
            <a:chExt cx="1352602" cy="1351182"/>
          </a:xfrm>
        </p:grpSpPr>
        <p:sp>
          <p:nvSpPr>
            <p:cNvPr id="2430" name="Google Shape;2430;p52"/>
            <p:cNvSpPr/>
            <p:nvPr/>
          </p:nvSpPr>
          <p:spPr>
            <a:xfrm>
              <a:off x="-79481" y="3838684"/>
              <a:ext cx="1352602" cy="1351182"/>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52"/>
            <p:cNvSpPr/>
            <p:nvPr/>
          </p:nvSpPr>
          <p:spPr>
            <a:xfrm>
              <a:off x="-17697" y="3900798"/>
              <a:ext cx="1241572" cy="1227049"/>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32" name="Google Shape;2432;p52"/>
            <p:cNvGrpSpPr/>
            <p:nvPr/>
          </p:nvGrpSpPr>
          <p:grpSpPr>
            <a:xfrm>
              <a:off x="69821" y="4064340"/>
              <a:ext cx="963792" cy="1032383"/>
              <a:chOff x="7794157" y="1937393"/>
              <a:chExt cx="1899846" cy="2035054"/>
            </a:xfrm>
          </p:grpSpPr>
          <p:sp>
            <p:nvSpPr>
              <p:cNvPr id="2433" name="Google Shape;2433;p52"/>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52"/>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52"/>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52"/>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37" name="Google Shape;2437;p52"/>
          <p:cNvGrpSpPr/>
          <p:nvPr/>
        </p:nvGrpSpPr>
        <p:grpSpPr>
          <a:xfrm>
            <a:off x="3593302" y="3900835"/>
            <a:ext cx="1761770" cy="1737220"/>
            <a:chOff x="3593302" y="3900835"/>
            <a:chExt cx="1761770" cy="1737220"/>
          </a:xfrm>
        </p:grpSpPr>
        <p:sp>
          <p:nvSpPr>
            <p:cNvPr id="2438" name="Google Shape;2438;p52"/>
            <p:cNvSpPr/>
            <p:nvPr/>
          </p:nvSpPr>
          <p:spPr>
            <a:xfrm rot="-9677511">
              <a:off x="3774478" y="4089331"/>
              <a:ext cx="1399419" cy="1360227"/>
            </a:xfrm>
            <a:custGeom>
              <a:avLst/>
              <a:gdLst/>
              <a:ahLst/>
              <a:cxnLst/>
              <a:rect l="l" t="t" r="r" b="b"/>
              <a:pathLst>
                <a:path w="31065" h="30195" extrusionOk="0">
                  <a:moveTo>
                    <a:pt x="17921" y="0"/>
                  </a:moveTo>
                  <a:cubicBezTo>
                    <a:pt x="16946" y="0"/>
                    <a:pt x="16142" y="571"/>
                    <a:pt x="15751" y="913"/>
                  </a:cubicBezTo>
                  <a:cubicBezTo>
                    <a:pt x="15122" y="1459"/>
                    <a:pt x="14600" y="2114"/>
                    <a:pt x="14198" y="2858"/>
                  </a:cubicBezTo>
                  <a:cubicBezTo>
                    <a:pt x="14031" y="3167"/>
                    <a:pt x="13888" y="3488"/>
                    <a:pt x="13770" y="3814"/>
                  </a:cubicBezTo>
                  <a:cubicBezTo>
                    <a:pt x="13277" y="3892"/>
                    <a:pt x="12806" y="4127"/>
                    <a:pt x="12466" y="4476"/>
                  </a:cubicBezTo>
                  <a:cubicBezTo>
                    <a:pt x="11845" y="5112"/>
                    <a:pt x="11678" y="5931"/>
                    <a:pt x="11596" y="6645"/>
                  </a:cubicBezTo>
                  <a:cubicBezTo>
                    <a:pt x="11510" y="7391"/>
                    <a:pt x="11468" y="8145"/>
                    <a:pt x="11468" y="8898"/>
                  </a:cubicBezTo>
                  <a:cubicBezTo>
                    <a:pt x="10605" y="8288"/>
                    <a:pt x="9733" y="7703"/>
                    <a:pt x="8867" y="7151"/>
                  </a:cubicBezTo>
                  <a:cubicBezTo>
                    <a:pt x="8865" y="7150"/>
                    <a:pt x="8863" y="7150"/>
                    <a:pt x="8862" y="7149"/>
                  </a:cubicBezTo>
                  <a:cubicBezTo>
                    <a:pt x="8631" y="7003"/>
                    <a:pt x="8364" y="6925"/>
                    <a:pt x="8090" y="6925"/>
                  </a:cubicBezTo>
                  <a:cubicBezTo>
                    <a:pt x="7618" y="6925"/>
                    <a:pt x="7175" y="7156"/>
                    <a:pt x="6907" y="7544"/>
                  </a:cubicBezTo>
                  <a:cubicBezTo>
                    <a:pt x="6452" y="8197"/>
                    <a:pt x="6614" y="9098"/>
                    <a:pt x="7266" y="9553"/>
                  </a:cubicBezTo>
                  <a:lnTo>
                    <a:pt x="7270" y="9555"/>
                  </a:lnTo>
                  <a:cubicBezTo>
                    <a:pt x="7857" y="9962"/>
                    <a:pt x="8445" y="10378"/>
                    <a:pt x="9029" y="10803"/>
                  </a:cubicBezTo>
                  <a:cubicBezTo>
                    <a:pt x="8850" y="10820"/>
                    <a:pt x="8666" y="10842"/>
                    <a:pt x="8480" y="10873"/>
                  </a:cubicBezTo>
                  <a:cubicBezTo>
                    <a:pt x="6934" y="11130"/>
                    <a:pt x="5180" y="11420"/>
                    <a:pt x="3659" y="12430"/>
                  </a:cubicBezTo>
                  <a:cubicBezTo>
                    <a:pt x="3073" y="12820"/>
                    <a:pt x="2402" y="13558"/>
                    <a:pt x="2281" y="14467"/>
                  </a:cubicBezTo>
                  <a:cubicBezTo>
                    <a:pt x="2269" y="14561"/>
                    <a:pt x="2262" y="14655"/>
                    <a:pt x="2262" y="14748"/>
                  </a:cubicBezTo>
                  <a:cubicBezTo>
                    <a:pt x="1683" y="15292"/>
                    <a:pt x="1161" y="15896"/>
                    <a:pt x="707" y="16547"/>
                  </a:cubicBezTo>
                  <a:cubicBezTo>
                    <a:pt x="398" y="16990"/>
                    <a:pt x="41" y="17593"/>
                    <a:pt x="19" y="18340"/>
                  </a:cubicBezTo>
                  <a:cubicBezTo>
                    <a:pt x="1" y="18981"/>
                    <a:pt x="249" y="19600"/>
                    <a:pt x="717" y="20083"/>
                  </a:cubicBezTo>
                  <a:cubicBezTo>
                    <a:pt x="938" y="20310"/>
                    <a:pt x="1196" y="20493"/>
                    <a:pt x="1477" y="20626"/>
                  </a:cubicBezTo>
                  <a:cubicBezTo>
                    <a:pt x="1557" y="20817"/>
                    <a:pt x="1667" y="20997"/>
                    <a:pt x="1800" y="21156"/>
                  </a:cubicBezTo>
                  <a:cubicBezTo>
                    <a:pt x="2015" y="21416"/>
                    <a:pt x="2290" y="21620"/>
                    <a:pt x="2592" y="21746"/>
                  </a:cubicBezTo>
                  <a:cubicBezTo>
                    <a:pt x="2887" y="21869"/>
                    <a:pt x="3212" y="21932"/>
                    <a:pt x="3556" y="21932"/>
                  </a:cubicBezTo>
                  <a:cubicBezTo>
                    <a:pt x="3973" y="21932"/>
                    <a:pt x="4349" y="21842"/>
                    <a:pt x="4669" y="21758"/>
                  </a:cubicBezTo>
                  <a:cubicBezTo>
                    <a:pt x="6010" y="21403"/>
                    <a:pt x="7372" y="20896"/>
                    <a:pt x="8708" y="20374"/>
                  </a:cubicBezTo>
                  <a:lnTo>
                    <a:pt x="8708" y="20374"/>
                  </a:lnTo>
                  <a:cubicBezTo>
                    <a:pt x="8664" y="21082"/>
                    <a:pt x="8680" y="21796"/>
                    <a:pt x="8755" y="22510"/>
                  </a:cubicBezTo>
                  <a:cubicBezTo>
                    <a:pt x="8916" y="24047"/>
                    <a:pt x="9343" y="25513"/>
                    <a:pt x="10022" y="26868"/>
                  </a:cubicBezTo>
                  <a:cubicBezTo>
                    <a:pt x="10254" y="27331"/>
                    <a:pt x="10573" y="27849"/>
                    <a:pt x="11174" y="28167"/>
                  </a:cubicBezTo>
                  <a:cubicBezTo>
                    <a:pt x="11419" y="28297"/>
                    <a:pt x="11693" y="28374"/>
                    <a:pt x="11974" y="28392"/>
                  </a:cubicBezTo>
                  <a:cubicBezTo>
                    <a:pt x="12081" y="28547"/>
                    <a:pt x="12196" y="28698"/>
                    <a:pt x="12319" y="28842"/>
                  </a:cubicBezTo>
                  <a:cubicBezTo>
                    <a:pt x="12726" y="29320"/>
                    <a:pt x="13205" y="29716"/>
                    <a:pt x="13744" y="30023"/>
                  </a:cubicBezTo>
                  <a:cubicBezTo>
                    <a:pt x="13941" y="30134"/>
                    <a:pt x="14165" y="30194"/>
                    <a:pt x="14392" y="30194"/>
                  </a:cubicBezTo>
                  <a:cubicBezTo>
                    <a:pt x="14616" y="30194"/>
                    <a:pt x="14837" y="30136"/>
                    <a:pt x="15031" y="30029"/>
                  </a:cubicBezTo>
                  <a:cubicBezTo>
                    <a:pt x="15668" y="29674"/>
                    <a:pt x="15969" y="29096"/>
                    <a:pt x="16167" y="28712"/>
                  </a:cubicBezTo>
                  <a:cubicBezTo>
                    <a:pt x="16186" y="28677"/>
                    <a:pt x="16203" y="28644"/>
                    <a:pt x="16220" y="28612"/>
                  </a:cubicBezTo>
                  <a:lnTo>
                    <a:pt x="16252" y="28612"/>
                  </a:lnTo>
                  <a:cubicBezTo>
                    <a:pt x="16462" y="28612"/>
                    <a:pt x="16666" y="28570"/>
                    <a:pt x="16855" y="28490"/>
                  </a:cubicBezTo>
                  <a:cubicBezTo>
                    <a:pt x="17142" y="28366"/>
                    <a:pt x="17380" y="28156"/>
                    <a:pt x="17547" y="27882"/>
                  </a:cubicBezTo>
                  <a:cubicBezTo>
                    <a:pt x="17672" y="27678"/>
                    <a:pt x="17727" y="27488"/>
                    <a:pt x="17749" y="27406"/>
                  </a:cubicBezTo>
                  <a:cubicBezTo>
                    <a:pt x="17826" y="27137"/>
                    <a:pt x="17912" y="26853"/>
                    <a:pt x="18004" y="26553"/>
                  </a:cubicBezTo>
                  <a:cubicBezTo>
                    <a:pt x="18268" y="25685"/>
                    <a:pt x="18561" y="24725"/>
                    <a:pt x="18724" y="23759"/>
                  </a:cubicBezTo>
                  <a:cubicBezTo>
                    <a:pt x="19377" y="24289"/>
                    <a:pt x="20057" y="24789"/>
                    <a:pt x="20753" y="25252"/>
                  </a:cubicBezTo>
                  <a:cubicBezTo>
                    <a:pt x="20970" y="25397"/>
                    <a:pt x="21220" y="25472"/>
                    <a:pt x="21481" y="25472"/>
                  </a:cubicBezTo>
                  <a:cubicBezTo>
                    <a:pt x="21674" y="25472"/>
                    <a:pt x="21869" y="25429"/>
                    <a:pt x="22043" y="25346"/>
                  </a:cubicBezTo>
                  <a:cubicBezTo>
                    <a:pt x="22274" y="25236"/>
                    <a:pt x="22465" y="25061"/>
                    <a:pt x="22596" y="24848"/>
                  </a:cubicBezTo>
                  <a:cubicBezTo>
                    <a:pt x="23430" y="25284"/>
                    <a:pt x="24295" y="25667"/>
                    <a:pt x="25174" y="25992"/>
                  </a:cubicBezTo>
                  <a:cubicBezTo>
                    <a:pt x="25441" y="26091"/>
                    <a:pt x="25798" y="26203"/>
                    <a:pt x="26198" y="26203"/>
                  </a:cubicBezTo>
                  <a:cubicBezTo>
                    <a:pt x="26549" y="26203"/>
                    <a:pt x="26874" y="26119"/>
                    <a:pt x="27165" y="25954"/>
                  </a:cubicBezTo>
                  <a:cubicBezTo>
                    <a:pt x="27747" y="25624"/>
                    <a:pt x="28102" y="25020"/>
                    <a:pt x="28139" y="24299"/>
                  </a:cubicBezTo>
                  <a:cubicBezTo>
                    <a:pt x="28163" y="23807"/>
                    <a:pt x="28040" y="23345"/>
                    <a:pt x="27932" y="23045"/>
                  </a:cubicBezTo>
                  <a:cubicBezTo>
                    <a:pt x="27663" y="22295"/>
                    <a:pt x="27328" y="21566"/>
                    <a:pt x="26933" y="20873"/>
                  </a:cubicBezTo>
                  <a:cubicBezTo>
                    <a:pt x="26984" y="20810"/>
                    <a:pt x="27031" y="20744"/>
                    <a:pt x="27076" y="20677"/>
                  </a:cubicBezTo>
                  <a:cubicBezTo>
                    <a:pt x="27365" y="20246"/>
                    <a:pt x="27373" y="19684"/>
                    <a:pt x="27095" y="19245"/>
                  </a:cubicBezTo>
                  <a:cubicBezTo>
                    <a:pt x="26572" y="18419"/>
                    <a:pt x="25975" y="17641"/>
                    <a:pt x="25307" y="16920"/>
                  </a:cubicBezTo>
                  <a:cubicBezTo>
                    <a:pt x="26004" y="16890"/>
                    <a:pt x="26692" y="16817"/>
                    <a:pt x="27360" y="16706"/>
                  </a:cubicBezTo>
                  <a:cubicBezTo>
                    <a:pt x="27674" y="16653"/>
                    <a:pt x="28325" y="16544"/>
                    <a:pt x="28833" y="16025"/>
                  </a:cubicBezTo>
                  <a:cubicBezTo>
                    <a:pt x="29076" y="15776"/>
                    <a:pt x="29244" y="15458"/>
                    <a:pt x="29317" y="15117"/>
                  </a:cubicBezTo>
                  <a:cubicBezTo>
                    <a:pt x="29587" y="14968"/>
                    <a:pt x="29857" y="14814"/>
                    <a:pt x="30121" y="14658"/>
                  </a:cubicBezTo>
                  <a:cubicBezTo>
                    <a:pt x="30208" y="14605"/>
                    <a:pt x="30413" y="14484"/>
                    <a:pt x="30604" y="14279"/>
                  </a:cubicBezTo>
                  <a:cubicBezTo>
                    <a:pt x="30864" y="14000"/>
                    <a:pt x="31015" y="13660"/>
                    <a:pt x="31040" y="13293"/>
                  </a:cubicBezTo>
                  <a:cubicBezTo>
                    <a:pt x="31064" y="12985"/>
                    <a:pt x="30998" y="12689"/>
                    <a:pt x="30847" y="12410"/>
                  </a:cubicBezTo>
                  <a:cubicBezTo>
                    <a:pt x="30734" y="12201"/>
                    <a:pt x="30603" y="12058"/>
                    <a:pt x="30540" y="11990"/>
                  </a:cubicBezTo>
                  <a:cubicBezTo>
                    <a:pt x="30311" y="11740"/>
                    <a:pt x="30068" y="11503"/>
                    <a:pt x="29814" y="11281"/>
                  </a:cubicBezTo>
                  <a:cubicBezTo>
                    <a:pt x="29851" y="11066"/>
                    <a:pt x="29856" y="10844"/>
                    <a:pt x="29827" y="10623"/>
                  </a:cubicBezTo>
                  <a:cubicBezTo>
                    <a:pt x="29780" y="10247"/>
                    <a:pt x="29638" y="9896"/>
                    <a:pt x="29418" y="9606"/>
                  </a:cubicBezTo>
                  <a:cubicBezTo>
                    <a:pt x="28795" y="8778"/>
                    <a:pt x="27805" y="8571"/>
                    <a:pt x="27330" y="8472"/>
                  </a:cubicBezTo>
                  <a:cubicBezTo>
                    <a:pt x="25678" y="8127"/>
                    <a:pt x="24066" y="7952"/>
                    <a:pt x="22542" y="7952"/>
                  </a:cubicBezTo>
                  <a:cubicBezTo>
                    <a:pt x="22212" y="7952"/>
                    <a:pt x="21884" y="7961"/>
                    <a:pt x="21559" y="7978"/>
                  </a:cubicBezTo>
                  <a:cubicBezTo>
                    <a:pt x="21744" y="6639"/>
                    <a:pt x="21746" y="5301"/>
                    <a:pt x="21748" y="4003"/>
                  </a:cubicBezTo>
                  <a:cubicBezTo>
                    <a:pt x="21748" y="3849"/>
                    <a:pt x="21748" y="3692"/>
                    <a:pt x="21749" y="3537"/>
                  </a:cubicBezTo>
                  <a:cubicBezTo>
                    <a:pt x="21750" y="3279"/>
                    <a:pt x="21742" y="2970"/>
                    <a:pt x="21675" y="2646"/>
                  </a:cubicBezTo>
                  <a:cubicBezTo>
                    <a:pt x="21581" y="2182"/>
                    <a:pt x="21385" y="1788"/>
                    <a:pt x="21093" y="1473"/>
                  </a:cubicBezTo>
                  <a:cubicBezTo>
                    <a:pt x="20746" y="1099"/>
                    <a:pt x="20251" y="875"/>
                    <a:pt x="19723" y="851"/>
                  </a:cubicBezTo>
                  <a:cubicBezTo>
                    <a:pt x="19538" y="629"/>
                    <a:pt x="19325" y="449"/>
                    <a:pt x="19088" y="311"/>
                  </a:cubicBezTo>
                  <a:cubicBezTo>
                    <a:pt x="18734" y="105"/>
                    <a:pt x="18342" y="0"/>
                    <a:pt x="17921"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52"/>
            <p:cNvSpPr/>
            <p:nvPr/>
          </p:nvSpPr>
          <p:spPr>
            <a:xfrm rot="-9677511">
              <a:off x="3834210" y="4148673"/>
              <a:ext cx="1280537" cy="1241931"/>
            </a:xfrm>
            <a:custGeom>
              <a:avLst/>
              <a:gdLst/>
              <a:ahLst/>
              <a:cxnLst/>
              <a:rect l="l" t="t" r="r" b="b"/>
              <a:pathLst>
                <a:path w="28426" h="27569" extrusionOk="0">
                  <a:moveTo>
                    <a:pt x="16607" y="0"/>
                  </a:moveTo>
                  <a:cubicBezTo>
                    <a:pt x="16148" y="0"/>
                    <a:pt x="15663" y="273"/>
                    <a:pt x="15300" y="591"/>
                  </a:cubicBezTo>
                  <a:cubicBezTo>
                    <a:pt x="14277" y="1479"/>
                    <a:pt x="13593" y="2748"/>
                    <a:pt x="13410" y="4089"/>
                  </a:cubicBezTo>
                  <a:cubicBezTo>
                    <a:pt x="13281" y="3881"/>
                    <a:pt x="13050" y="3787"/>
                    <a:pt x="12807" y="3787"/>
                  </a:cubicBezTo>
                  <a:cubicBezTo>
                    <a:pt x="12548" y="3787"/>
                    <a:pt x="12275" y="3893"/>
                    <a:pt x="12093" y="4080"/>
                  </a:cubicBezTo>
                  <a:cubicBezTo>
                    <a:pt x="11740" y="4442"/>
                    <a:pt x="11646" y="4978"/>
                    <a:pt x="11588" y="5481"/>
                  </a:cubicBezTo>
                  <a:cubicBezTo>
                    <a:pt x="11390" y="7204"/>
                    <a:pt x="11438" y="8955"/>
                    <a:pt x="11726" y="10665"/>
                  </a:cubicBezTo>
                  <a:cubicBezTo>
                    <a:pt x="11224" y="10749"/>
                    <a:pt x="10697" y="10767"/>
                    <a:pt x="10163" y="10767"/>
                  </a:cubicBezTo>
                  <a:cubicBezTo>
                    <a:pt x="9761" y="10767"/>
                    <a:pt x="9355" y="10756"/>
                    <a:pt x="8952" y="10756"/>
                  </a:cubicBezTo>
                  <a:cubicBezTo>
                    <a:pt x="8417" y="10756"/>
                    <a:pt x="7888" y="10774"/>
                    <a:pt x="7382" y="10859"/>
                  </a:cubicBezTo>
                  <a:cubicBezTo>
                    <a:pt x="5884" y="11105"/>
                    <a:pt x="4337" y="11373"/>
                    <a:pt x="3072" y="12212"/>
                  </a:cubicBezTo>
                  <a:cubicBezTo>
                    <a:pt x="2506" y="12587"/>
                    <a:pt x="1984" y="13376"/>
                    <a:pt x="2432" y="13888"/>
                  </a:cubicBezTo>
                  <a:cubicBezTo>
                    <a:pt x="1683" y="14488"/>
                    <a:pt x="1019" y="15199"/>
                    <a:pt x="471" y="15986"/>
                  </a:cubicBezTo>
                  <a:cubicBezTo>
                    <a:pt x="245" y="16312"/>
                    <a:pt x="31" y="16671"/>
                    <a:pt x="19" y="17067"/>
                  </a:cubicBezTo>
                  <a:cubicBezTo>
                    <a:pt x="1" y="17688"/>
                    <a:pt x="592" y="18235"/>
                    <a:pt x="1199" y="18235"/>
                  </a:cubicBezTo>
                  <a:cubicBezTo>
                    <a:pt x="1280" y="18235"/>
                    <a:pt x="1360" y="18226"/>
                    <a:pt x="1440" y="18206"/>
                  </a:cubicBezTo>
                  <a:lnTo>
                    <a:pt x="1440" y="18206"/>
                  </a:lnTo>
                  <a:cubicBezTo>
                    <a:pt x="1156" y="18515"/>
                    <a:pt x="1400" y="19062"/>
                    <a:pt x="1786" y="19223"/>
                  </a:cubicBezTo>
                  <a:cubicBezTo>
                    <a:pt x="1933" y="19284"/>
                    <a:pt x="2087" y="19308"/>
                    <a:pt x="2244" y="19308"/>
                  </a:cubicBezTo>
                  <a:cubicBezTo>
                    <a:pt x="2503" y="19308"/>
                    <a:pt x="2770" y="19244"/>
                    <a:pt x="3022" y="19177"/>
                  </a:cubicBezTo>
                  <a:cubicBezTo>
                    <a:pt x="5007" y="18653"/>
                    <a:pt x="7130" y="17739"/>
                    <a:pt x="9047" y="17004"/>
                  </a:cubicBezTo>
                  <a:lnTo>
                    <a:pt x="9047" y="17004"/>
                  </a:lnTo>
                  <a:cubicBezTo>
                    <a:pt x="8359" y="19644"/>
                    <a:pt x="8663" y="22529"/>
                    <a:pt x="9884" y="24967"/>
                  </a:cubicBezTo>
                  <a:cubicBezTo>
                    <a:pt x="10028" y="25252"/>
                    <a:pt x="10198" y="25546"/>
                    <a:pt x="10480" y="25695"/>
                  </a:cubicBezTo>
                  <a:cubicBezTo>
                    <a:pt x="10574" y="25746"/>
                    <a:pt x="10684" y="25771"/>
                    <a:pt x="10794" y="25771"/>
                  </a:cubicBezTo>
                  <a:cubicBezTo>
                    <a:pt x="11009" y="25771"/>
                    <a:pt x="11219" y="25673"/>
                    <a:pt x="11296" y="25476"/>
                  </a:cubicBezTo>
                  <a:cubicBezTo>
                    <a:pt x="11625" y="26352"/>
                    <a:pt x="12268" y="27106"/>
                    <a:pt x="13081" y="27568"/>
                  </a:cubicBezTo>
                  <a:cubicBezTo>
                    <a:pt x="13438" y="27370"/>
                    <a:pt x="13599" y="26953"/>
                    <a:pt x="13797" y="26594"/>
                  </a:cubicBezTo>
                  <a:cubicBezTo>
                    <a:pt x="13977" y="26268"/>
                    <a:pt x="14283" y="25941"/>
                    <a:pt x="14639" y="25941"/>
                  </a:cubicBezTo>
                  <a:cubicBezTo>
                    <a:pt x="14674" y="25941"/>
                    <a:pt x="14710" y="25944"/>
                    <a:pt x="14746" y="25951"/>
                  </a:cubicBezTo>
                  <a:cubicBezTo>
                    <a:pt x="14811" y="25963"/>
                    <a:pt x="14878" y="25986"/>
                    <a:pt x="14942" y="25986"/>
                  </a:cubicBezTo>
                  <a:cubicBezTo>
                    <a:pt x="14970" y="25986"/>
                    <a:pt x="14996" y="25982"/>
                    <a:pt x="15022" y="25971"/>
                  </a:cubicBezTo>
                  <a:cubicBezTo>
                    <a:pt x="15112" y="25931"/>
                    <a:pt x="15149" y="25827"/>
                    <a:pt x="15176" y="25732"/>
                  </a:cubicBezTo>
                  <a:cubicBezTo>
                    <a:pt x="15797" y="23542"/>
                    <a:pt x="17014" y="20530"/>
                    <a:pt x="15492" y="18836"/>
                  </a:cubicBezTo>
                  <a:cubicBezTo>
                    <a:pt x="15462" y="18803"/>
                    <a:pt x="15432" y="18770"/>
                    <a:pt x="15402" y="18736"/>
                  </a:cubicBezTo>
                  <a:lnTo>
                    <a:pt x="15402" y="18736"/>
                  </a:lnTo>
                  <a:cubicBezTo>
                    <a:pt x="16813" y="20297"/>
                    <a:pt x="18418" y="21680"/>
                    <a:pt x="20169" y="22846"/>
                  </a:cubicBezTo>
                  <a:cubicBezTo>
                    <a:pt x="20214" y="22380"/>
                    <a:pt x="20260" y="21914"/>
                    <a:pt x="20307" y="21450"/>
                  </a:cubicBezTo>
                  <a:cubicBezTo>
                    <a:pt x="21566" y="22258"/>
                    <a:pt x="22912" y="22927"/>
                    <a:pt x="24316" y="23446"/>
                  </a:cubicBezTo>
                  <a:cubicBezTo>
                    <a:pt x="24496" y="23512"/>
                    <a:pt x="24696" y="23575"/>
                    <a:pt x="24885" y="23575"/>
                  </a:cubicBezTo>
                  <a:cubicBezTo>
                    <a:pt x="24998" y="23575"/>
                    <a:pt x="25106" y="23553"/>
                    <a:pt x="25205" y="23497"/>
                  </a:cubicBezTo>
                  <a:cubicBezTo>
                    <a:pt x="25627" y="23257"/>
                    <a:pt x="25548" y="22629"/>
                    <a:pt x="25384" y="22172"/>
                  </a:cubicBezTo>
                  <a:cubicBezTo>
                    <a:pt x="25016" y="21148"/>
                    <a:pt x="24514" y="20173"/>
                    <a:pt x="23893" y="19278"/>
                  </a:cubicBezTo>
                  <a:cubicBezTo>
                    <a:pt x="24207" y="19145"/>
                    <a:pt x="24482" y="18916"/>
                    <a:pt x="24672" y="18632"/>
                  </a:cubicBezTo>
                  <a:cubicBezTo>
                    <a:pt x="23496" y="16776"/>
                    <a:pt x="21907" y="15184"/>
                    <a:pt x="20052" y="14007"/>
                  </a:cubicBezTo>
                  <a:lnTo>
                    <a:pt x="20052" y="14007"/>
                  </a:lnTo>
                  <a:cubicBezTo>
                    <a:pt x="21090" y="14206"/>
                    <a:pt x="22158" y="14309"/>
                    <a:pt x="23224" y="14309"/>
                  </a:cubicBezTo>
                  <a:cubicBezTo>
                    <a:pt x="24100" y="14309"/>
                    <a:pt x="24975" y="14240"/>
                    <a:pt x="25831" y="14097"/>
                  </a:cubicBezTo>
                  <a:cubicBezTo>
                    <a:pt x="26102" y="14051"/>
                    <a:pt x="26389" y="13990"/>
                    <a:pt x="26581" y="13793"/>
                  </a:cubicBezTo>
                  <a:cubicBezTo>
                    <a:pt x="26772" y="13596"/>
                    <a:pt x="26801" y="13221"/>
                    <a:pt x="26566" y="13076"/>
                  </a:cubicBezTo>
                  <a:cubicBezTo>
                    <a:pt x="27100" y="12807"/>
                    <a:pt x="27622" y="12519"/>
                    <a:pt x="28136" y="12213"/>
                  </a:cubicBezTo>
                  <a:cubicBezTo>
                    <a:pt x="28264" y="12138"/>
                    <a:pt x="28408" y="12036"/>
                    <a:pt x="28418" y="11887"/>
                  </a:cubicBezTo>
                  <a:cubicBezTo>
                    <a:pt x="28426" y="11763"/>
                    <a:pt x="28339" y="11656"/>
                    <a:pt x="28256" y="11565"/>
                  </a:cubicBezTo>
                  <a:cubicBezTo>
                    <a:pt x="27809" y="11075"/>
                    <a:pt x="27298" y="10644"/>
                    <a:pt x="26740" y="10285"/>
                  </a:cubicBezTo>
                  <a:cubicBezTo>
                    <a:pt x="27229" y="10200"/>
                    <a:pt x="27355" y="9481"/>
                    <a:pt x="27056" y="9083"/>
                  </a:cubicBezTo>
                  <a:cubicBezTo>
                    <a:pt x="26757" y="8688"/>
                    <a:pt x="26234" y="8547"/>
                    <a:pt x="25747" y="8446"/>
                  </a:cubicBezTo>
                  <a:cubicBezTo>
                    <a:pt x="24263" y="8135"/>
                    <a:pt x="22744" y="7953"/>
                    <a:pt x="21228" y="7953"/>
                  </a:cubicBezTo>
                  <a:cubicBezTo>
                    <a:pt x="20346" y="7953"/>
                    <a:pt x="19465" y="8015"/>
                    <a:pt x="18592" y="8149"/>
                  </a:cubicBezTo>
                  <a:cubicBezTo>
                    <a:pt x="19160" y="6231"/>
                    <a:pt x="19114" y="4220"/>
                    <a:pt x="19121" y="2220"/>
                  </a:cubicBezTo>
                  <a:cubicBezTo>
                    <a:pt x="19122" y="1808"/>
                    <a:pt x="19096" y="1356"/>
                    <a:pt x="18816" y="1054"/>
                  </a:cubicBezTo>
                  <a:cubicBezTo>
                    <a:pt x="18691" y="919"/>
                    <a:pt x="18498" y="849"/>
                    <a:pt x="18313" y="849"/>
                  </a:cubicBezTo>
                  <a:cubicBezTo>
                    <a:pt x="18084" y="849"/>
                    <a:pt x="17869" y="955"/>
                    <a:pt x="17812" y="1176"/>
                  </a:cubicBezTo>
                  <a:cubicBezTo>
                    <a:pt x="17661" y="776"/>
                    <a:pt x="17483" y="348"/>
                    <a:pt x="17115" y="134"/>
                  </a:cubicBezTo>
                  <a:cubicBezTo>
                    <a:pt x="16955" y="40"/>
                    <a:pt x="16783" y="0"/>
                    <a:pt x="16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40" name="Google Shape;2440;p52"/>
            <p:cNvGrpSpPr/>
            <p:nvPr/>
          </p:nvGrpSpPr>
          <p:grpSpPr>
            <a:xfrm rot="-9677511">
              <a:off x="3916680" y="4161136"/>
              <a:ext cx="1118274" cy="1121743"/>
              <a:chOff x="8807111" y="2103543"/>
              <a:chExt cx="2081741" cy="2088198"/>
            </a:xfrm>
          </p:grpSpPr>
          <p:sp>
            <p:nvSpPr>
              <p:cNvPr id="2441" name="Google Shape;2441;p52"/>
              <p:cNvSpPr/>
              <p:nvPr/>
            </p:nvSpPr>
            <p:spPr>
              <a:xfrm>
                <a:off x="8807111" y="2103543"/>
                <a:ext cx="2081741" cy="2088198"/>
              </a:xfrm>
              <a:custGeom>
                <a:avLst/>
                <a:gdLst/>
                <a:ahLst/>
                <a:cxnLst/>
                <a:rect l="l" t="t" r="r" b="b"/>
                <a:pathLst>
                  <a:path w="24824" h="24901" extrusionOk="0">
                    <a:moveTo>
                      <a:pt x="14107" y="1"/>
                    </a:moveTo>
                    <a:cubicBezTo>
                      <a:pt x="14060" y="1"/>
                      <a:pt x="14014" y="25"/>
                      <a:pt x="13989" y="69"/>
                    </a:cubicBezTo>
                    <a:cubicBezTo>
                      <a:pt x="13758" y="409"/>
                      <a:pt x="13584" y="789"/>
                      <a:pt x="13434" y="1170"/>
                    </a:cubicBezTo>
                    <a:cubicBezTo>
                      <a:pt x="13005" y="2290"/>
                      <a:pt x="12539" y="3431"/>
                      <a:pt x="12227" y="4591"/>
                    </a:cubicBezTo>
                    <a:cubicBezTo>
                      <a:pt x="11938" y="5646"/>
                      <a:pt x="11576" y="6692"/>
                      <a:pt x="11240" y="7737"/>
                    </a:cubicBezTo>
                    <a:cubicBezTo>
                      <a:pt x="11104" y="8167"/>
                      <a:pt x="10972" y="8602"/>
                      <a:pt x="10943" y="9053"/>
                    </a:cubicBezTo>
                    <a:cubicBezTo>
                      <a:pt x="10935" y="9058"/>
                      <a:pt x="10926" y="9060"/>
                      <a:pt x="10917" y="9064"/>
                    </a:cubicBezTo>
                    <a:cubicBezTo>
                      <a:pt x="8939" y="7458"/>
                      <a:pt x="6873" y="5957"/>
                      <a:pt x="4738" y="4601"/>
                    </a:cubicBezTo>
                    <a:cubicBezTo>
                      <a:pt x="4716" y="4588"/>
                      <a:pt x="4691" y="4581"/>
                      <a:pt x="4667" y="4581"/>
                    </a:cubicBezTo>
                    <a:cubicBezTo>
                      <a:pt x="4626" y="4581"/>
                      <a:pt x="4586" y="4600"/>
                      <a:pt x="4560" y="4637"/>
                    </a:cubicBezTo>
                    <a:cubicBezTo>
                      <a:pt x="4519" y="4696"/>
                      <a:pt x="4534" y="4778"/>
                      <a:pt x="4593" y="4817"/>
                    </a:cubicBezTo>
                    <a:cubicBezTo>
                      <a:pt x="6658" y="6244"/>
                      <a:pt x="8667" y="7757"/>
                      <a:pt x="10611" y="9352"/>
                    </a:cubicBezTo>
                    <a:cubicBezTo>
                      <a:pt x="9701" y="9659"/>
                      <a:pt x="8805" y="10010"/>
                      <a:pt x="7917" y="10379"/>
                    </a:cubicBezTo>
                    <a:cubicBezTo>
                      <a:pt x="6992" y="10762"/>
                      <a:pt x="6040" y="11187"/>
                      <a:pt x="5123" y="11595"/>
                    </a:cubicBezTo>
                    <a:cubicBezTo>
                      <a:pt x="4486" y="11883"/>
                      <a:pt x="3841" y="12187"/>
                      <a:pt x="3239" y="12557"/>
                    </a:cubicBezTo>
                    <a:cubicBezTo>
                      <a:pt x="2092" y="13255"/>
                      <a:pt x="1057" y="14133"/>
                      <a:pt x="60" y="15015"/>
                    </a:cubicBezTo>
                    <a:cubicBezTo>
                      <a:pt x="8" y="15060"/>
                      <a:pt x="1" y="15137"/>
                      <a:pt x="43" y="15193"/>
                    </a:cubicBezTo>
                    <a:cubicBezTo>
                      <a:pt x="68" y="15226"/>
                      <a:pt x="107" y="15243"/>
                      <a:pt x="146" y="15243"/>
                    </a:cubicBezTo>
                    <a:cubicBezTo>
                      <a:pt x="173" y="15243"/>
                      <a:pt x="201" y="15234"/>
                      <a:pt x="224" y="15216"/>
                    </a:cubicBezTo>
                    <a:cubicBezTo>
                      <a:pt x="1230" y="14443"/>
                      <a:pt x="2209" y="13656"/>
                      <a:pt x="3285" y="13001"/>
                    </a:cubicBezTo>
                    <a:cubicBezTo>
                      <a:pt x="3929" y="12607"/>
                      <a:pt x="4602" y="12286"/>
                      <a:pt x="5292" y="11975"/>
                    </a:cubicBezTo>
                    <a:cubicBezTo>
                      <a:pt x="7052" y="11178"/>
                      <a:pt x="8877" y="10337"/>
                      <a:pt x="10663" y="9600"/>
                    </a:cubicBezTo>
                    <a:lnTo>
                      <a:pt x="10663" y="9600"/>
                    </a:lnTo>
                    <a:cubicBezTo>
                      <a:pt x="9630" y="14591"/>
                      <a:pt x="9313" y="19871"/>
                      <a:pt x="10758" y="24808"/>
                    </a:cubicBezTo>
                    <a:cubicBezTo>
                      <a:pt x="10775" y="24864"/>
                      <a:pt x="10826" y="24900"/>
                      <a:pt x="10882" y="24900"/>
                    </a:cubicBezTo>
                    <a:cubicBezTo>
                      <a:pt x="10893" y="24900"/>
                      <a:pt x="10905" y="24899"/>
                      <a:pt x="10917" y="24896"/>
                    </a:cubicBezTo>
                    <a:cubicBezTo>
                      <a:pt x="10986" y="24878"/>
                      <a:pt x="11027" y="24805"/>
                      <a:pt x="11009" y="24736"/>
                    </a:cubicBezTo>
                    <a:cubicBezTo>
                      <a:pt x="10506" y="22857"/>
                      <a:pt x="10254" y="20918"/>
                      <a:pt x="10189" y="18976"/>
                    </a:cubicBezTo>
                    <a:cubicBezTo>
                      <a:pt x="10084" y="15871"/>
                      <a:pt x="10433" y="12763"/>
                      <a:pt x="11061" y="9722"/>
                    </a:cubicBezTo>
                    <a:cubicBezTo>
                      <a:pt x="14017" y="12177"/>
                      <a:pt x="16820" y="14819"/>
                      <a:pt x="19437" y="17621"/>
                    </a:cubicBezTo>
                    <a:cubicBezTo>
                      <a:pt x="19460" y="17646"/>
                      <a:pt x="19492" y="17659"/>
                      <a:pt x="19525" y="17659"/>
                    </a:cubicBezTo>
                    <a:cubicBezTo>
                      <a:pt x="19552" y="17659"/>
                      <a:pt x="19580" y="17649"/>
                      <a:pt x="19602" y="17630"/>
                    </a:cubicBezTo>
                    <a:cubicBezTo>
                      <a:pt x="19651" y="17587"/>
                      <a:pt x="19658" y="17513"/>
                      <a:pt x="19614" y="17462"/>
                    </a:cubicBezTo>
                    <a:cubicBezTo>
                      <a:pt x="18284" y="15916"/>
                      <a:pt x="16838" y="14412"/>
                      <a:pt x="15368" y="12994"/>
                    </a:cubicBezTo>
                    <a:cubicBezTo>
                      <a:pt x="14056" y="11741"/>
                      <a:pt x="12692" y="10526"/>
                      <a:pt x="11282" y="9364"/>
                    </a:cubicBezTo>
                    <a:cubicBezTo>
                      <a:pt x="12249" y="9006"/>
                      <a:pt x="13299" y="8871"/>
                      <a:pt x="14328" y="8844"/>
                    </a:cubicBezTo>
                    <a:cubicBezTo>
                      <a:pt x="14616" y="8840"/>
                      <a:pt x="14903" y="8838"/>
                      <a:pt x="15190" y="8838"/>
                    </a:cubicBezTo>
                    <a:cubicBezTo>
                      <a:pt x="18353" y="8838"/>
                      <a:pt x="21516" y="9081"/>
                      <a:pt x="24644" y="9549"/>
                    </a:cubicBezTo>
                    <a:cubicBezTo>
                      <a:pt x="24650" y="9550"/>
                      <a:pt x="24656" y="9550"/>
                      <a:pt x="24661" y="9550"/>
                    </a:cubicBezTo>
                    <a:cubicBezTo>
                      <a:pt x="24814" y="9550"/>
                      <a:pt x="24823" y="9343"/>
                      <a:pt x="24686" y="9316"/>
                    </a:cubicBezTo>
                    <a:cubicBezTo>
                      <a:pt x="24116" y="9216"/>
                      <a:pt x="23546" y="9120"/>
                      <a:pt x="22974" y="9039"/>
                    </a:cubicBezTo>
                    <a:cubicBezTo>
                      <a:pt x="21259" y="8790"/>
                      <a:pt x="19526" y="8616"/>
                      <a:pt x="17795" y="8525"/>
                    </a:cubicBezTo>
                    <a:cubicBezTo>
                      <a:pt x="16833" y="8497"/>
                      <a:pt x="15852" y="8434"/>
                      <a:pt x="14876" y="8434"/>
                    </a:cubicBezTo>
                    <a:cubicBezTo>
                      <a:pt x="13632" y="8434"/>
                      <a:pt x="12396" y="8537"/>
                      <a:pt x="11218" y="8950"/>
                    </a:cubicBezTo>
                    <a:cubicBezTo>
                      <a:pt x="11289" y="8574"/>
                      <a:pt x="11425" y="8209"/>
                      <a:pt x="11558" y="7848"/>
                    </a:cubicBezTo>
                    <a:cubicBezTo>
                      <a:pt x="11985" y="6721"/>
                      <a:pt x="12393" y="5582"/>
                      <a:pt x="12710" y="4413"/>
                    </a:cubicBezTo>
                    <a:cubicBezTo>
                      <a:pt x="12792" y="4127"/>
                      <a:pt x="12881" y="3844"/>
                      <a:pt x="12975" y="3560"/>
                    </a:cubicBezTo>
                    <a:cubicBezTo>
                      <a:pt x="13216" y="2835"/>
                      <a:pt x="13516" y="2015"/>
                      <a:pt x="13757" y="1287"/>
                    </a:cubicBezTo>
                    <a:cubicBezTo>
                      <a:pt x="13876" y="935"/>
                      <a:pt x="14007" y="595"/>
                      <a:pt x="14180" y="274"/>
                    </a:cubicBezTo>
                    <a:cubicBezTo>
                      <a:pt x="14183" y="268"/>
                      <a:pt x="14188" y="262"/>
                      <a:pt x="14192" y="257"/>
                    </a:cubicBezTo>
                    <a:lnTo>
                      <a:pt x="14224" y="195"/>
                    </a:lnTo>
                    <a:cubicBezTo>
                      <a:pt x="14256" y="136"/>
                      <a:pt x="14238" y="59"/>
                      <a:pt x="14180" y="23"/>
                    </a:cubicBezTo>
                    <a:cubicBezTo>
                      <a:pt x="14157" y="8"/>
                      <a:pt x="14132" y="1"/>
                      <a:pt x="1410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52"/>
              <p:cNvSpPr/>
              <p:nvPr/>
            </p:nvSpPr>
            <p:spPr>
              <a:xfrm>
                <a:off x="10090502" y="2878494"/>
                <a:ext cx="58031" cy="46878"/>
              </a:xfrm>
              <a:custGeom>
                <a:avLst/>
                <a:gdLst/>
                <a:ahLst/>
                <a:cxnLst/>
                <a:rect l="l" t="t" r="r" b="b"/>
                <a:pathLst>
                  <a:path w="692" h="559" extrusionOk="0">
                    <a:moveTo>
                      <a:pt x="149" y="0"/>
                    </a:moveTo>
                    <a:cubicBezTo>
                      <a:pt x="60" y="0"/>
                      <a:pt x="0" y="102"/>
                      <a:pt x="44" y="180"/>
                    </a:cubicBezTo>
                    <a:cubicBezTo>
                      <a:pt x="139" y="344"/>
                      <a:pt x="318" y="499"/>
                      <a:pt x="501" y="552"/>
                    </a:cubicBezTo>
                    <a:cubicBezTo>
                      <a:pt x="514" y="556"/>
                      <a:pt x="527" y="558"/>
                      <a:pt x="540" y="558"/>
                    </a:cubicBezTo>
                    <a:cubicBezTo>
                      <a:pt x="621" y="558"/>
                      <a:pt x="692" y="479"/>
                      <a:pt x="670" y="394"/>
                    </a:cubicBezTo>
                    <a:cubicBezTo>
                      <a:pt x="655" y="332"/>
                      <a:pt x="627" y="282"/>
                      <a:pt x="592" y="237"/>
                    </a:cubicBezTo>
                    <a:cubicBezTo>
                      <a:pt x="485" y="101"/>
                      <a:pt x="327" y="3"/>
                      <a:pt x="1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52"/>
              <p:cNvSpPr/>
              <p:nvPr/>
            </p:nvSpPr>
            <p:spPr>
              <a:xfrm>
                <a:off x="10013686" y="2893421"/>
                <a:ext cx="69855" cy="53587"/>
              </a:xfrm>
              <a:custGeom>
                <a:avLst/>
                <a:gdLst/>
                <a:ahLst/>
                <a:cxnLst/>
                <a:rect l="l" t="t" r="r" b="b"/>
                <a:pathLst>
                  <a:path w="833" h="639" extrusionOk="0">
                    <a:moveTo>
                      <a:pt x="149" y="1"/>
                    </a:moveTo>
                    <a:cubicBezTo>
                      <a:pt x="58" y="1"/>
                      <a:pt x="0" y="110"/>
                      <a:pt x="56" y="185"/>
                    </a:cubicBezTo>
                    <a:cubicBezTo>
                      <a:pt x="131" y="291"/>
                      <a:pt x="223" y="366"/>
                      <a:pt x="320" y="445"/>
                    </a:cubicBezTo>
                    <a:cubicBezTo>
                      <a:pt x="419" y="521"/>
                      <a:pt x="515" y="586"/>
                      <a:pt x="636" y="629"/>
                    </a:cubicBezTo>
                    <a:cubicBezTo>
                      <a:pt x="651" y="635"/>
                      <a:pt x="666" y="638"/>
                      <a:pt x="681" y="638"/>
                    </a:cubicBezTo>
                    <a:cubicBezTo>
                      <a:pt x="763" y="638"/>
                      <a:pt x="833" y="554"/>
                      <a:pt x="802" y="468"/>
                    </a:cubicBezTo>
                    <a:cubicBezTo>
                      <a:pt x="776" y="398"/>
                      <a:pt x="737" y="340"/>
                      <a:pt x="693" y="287"/>
                    </a:cubicBezTo>
                    <a:cubicBezTo>
                      <a:pt x="557" y="132"/>
                      <a:pt x="367" y="16"/>
                      <a:pt x="156" y="1"/>
                    </a:cubicBezTo>
                    <a:cubicBezTo>
                      <a:pt x="153" y="1"/>
                      <a:pt x="151" y="1"/>
                      <a:pt x="14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52"/>
              <p:cNvSpPr/>
              <p:nvPr/>
            </p:nvSpPr>
            <p:spPr>
              <a:xfrm>
                <a:off x="9699548" y="3525306"/>
                <a:ext cx="56773" cy="54844"/>
              </a:xfrm>
              <a:custGeom>
                <a:avLst/>
                <a:gdLst/>
                <a:ahLst/>
                <a:cxnLst/>
                <a:rect l="l" t="t" r="r" b="b"/>
                <a:pathLst>
                  <a:path w="677" h="654" extrusionOk="0">
                    <a:moveTo>
                      <a:pt x="127" y="0"/>
                    </a:moveTo>
                    <a:cubicBezTo>
                      <a:pt x="62" y="0"/>
                      <a:pt x="1" y="56"/>
                      <a:pt x="7" y="128"/>
                    </a:cubicBezTo>
                    <a:cubicBezTo>
                      <a:pt x="30" y="326"/>
                      <a:pt x="163" y="493"/>
                      <a:pt x="329" y="591"/>
                    </a:cubicBezTo>
                    <a:cubicBezTo>
                      <a:pt x="385" y="623"/>
                      <a:pt x="446" y="646"/>
                      <a:pt x="515" y="653"/>
                    </a:cubicBezTo>
                    <a:cubicBezTo>
                      <a:pt x="519" y="654"/>
                      <a:pt x="522" y="654"/>
                      <a:pt x="526" y="654"/>
                    </a:cubicBezTo>
                    <a:cubicBezTo>
                      <a:pt x="546" y="654"/>
                      <a:pt x="567" y="648"/>
                      <a:pt x="587" y="639"/>
                    </a:cubicBezTo>
                    <a:cubicBezTo>
                      <a:pt x="653" y="604"/>
                      <a:pt x="676" y="520"/>
                      <a:pt x="637" y="456"/>
                    </a:cubicBezTo>
                    <a:cubicBezTo>
                      <a:pt x="610" y="402"/>
                      <a:pt x="577" y="360"/>
                      <a:pt x="545" y="320"/>
                    </a:cubicBezTo>
                    <a:cubicBezTo>
                      <a:pt x="440" y="200"/>
                      <a:pt x="330" y="99"/>
                      <a:pt x="187" y="18"/>
                    </a:cubicBezTo>
                    <a:cubicBezTo>
                      <a:pt x="168" y="6"/>
                      <a:pt x="147" y="0"/>
                      <a:pt x="1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52"/>
              <p:cNvSpPr/>
              <p:nvPr/>
            </p:nvSpPr>
            <p:spPr>
              <a:xfrm>
                <a:off x="9686717" y="3617720"/>
                <a:ext cx="79164" cy="63482"/>
              </a:xfrm>
              <a:custGeom>
                <a:avLst/>
                <a:gdLst/>
                <a:ahLst/>
                <a:cxnLst/>
                <a:rect l="l" t="t" r="r" b="b"/>
                <a:pathLst>
                  <a:path w="944" h="757" extrusionOk="0">
                    <a:moveTo>
                      <a:pt x="131" y="1"/>
                    </a:moveTo>
                    <a:cubicBezTo>
                      <a:pt x="112" y="1"/>
                      <a:pt x="92" y="5"/>
                      <a:pt x="75" y="16"/>
                    </a:cubicBezTo>
                    <a:cubicBezTo>
                      <a:pt x="20" y="47"/>
                      <a:pt x="0" y="116"/>
                      <a:pt x="32" y="172"/>
                    </a:cubicBezTo>
                    <a:cubicBezTo>
                      <a:pt x="113" y="311"/>
                      <a:pt x="223" y="420"/>
                      <a:pt x="344" y="520"/>
                    </a:cubicBezTo>
                    <a:cubicBezTo>
                      <a:pt x="467" y="618"/>
                      <a:pt x="595" y="704"/>
                      <a:pt x="750" y="751"/>
                    </a:cubicBezTo>
                    <a:cubicBezTo>
                      <a:pt x="762" y="755"/>
                      <a:pt x="775" y="756"/>
                      <a:pt x="786" y="756"/>
                    </a:cubicBezTo>
                    <a:cubicBezTo>
                      <a:pt x="875" y="756"/>
                      <a:pt x="943" y="655"/>
                      <a:pt x="893" y="570"/>
                    </a:cubicBezTo>
                    <a:cubicBezTo>
                      <a:pt x="852" y="498"/>
                      <a:pt x="801" y="437"/>
                      <a:pt x="747" y="382"/>
                    </a:cubicBezTo>
                    <a:cubicBezTo>
                      <a:pt x="580" y="216"/>
                      <a:pt x="389" y="78"/>
                      <a:pt x="163" y="5"/>
                    </a:cubicBezTo>
                    <a:cubicBezTo>
                      <a:pt x="153" y="2"/>
                      <a:pt x="142" y="1"/>
                      <a:pt x="1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52"/>
              <p:cNvSpPr/>
              <p:nvPr/>
            </p:nvSpPr>
            <p:spPr>
              <a:xfrm>
                <a:off x="9410315" y="3085880"/>
                <a:ext cx="50987" cy="55515"/>
              </a:xfrm>
              <a:custGeom>
                <a:avLst/>
                <a:gdLst/>
                <a:ahLst/>
                <a:cxnLst/>
                <a:rect l="l" t="t" r="r" b="b"/>
                <a:pathLst>
                  <a:path w="608" h="662" extrusionOk="0">
                    <a:moveTo>
                      <a:pt x="124" y="1"/>
                    </a:moveTo>
                    <a:cubicBezTo>
                      <a:pt x="62" y="1"/>
                      <a:pt x="3" y="49"/>
                      <a:pt x="3" y="118"/>
                    </a:cubicBezTo>
                    <a:cubicBezTo>
                      <a:pt x="0" y="246"/>
                      <a:pt x="55" y="363"/>
                      <a:pt x="132" y="461"/>
                    </a:cubicBezTo>
                    <a:cubicBezTo>
                      <a:pt x="196" y="545"/>
                      <a:pt x="337" y="661"/>
                      <a:pt x="458" y="661"/>
                    </a:cubicBezTo>
                    <a:cubicBezTo>
                      <a:pt x="475" y="661"/>
                      <a:pt x="491" y="659"/>
                      <a:pt x="507" y="654"/>
                    </a:cubicBezTo>
                    <a:cubicBezTo>
                      <a:pt x="573" y="629"/>
                      <a:pt x="607" y="553"/>
                      <a:pt x="582" y="486"/>
                    </a:cubicBezTo>
                    <a:cubicBezTo>
                      <a:pt x="581" y="486"/>
                      <a:pt x="578" y="477"/>
                      <a:pt x="578" y="477"/>
                    </a:cubicBezTo>
                    <a:cubicBezTo>
                      <a:pt x="539" y="376"/>
                      <a:pt x="483" y="303"/>
                      <a:pt x="417" y="225"/>
                    </a:cubicBezTo>
                    <a:cubicBezTo>
                      <a:pt x="349" y="149"/>
                      <a:pt x="283" y="82"/>
                      <a:pt x="192" y="23"/>
                    </a:cubicBezTo>
                    <a:cubicBezTo>
                      <a:pt x="171" y="8"/>
                      <a:pt x="147" y="1"/>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52"/>
              <p:cNvSpPr/>
              <p:nvPr/>
            </p:nvSpPr>
            <p:spPr>
              <a:xfrm>
                <a:off x="9357399" y="3122023"/>
                <a:ext cx="53419" cy="53251"/>
              </a:xfrm>
              <a:custGeom>
                <a:avLst/>
                <a:gdLst/>
                <a:ahLst/>
                <a:cxnLst/>
                <a:rect l="l" t="t" r="r" b="b"/>
                <a:pathLst>
                  <a:path w="637" h="635" extrusionOk="0">
                    <a:moveTo>
                      <a:pt x="134" y="0"/>
                    </a:moveTo>
                    <a:cubicBezTo>
                      <a:pt x="65" y="0"/>
                      <a:pt x="1" y="63"/>
                      <a:pt x="12" y="136"/>
                    </a:cubicBezTo>
                    <a:cubicBezTo>
                      <a:pt x="41" y="314"/>
                      <a:pt x="154" y="461"/>
                      <a:pt x="297" y="560"/>
                    </a:cubicBezTo>
                    <a:cubicBezTo>
                      <a:pt x="350" y="593"/>
                      <a:pt x="417" y="634"/>
                      <a:pt x="486" y="634"/>
                    </a:cubicBezTo>
                    <a:cubicBezTo>
                      <a:pt x="500" y="634"/>
                      <a:pt x="514" y="633"/>
                      <a:pt x="528" y="629"/>
                    </a:cubicBezTo>
                    <a:cubicBezTo>
                      <a:pt x="599" y="606"/>
                      <a:pt x="637" y="528"/>
                      <a:pt x="610" y="459"/>
                    </a:cubicBezTo>
                    <a:cubicBezTo>
                      <a:pt x="542" y="271"/>
                      <a:pt x="363" y="92"/>
                      <a:pt x="182" y="11"/>
                    </a:cubicBezTo>
                    <a:cubicBezTo>
                      <a:pt x="166" y="4"/>
                      <a:pt x="150" y="0"/>
                      <a:pt x="1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52"/>
              <p:cNvSpPr/>
              <p:nvPr/>
            </p:nvSpPr>
            <p:spPr>
              <a:xfrm>
                <a:off x="9920602" y="2435796"/>
                <a:ext cx="69268" cy="50064"/>
              </a:xfrm>
              <a:custGeom>
                <a:avLst/>
                <a:gdLst/>
                <a:ahLst/>
                <a:cxnLst/>
                <a:rect l="l" t="t" r="r" b="b"/>
                <a:pathLst>
                  <a:path w="826" h="597" extrusionOk="0">
                    <a:moveTo>
                      <a:pt x="149" y="0"/>
                    </a:moveTo>
                    <a:cubicBezTo>
                      <a:pt x="63" y="0"/>
                      <a:pt x="1" y="99"/>
                      <a:pt x="45" y="176"/>
                    </a:cubicBezTo>
                    <a:cubicBezTo>
                      <a:pt x="79" y="236"/>
                      <a:pt x="121" y="283"/>
                      <a:pt x="164" y="328"/>
                    </a:cubicBezTo>
                    <a:cubicBezTo>
                      <a:pt x="299" y="458"/>
                      <a:pt x="457" y="565"/>
                      <a:pt x="647" y="595"/>
                    </a:cubicBezTo>
                    <a:cubicBezTo>
                      <a:pt x="653" y="596"/>
                      <a:pt x="659" y="596"/>
                      <a:pt x="665" y="596"/>
                    </a:cubicBezTo>
                    <a:cubicBezTo>
                      <a:pt x="757" y="596"/>
                      <a:pt x="826" y="488"/>
                      <a:pt x="777" y="404"/>
                    </a:cubicBezTo>
                    <a:cubicBezTo>
                      <a:pt x="745" y="344"/>
                      <a:pt x="702" y="298"/>
                      <a:pt x="657" y="255"/>
                    </a:cubicBezTo>
                    <a:cubicBezTo>
                      <a:pt x="518" y="128"/>
                      <a:pt x="356" y="30"/>
                      <a:pt x="165" y="2"/>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52"/>
              <p:cNvSpPr/>
              <p:nvPr/>
            </p:nvSpPr>
            <p:spPr>
              <a:xfrm>
                <a:off x="9909700" y="2500536"/>
                <a:ext cx="59121" cy="45284"/>
              </a:xfrm>
              <a:custGeom>
                <a:avLst/>
                <a:gdLst/>
                <a:ahLst/>
                <a:cxnLst/>
                <a:rect l="l" t="t" r="r" b="b"/>
                <a:pathLst>
                  <a:path w="705" h="540" extrusionOk="0">
                    <a:moveTo>
                      <a:pt x="138" y="0"/>
                    </a:moveTo>
                    <a:cubicBezTo>
                      <a:pt x="64" y="0"/>
                      <a:pt x="0" y="73"/>
                      <a:pt x="21" y="151"/>
                    </a:cubicBezTo>
                    <a:cubicBezTo>
                      <a:pt x="36" y="214"/>
                      <a:pt x="68" y="266"/>
                      <a:pt x="104" y="313"/>
                    </a:cubicBezTo>
                    <a:cubicBezTo>
                      <a:pt x="178" y="407"/>
                      <a:pt x="278" y="479"/>
                      <a:pt x="393" y="516"/>
                    </a:cubicBezTo>
                    <a:cubicBezTo>
                      <a:pt x="433" y="528"/>
                      <a:pt x="481" y="539"/>
                      <a:pt x="528" y="539"/>
                    </a:cubicBezTo>
                    <a:cubicBezTo>
                      <a:pt x="565" y="539"/>
                      <a:pt x="602" y="532"/>
                      <a:pt x="634" y="511"/>
                    </a:cubicBezTo>
                    <a:cubicBezTo>
                      <a:pt x="696" y="466"/>
                      <a:pt x="704" y="376"/>
                      <a:pt x="656" y="319"/>
                    </a:cubicBezTo>
                    <a:cubicBezTo>
                      <a:pt x="594" y="235"/>
                      <a:pt x="524" y="182"/>
                      <a:pt x="441" y="129"/>
                    </a:cubicBezTo>
                    <a:cubicBezTo>
                      <a:pt x="357" y="76"/>
                      <a:pt x="278" y="34"/>
                      <a:pt x="175" y="7"/>
                    </a:cubicBezTo>
                    <a:cubicBezTo>
                      <a:pt x="163" y="2"/>
                      <a:pt x="150" y="0"/>
                      <a:pt x="1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0" name="Google Shape;2450;p52"/>
          <p:cNvGrpSpPr/>
          <p:nvPr/>
        </p:nvGrpSpPr>
        <p:grpSpPr>
          <a:xfrm>
            <a:off x="-225716" y="-200825"/>
            <a:ext cx="2079541" cy="1910536"/>
            <a:chOff x="-225716" y="-200825"/>
            <a:chExt cx="2079541" cy="1910536"/>
          </a:xfrm>
        </p:grpSpPr>
        <p:sp>
          <p:nvSpPr>
            <p:cNvPr id="2451" name="Google Shape;2451;p52"/>
            <p:cNvSpPr/>
            <p:nvPr/>
          </p:nvSpPr>
          <p:spPr>
            <a:xfrm rot="6508238">
              <a:off x="236139" y="-269733"/>
              <a:ext cx="1155830" cy="1806408"/>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2" name="Google Shape;2452;p52"/>
            <p:cNvGrpSpPr/>
            <p:nvPr/>
          </p:nvGrpSpPr>
          <p:grpSpPr>
            <a:xfrm rot="6508238">
              <a:off x="339503" y="-155892"/>
              <a:ext cx="1028559" cy="1600978"/>
              <a:chOff x="8612482" y="623927"/>
              <a:chExt cx="2250458" cy="3502897"/>
            </a:xfrm>
          </p:grpSpPr>
          <p:sp>
            <p:nvSpPr>
              <p:cNvPr id="2453" name="Google Shape;2453;p52"/>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52"/>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52"/>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52"/>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57" name="Google Shape;2457;p52"/>
            <p:cNvSpPr/>
            <p:nvPr/>
          </p:nvSpPr>
          <p:spPr>
            <a:xfrm rot="6508238">
              <a:off x="255795" y="-53752"/>
              <a:ext cx="859844" cy="1471273"/>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8" name="Google Shape;2458;p52"/>
            <p:cNvGrpSpPr/>
            <p:nvPr/>
          </p:nvGrpSpPr>
          <p:grpSpPr>
            <a:xfrm rot="-4827785">
              <a:off x="-67460" y="1197442"/>
              <a:ext cx="637753" cy="339350"/>
              <a:chOff x="3145550" y="2876950"/>
              <a:chExt cx="446975" cy="237850"/>
            </a:xfrm>
          </p:grpSpPr>
          <p:sp>
            <p:nvSpPr>
              <p:cNvPr id="2459" name="Google Shape;2459;p52"/>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52"/>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52"/>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52"/>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Title 2">
            <a:extLst>
              <a:ext uri="{FF2B5EF4-FFF2-40B4-BE49-F238E27FC236}">
                <a16:creationId xmlns:a16="http://schemas.microsoft.com/office/drawing/2014/main" id="{6333B826-DE75-4ECB-8429-5F06C5A0795C}"/>
              </a:ext>
            </a:extLst>
          </p:cNvPr>
          <p:cNvSpPr>
            <a:spLocks noGrp="1"/>
          </p:cNvSpPr>
          <p:nvPr>
            <p:ph type="title"/>
          </p:nvPr>
        </p:nvSpPr>
        <p:spPr>
          <a:xfrm>
            <a:off x="670" y="2085671"/>
            <a:ext cx="4535355" cy="1632000"/>
          </a:xfrm>
        </p:spPr>
        <p:txBody>
          <a:bodyPr/>
          <a:lstStyle/>
          <a:p>
            <a:pPr algn="ctr">
              <a:lnSpc>
                <a:spcPct val="150000"/>
              </a:lnSpc>
            </a:pPr>
            <a:r>
              <a:rPr lang="en-US" sz="3200" dirty="0">
                <a:solidFill>
                  <a:srgbClr val="52617F"/>
                </a:solidFill>
                <a:latin typeface="+mj-lt"/>
              </a:rPr>
              <a:t>Nhiệm vụ 2 </a:t>
            </a:r>
            <a:br>
              <a:rPr lang="en-US" sz="3200" dirty="0">
                <a:latin typeface="+mj-lt"/>
              </a:rPr>
            </a:br>
            <a:r>
              <a:rPr lang="en-US" sz="2800" dirty="0">
                <a:latin typeface="+mj-lt"/>
              </a:rPr>
              <a:t>Thiết kế sản phẩm theo ý tưởng đã chọn </a:t>
            </a:r>
            <a:endParaRPr lang="en-US" sz="3200" dirty="0">
              <a:latin typeface="+mj-lt"/>
            </a:endParaRPr>
          </a:p>
        </p:txBody>
      </p:sp>
    </p:spTree>
    <p:extLst>
      <p:ext uri="{BB962C8B-B14F-4D97-AF65-F5344CB8AC3E}">
        <p14:creationId xmlns:p14="http://schemas.microsoft.com/office/powerpoint/2010/main" val="1614209984"/>
      </p:ext>
    </p:extLst>
  </p:cSld>
  <p:clrMapOvr>
    <a:masterClrMapping/>
  </p:clrMapOvr>
  <p:transition spd="slow">
    <p:comb/>
  </p:transition>
</p:sld>
</file>

<file path=ppt/theme/theme1.xml><?xml version="1.0" encoding="utf-8"?>
<a:theme xmlns:a="http://schemas.openxmlformats.org/drawingml/2006/main" name="Autumn Leaves Stickers Lesson for Pre-K by Slidesgo">
  <a:themeElements>
    <a:clrScheme name="Simple Light">
      <a:dk1>
        <a:srgbClr val="3C3C3B"/>
      </a:dk1>
      <a:lt1>
        <a:srgbClr val="FDF2E2"/>
      </a:lt1>
      <a:dk2>
        <a:srgbClr val="FFCF18"/>
      </a:dk2>
      <a:lt2>
        <a:srgbClr val="52617F"/>
      </a:lt2>
      <a:accent1>
        <a:srgbClr val="986478"/>
      </a:accent1>
      <a:accent2>
        <a:srgbClr val="FFFFFF"/>
      </a:accent2>
      <a:accent3>
        <a:srgbClr val="FFBC9C"/>
      </a:accent3>
      <a:accent4>
        <a:srgbClr val="B0D6B1"/>
      </a:accent4>
      <a:accent5>
        <a:srgbClr val="FDE8CB"/>
      </a:accent5>
      <a:accent6>
        <a:srgbClr val="FF7577"/>
      </a:accent6>
      <a:hlink>
        <a:srgbClr val="5261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988</Words>
  <Application>Microsoft Office PowerPoint</Application>
  <PresentationFormat>On-screen Show (16:9)</PresentationFormat>
  <Paragraphs>72</Paragraphs>
  <Slides>25</Slides>
  <Notes>25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Wingdings</vt:lpstr>
      <vt:lpstr>Calibri</vt:lpstr>
      <vt:lpstr>Quicksand</vt:lpstr>
      <vt:lpstr>Bebas Neue</vt:lpstr>
      <vt:lpstr>PT Sans</vt:lpstr>
      <vt:lpstr>Hammersmith One</vt:lpstr>
      <vt:lpstr>Anaheim</vt:lpstr>
      <vt:lpstr>Short Stack</vt:lpstr>
      <vt:lpstr>Nunito Light</vt:lpstr>
      <vt:lpstr>Autumn Leaves Stickers Lesson for Pre-K by Slidesgo</vt:lpstr>
      <vt:lpstr>PowerPoint Presentation</vt:lpstr>
      <vt:lpstr>PowerPoint Presentation</vt:lpstr>
      <vt:lpstr>PowerPoint Presentation</vt:lpstr>
      <vt:lpstr>01</vt:lpstr>
      <vt:lpstr>01</vt:lpstr>
      <vt:lpstr>PowerPoint Presentation</vt:lpstr>
      <vt:lpstr>PowerPoint Presentation</vt:lpstr>
      <vt:lpstr>PowerPoint Presentation</vt:lpstr>
      <vt:lpstr>Nhiệm vụ 2  Thiết kế sản phẩm theo ý tưởng đã chọn </vt:lpstr>
      <vt:lpstr>PowerPoint Presentation</vt:lpstr>
      <vt:lpstr>PowerPoint Presentation</vt:lpstr>
      <vt:lpstr>02</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Autumn Leaves Stickers Lesson for Pre-K</dc:title>
  <dc:creator>ADMIN</dc:creator>
  <cp:lastModifiedBy>Nguyễn Huyền My</cp:lastModifiedBy>
  <cp:revision>3</cp:revision>
  <dcterms:modified xsi:type="dcterms:W3CDTF">2022-10-25T12:58:09Z</dcterms:modified>
</cp:coreProperties>
</file>