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70" r:id="rId2"/>
    <p:sldId id="271" r:id="rId3"/>
    <p:sldId id="273" r:id="rId4"/>
    <p:sldId id="275" r:id="rId5"/>
    <p:sldId id="274" r:id="rId6"/>
    <p:sldId id="276" r:id="rId7"/>
    <p:sldId id="277" r:id="rId8"/>
    <p:sldId id="256" r:id="rId9"/>
    <p:sldId id="278" r:id="rId10"/>
    <p:sldId id="279" r:id="rId11"/>
    <p:sldId id="280" r:id="rId12"/>
    <p:sldId id="282" r:id="rId13"/>
    <p:sldId id="283" r:id="rId14"/>
    <p:sldId id="281" r:id="rId15"/>
    <p:sldId id="285" r:id="rId16"/>
    <p:sldId id="287" r:id="rId17"/>
    <p:sldId id="286" r:id="rId18"/>
    <p:sldId id="289" r:id="rId19"/>
    <p:sldId id="288" r:id="rId20"/>
    <p:sldId id="291" r:id="rId21"/>
    <p:sldId id="292" r:id="rId22"/>
    <p:sldId id="293" r:id="rId23"/>
    <p:sldId id="290" r:id="rId24"/>
    <p:sldId id="295" r:id="rId25"/>
    <p:sldId id="296" r:id="rId26"/>
    <p:sldId id="297" r:id="rId27"/>
    <p:sldId id="298" r:id="rId28"/>
    <p:sldId id="269" r:id="rId29"/>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Hammersmith One"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B094"/>
    <a:srgbClr val="F3EEEA"/>
    <a:srgbClr val="66C1CA"/>
    <a:srgbClr val="D3E3D6"/>
    <a:srgbClr val="C3956F"/>
    <a:srgbClr val="B5A18D"/>
    <a:srgbClr val="E6E6E6"/>
    <a:srgbClr val="E4F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22" autoAdjust="0"/>
  </p:normalViewPr>
  <p:slideViewPr>
    <p:cSldViewPr>
      <p:cViewPr>
        <p:scale>
          <a:sx n="30" d="100"/>
          <a:sy n="30" d="100"/>
        </p:scale>
        <p:origin x="1541" y="7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FAA37-B8C7-4AB5-944B-F3EBDC70727E}"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3035A-65C9-4765-95F5-7FCD32FD040A}" type="slidenum">
              <a:rPr lang="en-US" smtClean="0"/>
              <a:t>‹#›</a:t>
            </a:fld>
            <a:endParaRPr lang="en-US"/>
          </a:p>
        </p:txBody>
      </p:sp>
    </p:spTree>
    <p:extLst>
      <p:ext uri="{BB962C8B-B14F-4D97-AF65-F5344CB8AC3E}">
        <p14:creationId xmlns:p14="http://schemas.microsoft.com/office/powerpoint/2010/main" val="4269143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3035A-65C9-4765-95F5-7FCD32FD040A}" type="slidenum">
              <a:rPr lang="en-US" smtClean="0"/>
              <a:t>4</a:t>
            </a:fld>
            <a:endParaRPr lang="en-US"/>
          </a:p>
        </p:txBody>
      </p:sp>
    </p:spTree>
    <p:extLst>
      <p:ext uri="{BB962C8B-B14F-4D97-AF65-F5344CB8AC3E}">
        <p14:creationId xmlns:p14="http://schemas.microsoft.com/office/powerpoint/2010/main" val="284269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3035A-65C9-4765-95F5-7FCD32FD040A}" type="slidenum">
              <a:rPr lang="en-US" smtClean="0"/>
              <a:t>9</a:t>
            </a:fld>
            <a:endParaRPr lang="en-US"/>
          </a:p>
        </p:txBody>
      </p:sp>
    </p:spTree>
    <p:extLst>
      <p:ext uri="{BB962C8B-B14F-4D97-AF65-F5344CB8AC3E}">
        <p14:creationId xmlns:p14="http://schemas.microsoft.com/office/powerpoint/2010/main" val="2898327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3035A-65C9-4765-95F5-7FCD32FD040A}" type="slidenum">
              <a:rPr lang="en-US" smtClean="0"/>
              <a:t>19</a:t>
            </a:fld>
            <a:endParaRPr lang="en-US"/>
          </a:p>
        </p:txBody>
      </p:sp>
    </p:spTree>
    <p:extLst>
      <p:ext uri="{BB962C8B-B14F-4D97-AF65-F5344CB8AC3E}">
        <p14:creationId xmlns:p14="http://schemas.microsoft.com/office/powerpoint/2010/main" val="406480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svg"/><Relationship Id="rId3"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9.gif"/><Relationship Id="rId5" Type="http://schemas.openxmlformats.org/officeDocument/2006/relationships/image" Target="../media/image58.svg"/><Relationship Id="rId15" Type="http://schemas.openxmlformats.org/officeDocument/2006/relationships/image" Target="../media/image61.sv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8.sv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7.svg"/><Relationship Id="rId7"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64.png"/><Relationship Id="rId5" Type="http://schemas.openxmlformats.org/officeDocument/2006/relationships/image" Target="../media/image21.png"/><Relationship Id="rId10" Type="http://schemas.openxmlformats.org/officeDocument/2006/relationships/image" Target="../media/image63.svg"/><Relationship Id="rId4" Type="http://schemas.openxmlformats.org/officeDocument/2006/relationships/image" Target="../media/image56.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9.svg"/><Relationship Id="rId3" Type="http://schemas.openxmlformats.org/officeDocument/2006/relationships/image" Target="../media/image5.pn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7.gif"/><Relationship Id="rId5" Type="http://schemas.openxmlformats.org/officeDocument/2006/relationships/image" Target="../media/image7.png"/><Relationship Id="rId1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9.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2.jpeg"/><Relationship Id="rId3" Type="http://schemas.openxmlformats.org/officeDocument/2006/relationships/image" Target="../media/image6.svg"/><Relationship Id="rId7" Type="http://schemas.openxmlformats.org/officeDocument/2006/relationships/image" Target="../media/image66.svg"/><Relationship Id="rId12"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1.png"/><Relationship Id="rId5" Type="http://schemas.openxmlformats.org/officeDocument/2006/relationships/image" Target="../media/image8.svg"/><Relationship Id="rId10" Type="http://schemas.openxmlformats.org/officeDocument/2006/relationships/image" Target="../media/image70.jpeg"/><Relationship Id="rId4" Type="http://schemas.openxmlformats.org/officeDocument/2006/relationships/image" Target="../media/image7.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73.jpeg"/><Relationship Id="rId4" Type="http://schemas.openxmlformats.org/officeDocument/2006/relationships/image" Target="../media/image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7.svg"/><Relationship Id="rId3" Type="http://schemas.openxmlformats.org/officeDocument/2006/relationships/image" Target="../media/image6.svg"/><Relationship Id="rId7" Type="http://schemas.openxmlformats.org/officeDocument/2006/relationships/image" Target="../media/image66.svg"/><Relationship Id="rId12" Type="http://schemas.openxmlformats.org/officeDocument/2006/relationships/image" Target="../media/image7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5.svg"/><Relationship Id="rId5" Type="http://schemas.openxmlformats.org/officeDocument/2006/relationships/image" Target="../media/image8.svg"/><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svg"/><Relationship Id="rId7" Type="http://schemas.openxmlformats.org/officeDocument/2006/relationships/image" Target="../media/image3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1.svg"/><Relationship Id="rId5" Type="http://schemas.openxmlformats.org/officeDocument/2006/relationships/image" Target="../media/image8.svg"/><Relationship Id="rId10" Type="http://schemas.openxmlformats.org/officeDocument/2006/relationships/image" Target="../media/image80.png"/><Relationship Id="rId4" Type="http://schemas.openxmlformats.org/officeDocument/2006/relationships/image" Target="../media/image7.pn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2.svg"/><Relationship Id="rId7" Type="http://schemas.openxmlformats.org/officeDocument/2006/relationships/image" Target="../media/image83.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85.sv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9.svg"/><Relationship Id="rId3" Type="http://schemas.openxmlformats.org/officeDocument/2006/relationships/image" Target="../media/image2.svg"/><Relationship Id="rId7" Type="http://schemas.openxmlformats.org/officeDocument/2006/relationships/image" Target="../media/image22.svg"/><Relationship Id="rId12"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83.svg"/><Relationship Id="rId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86.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90.png"/><Relationship Id="rId18" Type="http://schemas.openxmlformats.org/officeDocument/2006/relationships/image" Target="../media/image95.svg"/><Relationship Id="rId3" Type="http://schemas.openxmlformats.org/officeDocument/2006/relationships/image" Target="../media/image42.png"/><Relationship Id="rId7" Type="http://schemas.openxmlformats.org/officeDocument/2006/relationships/image" Target="../media/image29.png"/><Relationship Id="rId12" Type="http://schemas.openxmlformats.org/officeDocument/2006/relationships/image" Target="../media/image24.svg"/><Relationship Id="rId17" Type="http://schemas.openxmlformats.org/officeDocument/2006/relationships/image" Target="../media/image94.png"/><Relationship Id="rId2" Type="http://schemas.openxmlformats.org/officeDocument/2006/relationships/notesSlide" Target="../notesSlides/notesSlide3.xml"/><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image" Target="../media/image92.png"/><Relationship Id="rId10" Type="http://schemas.openxmlformats.org/officeDocument/2006/relationships/image" Target="../media/image22.svg"/><Relationship Id="rId4" Type="http://schemas.openxmlformats.org/officeDocument/2006/relationships/image" Target="../media/image43.svg"/><Relationship Id="rId9" Type="http://schemas.openxmlformats.org/officeDocument/2006/relationships/image" Target="../media/image21.pn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2.svg"/><Relationship Id="rId10"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8.svg"/><Relationship Id="rId14" Type="http://schemas.openxmlformats.org/officeDocument/2006/relationships/image" Target="../media/image20.sv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8.svg"/><Relationship Id="rId7" Type="http://schemas.openxmlformats.org/officeDocument/2006/relationships/image" Target="../media/image2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97.svg"/><Relationship Id="rId10" Type="http://schemas.openxmlformats.org/officeDocument/2006/relationships/image" Target="../media/image7.png"/><Relationship Id="rId4" Type="http://schemas.openxmlformats.org/officeDocument/2006/relationships/image" Target="../media/image96.png"/><Relationship Id="rId9" Type="http://schemas.openxmlformats.org/officeDocument/2006/relationships/image" Target="../media/image99.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24.sv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4.svg"/><Relationship Id="rId7" Type="http://schemas.openxmlformats.org/officeDocument/2006/relationships/image" Target="../media/image105.svg"/><Relationship Id="rId12" Type="http://schemas.openxmlformats.org/officeDocument/2006/relationships/image" Target="../media/image10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24.svg"/><Relationship Id="rId5" Type="http://schemas.openxmlformats.org/officeDocument/2006/relationships/image" Target="../media/image30.svg"/><Relationship Id="rId10"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6.png"/><Relationship Id="rId18" Type="http://schemas.openxmlformats.org/officeDocument/2006/relationships/image" Target="../media/image61.svg"/><Relationship Id="rId3" Type="http://schemas.openxmlformats.org/officeDocument/2006/relationships/image" Target="../media/image47.svg"/><Relationship Id="rId7" Type="http://schemas.openxmlformats.org/officeDocument/2006/relationships/image" Target="../media/image6.svg"/><Relationship Id="rId12" Type="http://schemas.openxmlformats.org/officeDocument/2006/relationships/image" Target="../media/image30.svg"/><Relationship Id="rId17" Type="http://schemas.openxmlformats.org/officeDocument/2006/relationships/image" Target="../media/image60.png"/><Relationship Id="rId2" Type="http://schemas.openxmlformats.org/officeDocument/2006/relationships/image" Target="../media/image46.png"/><Relationship Id="rId16" Type="http://schemas.openxmlformats.org/officeDocument/2006/relationships/image" Target="../media/image10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58.svg"/><Relationship Id="rId15" Type="http://schemas.openxmlformats.org/officeDocument/2006/relationships/image" Target="../media/image107.png"/><Relationship Id="rId10" Type="http://schemas.openxmlformats.org/officeDocument/2006/relationships/image" Target="../media/image28.jpeg"/><Relationship Id="rId4" Type="http://schemas.openxmlformats.org/officeDocument/2006/relationships/image" Target="../media/image57.png"/><Relationship Id="rId9" Type="http://schemas.openxmlformats.org/officeDocument/2006/relationships/image" Target="../media/image8.svg"/><Relationship Id="rId14" Type="http://schemas.openxmlformats.org/officeDocument/2006/relationships/image" Target="../media/image87.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sv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9.gif"/></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7.svg"/><Relationship Id="rId7" Type="http://schemas.openxmlformats.org/officeDocument/2006/relationships/image" Target="../media/image1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10.sv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sv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14.svg"/><Relationship Id="rId3" Type="http://schemas.openxmlformats.org/officeDocument/2006/relationships/image" Target="../media/image112.svg"/><Relationship Id="rId7" Type="http://schemas.openxmlformats.org/officeDocument/2006/relationships/image" Target="../media/image8.svg"/><Relationship Id="rId12"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2.svg"/><Relationship Id="rId3" Type="http://schemas.openxmlformats.org/officeDocument/2006/relationships/image" Target="../media/image26.png"/><Relationship Id="rId7" Type="http://schemas.openxmlformats.org/officeDocument/2006/relationships/image" Target="../media/image7.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0.sv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27.sv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6.gif"/><Relationship Id="rId3" Type="http://schemas.openxmlformats.org/officeDocument/2006/relationships/image" Target="../media/image34.svg"/><Relationship Id="rId7" Type="http://schemas.openxmlformats.org/officeDocument/2006/relationships/image" Target="../media/image21.png"/><Relationship Id="rId12" Type="http://schemas.openxmlformats.org/officeDocument/2006/relationships/image" Target="../media/image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7.png"/><Relationship Id="rId5" Type="http://schemas.openxmlformats.org/officeDocument/2006/relationships/image" Target="../media/image30.svg"/><Relationship Id="rId10" Type="http://schemas.openxmlformats.org/officeDocument/2006/relationships/image" Target="../media/image6.svg"/><Relationship Id="rId4" Type="http://schemas.openxmlformats.org/officeDocument/2006/relationships/image" Target="../media/image29.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2.png"/><Relationship Id="rId3" Type="http://schemas.openxmlformats.org/officeDocument/2006/relationships/image" Target="../media/image38.svg"/><Relationship Id="rId7" Type="http://schemas.openxmlformats.org/officeDocument/2006/relationships/image" Target="../media/image2.svg"/><Relationship Id="rId12"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0.png"/><Relationship Id="rId5" Type="http://schemas.openxmlformats.org/officeDocument/2006/relationships/image" Target="../media/image20.svg"/><Relationship Id="rId10" Type="http://schemas.openxmlformats.org/officeDocument/2006/relationships/image" Target="../media/image39.png"/><Relationship Id="rId4" Type="http://schemas.openxmlformats.org/officeDocument/2006/relationships/image" Target="../media/image19.png"/><Relationship Id="rId9" Type="http://schemas.openxmlformats.org/officeDocument/2006/relationships/image" Target="../media/image17.sv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49.svg"/><Relationship Id="rId5" Type="http://schemas.openxmlformats.org/officeDocument/2006/relationships/image" Target="../media/image4.svg"/><Relationship Id="rId10"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1.svg"/><Relationship Id="rId3" Type="http://schemas.openxmlformats.org/officeDocument/2006/relationships/image" Target="../media/image22.svg"/><Relationship Id="rId7" Type="http://schemas.openxmlformats.org/officeDocument/2006/relationships/image" Target="../media/image2.svg"/><Relationship Id="rId12"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52.jpe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80776" y="6779857"/>
            <a:ext cx="6282137"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13370" y="8092106"/>
            <a:ext cx="6963508"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9686" y="7995170"/>
            <a:ext cx="5327807" cy="57989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24546" y="8528098"/>
            <a:ext cx="5680090" cy="3242815"/>
          </a:xfrm>
          <a:prstGeom prst="rect">
            <a:avLst/>
          </a:prstGeom>
        </p:spPr>
      </p:pic>
      <p:sp>
        <p:nvSpPr>
          <p:cNvPr id="12" name="Google Shape;476;p38">
            <a:extLst>
              <a:ext uri="{FF2B5EF4-FFF2-40B4-BE49-F238E27FC236}">
                <a16:creationId xmlns:a16="http://schemas.microsoft.com/office/drawing/2014/main" id="{14B11A1D-DC8D-441D-9FED-28C20833BC03}"/>
              </a:ext>
            </a:extLst>
          </p:cNvPr>
          <p:cNvSpPr txBox="1">
            <a:spLocks/>
          </p:cNvSpPr>
          <p:nvPr/>
        </p:nvSpPr>
        <p:spPr>
          <a:xfrm rot="-640">
            <a:off x="1702273" y="268114"/>
            <a:ext cx="15195776"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t>CHÀO MỪNG CÁC EM </a:t>
            </a:r>
            <a:b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br>
            <a:r>
              <a:rPr kumimoji="0" lang="en-US" sz="8000" b="1" i="0" u="none" strike="noStrike" kern="0" cap="none" spc="0" normalizeH="0" baseline="0" noProof="0" dirty="0">
                <a:ln>
                  <a:noFill/>
                </a:ln>
                <a:solidFill>
                  <a:schemeClr val="accent2">
                    <a:lumMod val="75000"/>
                  </a:schemeClr>
                </a:solidFill>
                <a:effectLst/>
                <a:uLnTx/>
                <a:uFillTx/>
                <a:latin typeface="Arial"/>
                <a:cs typeface="Hammersmith One"/>
                <a:sym typeface="Hammersmith One"/>
              </a:rPr>
              <a:t>ĐẾN VỚI TIẾT HỌC HÔM NAY!</a:t>
            </a:r>
          </a:p>
        </p:txBody>
      </p:sp>
      <p:pic>
        <p:nvPicPr>
          <p:cNvPr id="14" name="Picture 13">
            <a:extLst>
              <a:ext uri="{FF2B5EF4-FFF2-40B4-BE49-F238E27FC236}">
                <a16:creationId xmlns:a16="http://schemas.microsoft.com/office/drawing/2014/main" id="{88EED9AF-8CEC-424B-9B50-C7D3B2B7EDF9}"/>
              </a:ext>
            </a:extLst>
          </p:cNvPr>
          <p:cNvPicPr>
            <a:picLocks noChangeAspect="1"/>
          </p:cNvPicPr>
          <p:nvPr/>
        </p:nvPicPr>
        <p:blipFill>
          <a:blip r:embed="rId10"/>
          <a:stretch>
            <a:fillRect/>
          </a:stretch>
        </p:blipFill>
        <p:spPr>
          <a:xfrm>
            <a:off x="4605581" y="4174430"/>
            <a:ext cx="9389160" cy="6311109"/>
          </a:xfrm>
          <a:prstGeom prst="rect">
            <a:avLst/>
          </a:prstGeom>
        </p:spPr>
      </p:pic>
      <p:pic>
        <p:nvPicPr>
          <p:cNvPr id="28" name="Picture 6">
            <a:extLst>
              <a:ext uri="{FF2B5EF4-FFF2-40B4-BE49-F238E27FC236}">
                <a16:creationId xmlns:a16="http://schemas.microsoft.com/office/drawing/2014/main" id="{659C70E2-D384-4412-B537-BEEA7A7EC8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4996255" y="4905917"/>
            <a:ext cx="3255650" cy="2726607"/>
          </a:xfrm>
          <a:prstGeom prst="rect">
            <a:avLst/>
          </a:prstGeom>
        </p:spPr>
      </p:pic>
      <p:pic>
        <p:nvPicPr>
          <p:cNvPr id="30" name="Picture 25">
            <a:extLst>
              <a:ext uri="{FF2B5EF4-FFF2-40B4-BE49-F238E27FC236}">
                <a16:creationId xmlns:a16="http://schemas.microsoft.com/office/drawing/2014/main" id="{DCAA74BD-C2FC-4877-8307-27094C501E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902401">
            <a:off x="854118" y="4614096"/>
            <a:ext cx="2312473" cy="1707025"/>
          </a:xfrm>
          <a:prstGeom prst="rect">
            <a:avLst/>
          </a:prstGeom>
        </p:spPr>
      </p:pic>
      <p:pic>
        <p:nvPicPr>
          <p:cNvPr id="32" name="Picture 12">
            <a:extLst>
              <a:ext uri="{FF2B5EF4-FFF2-40B4-BE49-F238E27FC236}">
                <a16:creationId xmlns:a16="http://schemas.microsoft.com/office/drawing/2014/main" id="{94F11D74-25EC-4E2F-9432-24743D9A67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979390" y="773647"/>
            <a:ext cx="820851" cy="1479010"/>
          </a:xfrm>
          <a:prstGeom prst="rect">
            <a:avLst/>
          </a:prstGeom>
        </p:spPr>
      </p:pic>
      <p:pic>
        <p:nvPicPr>
          <p:cNvPr id="34" name="Picture 12">
            <a:extLst>
              <a:ext uri="{FF2B5EF4-FFF2-40B4-BE49-F238E27FC236}">
                <a16:creationId xmlns:a16="http://schemas.microsoft.com/office/drawing/2014/main" id="{B73D1B89-8F17-4435-82E0-66C1F6DF6F5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3867664" y="3988598"/>
            <a:ext cx="820851" cy="1479010"/>
          </a:xfrm>
          <a:prstGeom prst="rect">
            <a:avLst/>
          </a:prstGeom>
        </p:spPr>
      </p:pic>
    </p:spTree>
    <p:extLst>
      <p:ext uri="{BB962C8B-B14F-4D97-AF65-F5344CB8AC3E}">
        <p14:creationId xmlns:p14="http://schemas.microsoft.com/office/powerpoint/2010/main" val="2970608201"/>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62490" y="7914755"/>
            <a:ext cx="6211019"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7099" y="8368471"/>
            <a:ext cx="402502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8076" y="8237410"/>
            <a:ext cx="5327807" cy="57989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60578" y="8907833"/>
            <a:ext cx="5680090" cy="3242815"/>
          </a:xfrm>
          <a:prstGeom prst="rect">
            <a:avLst/>
          </a:prstGeom>
        </p:spPr>
      </p:pic>
      <p:pic>
        <p:nvPicPr>
          <p:cNvPr id="13" name="Picture 12">
            <a:extLst>
              <a:ext uri="{FF2B5EF4-FFF2-40B4-BE49-F238E27FC236}">
                <a16:creationId xmlns:a16="http://schemas.microsoft.com/office/drawing/2014/main" id="{E1964AFB-0FC5-45C5-BEC2-B780A042F956}"/>
              </a:ext>
            </a:extLst>
          </p:cNvPr>
          <p:cNvPicPr>
            <a:picLocks noChangeAspect="1"/>
          </p:cNvPicPr>
          <p:nvPr/>
        </p:nvPicPr>
        <p:blipFill>
          <a:blip r:embed="rId10"/>
          <a:stretch>
            <a:fillRect/>
          </a:stretch>
        </p:blipFill>
        <p:spPr>
          <a:xfrm>
            <a:off x="2079467" y="1961798"/>
            <a:ext cx="6059306" cy="6641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 name="TextBox 16">
            <a:extLst>
              <a:ext uri="{FF2B5EF4-FFF2-40B4-BE49-F238E27FC236}">
                <a16:creationId xmlns:a16="http://schemas.microsoft.com/office/drawing/2014/main" id="{2AB295FF-01A8-48AE-A281-2AF7F6729B3C}"/>
              </a:ext>
            </a:extLst>
          </p:cNvPr>
          <p:cNvSpPr txBox="1"/>
          <p:nvPr/>
        </p:nvSpPr>
        <p:spPr>
          <a:xfrm>
            <a:off x="9704753" y="912962"/>
            <a:ext cx="7378622" cy="5537758"/>
          </a:xfrm>
          <a:prstGeom prst="roundRect">
            <a:avLst/>
          </a:prstGeom>
          <a:noFill/>
          <a:ln w="38100">
            <a:solidFill>
              <a:srgbClr val="B5A18D"/>
            </a:solidFill>
            <a:prstDash val="lgDash"/>
          </a:ln>
        </p:spPr>
        <p:txBody>
          <a:bodyPr wrap="square">
            <a:spAutoFit/>
          </a:bodyPr>
          <a:lstStyle/>
          <a:p>
            <a:pPr marL="571500" indent="-571500" algn="just">
              <a:lnSpc>
                <a:spcPct val="150000"/>
              </a:lnSpc>
              <a:spcBef>
                <a:spcPts val="600"/>
              </a:spcBef>
              <a:spcAft>
                <a:spcPts val="1000"/>
              </a:spcAft>
              <a:buFont typeface="Wingdings" panose="05000000000000000000" pitchFamily="2" charset="2"/>
              <a:buChar char="v"/>
            </a:pPr>
            <a:r>
              <a:rPr lang="en-US" sz="4000" b="1" i="1" dirty="0">
                <a:effectLst/>
                <a:latin typeface="Arial" panose="020B0604020202020204" pitchFamily="34" charset="0"/>
                <a:ea typeface="Calibri" panose="020F0502020204030204" pitchFamily="34" charset="0"/>
                <a:cs typeface="Arial" panose="020B0604020202020204" pitchFamily="34" charset="0"/>
              </a:rPr>
              <a:t>Tình huống 1:</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Hành vi giao tiếp ứng xử phù hợp: Nam và Nga.</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Hành vi giao tiếp ứng xử không phù hợp: Hùng</a:t>
            </a:r>
          </a:p>
        </p:txBody>
      </p:sp>
      <p:pic>
        <p:nvPicPr>
          <p:cNvPr id="18" name="Picture 18">
            <a:extLst>
              <a:ext uri="{FF2B5EF4-FFF2-40B4-BE49-F238E27FC236}">
                <a16:creationId xmlns:a16="http://schemas.microsoft.com/office/drawing/2014/main" id="{821B9F4E-0494-422F-9179-C506F43E2607}"/>
              </a:ext>
            </a:extLst>
          </p:cNvPr>
          <p:cNvPicPr>
            <a:picLocks noChangeAspect="1"/>
          </p:cNvPicPr>
          <p:nvPr/>
        </p:nvPicPr>
        <p:blipFill>
          <a:blip r:embed="rId11">
            <a:duotone>
              <a:prstClr val="black"/>
              <a:schemeClr val="accent6">
                <a:lumMod val="60000"/>
                <a:lumOff val="40000"/>
                <a:tint val="45000"/>
                <a:satMod val="400000"/>
              </a:schemeClr>
            </a:duotone>
          </a:blip>
          <a:srcRect/>
          <a:stretch>
            <a:fillRect/>
          </a:stretch>
        </p:blipFill>
        <p:spPr>
          <a:xfrm rot="5400000" flipH="1">
            <a:off x="8936071" y="6746414"/>
            <a:ext cx="2132021" cy="2057400"/>
          </a:xfrm>
          <a:prstGeom prst="rect">
            <a:avLst/>
          </a:prstGeom>
        </p:spPr>
      </p:pic>
      <p:pic>
        <p:nvPicPr>
          <p:cNvPr id="19" name="Picture 17">
            <a:extLst>
              <a:ext uri="{FF2B5EF4-FFF2-40B4-BE49-F238E27FC236}">
                <a16:creationId xmlns:a16="http://schemas.microsoft.com/office/drawing/2014/main" id="{E6B3BB1C-0D3E-4C2C-8CE9-0B2E3C43B7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43101">
            <a:off x="990914" y="-895810"/>
            <a:ext cx="2177103" cy="4114800"/>
          </a:xfrm>
          <a:prstGeom prst="rect">
            <a:avLst/>
          </a:prstGeom>
        </p:spPr>
      </p:pic>
      <p:pic>
        <p:nvPicPr>
          <p:cNvPr id="20" name="Picture 8">
            <a:extLst>
              <a:ext uri="{FF2B5EF4-FFF2-40B4-BE49-F238E27FC236}">
                <a16:creationId xmlns:a16="http://schemas.microsoft.com/office/drawing/2014/main" id="{9ED02F33-A39B-45D8-87AB-09C6212781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260916" y="7378851"/>
            <a:ext cx="1908351" cy="1462274"/>
          </a:xfrm>
          <a:prstGeom prst="rect">
            <a:avLst/>
          </a:prstGeom>
        </p:spPr>
      </p:pic>
    </p:spTree>
    <p:extLst>
      <p:ext uri="{BB962C8B-B14F-4D97-AF65-F5344CB8AC3E}">
        <p14:creationId xmlns:p14="http://schemas.microsoft.com/office/powerpoint/2010/main" val="22157807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bg/>
                                          </p:spTgt>
                                        </p:tgtEl>
                                        <p:attrNameLst>
                                          <p:attrName>style.visibility</p:attrName>
                                        </p:attrNameLst>
                                      </p:cBhvr>
                                      <p:to>
                                        <p:strVal val="visible"/>
                                      </p:to>
                                    </p:set>
                                    <p:animEffect transition="in" filter="wipe(up)">
                                      <p:cBhvr>
                                        <p:cTn id="17" dur="500"/>
                                        <p:tgtEl>
                                          <p:spTgt spid="17">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up)">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up)">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up)">
                                      <p:cBhvr>
                                        <p:cTn id="3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C845E655-7742-43A8-85D4-631A31DAFD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27977">
            <a:off x="-2453223" y="7916199"/>
            <a:ext cx="6211019" cy="4114800"/>
          </a:xfrm>
          <a:prstGeom prst="rect">
            <a:avLst/>
          </a:prstGeom>
        </p:spPr>
      </p:pic>
      <p:pic>
        <p:nvPicPr>
          <p:cNvPr id="10" name="Picture 9">
            <a:extLst>
              <a:ext uri="{FF2B5EF4-FFF2-40B4-BE49-F238E27FC236}">
                <a16:creationId xmlns:a16="http://schemas.microsoft.com/office/drawing/2014/main" id="{9F56141F-C6ED-4D3D-ACA7-DC7E8D18F368}"/>
              </a:ext>
            </a:extLst>
          </p:cNvPr>
          <p:cNvPicPr>
            <a:picLocks noChangeAspect="1"/>
          </p:cNvPicPr>
          <p:nvPr/>
        </p:nvPicPr>
        <p:blipFill>
          <a:blip r:embed="rId4"/>
          <a:stretch>
            <a:fillRect/>
          </a:stretch>
        </p:blipFill>
        <p:spPr>
          <a:xfrm>
            <a:off x="10591800" y="2677206"/>
            <a:ext cx="6553200" cy="6874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2">
            <a:extLst>
              <a:ext uri="{FF2B5EF4-FFF2-40B4-BE49-F238E27FC236}">
                <a16:creationId xmlns:a16="http://schemas.microsoft.com/office/drawing/2014/main" id="{81648E1E-BDAC-4714-AE71-C9E1D2AD2A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9953" flipH="1">
            <a:off x="13435163" y="-1766744"/>
            <a:ext cx="5931243" cy="4114800"/>
          </a:xfrm>
          <a:prstGeom prst="rect">
            <a:avLst/>
          </a:prstGeom>
        </p:spPr>
      </p:pic>
      <p:pic>
        <p:nvPicPr>
          <p:cNvPr id="12" name="Picture 3">
            <a:extLst>
              <a:ext uri="{FF2B5EF4-FFF2-40B4-BE49-F238E27FC236}">
                <a16:creationId xmlns:a16="http://schemas.microsoft.com/office/drawing/2014/main" id="{9EC55A47-4F3A-4DCE-A78D-7F284888DC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493918" flipH="1">
            <a:off x="14733074" y="-2057401"/>
            <a:ext cx="3501321" cy="4114800"/>
          </a:xfrm>
          <a:prstGeom prst="rect">
            <a:avLst/>
          </a:prstGeom>
        </p:spPr>
      </p:pic>
      <p:pic>
        <p:nvPicPr>
          <p:cNvPr id="13" name="Picture 6">
            <a:extLst>
              <a:ext uri="{FF2B5EF4-FFF2-40B4-BE49-F238E27FC236}">
                <a16:creationId xmlns:a16="http://schemas.microsoft.com/office/drawing/2014/main" id="{2A022AFE-ABC7-4F6C-9F58-5FA1F75C14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74556" y="-133073"/>
            <a:ext cx="7535962" cy="8990842"/>
          </a:xfrm>
          <a:prstGeom prst="rect">
            <a:avLst/>
          </a:prstGeom>
        </p:spPr>
      </p:pic>
      <p:sp>
        <p:nvSpPr>
          <p:cNvPr id="16" name="TextBox 15">
            <a:extLst>
              <a:ext uri="{FF2B5EF4-FFF2-40B4-BE49-F238E27FC236}">
                <a16:creationId xmlns:a16="http://schemas.microsoft.com/office/drawing/2014/main" id="{DD56A01D-8A3D-4238-9B53-8E408A952790}"/>
              </a:ext>
            </a:extLst>
          </p:cNvPr>
          <p:cNvSpPr txBox="1"/>
          <p:nvPr/>
        </p:nvSpPr>
        <p:spPr>
          <a:xfrm>
            <a:off x="2531747" y="2179194"/>
            <a:ext cx="6145746" cy="5928611"/>
          </a:xfrm>
          <a:prstGeom prst="rect">
            <a:avLst/>
          </a:prstGeom>
          <a:noFill/>
        </p:spPr>
        <p:txBody>
          <a:bodyPr wrap="square">
            <a:spAutoFit/>
          </a:bodyPr>
          <a:lstStyle/>
          <a:p>
            <a:pPr marL="571500" indent="-571500" algn="just">
              <a:lnSpc>
                <a:spcPct val="150000"/>
              </a:lnSpc>
              <a:spcBef>
                <a:spcPts val="600"/>
              </a:spcBef>
              <a:spcAft>
                <a:spcPts val="1000"/>
              </a:spcAft>
              <a:buFont typeface="Wingdings" panose="05000000000000000000" pitchFamily="2" charset="2"/>
              <a:buChar char="v"/>
            </a:pPr>
            <a:r>
              <a:rPr lang="en-US" sz="4000" b="1" i="1" dirty="0">
                <a:effectLst/>
                <a:latin typeface="Arial" panose="020B0604020202020204" pitchFamily="34" charset="0"/>
                <a:ea typeface="Calibri" panose="020F0502020204030204" pitchFamily="34" charset="0"/>
                <a:cs typeface="Arial" panose="020B0604020202020204" pitchFamily="34" charset="0"/>
              </a:rPr>
              <a:t>Tình huống 2. </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Hành vi giao tiếp ứng xử phù hợp: Khánh</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Hành vi giao tiếp ứng xử không phù hợp: Em gái Khánh</a:t>
            </a:r>
          </a:p>
        </p:txBody>
      </p:sp>
      <p:pic>
        <p:nvPicPr>
          <p:cNvPr id="18" name="Picture 81">
            <a:extLst>
              <a:ext uri="{FF2B5EF4-FFF2-40B4-BE49-F238E27FC236}">
                <a16:creationId xmlns:a16="http://schemas.microsoft.com/office/drawing/2014/main" id="{E43AF96D-6981-4E8F-82A9-39C80F478FF2}"/>
              </a:ext>
            </a:extLst>
          </p:cNvPr>
          <p:cNvPicPr>
            <a:picLocks noChangeAspect="1"/>
          </p:cNvPicPr>
          <p:nvPr/>
        </p:nvPicPr>
        <p:blipFill>
          <a:blip r:embed="rId11"/>
          <a:srcRect b="28982"/>
          <a:stretch>
            <a:fillRect/>
          </a:stretch>
        </p:blipFill>
        <p:spPr>
          <a:xfrm rot="1320036">
            <a:off x="6460289" y="7013501"/>
            <a:ext cx="2785202" cy="3688534"/>
          </a:xfrm>
          <a:prstGeom prst="rect">
            <a:avLst/>
          </a:prstGeom>
        </p:spPr>
      </p:pic>
    </p:spTree>
    <p:extLst>
      <p:ext uri="{BB962C8B-B14F-4D97-AF65-F5344CB8AC3E}">
        <p14:creationId xmlns:p14="http://schemas.microsoft.com/office/powerpoint/2010/main" val="2736087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wipe(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wipe(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43" name="Picture 9">
            <a:extLst>
              <a:ext uri="{FF2B5EF4-FFF2-40B4-BE49-F238E27FC236}">
                <a16:creationId xmlns:a16="http://schemas.microsoft.com/office/drawing/2014/main" id="{D7784111-7500-4144-B8D1-F97CF80B217F}"/>
              </a:ext>
            </a:extLst>
          </p:cNvPr>
          <p:cNvPicPr>
            <a:picLocks noChangeAspect="1"/>
          </p:cNvPicPr>
          <p:nvPr/>
        </p:nvPicPr>
        <p:blipFill>
          <a:blip r:embed="rId2"/>
          <a:srcRect/>
          <a:stretch>
            <a:fillRect/>
          </a:stretch>
        </p:blipFill>
        <p:spPr>
          <a:xfrm>
            <a:off x="9196137" y="2669648"/>
            <a:ext cx="8618713" cy="7353812"/>
          </a:xfrm>
          <a:prstGeom prst="rect">
            <a:avLst/>
          </a:prstGeom>
        </p:spPr>
      </p:pic>
      <p:sp>
        <p:nvSpPr>
          <p:cNvPr id="3" name="AutoShape 3"/>
          <p:cNvSpPr/>
          <p:nvPr/>
        </p:nvSpPr>
        <p:spPr>
          <a:xfrm flipV="1">
            <a:off x="1049645" y="7048500"/>
            <a:ext cx="7789555" cy="0"/>
          </a:xfrm>
          <a:prstGeom prst="line">
            <a:avLst/>
          </a:prstGeom>
          <a:ln w="19050" cap="rnd">
            <a:solidFill>
              <a:srgbClr val="9E8465"/>
            </a:solidFill>
            <a:prstDash val="solid"/>
            <a:headEnd type="none" w="sm" len="sm"/>
            <a:tailEnd type="none" w="sm" len="sm"/>
          </a:ln>
        </p:spPr>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4284" y="7795097"/>
            <a:ext cx="5327807" cy="5798974"/>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66786" y="8465520"/>
            <a:ext cx="5680090" cy="3242815"/>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925152">
            <a:off x="16119660" y="-2057401"/>
            <a:ext cx="4025023" cy="4114800"/>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638514" flipH="1">
            <a:off x="15358338" y="-427385"/>
            <a:ext cx="1585544" cy="2996732"/>
          </a:xfrm>
          <a:prstGeom prst="rect">
            <a:avLst/>
          </a:prstGeom>
        </p:spPr>
      </p:pic>
      <p:sp>
        <p:nvSpPr>
          <p:cNvPr id="23" name="TextBox 22">
            <a:extLst>
              <a:ext uri="{FF2B5EF4-FFF2-40B4-BE49-F238E27FC236}">
                <a16:creationId xmlns:a16="http://schemas.microsoft.com/office/drawing/2014/main" id="{2B89B1D1-C1CD-460A-A2C5-70355096EE1D}"/>
              </a:ext>
            </a:extLst>
          </p:cNvPr>
          <p:cNvSpPr txBox="1"/>
          <p:nvPr/>
        </p:nvSpPr>
        <p:spPr>
          <a:xfrm>
            <a:off x="1049645" y="1256257"/>
            <a:ext cx="7058981" cy="5083733"/>
          </a:xfrm>
          <a:prstGeom prst="roundRect">
            <a:avLst/>
          </a:prstGeom>
          <a:noFill/>
          <a:ln w="38100">
            <a:solidFill>
              <a:srgbClr val="B5A18D"/>
            </a:solidFill>
            <a:prstDash val="lgDash"/>
          </a:ln>
        </p:spPr>
        <p:txBody>
          <a:bodyPr wrap="square">
            <a:spAutoFit/>
          </a:bodyPr>
          <a:lstStyle/>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Em hãy chia sẻ các hành vi, giao tiếp ứng xử có văn hóa mà mình quan sát được khi tham gia các hoạt động trong cộng đồng.</a:t>
            </a:r>
          </a:p>
        </p:txBody>
      </p:sp>
      <p:pic>
        <p:nvPicPr>
          <p:cNvPr id="34" name="Picture 16">
            <a:extLst>
              <a:ext uri="{FF2B5EF4-FFF2-40B4-BE49-F238E27FC236}">
                <a16:creationId xmlns:a16="http://schemas.microsoft.com/office/drawing/2014/main" id="{5471BECF-4FDE-41AA-9585-4C1A1A1959FB}"/>
              </a:ext>
            </a:extLst>
          </p:cNvPr>
          <p:cNvPicPr>
            <a:picLocks noChangeAspect="1"/>
          </p:cNvPicPr>
          <p:nvPr/>
        </p:nvPicPr>
        <p:blipFill>
          <a:blip r:embed="rId11"/>
          <a:srcRect/>
          <a:stretch>
            <a:fillRect/>
          </a:stretch>
        </p:blipFill>
        <p:spPr>
          <a:xfrm>
            <a:off x="6128475" y="5143500"/>
            <a:ext cx="2963389" cy="2504064"/>
          </a:xfrm>
          <a:prstGeom prst="rect">
            <a:avLst/>
          </a:prstGeom>
        </p:spPr>
      </p:pic>
      <p:pic>
        <p:nvPicPr>
          <p:cNvPr id="35" name="Picture 2">
            <a:extLst>
              <a:ext uri="{FF2B5EF4-FFF2-40B4-BE49-F238E27FC236}">
                <a16:creationId xmlns:a16="http://schemas.microsoft.com/office/drawing/2014/main" id="{9147B99E-E005-4BCE-A33B-11BC3B89A4F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088043">
            <a:off x="9537145" y="1915260"/>
            <a:ext cx="2977618" cy="1254322"/>
          </a:xfrm>
          <a:prstGeom prst="rect">
            <a:avLst/>
          </a:prstGeom>
        </p:spPr>
      </p:pic>
      <p:pic>
        <p:nvPicPr>
          <p:cNvPr id="37" name="Picture 6">
            <a:extLst>
              <a:ext uri="{FF2B5EF4-FFF2-40B4-BE49-F238E27FC236}">
                <a16:creationId xmlns:a16="http://schemas.microsoft.com/office/drawing/2014/main" id="{21D55C39-1F2E-4764-B34D-AF200C29069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10460" y="7335042"/>
            <a:ext cx="728523" cy="1312654"/>
          </a:xfrm>
          <a:prstGeom prst="rect">
            <a:avLst/>
          </a:prstGeom>
        </p:spPr>
      </p:pic>
      <p:pic>
        <p:nvPicPr>
          <p:cNvPr id="38" name="Picture 16">
            <a:extLst>
              <a:ext uri="{FF2B5EF4-FFF2-40B4-BE49-F238E27FC236}">
                <a16:creationId xmlns:a16="http://schemas.microsoft.com/office/drawing/2014/main" id="{FE82CFB2-5DCB-4CB7-86E9-38B2DE7CFA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6267" r="53690"/>
          <a:stretch>
            <a:fillRect/>
          </a:stretch>
        </p:blipFill>
        <p:spPr>
          <a:xfrm>
            <a:off x="8617785" y="1070982"/>
            <a:ext cx="642940" cy="843828"/>
          </a:xfrm>
          <a:prstGeom prst="rect">
            <a:avLst/>
          </a:prstGeom>
        </p:spPr>
      </p:pic>
      <p:sp>
        <p:nvSpPr>
          <p:cNvPr id="40" name="TextBox 39">
            <a:extLst>
              <a:ext uri="{FF2B5EF4-FFF2-40B4-BE49-F238E27FC236}">
                <a16:creationId xmlns:a16="http://schemas.microsoft.com/office/drawing/2014/main" id="{109BF6A7-C181-4F5A-BA6D-B5277E6A7C89}"/>
              </a:ext>
            </a:extLst>
          </p:cNvPr>
          <p:cNvSpPr txBox="1"/>
          <p:nvPr/>
        </p:nvSpPr>
        <p:spPr>
          <a:xfrm>
            <a:off x="9617813" y="2933601"/>
            <a:ext cx="7372175" cy="6533905"/>
          </a:xfrm>
          <a:prstGeom prst="rect">
            <a:avLst/>
          </a:prstGeom>
          <a:noFill/>
        </p:spPr>
        <p:txBody>
          <a:bodyPr wrap="square">
            <a:spAutoFit/>
          </a:bodyPr>
          <a:lstStyle/>
          <a:p>
            <a:pPr algn="ctr">
              <a:lnSpc>
                <a:spcPct val="150000"/>
              </a:lnSpc>
            </a:pPr>
            <a:r>
              <a:rPr lang="en-US" sz="4400" b="1" i="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Gợi ý</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 Đó là những hành vi nào?</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Các hành vi giao tiếp, ứng xử có văn hóa trong hoạt động cộng đồng có ý nghĩa như thế nào với bản thân em và mọi người?</a:t>
            </a:r>
          </a:p>
        </p:txBody>
      </p:sp>
    </p:spTree>
    <p:extLst>
      <p:ext uri="{BB962C8B-B14F-4D97-AF65-F5344CB8AC3E}">
        <p14:creationId xmlns:p14="http://schemas.microsoft.com/office/powerpoint/2010/main" val="19592314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53"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 calcmode="lin" valueType="num">
                                      <p:cBhvr>
                                        <p:cTn id="28"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4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0">
                                            <p:txEl>
                                              <p:pRg st="1" end="1"/>
                                            </p:txEl>
                                          </p:spTgt>
                                        </p:tgtEl>
                                        <p:attrNameLst>
                                          <p:attrName>style.visibility</p:attrName>
                                        </p:attrNameLst>
                                      </p:cBhvr>
                                      <p:to>
                                        <p:strVal val="visible"/>
                                      </p:to>
                                    </p:set>
                                    <p:anim calcmode="lin" valueType="num">
                                      <p:cBhvr>
                                        <p:cTn id="35" dur="500" fill="hold"/>
                                        <p:tgtEl>
                                          <p:spTgt spid="4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 calcmode="lin" valueType="num">
                                      <p:cBhvr>
                                        <p:cTn id="42" dur="500" fill="hold"/>
                                        <p:tgtEl>
                                          <p:spTgt spid="4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4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sp>
        <p:nvSpPr>
          <p:cNvPr id="3" name="AutoShape 3"/>
          <p:cNvSpPr/>
          <p:nvPr/>
        </p:nvSpPr>
        <p:spPr>
          <a:xfrm flipV="1">
            <a:off x="1049645" y="7048500"/>
            <a:ext cx="7789555" cy="0"/>
          </a:xfrm>
          <a:prstGeom prst="line">
            <a:avLst/>
          </a:prstGeom>
          <a:ln w="19050" cap="rnd">
            <a:solidFill>
              <a:srgbClr val="9E8465"/>
            </a:solidFill>
            <a:prstDash val="solid"/>
            <a:headEnd type="none" w="sm" len="sm"/>
            <a:tailEnd type="none" w="sm" len="sm"/>
          </a:ln>
        </p:spPr>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4284" y="7795097"/>
            <a:ext cx="5327807" cy="5798974"/>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6786" y="8465520"/>
            <a:ext cx="5680090" cy="324281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5152">
            <a:off x="15923394" y="-1266675"/>
            <a:ext cx="4025023" cy="41148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3638514" flipH="1">
            <a:off x="14953963" y="-586177"/>
            <a:ext cx="2177103" cy="4114800"/>
          </a:xfrm>
          <a:prstGeom prst="rect">
            <a:avLst/>
          </a:prstGeom>
        </p:spPr>
      </p:pic>
      <p:sp>
        <p:nvSpPr>
          <p:cNvPr id="23" name="TextBox 22">
            <a:extLst>
              <a:ext uri="{FF2B5EF4-FFF2-40B4-BE49-F238E27FC236}">
                <a16:creationId xmlns:a16="http://schemas.microsoft.com/office/drawing/2014/main" id="{2B89B1D1-C1CD-460A-A2C5-70355096EE1D}"/>
              </a:ext>
            </a:extLst>
          </p:cNvPr>
          <p:cNvSpPr txBox="1"/>
          <p:nvPr/>
        </p:nvSpPr>
        <p:spPr>
          <a:xfrm>
            <a:off x="1049645" y="1256257"/>
            <a:ext cx="7058981" cy="5083733"/>
          </a:xfrm>
          <a:prstGeom prst="roundRect">
            <a:avLst/>
          </a:prstGeom>
          <a:noFill/>
          <a:ln w="38100">
            <a:solidFill>
              <a:srgbClr val="B5A18D"/>
            </a:solidFill>
            <a:prstDash val="lgDash"/>
          </a:ln>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Em hãy chia sẻ các hành vi, giao tiếp ứng xử có văn hóa mà mình quan sát được khi tham gia các hoạt động trong cộng đồng.</a:t>
            </a:r>
          </a:p>
        </p:txBody>
      </p:sp>
      <p:pic>
        <p:nvPicPr>
          <p:cNvPr id="6148" name="Picture 4" descr="da-nang-ban-hanh-bo-quy-tac-ung-xu-trong-du-lich-bang-hinh-anh-7 - ChuduInfo">
            <a:extLst>
              <a:ext uri="{FF2B5EF4-FFF2-40B4-BE49-F238E27FC236}">
                <a16:creationId xmlns:a16="http://schemas.microsoft.com/office/drawing/2014/main" id="{16456A81-7052-4667-BACE-CABCCC6F604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003"/>
          <a:stretch/>
        </p:blipFill>
        <p:spPr bwMode="auto">
          <a:xfrm>
            <a:off x="9448800" y="1474977"/>
            <a:ext cx="3810000" cy="3995701"/>
          </a:xfrm>
          <a:prstGeom prst="rect">
            <a:avLst/>
          </a:prstGeom>
          <a:noFill/>
          <a:ln w="57150">
            <a:solidFill>
              <a:srgbClr val="C3956F"/>
            </a:solidFill>
          </a:ln>
          <a:extLst>
            <a:ext uri="{909E8E84-426E-40DD-AFC4-6F175D3DCCD1}">
              <a14:hiddenFill xmlns:a14="http://schemas.microsoft.com/office/drawing/2010/main">
                <a:solidFill>
                  <a:srgbClr val="FFFFFF"/>
                </a:solidFill>
              </a14:hiddenFill>
            </a:ext>
          </a:extLst>
        </p:spPr>
      </p:pic>
      <p:pic>
        <p:nvPicPr>
          <p:cNvPr id="6150" name="Picture 6" descr="Đà Nẵng ban hành bộ quy tắc ứng xử trong du lịch bằng hình ảnh | VIETRAVEL  - Vietravel">
            <a:extLst>
              <a:ext uri="{FF2B5EF4-FFF2-40B4-BE49-F238E27FC236}">
                <a16:creationId xmlns:a16="http://schemas.microsoft.com/office/drawing/2014/main" id="{1B2BCA19-B31E-4F76-BE20-16B0B4800B2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623149" y="3067350"/>
            <a:ext cx="3995701" cy="3678629"/>
          </a:xfrm>
          <a:prstGeom prst="rect">
            <a:avLst/>
          </a:prstGeom>
          <a:noFill/>
          <a:ln w="57150">
            <a:solidFill>
              <a:srgbClr val="C3956F"/>
            </a:solidFill>
          </a:ln>
          <a:extLst>
            <a:ext uri="{909E8E84-426E-40DD-AFC4-6F175D3DCCD1}">
              <a14:hiddenFill xmlns:a14="http://schemas.microsoft.com/office/drawing/2010/main">
                <a:solidFill>
                  <a:srgbClr val="FFFFFF"/>
                </a:solidFill>
              </a14:hiddenFill>
            </a:ext>
          </a:extLst>
        </p:spPr>
      </p:pic>
      <p:pic>
        <p:nvPicPr>
          <p:cNvPr id="6152" name="Picture 8" descr="Xây dựng văn hóa ứng xử nơi công cộng - Báo An Giang">
            <a:extLst>
              <a:ext uri="{FF2B5EF4-FFF2-40B4-BE49-F238E27FC236}">
                <a16:creationId xmlns:a16="http://schemas.microsoft.com/office/drawing/2014/main" id="{C5352740-D29C-4C61-9984-C83CE6F40FA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1917" y="5872199"/>
            <a:ext cx="3995701" cy="3995701"/>
          </a:xfrm>
          <a:prstGeom prst="rect">
            <a:avLst/>
          </a:prstGeom>
          <a:noFill/>
          <a:ln w="57150">
            <a:solidFill>
              <a:srgbClr val="C3956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7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strVal val="#ppt_w+.3"/>
                                          </p:val>
                                        </p:tav>
                                        <p:tav tm="100000">
                                          <p:val>
                                            <p:strVal val="#ppt_w"/>
                                          </p:val>
                                        </p:tav>
                                      </p:tavLst>
                                    </p:anim>
                                    <p:anim calcmode="lin" valueType="num">
                                      <p:cBhvr>
                                        <p:cTn id="8" dur="500" fill="hold"/>
                                        <p:tgtEl>
                                          <p:spTgt spid="6148"/>
                                        </p:tgtEl>
                                        <p:attrNameLst>
                                          <p:attrName>ppt_h</p:attrName>
                                        </p:attrNameLst>
                                      </p:cBhvr>
                                      <p:tavLst>
                                        <p:tav tm="0">
                                          <p:val>
                                            <p:strVal val="#ppt_h"/>
                                          </p:val>
                                        </p:tav>
                                        <p:tav tm="100000">
                                          <p:val>
                                            <p:strVal val="#ppt_h"/>
                                          </p:val>
                                        </p:tav>
                                      </p:tavLst>
                                    </p:anim>
                                    <p:animEffect transition="in" filter="fade">
                                      <p:cBhvr>
                                        <p:cTn id="9" dur="5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barn(inVertical)">
                                      <p:cBhvr>
                                        <p:cTn id="14" dur="500"/>
                                        <p:tgtEl>
                                          <p:spTgt spid="615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152"/>
                                        </p:tgtEl>
                                        <p:attrNameLst>
                                          <p:attrName>style.visibility</p:attrName>
                                        </p:attrNameLst>
                                      </p:cBhvr>
                                      <p:to>
                                        <p:strVal val="visible"/>
                                      </p:to>
                                    </p:set>
                                    <p:animEffect transition="in" filter="randombar(horizontal)">
                                      <p:cBhvr>
                                        <p:cTn id="19"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80776" y="6779857"/>
            <a:ext cx="6282137"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13370" y="8092106"/>
            <a:ext cx="6963508"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9686" y="7995170"/>
            <a:ext cx="5327807" cy="57989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24546" y="8528098"/>
            <a:ext cx="5680090" cy="3242815"/>
          </a:xfrm>
          <a:prstGeom prst="rect">
            <a:avLst/>
          </a:prstGeom>
        </p:spPr>
      </p:pic>
      <p:sp>
        <p:nvSpPr>
          <p:cNvPr id="8" name="AutoShape 8"/>
          <p:cNvSpPr/>
          <p:nvPr/>
        </p:nvSpPr>
        <p:spPr>
          <a:xfrm>
            <a:off x="4130229" y="1714500"/>
            <a:ext cx="9943677" cy="0"/>
          </a:xfrm>
          <a:prstGeom prst="line">
            <a:avLst/>
          </a:prstGeom>
          <a:ln w="19050" cap="rnd">
            <a:solidFill>
              <a:srgbClr val="9E8465"/>
            </a:solidFill>
            <a:prstDash val="solid"/>
            <a:headEnd type="none" w="sm" len="sm"/>
            <a:tailEnd type="none" w="sm" len="sm"/>
          </a:ln>
        </p:spPr>
      </p:sp>
      <p:sp>
        <p:nvSpPr>
          <p:cNvPr id="13" name="TextBox 12">
            <a:extLst>
              <a:ext uri="{FF2B5EF4-FFF2-40B4-BE49-F238E27FC236}">
                <a16:creationId xmlns:a16="http://schemas.microsoft.com/office/drawing/2014/main" id="{B4285934-AEB4-4D5E-BB4A-431D335B853B}"/>
              </a:ext>
            </a:extLst>
          </p:cNvPr>
          <p:cNvSpPr txBox="1"/>
          <p:nvPr/>
        </p:nvSpPr>
        <p:spPr>
          <a:xfrm>
            <a:off x="6965830" y="395127"/>
            <a:ext cx="4356337" cy="10761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vi-VN" sz="48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7C564B9-B845-485B-A8C0-B6ED2BCB31E4}"/>
              </a:ext>
            </a:extLst>
          </p:cNvPr>
          <p:cNvSpPr txBox="1"/>
          <p:nvPr/>
        </p:nvSpPr>
        <p:spPr>
          <a:xfrm>
            <a:off x="1589060" y="1822252"/>
            <a:ext cx="15206064" cy="3671583"/>
          </a:xfrm>
          <a:prstGeom prst="rect">
            <a:avLst/>
          </a:prstGeom>
          <a:noFill/>
        </p:spPr>
        <p:txBody>
          <a:bodyPr wrap="square">
            <a:spAutoFit/>
          </a:bodyPr>
          <a:lstStyle/>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Người có hành vi giao tiếp, ứng xử có văn hóa khi tham gia hoạt động cộng đồng sẽ gây được thiện cảm cho những người xung quanh thông qua những hành động đẹp, từ đó có được lòng tin và niềm yêu thương của mọi người.</a:t>
            </a:r>
          </a:p>
        </p:txBody>
      </p:sp>
      <p:pic>
        <p:nvPicPr>
          <p:cNvPr id="8194" name="Picture 2" descr="Tổng hợp từ vựng Tiếng Anh lớp 6 chuẩn nhất dành cho con bạn">
            <a:extLst>
              <a:ext uri="{FF2B5EF4-FFF2-40B4-BE49-F238E27FC236}">
                <a16:creationId xmlns:a16="http://schemas.microsoft.com/office/drawing/2014/main" id="{E071DB41-2350-48CF-82AA-E8F07EA7AB0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0057" y="4251051"/>
            <a:ext cx="7697278" cy="603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74141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par>
                                <p:cTn id="18" presetID="21" presetClass="entr" presetSubtype="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heel(1)">
                                      <p:cBhvr>
                                        <p:cTn id="2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sp>
        <p:nvSpPr>
          <p:cNvPr id="3" name="AutoShape 3"/>
          <p:cNvSpPr/>
          <p:nvPr/>
        </p:nvSpPr>
        <p:spPr>
          <a:xfrm>
            <a:off x="1049645" y="6711210"/>
            <a:ext cx="5095890" cy="0"/>
          </a:xfrm>
          <a:prstGeom prst="line">
            <a:avLst/>
          </a:prstGeom>
          <a:ln w="19050" cap="rnd">
            <a:solidFill>
              <a:srgbClr val="9E8465"/>
            </a:solidFill>
            <a:prstDash val="solid"/>
            <a:headEnd type="none" w="sm" len="sm"/>
            <a:tailEnd type="none" w="sm" len="sm"/>
          </a:ln>
        </p:spPr>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4284" y="7795097"/>
            <a:ext cx="5327807" cy="5798974"/>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6786" y="8465520"/>
            <a:ext cx="5680090" cy="3242815"/>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5152">
            <a:off x="-2353986" y="-1028700"/>
            <a:ext cx="4025023" cy="411480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61486">
            <a:off x="820288" y="-364671"/>
            <a:ext cx="2177103" cy="4114800"/>
          </a:xfrm>
          <a:prstGeom prst="rect">
            <a:avLst/>
          </a:prstGeom>
        </p:spPr>
      </p:pic>
      <p:sp>
        <p:nvSpPr>
          <p:cNvPr id="23" name="TextBox 22">
            <a:extLst>
              <a:ext uri="{FF2B5EF4-FFF2-40B4-BE49-F238E27FC236}">
                <a16:creationId xmlns:a16="http://schemas.microsoft.com/office/drawing/2014/main" id="{60A592F3-698C-48DD-9069-25C00E0DC1DB}"/>
              </a:ext>
            </a:extLst>
          </p:cNvPr>
          <p:cNvSpPr txBox="1"/>
          <p:nvPr/>
        </p:nvSpPr>
        <p:spPr>
          <a:xfrm>
            <a:off x="7128381" y="3138791"/>
            <a:ext cx="10467155" cy="59980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 Rèn luyện hành vi giao tiếp, ứng xử có văn hóa khi tham gia các hoạt động trong cộng đồng</a:t>
            </a:r>
            <a:endPar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pic>
        <p:nvPicPr>
          <p:cNvPr id="24" name="Picture 2">
            <a:extLst>
              <a:ext uri="{FF2B5EF4-FFF2-40B4-BE49-F238E27FC236}">
                <a16:creationId xmlns:a16="http://schemas.microsoft.com/office/drawing/2014/main" id="{F0CFF637-430C-4871-96CF-C8FBE89E8F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59953">
            <a:off x="2651168" y="4112338"/>
            <a:ext cx="3015972" cy="2092331"/>
          </a:xfrm>
          <a:prstGeom prst="rect">
            <a:avLst/>
          </a:prstGeom>
        </p:spPr>
      </p:pic>
      <p:sp>
        <p:nvSpPr>
          <p:cNvPr id="25" name="TextBox 24">
            <a:extLst>
              <a:ext uri="{FF2B5EF4-FFF2-40B4-BE49-F238E27FC236}">
                <a16:creationId xmlns:a16="http://schemas.microsoft.com/office/drawing/2014/main" id="{41713002-4091-414D-A53B-C3AAFC8B9BFC}"/>
              </a:ext>
            </a:extLst>
          </p:cNvPr>
          <p:cNvSpPr txBox="1"/>
          <p:nvPr/>
        </p:nvSpPr>
        <p:spPr>
          <a:xfrm>
            <a:off x="2421229" y="3535675"/>
            <a:ext cx="1371600" cy="2400657"/>
          </a:xfrm>
          <a:prstGeom prst="rect">
            <a:avLst/>
          </a:prstGeom>
          <a:noFill/>
        </p:spPr>
        <p:txBody>
          <a:bodyPr wrap="square" rtlCol="0">
            <a:spAutoFit/>
          </a:bodyPr>
          <a:lstStyle/>
          <a:p>
            <a:r>
              <a:rPr lang="en-US" sz="15000" b="1" dirty="0">
                <a:solidFill>
                  <a:schemeClr val="bg2">
                    <a:lumMod val="25000"/>
                  </a:schemeClr>
                </a:solidFill>
                <a:latin typeface="Arial" panose="020B0604020202020204" pitchFamily="34" charset="0"/>
                <a:cs typeface="Arial" panose="020B0604020202020204" pitchFamily="34" charset="0"/>
              </a:rPr>
              <a:t>3</a:t>
            </a:r>
          </a:p>
        </p:txBody>
      </p:sp>
      <p:pic>
        <p:nvPicPr>
          <p:cNvPr id="26" name="Picture 2">
            <a:extLst>
              <a:ext uri="{FF2B5EF4-FFF2-40B4-BE49-F238E27FC236}">
                <a16:creationId xmlns:a16="http://schemas.microsoft.com/office/drawing/2014/main" id="{D73C15A1-2262-4F0A-8FEA-DF23C237A50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668000" y="-1714500"/>
            <a:ext cx="9111100" cy="4553249"/>
          </a:xfrm>
          <a:prstGeom prst="rect">
            <a:avLst/>
          </a:prstGeom>
        </p:spPr>
      </p:pic>
      <p:pic>
        <p:nvPicPr>
          <p:cNvPr id="27" name="Picture 3">
            <a:extLst>
              <a:ext uri="{FF2B5EF4-FFF2-40B4-BE49-F238E27FC236}">
                <a16:creationId xmlns:a16="http://schemas.microsoft.com/office/drawing/2014/main" id="{40B5FFA5-D9B5-467C-9D30-0B6B2C2ACFE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739343" y="-1468583"/>
            <a:ext cx="4968413" cy="3080004"/>
          </a:xfrm>
          <a:prstGeom prst="rect">
            <a:avLst/>
          </a:prstGeom>
        </p:spPr>
      </p:pic>
      <p:pic>
        <p:nvPicPr>
          <p:cNvPr id="30" name="Picture 15">
            <a:extLst>
              <a:ext uri="{FF2B5EF4-FFF2-40B4-BE49-F238E27FC236}">
                <a16:creationId xmlns:a16="http://schemas.microsoft.com/office/drawing/2014/main" id="{DA3E92F6-CDEF-40F0-BF27-EF076997D3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88336" y="-1115899"/>
            <a:ext cx="5680090" cy="3242815"/>
          </a:xfrm>
          <a:prstGeom prst="rect">
            <a:avLst/>
          </a:prstGeom>
        </p:spPr>
      </p:pic>
    </p:spTree>
    <p:extLst>
      <p:ext uri="{BB962C8B-B14F-4D97-AF65-F5344CB8AC3E}">
        <p14:creationId xmlns:p14="http://schemas.microsoft.com/office/powerpoint/2010/main" val="3123649722"/>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69AE07B5-0CC1-4BC9-91BF-E01A1DFB2009}"/>
              </a:ext>
            </a:extLst>
          </p:cNvPr>
          <p:cNvSpPr/>
          <p:nvPr/>
        </p:nvSpPr>
        <p:spPr>
          <a:xfrm>
            <a:off x="1278310" y="876300"/>
            <a:ext cx="15742276" cy="8605183"/>
          </a:xfrm>
          <a:prstGeom prst="roundRect">
            <a:avLst/>
          </a:prstGeom>
          <a:solidFill>
            <a:schemeClr val="accent2">
              <a:lumMod val="20000"/>
              <a:lumOff val="80000"/>
            </a:schemeClr>
          </a:solidFill>
          <a:ln w="38100">
            <a:solidFill>
              <a:srgbClr val="B5A1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74913" y="7995170"/>
            <a:ext cx="5327807" cy="57989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067416" y="8665593"/>
            <a:ext cx="5680090" cy="32428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05099" y="-986311"/>
            <a:ext cx="4025023"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44883">
            <a:off x="472225" y="-880232"/>
            <a:ext cx="2177103" cy="4114800"/>
          </a:xfrm>
          <a:prstGeom prst="rect">
            <a:avLst/>
          </a:prstGeom>
        </p:spPr>
      </p:pic>
      <p:pic>
        <p:nvPicPr>
          <p:cNvPr id="23" name="Picture 28">
            <a:extLst>
              <a:ext uri="{FF2B5EF4-FFF2-40B4-BE49-F238E27FC236}">
                <a16:creationId xmlns:a16="http://schemas.microsoft.com/office/drawing/2014/main" id="{808BD855-C120-463E-BA9F-60782C75D26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54593" y="8151439"/>
            <a:ext cx="2327736" cy="1993610"/>
          </a:xfrm>
          <a:prstGeom prst="rect">
            <a:avLst/>
          </a:prstGeom>
        </p:spPr>
      </p:pic>
      <p:sp>
        <p:nvSpPr>
          <p:cNvPr id="25" name="TextBox 24">
            <a:extLst>
              <a:ext uri="{FF2B5EF4-FFF2-40B4-BE49-F238E27FC236}">
                <a16:creationId xmlns:a16="http://schemas.microsoft.com/office/drawing/2014/main" id="{FCC25746-493E-4EFD-931A-4FA1F2D240D9}"/>
              </a:ext>
            </a:extLst>
          </p:cNvPr>
          <p:cNvSpPr txBox="1"/>
          <p:nvPr/>
        </p:nvSpPr>
        <p:spPr>
          <a:xfrm>
            <a:off x="1560776" y="876300"/>
            <a:ext cx="14761188" cy="8094973"/>
          </a:xfrm>
          <a:prstGeom prst="rect">
            <a:avLst/>
          </a:prstGeom>
          <a:noFill/>
        </p:spPr>
        <p:txBody>
          <a:bodyPr wrap="square">
            <a:spAutoFit/>
          </a:bodyPr>
          <a:lstStyle/>
          <a:p>
            <a:pPr algn="ctr" rtl="0">
              <a:lnSpc>
                <a:spcPct val="150000"/>
              </a:lnSpc>
              <a:spcBef>
                <a:spcPts val="0"/>
              </a:spcBef>
              <a:spcAft>
                <a:spcPts val="500"/>
              </a:spcAft>
            </a:pPr>
            <a:r>
              <a:rPr lang="en-US" sz="4400" b="1" i="0" u="sng" strike="noStrike" dirty="0">
                <a:solidFill>
                  <a:srgbClr val="FF0000"/>
                </a:solidFill>
                <a:effectLst/>
                <a:latin typeface="Arial" panose="020B0604020202020204" pitchFamily="34" charset="0"/>
                <a:cs typeface="Arial" panose="020B0604020202020204" pitchFamily="34" charset="0"/>
              </a:rPr>
              <a:t>TÌNH HUỐNG </a:t>
            </a:r>
          </a:p>
          <a:p>
            <a:pPr algn="just" rtl="0">
              <a:lnSpc>
                <a:spcPct val="150000"/>
              </a:lnSpc>
              <a:spcBef>
                <a:spcPts val="0"/>
              </a:spcBef>
              <a:spcAft>
                <a:spcPts val="500"/>
              </a:spcAft>
            </a:pPr>
            <a:r>
              <a:rPr lang="vi-VN" sz="3800" b="0" i="0" u="none" strike="noStrike" dirty="0">
                <a:solidFill>
                  <a:srgbClr val="0D0D00"/>
                </a:solidFill>
                <a:effectLst/>
              </a:rPr>
              <a:t>An và các bạn cùng xóm rất háo hức tham gia lễ hội đang được tổ chức quê mình. Khi tham gia lễ hội, các bạn đều nhắc nhau chuẩn bị trang phục chỉnh tề, nói năng lịch sự, lễ phép. An cùng các bạn còn đọc rất kĩ những quy định của ban tổ chức và chủ động hướng dẫn khách tham quan thực hiện theo. Đôi khi, An và các bạn giải thích và giới thiệu cho du khách </a:t>
            </a:r>
            <a:r>
              <a:rPr lang="vi-VN" sz="3800" b="0" i="0" u="none" strike="noStrike" dirty="0">
                <a:solidFill>
                  <a:srgbClr val="0E0E00"/>
                </a:solidFill>
                <a:effectLst/>
              </a:rPr>
              <a:t>những hiểu biết của mình về ý nghĩa của các hoạt động có trong lễ hội. Nụ cười lúc nào cũng thường trực trên gương mặt của những bạn nhỏ</a:t>
            </a:r>
            <a:r>
              <a:rPr lang="en-US" sz="3800" dirty="0">
                <a:solidFill>
                  <a:srgbClr val="0E0E00"/>
                </a:solidFill>
              </a:rPr>
              <a:t>. </a:t>
            </a:r>
            <a:endParaRPr lang="vi-VN" sz="3800" b="0" dirty="0">
              <a:effectLst/>
            </a:endParaRPr>
          </a:p>
        </p:txBody>
      </p:sp>
    </p:spTree>
    <p:extLst>
      <p:ext uri="{BB962C8B-B14F-4D97-AF65-F5344CB8AC3E}">
        <p14:creationId xmlns:p14="http://schemas.microsoft.com/office/powerpoint/2010/main" val="119412041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out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outHorizontal)">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9953">
            <a:off x="15937708" y="8358795"/>
            <a:ext cx="6334277" cy="439440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978320" y="8123886"/>
            <a:ext cx="5680090" cy="3242815"/>
          </a:xfrm>
          <a:prstGeom prst="rect">
            <a:avLst/>
          </a:prstGeom>
        </p:spPr>
      </p:pic>
      <p:grpSp>
        <p:nvGrpSpPr>
          <p:cNvPr id="31" name="Group 30">
            <a:extLst>
              <a:ext uri="{FF2B5EF4-FFF2-40B4-BE49-F238E27FC236}">
                <a16:creationId xmlns:a16="http://schemas.microsoft.com/office/drawing/2014/main" id="{554BD649-0820-4C7B-BD69-1E6135E3473C}"/>
              </a:ext>
            </a:extLst>
          </p:cNvPr>
          <p:cNvGrpSpPr/>
          <p:nvPr/>
        </p:nvGrpSpPr>
        <p:grpSpPr>
          <a:xfrm>
            <a:off x="3467556" y="3297587"/>
            <a:ext cx="3075224" cy="3238236"/>
            <a:chOff x="1092318" y="2037621"/>
            <a:chExt cx="2766633" cy="2790286"/>
          </a:xfrm>
        </p:grpSpPr>
        <p:grpSp>
          <p:nvGrpSpPr>
            <p:cNvPr id="32" name="Google Shape;3161;p59">
              <a:extLst>
                <a:ext uri="{FF2B5EF4-FFF2-40B4-BE49-F238E27FC236}">
                  <a16:creationId xmlns:a16="http://schemas.microsoft.com/office/drawing/2014/main" id="{875AAB43-2AE7-47B8-818D-2984669801D5}"/>
                </a:ext>
              </a:extLst>
            </p:cNvPr>
            <p:cNvGrpSpPr/>
            <p:nvPr/>
          </p:nvGrpSpPr>
          <p:grpSpPr>
            <a:xfrm>
              <a:off x="1092318" y="2037621"/>
              <a:ext cx="2766633" cy="2790286"/>
              <a:chOff x="3187949" y="2440248"/>
              <a:chExt cx="1977496" cy="1977496"/>
            </a:xfrm>
          </p:grpSpPr>
          <p:sp>
            <p:nvSpPr>
              <p:cNvPr id="34" name="Google Shape;3162;p59">
                <a:extLst>
                  <a:ext uri="{FF2B5EF4-FFF2-40B4-BE49-F238E27FC236}">
                    <a16:creationId xmlns:a16="http://schemas.microsoft.com/office/drawing/2014/main" id="{E5EED223-705D-42D4-948B-419D3883CC96}"/>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 name="Google Shape;3163;p59">
                <a:extLst>
                  <a:ext uri="{FF2B5EF4-FFF2-40B4-BE49-F238E27FC236}">
                    <a16:creationId xmlns:a16="http://schemas.microsoft.com/office/drawing/2014/main" id="{0C227E27-28A2-46C8-8CCE-57978A35D75C}"/>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3" name="Google Shape;3179;p59">
              <a:extLst>
                <a:ext uri="{FF2B5EF4-FFF2-40B4-BE49-F238E27FC236}">
                  <a16:creationId xmlns:a16="http://schemas.microsoft.com/office/drawing/2014/main" id="{8485E8EF-21AD-4401-84D7-4A6ADBD68718}"/>
                </a:ext>
              </a:extLst>
            </p:cNvPr>
            <p:cNvSpPr txBox="1"/>
            <p:nvPr/>
          </p:nvSpPr>
          <p:spPr>
            <a:xfrm>
              <a:off x="1998919" y="3238500"/>
              <a:ext cx="801000" cy="29355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dirty="0">
                  <a:ln>
                    <a:noFill/>
                  </a:ln>
                  <a:solidFill>
                    <a:srgbClr val="91E0D2"/>
                  </a:solidFill>
                  <a:effectLst/>
                  <a:uLnTx/>
                  <a:uFillTx/>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grpSp>
        <p:nvGrpSpPr>
          <p:cNvPr id="36" name="Group 35">
            <a:extLst>
              <a:ext uri="{FF2B5EF4-FFF2-40B4-BE49-F238E27FC236}">
                <a16:creationId xmlns:a16="http://schemas.microsoft.com/office/drawing/2014/main" id="{C3BD2E5A-9F99-49D1-A2CE-3AF62B039512}"/>
              </a:ext>
            </a:extLst>
          </p:cNvPr>
          <p:cNvGrpSpPr/>
          <p:nvPr/>
        </p:nvGrpSpPr>
        <p:grpSpPr>
          <a:xfrm>
            <a:off x="5415557" y="448080"/>
            <a:ext cx="2889216" cy="2778455"/>
            <a:chOff x="2355988" y="4438219"/>
            <a:chExt cx="2889216" cy="2778455"/>
          </a:xfrm>
        </p:grpSpPr>
        <p:grpSp>
          <p:nvGrpSpPr>
            <p:cNvPr id="37" name="Google Shape;3164;p59">
              <a:extLst>
                <a:ext uri="{FF2B5EF4-FFF2-40B4-BE49-F238E27FC236}">
                  <a16:creationId xmlns:a16="http://schemas.microsoft.com/office/drawing/2014/main" id="{4524B155-DFE1-4789-8666-50239959DCE2}"/>
                </a:ext>
              </a:extLst>
            </p:cNvPr>
            <p:cNvGrpSpPr/>
            <p:nvPr/>
          </p:nvGrpSpPr>
          <p:grpSpPr>
            <a:xfrm>
              <a:off x="2355988" y="4438219"/>
              <a:ext cx="2889216" cy="2778455"/>
              <a:chOff x="5472222" y="4596114"/>
              <a:chExt cx="651699" cy="651509"/>
            </a:xfrm>
          </p:grpSpPr>
          <p:sp>
            <p:nvSpPr>
              <p:cNvPr id="39" name="Google Shape;3165;p59">
                <a:extLst>
                  <a:ext uri="{FF2B5EF4-FFF2-40B4-BE49-F238E27FC236}">
                    <a16:creationId xmlns:a16="http://schemas.microsoft.com/office/drawing/2014/main" id="{B7377D5A-AE42-47C1-BBED-F9A8CFE4E9DF}"/>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0" name="Google Shape;3166;p59">
                <a:extLst>
                  <a:ext uri="{FF2B5EF4-FFF2-40B4-BE49-F238E27FC236}">
                    <a16:creationId xmlns:a16="http://schemas.microsoft.com/office/drawing/2014/main" id="{FDA47D65-529D-45A5-A0D2-922C5201E84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38" name="Google Shape;3180;p59">
              <a:extLst>
                <a:ext uri="{FF2B5EF4-FFF2-40B4-BE49-F238E27FC236}">
                  <a16:creationId xmlns:a16="http://schemas.microsoft.com/office/drawing/2014/main" id="{495E0E42-6755-4622-8A30-343BE8A3B7BE}"/>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sp>
        <p:nvSpPr>
          <p:cNvPr id="42" name="TextBox 41">
            <a:extLst>
              <a:ext uri="{FF2B5EF4-FFF2-40B4-BE49-F238E27FC236}">
                <a16:creationId xmlns:a16="http://schemas.microsoft.com/office/drawing/2014/main" id="{29DEEFDD-AD65-4EE9-9FE1-4FE245A252AF}"/>
              </a:ext>
            </a:extLst>
          </p:cNvPr>
          <p:cNvSpPr txBox="1"/>
          <p:nvPr/>
        </p:nvSpPr>
        <p:spPr>
          <a:xfrm>
            <a:off x="8308575" y="398978"/>
            <a:ext cx="9369825" cy="2748253"/>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Bạn An và các bạn cùng xóm đã có hành vi giao tiếp, ứng xử như thế nào khi tham gia hoạt động cộng đồng?</a:t>
            </a:r>
            <a:endParaRPr lang="en-US" sz="40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13119D3-0C32-42C1-9494-4AAD808A467D}"/>
              </a:ext>
            </a:extLst>
          </p:cNvPr>
          <p:cNvSpPr txBox="1"/>
          <p:nvPr/>
        </p:nvSpPr>
        <p:spPr>
          <a:xfrm>
            <a:off x="6495115" y="3787892"/>
            <a:ext cx="10242677" cy="1824923"/>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Điều gì khiến em ấn tượng về hành động của bạn An?</a:t>
            </a:r>
            <a:endParaRPr lang="en-US" sz="4000"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025CF6BD-5A4E-4261-BF38-65D87AEA7D95}"/>
              </a:ext>
            </a:extLst>
          </p:cNvPr>
          <p:cNvGrpSpPr/>
          <p:nvPr/>
        </p:nvGrpSpPr>
        <p:grpSpPr>
          <a:xfrm>
            <a:off x="4743880" y="6520274"/>
            <a:ext cx="2889216" cy="2778455"/>
            <a:chOff x="2355988" y="4438219"/>
            <a:chExt cx="2889216" cy="2778455"/>
          </a:xfrm>
        </p:grpSpPr>
        <p:grpSp>
          <p:nvGrpSpPr>
            <p:cNvPr id="46" name="Google Shape;3164;p59">
              <a:extLst>
                <a:ext uri="{FF2B5EF4-FFF2-40B4-BE49-F238E27FC236}">
                  <a16:creationId xmlns:a16="http://schemas.microsoft.com/office/drawing/2014/main" id="{009AF9B6-1DC9-4A98-AFE4-393A0AAFE30F}"/>
                </a:ext>
              </a:extLst>
            </p:cNvPr>
            <p:cNvGrpSpPr/>
            <p:nvPr/>
          </p:nvGrpSpPr>
          <p:grpSpPr>
            <a:xfrm>
              <a:off x="2355988" y="4438219"/>
              <a:ext cx="2889216" cy="2778455"/>
              <a:chOff x="5472222" y="4596114"/>
              <a:chExt cx="651699" cy="651509"/>
            </a:xfrm>
          </p:grpSpPr>
          <p:sp>
            <p:nvSpPr>
              <p:cNvPr id="48" name="Google Shape;3165;p59">
                <a:extLst>
                  <a:ext uri="{FF2B5EF4-FFF2-40B4-BE49-F238E27FC236}">
                    <a16:creationId xmlns:a16="http://schemas.microsoft.com/office/drawing/2014/main" id="{68A25CC3-EAAC-4C40-ADAB-05E7786563CD}"/>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9" name="Google Shape;3166;p59">
                <a:extLst>
                  <a:ext uri="{FF2B5EF4-FFF2-40B4-BE49-F238E27FC236}">
                    <a16:creationId xmlns:a16="http://schemas.microsoft.com/office/drawing/2014/main" id="{CAEE2CDF-6F82-4737-8F0A-254422D94164}"/>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7" name="Google Shape;3180;p59">
              <a:extLst>
                <a:ext uri="{FF2B5EF4-FFF2-40B4-BE49-F238E27FC236}">
                  <a16:creationId xmlns:a16="http://schemas.microsoft.com/office/drawing/2014/main" id="{B5980BE0-3AEA-40C8-92A2-268FFD0F2C62}"/>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FFBB98"/>
                  </a:solidFill>
                  <a:latin typeface="Arial"/>
                  <a:ea typeface="Overpass Black"/>
                  <a:cs typeface="Overpass Black"/>
                  <a:sym typeface="Overpass Black"/>
                </a:rPr>
                <a:t>3</a:t>
              </a:r>
              <a:endParaRPr sz="10000" b="1" kern="0" dirty="0">
                <a:solidFill>
                  <a:srgbClr val="FFBB98"/>
                </a:solidFill>
                <a:latin typeface="Arial"/>
                <a:ea typeface="Overpass Black"/>
                <a:cs typeface="Overpass Black"/>
                <a:sym typeface="Overpass Black"/>
              </a:endParaRPr>
            </a:p>
          </p:txBody>
        </p:sp>
      </p:grpSp>
      <p:sp>
        <p:nvSpPr>
          <p:cNvPr id="51" name="TextBox 50">
            <a:extLst>
              <a:ext uri="{FF2B5EF4-FFF2-40B4-BE49-F238E27FC236}">
                <a16:creationId xmlns:a16="http://schemas.microsoft.com/office/drawing/2014/main" id="{C9109AE3-A9AB-4DEB-944B-4B947939613F}"/>
              </a:ext>
            </a:extLst>
          </p:cNvPr>
          <p:cNvSpPr txBox="1"/>
          <p:nvPr/>
        </p:nvSpPr>
        <p:spPr>
          <a:xfrm>
            <a:off x="7685154" y="6749759"/>
            <a:ext cx="9369825" cy="2748253"/>
          </a:xfrm>
          <a:prstGeom prst="rect">
            <a:avLst/>
          </a:prstGeom>
          <a:noFill/>
        </p:spPr>
        <p:txBody>
          <a:bodyPr wrap="square">
            <a:spAutoFit/>
          </a:bodyPr>
          <a:lstStyle/>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Những người tham gia lễ hội sẽ có cảm nhận như thế nào về những hành vi giao tiếp, ứng xử của An và các bạn?</a:t>
            </a:r>
          </a:p>
        </p:txBody>
      </p:sp>
      <p:pic>
        <p:nvPicPr>
          <p:cNvPr id="52" name="Picture 23">
            <a:extLst>
              <a:ext uri="{FF2B5EF4-FFF2-40B4-BE49-F238E27FC236}">
                <a16:creationId xmlns:a16="http://schemas.microsoft.com/office/drawing/2014/main" id="{FC8C9B53-34E2-4F10-9992-37E3F2400B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558" y="6128831"/>
            <a:ext cx="2849698" cy="4070996"/>
          </a:xfrm>
          <a:prstGeom prst="rect">
            <a:avLst/>
          </a:prstGeom>
        </p:spPr>
      </p:pic>
      <p:pic>
        <p:nvPicPr>
          <p:cNvPr id="53" name="Picture 3">
            <a:extLst>
              <a:ext uri="{FF2B5EF4-FFF2-40B4-BE49-F238E27FC236}">
                <a16:creationId xmlns:a16="http://schemas.microsoft.com/office/drawing/2014/main" id="{C7BDB2BC-7162-4D92-9AE3-548502EFA0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259" y="0"/>
            <a:ext cx="4399480" cy="3442593"/>
          </a:xfrm>
          <a:prstGeom prst="rect">
            <a:avLst/>
          </a:prstGeom>
        </p:spPr>
      </p:pic>
    </p:spTree>
    <p:extLst>
      <p:ext uri="{BB962C8B-B14F-4D97-AF65-F5344CB8AC3E}">
        <p14:creationId xmlns:p14="http://schemas.microsoft.com/office/powerpoint/2010/main" val="13059878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randombar(horizont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6CBBEF2E-BFB7-41EF-8B81-112D1B6838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15002" y="-1970227"/>
            <a:ext cx="6282137" cy="4114800"/>
          </a:xfrm>
          <a:prstGeom prst="rect">
            <a:avLst/>
          </a:prstGeom>
        </p:spPr>
      </p:pic>
      <p:pic>
        <p:nvPicPr>
          <p:cNvPr id="25" name="Picture 5">
            <a:extLst>
              <a:ext uri="{FF2B5EF4-FFF2-40B4-BE49-F238E27FC236}">
                <a16:creationId xmlns:a16="http://schemas.microsoft.com/office/drawing/2014/main" id="{7B6C8A1C-8D53-4DD6-B29A-780527A032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23747">
            <a:off x="6478774" y="769158"/>
            <a:ext cx="9698263" cy="8554873"/>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9953">
            <a:off x="15937708" y="8358795"/>
            <a:ext cx="6334277" cy="4394405"/>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8320" y="8123886"/>
            <a:ext cx="5680090" cy="3242815"/>
          </a:xfrm>
          <a:prstGeom prst="rect">
            <a:avLst/>
          </a:prstGeom>
        </p:spPr>
      </p:pic>
      <p:grpSp>
        <p:nvGrpSpPr>
          <p:cNvPr id="36" name="Group 35">
            <a:extLst>
              <a:ext uri="{FF2B5EF4-FFF2-40B4-BE49-F238E27FC236}">
                <a16:creationId xmlns:a16="http://schemas.microsoft.com/office/drawing/2014/main" id="{C3BD2E5A-9F99-49D1-A2CE-3AF62B039512}"/>
              </a:ext>
            </a:extLst>
          </p:cNvPr>
          <p:cNvGrpSpPr/>
          <p:nvPr/>
        </p:nvGrpSpPr>
        <p:grpSpPr>
          <a:xfrm>
            <a:off x="9883297" y="0"/>
            <a:ext cx="2889216" cy="2778455"/>
            <a:chOff x="2355988" y="4438219"/>
            <a:chExt cx="2889216" cy="2778455"/>
          </a:xfrm>
        </p:grpSpPr>
        <p:grpSp>
          <p:nvGrpSpPr>
            <p:cNvPr id="37" name="Google Shape;3164;p59">
              <a:extLst>
                <a:ext uri="{FF2B5EF4-FFF2-40B4-BE49-F238E27FC236}">
                  <a16:creationId xmlns:a16="http://schemas.microsoft.com/office/drawing/2014/main" id="{4524B155-DFE1-4789-8666-50239959DCE2}"/>
                </a:ext>
              </a:extLst>
            </p:cNvPr>
            <p:cNvGrpSpPr/>
            <p:nvPr/>
          </p:nvGrpSpPr>
          <p:grpSpPr>
            <a:xfrm>
              <a:off x="2355988" y="4438219"/>
              <a:ext cx="2889216" cy="2778455"/>
              <a:chOff x="5472222" y="4596114"/>
              <a:chExt cx="651699" cy="651509"/>
            </a:xfrm>
          </p:grpSpPr>
          <p:sp>
            <p:nvSpPr>
              <p:cNvPr id="39" name="Google Shape;3165;p59">
                <a:extLst>
                  <a:ext uri="{FF2B5EF4-FFF2-40B4-BE49-F238E27FC236}">
                    <a16:creationId xmlns:a16="http://schemas.microsoft.com/office/drawing/2014/main" id="{B7377D5A-AE42-47C1-BBED-F9A8CFE4E9DF}"/>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3166;p59">
                <a:extLst>
                  <a:ext uri="{FF2B5EF4-FFF2-40B4-BE49-F238E27FC236}">
                    <a16:creationId xmlns:a16="http://schemas.microsoft.com/office/drawing/2014/main" id="{FDA47D65-529D-45A5-A0D2-922C5201E84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38" name="Google Shape;3180;p59">
              <a:extLst>
                <a:ext uri="{FF2B5EF4-FFF2-40B4-BE49-F238E27FC236}">
                  <a16:creationId xmlns:a16="http://schemas.microsoft.com/office/drawing/2014/main" id="{495E0E42-6755-4622-8A30-343BE8A3B7BE}"/>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dirty="0">
                  <a:ln>
                    <a:noFill/>
                  </a:ln>
                  <a:solidFill>
                    <a:srgbClr val="FFBB98"/>
                  </a:solidFill>
                  <a:effectLst/>
                  <a:uLnTx/>
                  <a:uFillTx/>
                  <a:latin typeface="Calibri"/>
                  <a:ea typeface="Overpass Black"/>
                  <a:cs typeface="Overpass Black"/>
                  <a:sym typeface="Overpass Black"/>
                </a:rPr>
                <a:t>1</a:t>
              </a:r>
              <a:endParaRPr kumimoji="0" sz="10000" b="1" i="0" u="none" strike="noStrike" kern="0" cap="none" spc="0" normalizeH="0" baseline="0" noProof="0" dirty="0">
                <a:ln>
                  <a:noFill/>
                </a:ln>
                <a:solidFill>
                  <a:srgbClr val="FFBB98"/>
                </a:solidFill>
                <a:effectLst/>
                <a:uLnTx/>
                <a:uFillTx/>
                <a:latin typeface="Arial"/>
                <a:ea typeface="Overpass Black"/>
                <a:cs typeface="Overpass Black"/>
                <a:sym typeface="Overpass Black"/>
              </a:endParaRPr>
            </a:p>
          </p:txBody>
        </p:sp>
      </p:grpSp>
      <p:sp>
        <p:nvSpPr>
          <p:cNvPr id="42" name="TextBox 41">
            <a:extLst>
              <a:ext uri="{FF2B5EF4-FFF2-40B4-BE49-F238E27FC236}">
                <a16:creationId xmlns:a16="http://schemas.microsoft.com/office/drawing/2014/main" id="{29DEEFDD-AD65-4EE9-9FE1-4FE245A252AF}"/>
              </a:ext>
            </a:extLst>
          </p:cNvPr>
          <p:cNvSpPr txBox="1"/>
          <p:nvPr/>
        </p:nvSpPr>
        <p:spPr>
          <a:xfrm>
            <a:off x="6738057" y="2556062"/>
            <a:ext cx="9035344" cy="5518242"/>
          </a:xfrm>
          <a:prstGeom prst="rect">
            <a:avLst/>
          </a:prstGeom>
          <a:noFill/>
        </p:spPr>
        <p:txBody>
          <a:bodyPr wrap="square">
            <a:spAutoFit/>
          </a:bodyPr>
          <a:lstStyle/>
          <a:p>
            <a:pPr lvl="0" algn="just">
              <a:lnSpc>
                <a:spcPct val="150000"/>
              </a:lnSpc>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Hành giao tiếp, ứng </a:t>
            </a:r>
            <a:r>
              <a:rPr lang="vi-VN" sz="4000" b="1" dirty="0">
                <a:solidFill>
                  <a:schemeClr val="bg1"/>
                </a:solidFill>
                <a:ea typeface="Calibri" panose="020F0502020204030204" pitchFamily="34" charset="0"/>
                <a:cs typeface="Arial" panose="020B0604020202020204" pitchFamily="34" charset="0"/>
              </a:rPr>
              <a:t>xử của bạn An và các bạn</a:t>
            </a:r>
            <a:r>
              <a:rPr lang="en-US" sz="4000" b="1" dirty="0">
                <a:solidFill>
                  <a:schemeClr val="bg1"/>
                </a:solidFill>
                <a:ea typeface="Calibri" panose="020F0502020204030204" pitchFamily="34" charset="0"/>
                <a:cs typeface="Arial" panose="020B0604020202020204" pitchFamily="34" charset="0"/>
              </a:rPr>
              <a:t> </a:t>
            </a:r>
            <a:r>
              <a:rPr lang="vi-VN" sz="4000" b="1" dirty="0">
                <a:solidFill>
                  <a:schemeClr val="bg1"/>
                </a:solidFill>
                <a:ea typeface="Calibri" panose="020F0502020204030204" pitchFamily="34" charset="0"/>
                <a:cs typeface="Arial" panose="020B0604020202020204" pitchFamily="34" charset="0"/>
              </a:rPr>
              <a:t>khi </a:t>
            </a: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tham gia hoạt động cộng đồng : Trang phục phù hợp, chỉnh tề, nói năng lịch sự, lễ phép, đọc kĩ nội quy ban tổ chức, hưỡng dẫn khách tham quan,…</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2" name="Picture 23">
            <a:extLst>
              <a:ext uri="{FF2B5EF4-FFF2-40B4-BE49-F238E27FC236}">
                <a16:creationId xmlns:a16="http://schemas.microsoft.com/office/drawing/2014/main" id="{FC8C9B53-34E2-4F10-9992-37E3F2400B5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558" y="6128831"/>
            <a:ext cx="2849698" cy="4070996"/>
          </a:xfrm>
          <a:prstGeom prst="rect">
            <a:avLst/>
          </a:prstGeom>
        </p:spPr>
      </p:pic>
      <p:pic>
        <p:nvPicPr>
          <p:cNvPr id="24" name="Picture 3">
            <a:extLst>
              <a:ext uri="{FF2B5EF4-FFF2-40B4-BE49-F238E27FC236}">
                <a16:creationId xmlns:a16="http://schemas.microsoft.com/office/drawing/2014/main" id="{AB3AE9BD-DA17-4D49-A383-3DAC7E93CC7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0988" y="-43203"/>
            <a:ext cx="4847628" cy="5198529"/>
          </a:xfrm>
          <a:prstGeom prst="rect">
            <a:avLst/>
          </a:prstGeom>
        </p:spPr>
      </p:pic>
    </p:spTree>
    <p:extLst>
      <p:ext uri="{BB962C8B-B14F-4D97-AF65-F5344CB8AC3E}">
        <p14:creationId xmlns:p14="http://schemas.microsoft.com/office/powerpoint/2010/main" val="183602149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36" name="Picture 7">
            <a:extLst>
              <a:ext uri="{FF2B5EF4-FFF2-40B4-BE49-F238E27FC236}">
                <a16:creationId xmlns:a16="http://schemas.microsoft.com/office/drawing/2014/main" id="{DA7D3FAF-2962-4E08-A842-AD55391D6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457892" y="5143500"/>
            <a:ext cx="2895908" cy="4887026"/>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00" y="723900"/>
            <a:ext cx="6705600" cy="793587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7208">
            <a:off x="-55659" y="6577078"/>
            <a:ext cx="1787718" cy="2778144"/>
          </a:xfrm>
          <a:prstGeom prst="rect">
            <a:avLst/>
          </a:prstGeom>
        </p:spPr>
      </p:pic>
      <p:grpSp>
        <p:nvGrpSpPr>
          <p:cNvPr id="12" name="Group 11">
            <a:extLst>
              <a:ext uri="{FF2B5EF4-FFF2-40B4-BE49-F238E27FC236}">
                <a16:creationId xmlns:a16="http://schemas.microsoft.com/office/drawing/2014/main" id="{266780EB-E7B5-4779-AC67-92F36417800E}"/>
              </a:ext>
            </a:extLst>
          </p:cNvPr>
          <p:cNvGrpSpPr/>
          <p:nvPr/>
        </p:nvGrpSpPr>
        <p:grpSpPr>
          <a:xfrm>
            <a:off x="4443176" y="266700"/>
            <a:ext cx="3075224" cy="3238236"/>
            <a:chOff x="1092318" y="2037621"/>
            <a:chExt cx="2766633" cy="2790286"/>
          </a:xfrm>
        </p:grpSpPr>
        <p:grpSp>
          <p:nvGrpSpPr>
            <p:cNvPr id="13" name="Google Shape;3161;p59">
              <a:extLst>
                <a:ext uri="{FF2B5EF4-FFF2-40B4-BE49-F238E27FC236}">
                  <a16:creationId xmlns:a16="http://schemas.microsoft.com/office/drawing/2014/main" id="{8C43A799-00D4-4A32-809E-7D69BEA9F657}"/>
                </a:ext>
              </a:extLst>
            </p:cNvPr>
            <p:cNvGrpSpPr/>
            <p:nvPr/>
          </p:nvGrpSpPr>
          <p:grpSpPr>
            <a:xfrm>
              <a:off x="1092318" y="2037621"/>
              <a:ext cx="2766633" cy="2790286"/>
              <a:chOff x="3187949" y="2440248"/>
              <a:chExt cx="1977496" cy="1977496"/>
            </a:xfrm>
          </p:grpSpPr>
          <p:sp>
            <p:nvSpPr>
              <p:cNvPr id="15" name="Google Shape;3162;p59">
                <a:extLst>
                  <a:ext uri="{FF2B5EF4-FFF2-40B4-BE49-F238E27FC236}">
                    <a16:creationId xmlns:a16="http://schemas.microsoft.com/office/drawing/2014/main" id="{44F18DBE-0F9D-497E-BD74-0AA49518E67A}"/>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Google Shape;3163;p59">
                <a:extLst>
                  <a:ext uri="{FF2B5EF4-FFF2-40B4-BE49-F238E27FC236}">
                    <a16:creationId xmlns:a16="http://schemas.microsoft.com/office/drawing/2014/main" id="{89AD6C81-CD5A-49C5-804F-1848A0BD0CF7}"/>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4" name="Google Shape;3179;p59">
              <a:extLst>
                <a:ext uri="{FF2B5EF4-FFF2-40B4-BE49-F238E27FC236}">
                  <a16:creationId xmlns:a16="http://schemas.microsoft.com/office/drawing/2014/main" id="{B62EF927-2CBB-4C8F-A4DC-7016BAF454AE}"/>
                </a:ext>
              </a:extLst>
            </p:cNvPr>
            <p:cNvSpPr txBox="1"/>
            <p:nvPr/>
          </p:nvSpPr>
          <p:spPr>
            <a:xfrm>
              <a:off x="1998919" y="3238500"/>
              <a:ext cx="801000" cy="29355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dirty="0">
                  <a:ln>
                    <a:noFill/>
                  </a:ln>
                  <a:solidFill>
                    <a:srgbClr val="91E0D2"/>
                  </a:solidFill>
                  <a:effectLst/>
                  <a:uLnTx/>
                  <a:uFillTx/>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sp>
        <p:nvSpPr>
          <p:cNvPr id="18" name="TextBox 17">
            <a:extLst>
              <a:ext uri="{FF2B5EF4-FFF2-40B4-BE49-F238E27FC236}">
                <a16:creationId xmlns:a16="http://schemas.microsoft.com/office/drawing/2014/main" id="{DBCB816D-DCBF-400C-8E94-9062E4AD36F6}"/>
              </a:ext>
            </a:extLst>
          </p:cNvPr>
          <p:cNvSpPr txBox="1"/>
          <p:nvPr/>
        </p:nvSpPr>
        <p:spPr>
          <a:xfrm>
            <a:off x="1827294" y="2980174"/>
            <a:ext cx="4727411" cy="4594912"/>
          </a:xfrm>
          <a:prstGeom prst="rect">
            <a:avLst/>
          </a:prstGeom>
          <a:noFill/>
        </p:spPr>
        <p:txBody>
          <a:bodyPr wrap="square">
            <a:spAutoFit/>
          </a:bodyPr>
          <a:lstStyle/>
          <a:p>
            <a:pPr algn="just">
              <a:lnSpc>
                <a:spcPct val="150000"/>
              </a:lnSpc>
              <a:spcBef>
                <a:spcPts val="600"/>
              </a:spcBef>
              <a:spcAft>
                <a:spcPts val="1000"/>
              </a:spcAft>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Điều ấn tượng: Sự chủ động tìm hiểu cẩn thận của An và các bạn, cách giao tiếp tự tin…</a:t>
            </a:r>
          </a:p>
        </p:txBody>
      </p:sp>
      <p:pic>
        <p:nvPicPr>
          <p:cNvPr id="22" name="Picture 2">
            <a:extLst>
              <a:ext uri="{FF2B5EF4-FFF2-40B4-BE49-F238E27FC236}">
                <a16:creationId xmlns:a16="http://schemas.microsoft.com/office/drawing/2014/main" id="{CE8B81DB-FB7F-40C8-A5D0-519A6CB9E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59953" flipH="1">
            <a:off x="13619136" y="-1825347"/>
            <a:ext cx="5931243" cy="4114800"/>
          </a:xfrm>
          <a:prstGeom prst="rect">
            <a:avLst/>
          </a:prstGeom>
        </p:spPr>
      </p:pic>
      <p:pic>
        <p:nvPicPr>
          <p:cNvPr id="23" name="Picture 3">
            <a:extLst>
              <a:ext uri="{FF2B5EF4-FFF2-40B4-BE49-F238E27FC236}">
                <a16:creationId xmlns:a16="http://schemas.microsoft.com/office/drawing/2014/main" id="{4692F274-94BB-4A90-AF48-33AA7346C3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9493918" flipH="1">
            <a:off x="15183583" y="-1401260"/>
            <a:ext cx="3864605" cy="4541736"/>
          </a:xfrm>
          <a:prstGeom prst="rect">
            <a:avLst/>
          </a:prstGeom>
        </p:spPr>
      </p:pic>
      <p:pic>
        <p:nvPicPr>
          <p:cNvPr id="32" name="Picture 2">
            <a:extLst>
              <a:ext uri="{FF2B5EF4-FFF2-40B4-BE49-F238E27FC236}">
                <a16:creationId xmlns:a16="http://schemas.microsoft.com/office/drawing/2014/main" id="{DDD80A14-11A2-4ABD-86DC-393051960231}"/>
              </a:ext>
            </a:extLst>
          </p:cNvPr>
          <p:cNvPicPr>
            <a:picLocks noChangeAspect="1"/>
          </p:cNvPicPr>
          <p:nvPr/>
        </p:nvPicPr>
        <p:blipFill>
          <a:blip r:embed="rId13"/>
          <a:srcRect/>
          <a:stretch>
            <a:fillRect/>
          </a:stretch>
        </p:blipFill>
        <p:spPr>
          <a:xfrm>
            <a:off x="11123376" y="2584599"/>
            <a:ext cx="7134349" cy="7702401"/>
          </a:xfrm>
          <a:prstGeom prst="rect">
            <a:avLst/>
          </a:prstGeom>
        </p:spPr>
      </p:pic>
      <p:pic>
        <p:nvPicPr>
          <p:cNvPr id="34" name="Picture 8">
            <a:extLst>
              <a:ext uri="{FF2B5EF4-FFF2-40B4-BE49-F238E27FC236}">
                <a16:creationId xmlns:a16="http://schemas.microsoft.com/office/drawing/2014/main" id="{75BADFBD-C265-41CC-80A6-682ED85F7980}"/>
              </a:ext>
            </a:extLst>
          </p:cNvPr>
          <p:cNvPicPr>
            <a:picLocks noChangeAspect="1"/>
          </p:cNvPicPr>
          <p:nvPr/>
        </p:nvPicPr>
        <p:blipFill>
          <a:blip r:embed="rId14"/>
          <a:srcRect/>
          <a:stretch>
            <a:fillRect/>
          </a:stretch>
        </p:blipFill>
        <p:spPr>
          <a:xfrm>
            <a:off x="7429214" y="5415726"/>
            <a:ext cx="2689735" cy="4627500"/>
          </a:xfrm>
          <a:prstGeom prst="rect">
            <a:avLst/>
          </a:prstGeom>
        </p:spPr>
      </p:pic>
      <p:pic>
        <p:nvPicPr>
          <p:cNvPr id="37" name="Picture 20">
            <a:extLst>
              <a:ext uri="{FF2B5EF4-FFF2-40B4-BE49-F238E27FC236}">
                <a16:creationId xmlns:a16="http://schemas.microsoft.com/office/drawing/2014/main" id="{AF2988B6-DCF2-4C9E-BF35-EC6AEADA0D6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624217" y="307475"/>
            <a:ext cx="2838565" cy="2456650"/>
          </a:xfrm>
          <a:prstGeom prst="rect">
            <a:avLst/>
          </a:prstGeom>
        </p:spPr>
      </p:pic>
      <p:pic>
        <p:nvPicPr>
          <p:cNvPr id="38" name="Picture 21">
            <a:extLst>
              <a:ext uri="{FF2B5EF4-FFF2-40B4-BE49-F238E27FC236}">
                <a16:creationId xmlns:a16="http://schemas.microsoft.com/office/drawing/2014/main" id="{7A84D005-78DE-40EA-8399-CC91BC2380C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09585" y="1930857"/>
            <a:ext cx="2646697" cy="2894002"/>
          </a:xfrm>
          <a:prstGeom prst="rect">
            <a:avLst/>
          </a:prstGeom>
        </p:spPr>
      </p:pic>
    </p:spTree>
    <p:extLst>
      <p:ext uri="{BB962C8B-B14F-4D97-AF65-F5344CB8AC3E}">
        <p14:creationId xmlns:p14="http://schemas.microsoft.com/office/powerpoint/2010/main" val="34664395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6" presetClass="entr" presetSubtype="16"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500"/>
                                        <p:tgtEl>
                                          <p:spTgt spid="34"/>
                                        </p:tgtEl>
                                      </p:cBhvr>
                                    </p:animEffect>
                                  </p:childTnLst>
                                </p:cTn>
                              </p:par>
                              <p:par>
                                <p:cTn id="16" presetID="6" presetClass="entr" presetSubtype="16"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500"/>
                                        <p:tgtEl>
                                          <p:spTgt spid="32"/>
                                        </p:tgtEl>
                                      </p:cBhvr>
                                    </p:animEffect>
                                  </p:childTnLst>
                                </p:cTn>
                              </p:par>
                              <p:par>
                                <p:cTn id="19" presetID="6" presetClass="entr" presetSubtype="16"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i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26633" flipV="1">
            <a:off x="-1137742" y="7748666"/>
            <a:ext cx="6282137"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92056">
            <a:off x="15355646" y="7106324"/>
            <a:ext cx="5327807" cy="579897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92056" flipH="1">
            <a:off x="13661845" y="8901260"/>
            <a:ext cx="5680090" cy="3242815"/>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648087">
            <a:off x="-1154607" y="6977794"/>
            <a:ext cx="5178810" cy="4114800"/>
          </a:xfrm>
          <a:prstGeom prst="rect">
            <a:avLst/>
          </a:prstGeom>
        </p:spPr>
      </p:pic>
      <p:sp>
        <p:nvSpPr>
          <p:cNvPr id="23" name="TextBox 22">
            <a:extLst>
              <a:ext uri="{FF2B5EF4-FFF2-40B4-BE49-F238E27FC236}">
                <a16:creationId xmlns:a16="http://schemas.microsoft.com/office/drawing/2014/main" id="{1267B450-2E30-4769-90B2-5B4B1340C768}"/>
              </a:ext>
            </a:extLst>
          </p:cNvPr>
          <p:cNvSpPr txBox="1"/>
          <p:nvPr/>
        </p:nvSpPr>
        <p:spPr>
          <a:xfrm>
            <a:off x="1434798" y="342900"/>
            <a:ext cx="14592300" cy="1824923"/>
          </a:xfrm>
          <a:prstGeom prst="rect">
            <a:avLst/>
          </a:prstGeom>
          <a:noFill/>
        </p:spPr>
        <p:txBody>
          <a:bodyPr wrap="square">
            <a:spAutoFit/>
          </a:bodyPr>
          <a:lstStyle/>
          <a:p>
            <a:pPr algn="ctr">
              <a:lnSpc>
                <a:spcPct val="150000"/>
              </a:lnSpc>
              <a:spcBef>
                <a:spcPts val="600"/>
              </a:spcBef>
              <a:spcAft>
                <a:spcPts val="1000"/>
              </a:spcAft>
            </a:pPr>
            <a:r>
              <a:rPr lang="en-US" sz="4000" b="1" i="1" dirty="0">
                <a:solidFill>
                  <a:srgbClr val="000000"/>
                </a:solidFill>
                <a:effectLst/>
                <a:latin typeface="Arial" panose="020B0604020202020204" pitchFamily="34" charset="0"/>
                <a:ea typeface="Aachen" panose="02020500000000000000" pitchFamily="18" charset="0"/>
                <a:cs typeface="Arial" panose="020B0604020202020204" pitchFamily="34" charset="0"/>
              </a:rPr>
              <a:t>Em có suy nghĩ như thế nào về cách ứng xử nơi công cộng của các đối tượng có trong video?</a:t>
            </a:r>
            <a:endParaRPr lang="en-US" sz="4000" b="1" i="1" dirty="0">
              <a:effectLst/>
              <a:latin typeface="Arial" panose="020B0604020202020204" pitchFamily="34" charset="0"/>
              <a:ea typeface="Aachen" panose="02020500000000000000" pitchFamily="18" charset="0"/>
              <a:cs typeface="Arial" panose="020B0604020202020204" pitchFamily="34" charset="0"/>
            </a:endParaRPr>
          </a:p>
        </p:txBody>
      </p:sp>
      <p:pic>
        <p:nvPicPr>
          <p:cNvPr id="24" name="Tình đồng bào hướng về TP Hồ Chí Minh - VTV24">
            <a:hlinkClick r:id="" action="ppaction://media"/>
            <a:extLst>
              <a:ext uri="{FF2B5EF4-FFF2-40B4-BE49-F238E27FC236}">
                <a16:creationId xmlns:a16="http://schemas.microsoft.com/office/drawing/2014/main" id="{C040AC23-49F5-4EFA-BF3C-1EB6919980AB}"/>
              </a:ext>
            </a:extLst>
          </p:cNvPr>
          <p:cNvPicPr>
            <a:picLocks noChangeAspect="1"/>
          </p:cNvPicPr>
          <p:nvPr>
            <a:videoFile r:link="rId1"/>
            <p:extLst>
              <p:ext uri="{DAA4B4D4-6D71-4841-9C94-3DE7FCFB9230}">
                <p14:media xmlns:p14="http://schemas.microsoft.com/office/powerpoint/2010/main" r:embed="rId2">
                  <p14:trim st="27360" end="5943"/>
                </p14:media>
              </p:ext>
            </p:extLst>
          </p:nvPr>
        </p:nvPicPr>
        <p:blipFill>
          <a:blip r:embed="rId12"/>
          <a:stretch>
            <a:fillRect/>
          </a:stretch>
        </p:blipFill>
        <p:spPr>
          <a:xfrm>
            <a:off x="685800" y="2325878"/>
            <a:ext cx="16916400" cy="7618221"/>
          </a:xfrm>
          <a:prstGeom prst="rect">
            <a:avLst/>
          </a:prstGeom>
        </p:spPr>
      </p:pic>
      <p:pic>
        <p:nvPicPr>
          <p:cNvPr id="6"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36004">
            <a:off x="16424178" y="-1239484"/>
            <a:ext cx="2177103" cy="4114800"/>
          </a:xfrm>
          <a:prstGeom prst="rect">
            <a:avLst/>
          </a:prstGeom>
        </p:spPr>
      </p:pic>
    </p:spTree>
    <p:extLst>
      <p:ext uri="{BB962C8B-B14F-4D97-AF65-F5344CB8AC3E}">
        <p14:creationId xmlns:p14="http://schemas.microsoft.com/office/powerpoint/2010/main" val="4431374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628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4"/>
                </p:tgtEl>
              </p:cMediaNode>
            </p:video>
            <p:seq concurrent="1" nextAc="seek">
              <p:cTn id="12" restart="whenNotActive" fill="hold" evtFilter="cancelBubble" nodeType="interactiveSeq">
                <p:stCondLst>
                  <p:cond evt="onClick" delay="0">
                    <p:tgtEl>
                      <p:spTgt spid="2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4"/>
                                        </p:tgtEl>
                                      </p:cBhvr>
                                    </p:cmd>
                                  </p:childTnLst>
                                </p:cTn>
                              </p:par>
                            </p:childTnLst>
                          </p:cTn>
                        </p:par>
                      </p:childTnLst>
                    </p:cTn>
                  </p:par>
                </p:childTnLst>
              </p:cTn>
              <p:nextCondLst>
                <p:cond evt="onClick" delay="0">
                  <p:tgtEl>
                    <p:spTgt spid="24"/>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25152">
            <a:off x="-435749" y="-1664687"/>
            <a:ext cx="4025023" cy="4114800"/>
          </a:xfrm>
          <a:prstGeom prst="rect">
            <a:avLst/>
          </a:prstGeom>
        </p:spPr>
      </p:pic>
      <p:pic>
        <p:nvPicPr>
          <p:cNvPr id="22" name="Picture 2">
            <a:extLst>
              <a:ext uri="{FF2B5EF4-FFF2-40B4-BE49-F238E27FC236}">
                <a16:creationId xmlns:a16="http://schemas.microsoft.com/office/drawing/2014/main" id="{F451F9FC-BE89-4FE2-BDA1-04F881DBA8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11185" y="2705100"/>
            <a:ext cx="9846786" cy="786004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36004">
            <a:off x="16174140" y="-931804"/>
            <a:ext cx="2177103" cy="4114800"/>
          </a:xfrm>
          <a:prstGeom prst="rect">
            <a:avLst/>
          </a:prstGeom>
        </p:spPr>
      </p:pic>
      <p:sp>
        <p:nvSpPr>
          <p:cNvPr id="24" name="TextBox 23">
            <a:extLst>
              <a:ext uri="{FF2B5EF4-FFF2-40B4-BE49-F238E27FC236}">
                <a16:creationId xmlns:a16="http://schemas.microsoft.com/office/drawing/2014/main" id="{9A9902E2-D1E8-496D-83AA-628ED54E95DB}"/>
              </a:ext>
            </a:extLst>
          </p:cNvPr>
          <p:cNvSpPr txBox="1"/>
          <p:nvPr/>
        </p:nvSpPr>
        <p:spPr>
          <a:xfrm>
            <a:off x="11277600" y="4162741"/>
            <a:ext cx="5720055" cy="4594912"/>
          </a:xfrm>
          <a:prstGeom prst="rect">
            <a:avLst/>
          </a:prstGeom>
          <a:noFill/>
        </p:spPr>
        <p:txBody>
          <a:bodyPr wrap="square">
            <a:spAutoFit/>
          </a:bodyPr>
          <a:lstStyle/>
          <a:p>
            <a:pPr algn="just">
              <a:lnSpc>
                <a:spcPct val="150000"/>
              </a:lnSpc>
              <a:spcBef>
                <a:spcPts val="600"/>
              </a:spcBef>
              <a:spcAft>
                <a:spcPts val="1000"/>
              </a:spcAft>
            </a:pPr>
            <a:r>
              <a:rPr lang="en-US" sz="4000" dirty="0">
                <a:latin typeface="Arial" panose="020B0604020202020204" pitchFamily="34" charset="0"/>
                <a:ea typeface="Calibri" panose="020F0502020204030204" pitchFamily="34" charset="0"/>
                <a:cs typeface="Arial" panose="020B0604020202020204" pitchFamily="34" charset="0"/>
              </a:rPr>
              <a:t>N</a:t>
            </a:r>
            <a:r>
              <a:rPr lang="en-US" sz="4000" dirty="0">
                <a:effectLst/>
                <a:latin typeface="Arial" panose="020B0604020202020204" pitchFamily="34" charset="0"/>
                <a:ea typeface="Calibri" panose="020F0502020204030204" pitchFamily="34" charset="0"/>
                <a:cs typeface="Arial" panose="020B0604020202020204" pitchFamily="34" charset="0"/>
              </a:rPr>
              <a:t>hững hành vi giao tiếp, ứng xử của An và các bạn khiến người tham gia lễ hội cảm thấy vui vẻ, hứng thú…</a:t>
            </a:r>
          </a:p>
        </p:txBody>
      </p:sp>
      <p:grpSp>
        <p:nvGrpSpPr>
          <p:cNvPr id="25" name="Group 24">
            <a:extLst>
              <a:ext uri="{FF2B5EF4-FFF2-40B4-BE49-F238E27FC236}">
                <a16:creationId xmlns:a16="http://schemas.microsoft.com/office/drawing/2014/main" id="{0C40EE54-4E26-41B1-809A-D98A8D556A9C}"/>
              </a:ext>
            </a:extLst>
          </p:cNvPr>
          <p:cNvGrpSpPr/>
          <p:nvPr/>
        </p:nvGrpSpPr>
        <p:grpSpPr>
          <a:xfrm>
            <a:off x="9742911" y="1529347"/>
            <a:ext cx="2889216" cy="2778455"/>
            <a:chOff x="2355988" y="4438219"/>
            <a:chExt cx="2889216" cy="2778455"/>
          </a:xfrm>
        </p:grpSpPr>
        <p:grpSp>
          <p:nvGrpSpPr>
            <p:cNvPr id="26" name="Google Shape;3164;p59">
              <a:extLst>
                <a:ext uri="{FF2B5EF4-FFF2-40B4-BE49-F238E27FC236}">
                  <a16:creationId xmlns:a16="http://schemas.microsoft.com/office/drawing/2014/main" id="{C0D0E335-733A-4E8F-9A9D-46FEA0F10F3A}"/>
                </a:ext>
              </a:extLst>
            </p:cNvPr>
            <p:cNvGrpSpPr/>
            <p:nvPr/>
          </p:nvGrpSpPr>
          <p:grpSpPr>
            <a:xfrm>
              <a:off x="2355988" y="4438219"/>
              <a:ext cx="2889216" cy="2778455"/>
              <a:chOff x="5472222" y="4596114"/>
              <a:chExt cx="651699" cy="651509"/>
            </a:xfrm>
          </p:grpSpPr>
          <p:sp>
            <p:nvSpPr>
              <p:cNvPr id="28" name="Google Shape;3165;p59">
                <a:extLst>
                  <a:ext uri="{FF2B5EF4-FFF2-40B4-BE49-F238E27FC236}">
                    <a16:creationId xmlns:a16="http://schemas.microsoft.com/office/drawing/2014/main" id="{3657360B-F85A-4C79-9A52-FD761CAF24C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29" name="Google Shape;3166;p59">
                <a:extLst>
                  <a:ext uri="{FF2B5EF4-FFF2-40B4-BE49-F238E27FC236}">
                    <a16:creationId xmlns:a16="http://schemas.microsoft.com/office/drawing/2014/main" id="{27181ED4-8719-4649-BA7B-8BCF9B277206}"/>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7" name="Google Shape;3180;p59">
              <a:extLst>
                <a:ext uri="{FF2B5EF4-FFF2-40B4-BE49-F238E27FC236}">
                  <a16:creationId xmlns:a16="http://schemas.microsoft.com/office/drawing/2014/main" id="{F8C11E1A-68A3-4CE1-B572-8C5988C0814C}"/>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FFBB98"/>
                  </a:solidFill>
                  <a:latin typeface="Arial"/>
                  <a:ea typeface="Overpass Black"/>
                  <a:cs typeface="Overpass Black"/>
                  <a:sym typeface="Overpass Black"/>
                </a:rPr>
                <a:t>3</a:t>
              </a:r>
              <a:endParaRPr sz="10000" b="1" kern="0" dirty="0">
                <a:solidFill>
                  <a:srgbClr val="FFBB98"/>
                </a:solidFill>
                <a:latin typeface="Arial"/>
                <a:ea typeface="Overpass Black"/>
                <a:cs typeface="Overpass Black"/>
                <a:sym typeface="Overpass Black"/>
              </a:endParaRPr>
            </a:p>
          </p:txBody>
        </p:sp>
      </p:grpSp>
      <p:pic>
        <p:nvPicPr>
          <p:cNvPr id="30" name="Picture 5">
            <a:extLst>
              <a:ext uri="{FF2B5EF4-FFF2-40B4-BE49-F238E27FC236}">
                <a16:creationId xmlns:a16="http://schemas.microsoft.com/office/drawing/2014/main" id="{D2FB2D97-DFF8-4252-A391-B9009FF60B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884" y="3402221"/>
            <a:ext cx="8883585" cy="6884779"/>
          </a:xfrm>
          <a:prstGeom prst="rect">
            <a:avLst/>
          </a:prstGeom>
        </p:spPr>
      </p:pic>
      <p:pic>
        <p:nvPicPr>
          <p:cNvPr id="37" name="Picture 5">
            <a:extLst>
              <a:ext uri="{FF2B5EF4-FFF2-40B4-BE49-F238E27FC236}">
                <a16:creationId xmlns:a16="http://schemas.microsoft.com/office/drawing/2014/main" id="{D70C140A-1D7D-484C-A019-70D7576535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759748" y="-1228695"/>
            <a:ext cx="5680090" cy="3242815"/>
          </a:xfrm>
          <a:prstGeom prst="rect">
            <a:avLst/>
          </a:prstGeom>
        </p:spPr>
      </p:pic>
    </p:spTree>
    <p:extLst>
      <p:ext uri="{BB962C8B-B14F-4D97-AF65-F5344CB8AC3E}">
        <p14:creationId xmlns:p14="http://schemas.microsoft.com/office/powerpoint/2010/main" val="17277699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9686" y="7995170"/>
            <a:ext cx="5327807" cy="57989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24546" y="8528098"/>
            <a:ext cx="5680090" cy="3242815"/>
          </a:xfrm>
          <a:prstGeom prst="rect">
            <a:avLst/>
          </a:prstGeom>
        </p:spPr>
      </p:pic>
      <p:sp>
        <p:nvSpPr>
          <p:cNvPr id="13" name="AutoShape 6">
            <a:extLst>
              <a:ext uri="{FF2B5EF4-FFF2-40B4-BE49-F238E27FC236}">
                <a16:creationId xmlns:a16="http://schemas.microsoft.com/office/drawing/2014/main" id="{587A5990-629A-46F2-8A1F-37C76BBCA9F6}"/>
              </a:ext>
            </a:extLst>
          </p:cNvPr>
          <p:cNvSpPr/>
          <p:nvPr/>
        </p:nvSpPr>
        <p:spPr>
          <a:xfrm flipV="1">
            <a:off x="609601" y="1812237"/>
            <a:ext cx="6781800" cy="59637"/>
          </a:xfrm>
          <a:prstGeom prst="line">
            <a:avLst/>
          </a:prstGeom>
          <a:ln w="19050" cap="rnd">
            <a:solidFill>
              <a:srgbClr val="9E8465"/>
            </a:solidFill>
            <a:prstDash val="solid"/>
            <a:headEnd type="none" w="sm" len="sm"/>
            <a:tailEnd type="none" w="sm" len="sm"/>
          </a:ln>
        </p:spPr>
      </p:sp>
      <p:sp>
        <p:nvSpPr>
          <p:cNvPr id="14" name="TextBox 13">
            <a:extLst>
              <a:ext uri="{FF2B5EF4-FFF2-40B4-BE49-F238E27FC236}">
                <a16:creationId xmlns:a16="http://schemas.microsoft.com/office/drawing/2014/main" id="{312DEA8C-93CA-4A51-B2FD-9EEA0B30D20A}"/>
              </a:ext>
            </a:extLst>
          </p:cNvPr>
          <p:cNvSpPr txBox="1"/>
          <p:nvPr/>
        </p:nvSpPr>
        <p:spPr>
          <a:xfrm>
            <a:off x="855083" y="748804"/>
            <a:ext cx="5825457" cy="106343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THẢO LUẬN NHÓM </a:t>
            </a:r>
            <a:endParaRPr kumimoji="0" lang="vi-VN" sz="4800" b="1" i="0" u="none"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3317C1F-AFBE-4691-9D2D-91D279AE11AD}"/>
              </a:ext>
            </a:extLst>
          </p:cNvPr>
          <p:cNvSpPr txBox="1"/>
          <p:nvPr/>
        </p:nvSpPr>
        <p:spPr>
          <a:xfrm>
            <a:off x="859432" y="2369602"/>
            <a:ext cx="6282137"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Em hãy luận theo nhóm về cách thể hiện những hành vi giao tiếp, ứng xử có văn hóa của học sinh khi tham gia hoạt động cộng đồng</a:t>
            </a:r>
            <a:endParaRPr lang="en-US" sz="4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DA0EF4E-AB83-446A-AEA7-3F98A057BEFF}"/>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Lst>
          </a:blip>
          <a:srcRect l="12634"/>
          <a:stretch/>
        </p:blipFill>
        <p:spPr>
          <a:xfrm>
            <a:off x="9296400" y="2171700"/>
            <a:ext cx="8314282" cy="7642487"/>
          </a:xfrm>
          <a:prstGeom prst="rect">
            <a:avLst/>
          </a:prstGeom>
        </p:spPr>
      </p:pic>
      <p:sp>
        <p:nvSpPr>
          <p:cNvPr id="46" name="TextBox 45">
            <a:extLst>
              <a:ext uri="{FF2B5EF4-FFF2-40B4-BE49-F238E27FC236}">
                <a16:creationId xmlns:a16="http://schemas.microsoft.com/office/drawing/2014/main" id="{EDDB5EE0-88B8-459D-949C-7213E4743540}"/>
              </a:ext>
            </a:extLst>
          </p:cNvPr>
          <p:cNvSpPr txBox="1"/>
          <p:nvPr/>
        </p:nvSpPr>
        <p:spPr>
          <a:xfrm>
            <a:off x="6858000" y="2171700"/>
            <a:ext cx="3333873"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Gợi ý </a:t>
            </a:r>
          </a:p>
        </p:txBody>
      </p:sp>
      <p:pic>
        <p:nvPicPr>
          <p:cNvPr id="47" name="Picture 2">
            <a:extLst>
              <a:ext uri="{FF2B5EF4-FFF2-40B4-BE49-F238E27FC236}">
                <a16:creationId xmlns:a16="http://schemas.microsoft.com/office/drawing/2014/main" id="{EE39D44D-446D-442B-AC49-FE2A281C36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953" flipH="1">
            <a:off x="13619136" y="-1825347"/>
            <a:ext cx="5931243" cy="4114800"/>
          </a:xfrm>
          <a:prstGeom prst="rect">
            <a:avLst/>
          </a:prstGeom>
        </p:spPr>
      </p:pic>
      <p:pic>
        <p:nvPicPr>
          <p:cNvPr id="48" name="Picture 3">
            <a:extLst>
              <a:ext uri="{FF2B5EF4-FFF2-40B4-BE49-F238E27FC236}">
                <a16:creationId xmlns:a16="http://schemas.microsoft.com/office/drawing/2014/main" id="{BD378927-FC3F-446C-9EEB-930B39D8EA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3918" flipH="1">
            <a:off x="15183583" y="-1401260"/>
            <a:ext cx="3864605" cy="4541736"/>
          </a:xfrm>
          <a:prstGeom prst="rect">
            <a:avLst/>
          </a:prstGeom>
        </p:spPr>
      </p:pic>
    </p:spTree>
    <p:extLst>
      <p:ext uri="{BB962C8B-B14F-4D97-AF65-F5344CB8AC3E}">
        <p14:creationId xmlns:p14="http://schemas.microsoft.com/office/powerpoint/2010/main" val="29774201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B094"/>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32AC08E-FF19-4D49-8443-C526D3E1CC83}"/>
              </a:ext>
            </a:extLst>
          </p:cNvPr>
          <p:cNvSpPr/>
          <p:nvPr/>
        </p:nvSpPr>
        <p:spPr>
          <a:xfrm>
            <a:off x="800100" y="694740"/>
            <a:ext cx="16687800" cy="9020760"/>
          </a:xfrm>
          <a:prstGeom prst="roundRect">
            <a:avLst/>
          </a:prstGeom>
          <a:solidFill>
            <a:srgbClr val="F3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26AA9F-EC8D-4B57-9DA5-97EB5DE5F47A}"/>
              </a:ext>
            </a:extLst>
          </p:cNvPr>
          <p:cNvSpPr txBox="1"/>
          <p:nvPr/>
        </p:nvSpPr>
        <p:spPr>
          <a:xfrm>
            <a:off x="1371600" y="907051"/>
            <a:ext cx="15087600" cy="8472897"/>
          </a:xfrm>
          <a:prstGeom prst="rect">
            <a:avLst/>
          </a:prstGeom>
          <a:noFill/>
        </p:spPr>
        <p:txBody>
          <a:bodyPr wrap="square">
            <a:spAutoFit/>
          </a:bodyPr>
          <a:lstStyle/>
          <a:p>
            <a:pPr algn="ctr">
              <a:lnSpc>
                <a:spcPct val="150000"/>
              </a:lnSpc>
            </a:pPr>
            <a:r>
              <a:rPr lang="en-US" sz="44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Những cách tể hiện hành vi giao tiếp, </a:t>
            </a:r>
          </a:p>
          <a:p>
            <a:pPr algn="ctr">
              <a:lnSpc>
                <a:spcPct val="150000"/>
              </a:lnSpc>
            </a:pPr>
            <a:r>
              <a:rPr lang="en-US" sz="4400" b="1"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ứng xử có văn hóa của HS:</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Trang phục: ăn mặc, quần áo, phụ kiện phù hợp với bối cảnh hoạt động mình tham gia.</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Lời nói: dùng ngôn ngữ, giọng điệu, cao độ, cường độ phù hợp với hoàn cảnh.</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Tác phong: lịch sự, thân thiện.</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Thái độ: tích cực, chủ động</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Hành động: tham gia thực hiện các nhiệm vụ được giao….</a:t>
            </a:r>
          </a:p>
        </p:txBody>
      </p:sp>
      <p:pic>
        <p:nvPicPr>
          <p:cNvPr id="16" name="Picture 10">
            <a:extLst>
              <a:ext uri="{FF2B5EF4-FFF2-40B4-BE49-F238E27FC236}">
                <a16:creationId xmlns:a16="http://schemas.microsoft.com/office/drawing/2014/main" id="{781BA8AE-AC88-4F52-BC6E-E1CF018C2A9D}"/>
              </a:ext>
            </a:extLst>
          </p:cNvPr>
          <p:cNvPicPr>
            <a:picLocks noChangeAspect="1"/>
          </p:cNvPicPr>
          <p:nvPr/>
        </p:nvPicPr>
        <p:blipFill>
          <a:blip r:embed="rId2"/>
          <a:srcRect/>
          <a:stretch>
            <a:fillRect/>
          </a:stretch>
        </p:blipFill>
        <p:spPr>
          <a:xfrm rot="21298666" flipH="1">
            <a:off x="15011400" y="5772902"/>
            <a:ext cx="2476500" cy="4110374"/>
          </a:xfrm>
          <a:prstGeom prst="rect">
            <a:avLst/>
          </a:prstGeom>
        </p:spPr>
      </p:pic>
      <p:pic>
        <p:nvPicPr>
          <p:cNvPr id="17" name="Picture 7">
            <a:extLst>
              <a:ext uri="{FF2B5EF4-FFF2-40B4-BE49-F238E27FC236}">
                <a16:creationId xmlns:a16="http://schemas.microsoft.com/office/drawing/2014/main" id="{7454A111-B6C7-44CE-801C-8E69FE7D64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61486">
            <a:off x="-35628" y="-1028700"/>
            <a:ext cx="2177103" cy="4114800"/>
          </a:xfrm>
          <a:prstGeom prst="rect">
            <a:avLst/>
          </a:prstGeom>
        </p:spPr>
      </p:pic>
      <p:pic>
        <p:nvPicPr>
          <p:cNvPr id="18" name="Picture 11">
            <a:extLst>
              <a:ext uri="{FF2B5EF4-FFF2-40B4-BE49-F238E27FC236}">
                <a16:creationId xmlns:a16="http://schemas.microsoft.com/office/drawing/2014/main" id="{D0323083-A1B4-486A-8054-BA3DD618CD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06267" y="0"/>
            <a:ext cx="3053133" cy="2892844"/>
          </a:xfrm>
          <a:prstGeom prst="rect">
            <a:avLst/>
          </a:prstGeom>
        </p:spPr>
      </p:pic>
    </p:spTree>
    <p:extLst>
      <p:ext uri="{BB962C8B-B14F-4D97-AF65-F5344CB8AC3E}">
        <p14:creationId xmlns:p14="http://schemas.microsoft.com/office/powerpoint/2010/main" val="25642838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left)">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wipe(left)">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wipe(left)">
                                      <p:cBhvr>
                                        <p:cTn id="25" dur="500"/>
                                        <p:tgtEl>
                                          <p:spTgt spid="1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xEl>
                                              <p:pRg st="5" end="5"/>
                                            </p:txEl>
                                          </p:spTgt>
                                        </p:tgtEl>
                                        <p:attrNameLst>
                                          <p:attrName>style.visibility</p:attrName>
                                        </p:attrNameLst>
                                      </p:cBhvr>
                                      <p:to>
                                        <p:strVal val="visible"/>
                                      </p:to>
                                    </p:set>
                                    <p:animEffect transition="in" filter="wipe(left)">
                                      <p:cBhvr>
                                        <p:cTn id="30" dur="500"/>
                                        <p:tgtEl>
                                          <p:spTgt spid="1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wipe(left)">
                                      <p:cBhvr>
                                        <p:cTn id="35"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2684" y="342900"/>
            <a:ext cx="9652707" cy="93726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7208">
            <a:off x="6938826" y="7250178"/>
            <a:ext cx="1787718" cy="2778144"/>
          </a:xfrm>
          <a:prstGeom prst="rect">
            <a:avLst/>
          </a:prstGeom>
        </p:spPr>
      </p:pic>
      <p:sp>
        <p:nvSpPr>
          <p:cNvPr id="9" name="TextBox 8">
            <a:extLst>
              <a:ext uri="{FF2B5EF4-FFF2-40B4-BE49-F238E27FC236}">
                <a16:creationId xmlns:a16="http://schemas.microsoft.com/office/drawing/2014/main" id="{D5832340-3615-435B-A2C6-8AED7DF4FC3B}"/>
              </a:ext>
            </a:extLst>
          </p:cNvPr>
          <p:cNvSpPr txBox="1"/>
          <p:nvPr/>
        </p:nvSpPr>
        <p:spPr>
          <a:xfrm>
            <a:off x="8915400" y="2894264"/>
            <a:ext cx="7916623" cy="644157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Học sinh cần thể hiện hành vi giao tiếp, ứng xử có văn hóa không chỉ khi tham gia các hoạt động trong cộng đồng mà cần phải rèn luyện, thực hiện mọi lúc, mọi nơi không cần người khác nhắc nhở.</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77B494-3357-4AA4-8215-18CF2DD1ED8D}"/>
              </a:ext>
            </a:extLst>
          </p:cNvPr>
          <p:cNvSpPr txBox="1"/>
          <p:nvPr/>
        </p:nvSpPr>
        <p:spPr>
          <a:xfrm>
            <a:off x="10480868" y="1438481"/>
            <a:ext cx="4356337" cy="107611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vi-VN" sz="4800" b="1" i="0"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4">
            <a:extLst>
              <a:ext uri="{FF2B5EF4-FFF2-40B4-BE49-F238E27FC236}">
                <a16:creationId xmlns:a16="http://schemas.microsoft.com/office/drawing/2014/main" id="{F93252C7-C516-41A6-AF27-AFF23D115B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91002" y="342900"/>
            <a:ext cx="1989866" cy="2072778"/>
          </a:xfrm>
          <a:prstGeom prst="rect">
            <a:avLst/>
          </a:prstGeom>
        </p:spPr>
      </p:pic>
      <p:pic>
        <p:nvPicPr>
          <p:cNvPr id="17" name="Picture 2">
            <a:extLst>
              <a:ext uri="{FF2B5EF4-FFF2-40B4-BE49-F238E27FC236}">
                <a16:creationId xmlns:a16="http://schemas.microsoft.com/office/drawing/2014/main" id="{4D39F3D9-D2E4-433E-99E2-17F120170F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953">
            <a:off x="-1401816" y="-812070"/>
            <a:ext cx="5931243" cy="4114800"/>
          </a:xfrm>
          <a:prstGeom prst="rect">
            <a:avLst/>
          </a:prstGeom>
        </p:spPr>
      </p:pic>
      <p:pic>
        <p:nvPicPr>
          <p:cNvPr id="18" name="Picture 3">
            <a:extLst>
              <a:ext uri="{FF2B5EF4-FFF2-40B4-BE49-F238E27FC236}">
                <a16:creationId xmlns:a16="http://schemas.microsoft.com/office/drawing/2014/main" id="{F698030E-697F-4622-9130-6316D7A630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06082">
            <a:off x="162630" y="103067"/>
            <a:ext cx="3864605" cy="4541736"/>
          </a:xfrm>
          <a:prstGeom prst="rect">
            <a:avLst/>
          </a:prstGeom>
        </p:spPr>
      </p:pic>
      <p:pic>
        <p:nvPicPr>
          <p:cNvPr id="20" name="Picture 3">
            <a:extLst>
              <a:ext uri="{FF2B5EF4-FFF2-40B4-BE49-F238E27FC236}">
                <a16:creationId xmlns:a16="http://schemas.microsoft.com/office/drawing/2014/main" id="{BC8705AA-B324-420F-893E-68783730FDE0}"/>
              </a:ext>
            </a:extLst>
          </p:cNvPr>
          <p:cNvPicPr>
            <a:picLocks noChangeAspect="1"/>
          </p:cNvPicPr>
          <p:nvPr/>
        </p:nvPicPr>
        <p:blipFill>
          <a:blip r:embed="rId12"/>
          <a:srcRect/>
          <a:stretch>
            <a:fillRect/>
          </a:stretch>
        </p:blipFill>
        <p:spPr>
          <a:xfrm>
            <a:off x="1303243" y="3498700"/>
            <a:ext cx="5043552" cy="6680200"/>
          </a:xfrm>
          <a:prstGeom prst="rect">
            <a:avLst/>
          </a:prstGeom>
        </p:spPr>
      </p:pic>
    </p:spTree>
    <p:extLst>
      <p:ext uri="{BB962C8B-B14F-4D97-AF65-F5344CB8AC3E}">
        <p14:creationId xmlns:p14="http://schemas.microsoft.com/office/powerpoint/2010/main" val="24166913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3)">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62490" y="7914755"/>
            <a:ext cx="6211019"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97099" y="8368471"/>
            <a:ext cx="402502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8076" y="8237410"/>
            <a:ext cx="5327807" cy="579897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60578" y="8907833"/>
            <a:ext cx="5680090" cy="3242815"/>
          </a:xfrm>
          <a:prstGeom prst="rect">
            <a:avLst/>
          </a:prstGeom>
        </p:spPr>
      </p:pic>
      <p:grpSp>
        <p:nvGrpSpPr>
          <p:cNvPr id="8" name="Group 8"/>
          <p:cNvGrpSpPr>
            <a:grpSpLocks noChangeAspect="1"/>
          </p:cNvGrpSpPr>
          <p:nvPr/>
        </p:nvGrpSpPr>
        <p:grpSpPr>
          <a:xfrm>
            <a:off x="11574130" y="854827"/>
            <a:ext cx="5693687" cy="569366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08792" r="-91206"/>
              </a:stretch>
            </a:blipFill>
          </p:spPr>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87208">
            <a:off x="10680271" y="3818343"/>
            <a:ext cx="1787718" cy="2778144"/>
          </a:xfrm>
          <a:prstGeom prst="rect">
            <a:avLst/>
          </a:prstGeom>
        </p:spPr>
      </p:pic>
      <p:sp>
        <p:nvSpPr>
          <p:cNvPr id="13" name="TextBox 12">
            <a:extLst>
              <a:ext uri="{FF2B5EF4-FFF2-40B4-BE49-F238E27FC236}">
                <a16:creationId xmlns:a16="http://schemas.microsoft.com/office/drawing/2014/main" id="{22D7BBCC-CFEC-4E9F-9951-81E7ACB2211A}"/>
              </a:ext>
            </a:extLst>
          </p:cNvPr>
          <p:cNvSpPr txBox="1"/>
          <p:nvPr/>
        </p:nvSpPr>
        <p:spPr>
          <a:xfrm>
            <a:off x="11406502" y="6748443"/>
            <a:ext cx="5835915"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LUYỆN TẬP </a:t>
            </a:r>
          </a:p>
        </p:txBody>
      </p:sp>
      <p:pic>
        <p:nvPicPr>
          <p:cNvPr id="14" name="Picture 5">
            <a:extLst>
              <a:ext uri="{FF2B5EF4-FFF2-40B4-BE49-F238E27FC236}">
                <a16:creationId xmlns:a16="http://schemas.microsoft.com/office/drawing/2014/main" id="{AD7F595F-A51A-4A8B-BE87-9AEE18A8F2E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1523747">
            <a:off x="1853521" y="596440"/>
            <a:ext cx="6651419" cy="7064224"/>
          </a:xfrm>
          <a:prstGeom prst="rect">
            <a:avLst/>
          </a:prstGeom>
        </p:spPr>
      </p:pic>
      <p:sp>
        <p:nvSpPr>
          <p:cNvPr id="16" name="TextBox 15">
            <a:extLst>
              <a:ext uri="{FF2B5EF4-FFF2-40B4-BE49-F238E27FC236}">
                <a16:creationId xmlns:a16="http://schemas.microsoft.com/office/drawing/2014/main" id="{441E2650-8755-40B5-BE90-59E627BD2BE9}"/>
              </a:ext>
            </a:extLst>
          </p:cNvPr>
          <p:cNvSpPr txBox="1"/>
          <p:nvPr/>
        </p:nvSpPr>
        <p:spPr>
          <a:xfrm>
            <a:off x="2211917" y="2210382"/>
            <a:ext cx="5922747" cy="3671583"/>
          </a:xfrm>
          <a:prstGeom prst="rect">
            <a:avLst/>
          </a:prstGeom>
          <a:noFill/>
        </p:spPr>
        <p:txBody>
          <a:bodyPr wrap="square">
            <a:spAutoFit/>
          </a:bodyPr>
          <a:lstStyle/>
          <a:p>
            <a:pPr algn="just">
              <a:lnSpc>
                <a:spcPct val="150000"/>
              </a:lnSpc>
              <a:spcAft>
                <a:spcPts val="10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Trình bày kế hoạch tuyên truyền văn hóa ứng xử cộng đồng mà em sẽ thực hiện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4ACDB1AC-BEC9-4D0C-9C5F-61DB7A6A68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125545" y="5072829"/>
            <a:ext cx="2958043" cy="4899326"/>
          </a:xfrm>
          <a:prstGeom prst="rect">
            <a:avLst/>
          </a:prstGeom>
        </p:spPr>
      </p:pic>
      <p:pic>
        <p:nvPicPr>
          <p:cNvPr id="18" name="Picture 8">
            <a:extLst>
              <a:ext uri="{FF2B5EF4-FFF2-40B4-BE49-F238E27FC236}">
                <a16:creationId xmlns:a16="http://schemas.microsoft.com/office/drawing/2014/main" id="{621BE533-9890-493D-ADB5-1F2142F08CD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705540" y="871454"/>
            <a:ext cx="1688659" cy="1293935"/>
          </a:xfrm>
          <a:prstGeom prst="rect">
            <a:avLst/>
          </a:prstGeom>
        </p:spPr>
      </p:pic>
    </p:spTree>
    <p:extLst>
      <p:ext uri="{BB962C8B-B14F-4D97-AF65-F5344CB8AC3E}">
        <p14:creationId xmlns:p14="http://schemas.microsoft.com/office/powerpoint/2010/main" val="22602622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337930" y="8090950"/>
            <a:ext cx="5680090" cy="32428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51417">
            <a:off x="12245005" y="242240"/>
            <a:ext cx="6963508" cy="4114800"/>
          </a:xfrm>
          <a:prstGeom prst="rect">
            <a:avLst/>
          </a:prstGeom>
        </p:spPr>
      </p:pic>
      <p:pic>
        <p:nvPicPr>
          <p:cNvPr id="14" name="Picture 9">
            <a:extLst>
              <a:ext uri="{FF2B5EF4-FFF2-40B4-BE49-F238E27FC236}">
                <a16:creationId xmlns:a16="http://schemas.microsoft.com/office/drawing/2014/main" id="{07A3163A-1452-42B8-937C-073FFF3E36F2}"/>
              </a:ext>
            </a:extLst>
          </p:cNvPr>
          <p:cNvPicPr>
            <a:picLocks noChangeAspect="1"/>
          </p:cNvPicPr>
          <p:nvPr/>
        </p:nvPicPr>
        <p:blipFill>
          <a:blip r:embed="rId6"/>
          <a:srcRect/>
          <a:stretch>
            <a:fillRect/>
          </a:stretch>
        </p:blipFill>
        <p:spPr>
          <a:xfrm>
            <a:off x="908962" y="571500"/>
            <a:ext cx="7199117" cy="635322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40553" flipH="1">
            <a:off x="1079882" y="4782466"/>
            <a:ext cx="1787718" cy="2778144"/>
          </a:xfrm>
          <a:prstGeom prst="rect">
            <a:avLst/>
          </a:prstGeom>
        </p:spPr>
      </p:pic>
      <p:grpSp>
        <p:nvGrpSpPr>
          <p:cNvPr id="22" name="Group 21">
            <a:extLst>
              <a:ext uri="{FF2B5EF4-FFF2-40B4-BE49-F238E27FC236}">
                <a16:creationId xmlns:a16="http://schemas.microsoft.com/office/drawing/2014/main" id="{594CB5DC-81D9-4B7B-80BF-A58C820FA181}"/>
              </a:ext>
            </a:extLst>
          </p:cNvPr>
          <p:cNvGrpSpPr/>
          <p:nvPr/>
        </p:nvGrpSpPr>
        <p:grpSpPr>
          <a:xfrm>
            <a:off x="9651491" y="2781300"/>
            <a:ext cx="7509231" cy="7019771"/>
            <a:chOff x="9651491" y="2781300"/>
            <a:chExt cx="7509231" cy="7019771"/>
          </a:xfrm>
        </p:grpSpPr>
        <p:pic>
          <p:nvPicPr>
            <p:cNvPr id="15" name="Picture 9">
              <a:extLst>
                <a:ext uri="{FF2B5EF4-FFF2-40B4-BE49-F238E27FC236}">
                  <a16:creationId xmlns:a16="http://schemas.microsoft.com/office/drawing/2014/main" id="{6F268E30-8D3B-4D8D-83F7-10A18A392ED8}"/>
                </a:ext>
              </a:extLst>
            </p:cNvPr>
            <p:cNvPicPr>
              <a:picLocks noChangeAspect="1"/>
            </p:cNvPicPr>
            <p:nvPr/>
          </p:nvPicPr>
          <p:blipFill>
            <a:blip r:embed="rId6"/>
            <a:srcRect/>
            <a:stretch>
              <a:fillRect/>
            </a:stretch>
          </p:blipFill>
          <p:spPr>
            <a:xfrm>
              <a:off x="9651491" y="2781300"/>
              <a:ext cx="7199117" cy="701977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2974">
              <a:off x="15373004" y="6066777"/>
              <a:ext cx="1787718" cy="2778144"/>
            </a:xfrm>
            <a:prstGeom prst="rect">
              <a:avLst/>
            </a:prstGeom>
          </p:spPr>
        </p:pic>
      </p:grpSp>
      <p:sp>
        <p:nvSpPr>
          <p:cNvPr id="17" name="TextBox 16">
            <a:extLst>
              <a:ext uri="{FF2B5EF4-FFF2-40B4-BE49-F238E27FC236}">
                <a16:creationId xmlns:a16="http://schemas.microsoft.com/office/drawing/2014/main" id="{0A966AC6-1B84-4173-BC55-ADFD54DEE8D1}"/>
              </a:ext>
            </a:extLst>
          </p:cNvPr>
          <p:cNvSpPr txBox="1"/>
          <p:nvPr/>
        </p:nvSpPr>
        <p:spPr>
          <a:xfrm>
            <a:off x="1644953" y="1355599"/>
            <a:ext cx="5727137" cy="3671583"/>
          </a:xfrm>
          <a:prstGeom prst="rect">
            <a:avLst/>
          </a:prstGeom>
          <a:noFill/>
        </p:spPr>
        <p:txBody>
          <a:bodyPr wrap="square">
            <a:spAutoFit/>
          </a:bodyPr>
          <a:lstStyle/>
          <a:p>
            <a:pPr algn="just">
              <a:lnSpc>
                <a:spcPct val="150000"/>
              </a:lnSpc>
              <a:spcAft>
                <a:spcPts val="10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hiểu và giới thiệu một tấm gương học sinh có nhiều hoạt động ứng xử văn hóa cộng đồng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67C6382-77E6-4B54-8660-73942CAD38C4}"/>
              </a:ext>
            </a:extLst>
          </p:cNvPr>
          <p:cNvSpPr txBox="1"/>
          <p:nvPr/>
        </p:nvSpPr>
        <p:spPr>
          <a:xfrm>
            <a:off x="2040597" y="6924721"/>
            <a:ext cx="5835915"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000" b="1" i="0" strike="noStrike" kern="1200" cap="none" spc="0" normalizeH="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055138-9DD1-4D81-AE90-B38534C75503}"/>
              </a:ext>
            </a:extLst>
          </p:cNvPr>
          <p:cNvSpPr txBox="1"/>
          <p:nvPr/>
        </p:nvSpPr>
        <p:spPr>
          <a:xfrm>
            <a:off x="9883058" y="3403824"/>
            <a:ext cx="6278383" cy="577472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bạn học sinh.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nổi bật của bạn trong các hoạt động ứng xử có văn hóa..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học được điều gì từ bạn.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18">
            <a:extLst>
              <a:ext uri="{FF2B5EF4-FFF2-40B4-BE49-F238E27FC236}">
                <a16:creationId xmlns:a16="http://schemas.microsoft.com/office/drawing/2014/main" id="{51AE5154-75C3-45F9-95AE-01FB4378097D}"/>
              </a:ext>
            </a:extLst>
          </p:cNvPr>
          <p:cNvPicPr>
            <a:picLocks noChangeAspect="1"/>
          </p:cNvPicPr>
          <p:nvPr/>
        </p:nvPicPr>
        <p:blipFill>
          <a:blip r:embed="rId9">
            <a:duotone>
              <a:prstClr val="black"/>
              <a:schemeClr val="accent2">
                <a:lumMod val="75000"/>
                <a:tint val="45000"/>
                <a:satMod val="400000"/>
              </a:schemeClr>
            </a:duotone>
          </a:blip>
          <a:srcRect/>
          <a:stretch>
            <a:fillRect/>
          </a:stretch>
        </p:blipFill>
        <p:spPr>
          <a:xfrm rot="4051735">
            <a:off x="7495040" y="1341153"/>
            <a:ext cx="2132021" cy="2057400"/>
          </a:xfrm>
          <a:prstGeom prst="rect">
            <a:avLst/>
          </a:prstGeom>
        </p:spPr>
      </p:pic>
    </p:spTree>
    <p:extLst>
      <p:ext uri="{BB962C8B-B14F-4D97-AF65-F5344CB8AC3E}">
        <p14:creationId xmlns:p14="http://schemas.microsoft.com/office/powerpoint/2010/main" val="31583771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p:cTn id="3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2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0">
                                            <p:txEl>
                                              <p:pRg st="1" end="1"/>
                                            </p:txEl>
                                          </p:spTgt>
                                        </p:tgtEl>
                                        <p:attrNameLst>
                                          <p:attrName>style.visibility</p:attrName>
                                        </p:attrNameLst>
                                      </p:cBhvr>
                                      <p:to>
                                        <p:strVal val="visible"/>
                                      </p:to>
                                    </p:set>
                                    <p:anim calcmode="lin" valueType="num">
                                      <p:cBhvr>
                                        <p:cTn id="44" dur="5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2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0">
                                            <p:txEl>
                                              <p:pRg st="2" end="2"/>
                                            </p:txEl>
                                          </p:spTgt>
                                        </p:tgtEl>
                                        <p:attrNameLst>
                                          <p:attrName>style.visibility</p:attrName>
                                        </p:attrNameLst>
                                      </p:cBhvr>
                                      <p:to>
                                        <p:strVal val="visible"/>
                                      </p:to>
                                    </p:set>
                                    <p:anim calcmode="lin" valueType="num">
                                      <p:cBhvr>
                                        <p:cTn id="51" dur="5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21024" y="6887442"/>
            <a:ext cx="7838046" cy="519270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89337" y="5123357"/>
            <a:ext cx="5079410" cy="519270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791540" flipH="1">
            <a:off x="14431810" y="1360610"/>
            <a:ext cx="5178810" cy="4114800"/>
          </a:xfrm>
          <a:prstGeom prst="rect">
            <a:avLst/>
          </a:prstGeom>
        </p:spPr>
      </p:pic>
      <p:sp>
        <p:nvSpPr>
          <p:cNvPr id="11" name="AutoShape 11"/>
          <p:cNvSpPr/>
          <p:nvPr/>
        </p:nvSpPr>
        <p:spPr>
          <a:xfrm>
            <a:off x="1020183" y="2242811"/>
            <a:ext cx="8115300" cy="0"/>
          </a:xfrm>
          <a:prstGeom prst="line">
            <a:avLst/>
          </a:prstGeom>
          <a:ln w="19050" cap="rnd">
            <a:solidFill>
              <a:srgbClr val="9E8465"/>
            </a:solidFill>
            <a:prstDash val="solid"/>
            <a:headEnd type="none" w="sm" len="sm"/>
            <a:tailEnd type="none" w="sm" len="sm"/>
          </a:ln>
        </p:spPr>
      </p:sp>
      <p:sp>
        <p:nvSpPr>
          <p:cNvPr id="20" name="TextBox 19">
            <a:extLst>
              <a:ext uri="{FF2B5EF4-FFF2-40B4-BE49-F238E27FC236}">
                <a16:creationId xmlns:a16="http://schemas.microsoft.com/office/drawing/2014/main" id="{221599C8-EEE5-4443-9887-36507EB602FF}"/>
              </a:ext>
            </a:extLst>
          </p:cNvPr>
          <p:cNvSpPr txBox="1"/>
          <p:nvPr/>
        </p:nvSpPr>
        <p:spPr>
          <a:xfrm>
            <a:off x="994783" y="635925"/>
            <a:ext cx="5835915"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Thông</a:t>
            </a:r>
            <a:r>
              <a:rPr kumimoji="0" lang="en-US" sz="6000" b="1" i="0" strike="noStrike" kern="1200" cap="none" spc="0" normalizeH="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rPr>
              <a:t> điệp … </a:t>
            </a:r>
            <a:endPar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C8E5F33A-BCA7-44B1-923D-CED18BB0F9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1746" y="2543443"/>
            <a:ext cx="11951254" cy="7743557"/>
          </a:xfrm>
          <a:prstGeom prst="rect">
            <a:avLst/>
          </a:prstGeom>
        </p:spPr>
      </p:pic>
      <p:sp>
        <p:nvSpPr>
          <p:cNvPr id="23" name="TextBox 22">
            <a:extLst>
              <a:ext uri="{FF2B5EF4-FFF2-40B4-BE49-F238E27FC236}">
                <a16:creationId xmlns:a16="http://schemas.microsoft.com/office/drawing/2014/main" id="{3A231777-E082-4B0E-8FB6-EE738597DA3A}"/>
              </a:ext>
            </a:extLst>
          </p:cNvPr>
          <p:cNvSpPr txBox="1"/>
          <p:nvPr/>
        </p:nvSpPr>
        <p:spPr>
          <a:xfrm>
            <a:off x="1667507" y="3656100"/>
            <a:ext cx="7791450" cy="551824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cs typeface="Arial" panose="020B0604020202020204" pitchFamily="34" charset="0"/>
              </a:rPr>
              <a:t>Giao tiếp, ứng xử có văn hóa khi tham gia các hoạt động trong cộng đồng vừa thể hiện những phẩm chất tốt đẹp của cá nhân, vừa góp phần xây dựng một xã hội văn minh.</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0021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strVal val="#ppt_w+.3"/>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animEffect transition="in" filter="fade">
                                      <p:cBhvr>
                                        <p:cTn id="21" dur="500"/>
                                        <p:tgtEl>
                                          <p:spTgt spid="23"/>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grpSp>
        <p:nvGrpSpPr>
          <p:cNvPr id="2" name="Group 2"/>
          <p:cNvGrpSpPr/>
          <p:nvPr/>
        </p:nvGrpSpPr>
        <p:grpSpPr>
          <a:xfrm>
            <a:off x="3568004" y="3607406"/>
            <a:ext cx="12196353" cy="5679207"/>
            <a:chOff x="0" y="0"/>
            <a:chExt cx="12883161" cy="4665886"/>
          </a:xfrm>
        </p:grpSpPr>
        <p:sp>
          <p:nvSpPr>
            <p:cNvPr id="3" name="AutoShape 3"/>
            <p:cNvSpPr/>
            <p:nvPr/>
          </p:nvSpPr>
          <p:spPr>
            <a:xfrm>
              <a:off x="0" y="2133024"/>
              <a:ext cx="12883161" cy="0"/>
            </a:xfrm>
            <a:prstGeom prst="line">
              <a:avLst/>
            </a:prstGeom>
            <a:ln w="25400" cap="rnd">
              <a:solidFill>
                <a:srgbClr val="9E8465"/>
              </a:solidFill>
              <a:prstDash val="solid"/>
              <a:headEnd type="none" w="sm" len="sm"/>
              <a:tailEnd type="none" w="sm" len="sm"/>
            </a:ln>
          </p:spPr>
        </p:sp>
        <p:sp>
          <p:nvSpPr>
            <p:cNvPr id="4" name="AutoShape 4"/>
            <p:cNvSpPr/>
            <p:nvPr/>
          </p:nvSpPr>
          <p:spPr>
            <a:xfrm rot="-5400000">
              <a:off x="4095938" y="2320243"/>
              <a:ext cx="4665886" cy="0"/>
            </a:xfrm>
            <a:prstGeom prst="line">
              <a:avLst/>
            </a:prstGeom>
            <a:ln w="25400" cap="rnd">
              <a:solidFill>
                <a:srgbClr val="9E8465"/>
              </a:solidFill>
              <a:prstDash val="solid"/>
              <a:headEnd type="none" w="sm" len="sm"/>
              <a:tailEnd type="none" w="sm" len="sm"/>
            </a:ln>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25152">
            <a:off x="-1671086" y="-1850592"/>
            <a:ext cx="4025023"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36004">
            <a:off x="16012771" y="-354345"/>
            <a:ext cx="2177103" cy="4114800"/>
          </a:xfrm>
          <a:prstGeom prst="rect">
            <a:avLst/>
          </a:prstGeom>
        </p:spPr>
      </p:pic>
      <p:sp>
        <p:nvSpPr>
          <p:cNvPr id="14" name="AutoShape 14"/>
          <p:cNvSpPr/>
          <p:nvPr/>
        </p:nvSpPr>
        <p:spPr>
          <a:xfrm>
            <a:off x="4312815" y="2324100"/>
            <a:ext cx="9943677" cy="0"/>
          </a:xfrm>
          <a:prstGeom prst="line">
            <a:avLst/>
          </a:prstGeom>
          <a:ln w="19050" cap="rnd">
            <a:solidFill>
              <a:srgbClr val="9E8465"/>
            </a:solidFill>
            <a:prstDash val="solid"/>
            <a:headEnd type="none" w="sm" len="sm"/>
            <a:tailEnd type="none" w="sm" len="sm"/>
          </a:ln>
        </p:spPr>
      </p:sp>
      <p:sp>
        <p:nvSpPr>
          <p:cNvPr id="22" name="TextBox 21">
            <a:extLst>
              <a:ext uri="{FF2B5EF4-FFF2-40B4-BE49-F238E27FC236}">
                <a16:creationId xmlns:a16="http://schemas.microsoft.com/office/drawing/2014/main" id="{23621B0B-197F-4AE3-9311-982AB35CE682}"/>
              </a:ext>
            </a:extLst>
          </p:cNvPr>
          <p:cNvSpPr txBox="1"/>
          <p:nvPr/>
        </p:nvSpPr>
        <p:spPr>
          <a:xfrm>
            <a:off x="5006467" y="636042"/>
            <a:ext cx="8968719" cy="13062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dirty="0">
                <a:solidFill>
                  <a:srgbClr val="8C5339"/>
                </a:solidFill>
                <a:latin typeface="Arial" panose="020B0604020202020204" pitchFamily="34" charset="0"/>
                <a:ea typeface="Calibri" panose="020F0502020204030204" pitchFamily="34" charset="0"/>
                <a:cs typeface="Arial" panose="020B0604020202020204" pitchFamily="34" charset="0"/>
              </a:rPr>
              <a:t>HƯỚNG DẪN VỀ NHÀ </a:t>
            </a:r>
            <a:endParaRPr kumimoji="0" lang="vi-VN" sz="6000" b="1" i="0" strike="noStrike" kern="1200" cap="none" spc="0" normalizeH="0" baseline="0" noProof="0" dirty="0">
              <a:ln>
                <a:noFill/>
              </a:ln>
              <a:solidFill>
                <a:srgbClr val="8C533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55946FA-600B-44C8-B0B9-C416CD510B84}"/>
              </a:ext>
            </a:extLst>
          </p:cNvPr>
          <p:cNvSpPr txBox="1"/>
          <p:nvPr/>
        </p:nvSpPr>
        <p:spPr>
          <a:xfrm>
            <a:off x="1773124" y="3209930"/>
            <a:ext cx="7542754" cy="2615460"/>
          </a:xfrm>
          <a:prstGeom prst="rect">
            <a:avLst/>
          </a:prstGeom>
          <a:noFill/>
        </p:spPr>
        <p:txBody>
          <a:bodyPr wrap="square">
            <a:spAutoFit/>
          </a:bodyPr>
          <a:lstStyle/>
          <a:p>
            <a:pPr algn="ctr">
              <a:lnSpc>
                <a:spcPct val="150000"/>
              </a:lnSpc>
              <a:spcAft>
                <a:spcPts val="1000"/>
              </a:spcAft>
            </a:pPr>
            <a:r>
              <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Chỉ ra hành vi giao tiếp, ứng xử phù hợp và chưa phù hợp trong các hoạt động cộng đồng</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FE8CECD-7DAE-4CBA-98FF-1CF7D0BBAFF6}"/>
              </a:ext>
            </a:extLst>
          </p:cNvPr>
          <p:cNvSpPr txBox="1"/>
          <p:nvPr/>
        </p:nvSpPr>
        <p:spPr>
          <a:xfrm>
            <a:off x="10452804" y="3265890"/>
            <a:ext cx="6920796" cy="2615460"/>
          </a:xfrm>
          <a:prstGeom prst="rect">
            <a:avLst/>
          </a:prstGeom>
          <a:noFill/>
        </p:spPr>
        <p:txBody>
          <a:bodyPr wrap="square">
            <a:spAutoFit/>
          </a:bodyPr>
          <a:lstStyle/>
          <a:p>
            <a:pPr algn="ctr">
              <a:lnSpc>
                <a:spcPct val="150000"/>
              </a:lnSpc>
              <a:spcAft>
                <a:spcPts val="1000"/>
              </a:spcAft>
            </a:pPr>
            <a:r>
              <a:rPr lang="en-US" sz="3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Sưu tầm một số hình ảnh liên quan đến hành vi ứng xử có văn hoá trong cộng đồng.</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5DA1205-9C12-4F87-9197-713A738870FD}"/>
              </a:ext>
            </a:extLst>
          </p:cNvPr>
          <p:cNvSpPr txBox="1"/>
          <p:nvPr/>
        </p:nvSpPr>
        <p:spPr>
          <a:xfrm>
            <a:off x="2670069" y="6283663"/>
            <a:ext cx="6846259" cy="3492623"/>
          </a:xfrm>
          <a:prstGeom prst="rect">
            <a:avLst/>
          </a:prstGeom>
          <a:noFill/>
        </p:spPr>
        <p:txBody>
          <a:bodyPr wrap="square">
            <a:spAutoFit/>
          </a:bodyPr>
          <a:lstStyle/>
          <a:p>
            <a:pPr algn="ct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Chia sẻ một hành vi giao tiếp, ứng xử có văn hoá mà em quan sát được khi tham gia các hoạt động trong cộng đồng</a:t>
            </a:r>
            <a:endParaRPr lang="en-US" sz="38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B86807D-02A7-4C55-AABB-3B2EC60D6AFE}"/>
              </a:ext>
            </a:extLst>
          </p:cNvPr>
          <p:cNvSpPr txBox="1"/>
          <p:nvPr/>
        </p:nvSpPr>
        <p:spPr>
          <a:xfrm>
            <a:off x="10781457" y="6283663"/>
            <a:ext cx="5368850" cy="2615460"/>
          </a:xfrm>
          <a:prstGeom prst="rect">
            <a:avLst/>
          </a:prstGeom>
          <a:noFill/>
        </p:spPr>
        <p:txBody>
          <a:bodyPr wrap="square">
            <a:spAutoFit/>
          </a:bodyPr>
          <a:lstStyle/>
          <a:p>
            <a:pPr algn="ct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Tìm hiểu nhiệm vụ: </a:t>
            </a:r>
          </a:p>
          <a:p>
            <a:pPr algn="ctr">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Tự hào truyền thống quê hương.</a:t>
            </a:r>
            <a:endParaRPr lang="en-US" sz="3800"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4974A9ED-9030-46D6-BE17-51A499485214}"/>
              </a:ext>
            </a:extLst>
          </p:cNvPr>
          <p:cNvGrpSpPr/>
          <p:nvPr/>
        </p:nvGrpSpPr>
        <p:grpSpPr>
          <a:xfrm>
            <a:off x="9005985" y="2127834"/>
            <a:ext cx="1940163" cy="1911737"/>
            <a:chOff x="1092318" y="2037621"/>
            <a:chExt cx="2766633" cy="2790286"/>
          </a:xfrm>
        </p:grpSpPr>
        <p:grpSp>
          <p:nvGrpSpPr>
            <p:cNvPr id="32" name="Google Shape;3161;p59">
              <a:extLst>
                <a:ext uri="{FF2B5EF4-FFF2-40B4-BE49-F238E27FC236}">
                  <a16:creationId xmlns:a16="http://schemas.microsoft.com/office/drawing/2014/main" id="{134446EA-F880-4D63-84CF-35DC25DEFBD2}"/>
                </a:ext>
              </a:extLst>
            </p:cNvPr>
            <p:cNvGrpSpPr/>
            <p:nvPr/>
          </p:nvGrpSpPr>
          <p:grpSpPr>
            <a:xfrm>
              <a:off x="1092318" y="2037621"/>
              <a:ext cx="2766633" cy="2790286"/>
              <a:chOff x="3187949" y="2440248"/>
              <a:chExt cx="1977496" cy="1977496"/>
            </a:xfrm>
          </p:grpSpPr>
          <p:sp>
            <p:nvSpPr>
              <p:cNvPr id="34" name="Google Shape;3162;p59">
                <a:extLst>
                  <a:ext uri="{FF2B5EF4-FFF2-40B4-BE49-F238E27FC236}">
                    <a16:creationId xmlns:a16="http://schemas.microsoft.com/office/drawing/2014/main" id="{E049C13C-7394-45E3-8FCF-0F6FE216CF28}"/>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 name="Google Shape;3163;p59">
                <a:extLst>
                  <a:ext uri="{FF2B5EF4-FFF2-40B4-BE49-F238E27FC236}">
                    <a16:creationId xmlns:a16="http://schemas.microsoft.com/office/drawing/2014/main" id="{ECC567BF-0A8B-48C7-B02D-E461A03F218E}"/>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3" name="Google Shape;3179;p59">
              <a:extLst>
                <a:ext uri="{FF2B5EF4-FFF2-40B4-BE49-F238E27FC236}">
                  <a16:creationId xmlns:a16="http://schemas.microsoft.com/office/drawing/2014/main" id="{9E2CED73-AD62-4286-9678-3A2AC404AC82}"/>
                </a:ext>
              </a:extLst>
            </p:cNvPr>
            <p:cNvSpPr txBox="1"/>
            <p:nvPr/>
          </p:nvSpPr>
          <p:spPr>
            <a:xfrm>
              <a:off x="1998919" y="3238500"/>
              <a:ext cx="801000" cy="29355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91E0D2"/>
                  </a:solidFill>
                  <a:effectLst/>
                  <a:uLnTx/>
                  <a:uFillTx/>
                  <a:latin typeface="Arial" panose="020B0604020202020204" pitchFamily="34" charset="0"/>
                  <a:ea typeface="Overpass Black"/>
                  <a:cs typeface="Overpass Black"/>
                  <a:sym typeface="Overpass Black"/>
                </a:rPr>
                <a:t>2</a:t>
              </a:r>
              <a:endParaRPr kumimoji="0" sz="8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grpSp>
        <p:nvGrpSpPr>
          <p:cNvPr id="36" name="Group 35">
            <a:extLst>
              <a:ext uri="{FF2B5EF4-FFF2-40B4-BE49-F238E27FC236}">
                <a16:creationId xmlns:a16="http://schemas.microsoft.com/office/drawing/2014/main" id="{C9AB7229-9C52-40DC-8A5F-12785EA5E9D5}"/>
              </a:ext>
            </a:extLst>
          </p:cNvPr>
          <p:cNvGrpSpPr/>
          <p:nvPr/>
        </p:nvGrpSpPr>
        <p:grpSpPr>
          <a:xfrm>
            <a:off x="729375" y="2050447"/>
            <a:ext cx="1871377" cy="1895126"/>
            <a:chOff x="2355988" y="4438219"/>
            <a:chExt cx="2889216" cy="2778455"/>
          </a:xfrm>
        </p:grpSpPr>
        <p:grpSp>
          <p:nvGrpSpPr>
            <p:cNvPr id="37" name="Google Shape;3164;p59">
              <a:extLst>
                <a:ext uri="{FF2B5EF4-FFF2-40B4-BE49-F238E27FC236}">
                  <a16:creationId xmlns:a16="http://schemas.microsoft.com/office/drawing/2014/main" id="{02F99D6E-BCE9-4990-9371-733757C7D101}"/>
                </a:ext>
              </a:extLst>
            </p:cNvPr>
            <p:cNvGrpSpPr/>
            <p:nvPr/>
          </p:nvGrpSpPr>
          <p:grpSpPr>
            <a:xfrm>
              <a:off x="2355988" y="4438219"/>
              <a:ext cx="2889216" cy="2778455"/>
              <a:chOff x="5472222" y="4596114"/>
              <a:chExt cx="651699" cy="651509"/>
            </a:xfrm>
          </p:grpSpPr>
          <p:sp>
            <p:nvSpPr>
              <p:cNvPr id="39" name="Google Shape;3165;p59">
                <a:extLst>
                  <a:ext uri="{FF2B5EF4-FFF2-40B4-BE49-F238E27FC236}">
                    <a16:creationId xmlns:a16="http://schemas.microsoft.com/office/drawing/2014/main" id="{7FF04F18-C442-44B3-8EB1-BC2FEAEA1EE3}"/>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0" name="Google Shape;3166;p59">
                <a:extLst>
                  <a:ext uri="{FF2B5EF4-FFF2-40B4-BE49-F238E27FC236}">
                    <a16:creationId xmlns:a16="http://schemas.microsoft.com/office/drawing/2014/main" id="{2E0B6ECA-71EE-485C-9702-CD5A23F37D57}"/>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38" name="Google Shape;3180;p59">
              <a:extLst>
                <a:ext uri="{FF2B5EF4-FFF2-40B4-BE49-F238E27FC236}">
                  <a16:creationId xmlns:a16="http://schemas.microsoft.com/office/drawing/2014/main" id="{B147B95B-1B11-4CA8-B06F-7F50BBDB5312}"/>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8000" b="1" kern="0" dirty="0">
                  <a:solidFill>
                    <a:srgbClr val="FFBB98"/>
                  </a:solidFill>
                  <a:ea typeface="Overpass Black"/>
                  <a:cs typeface="Overpass Black"/>
                  <a:sym typeface="Overpass Black"/>
                </a:rPr>
                <a:t>1</a:t>
              </a:r>
              <a:endParaRPr sz="8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a16="http://schemas.microsoft.com/office/drawing/2014/main" id="{939298D3-2D25-48B8-B021-A42628F6ADB9}"/>
              </a:ext>
            </a:extLst>
          </p:cNvPr>
          <p:cNvGrpSpPr/>
          <p:nvPr/>
        </p:nvGrpSpPr>
        <p:grpSpPr>
          <a:xfrm>
            <a:off x="9112277" y="5798865"/>
            <a:ext cx="1925958" cy="1925185"/>
            <a:chOff x="2355988" y="4438219"/>
            <a:chExt cx="2889216" cy="2778455"/>
          </a:xfrm>
        </p:grpSpPr>
        <p:grpSp>
          <p:nvGrpSpPr>
            <p:cNvPr id="42" name="Google Shape;3164;p59">
              <a:extLst>
                <a:ext uri="{FF2B5EF4-FFF2-40B4-BE49-F238E27FC236}">
                  <a16:creationId xmlns:a16="http://schemas.microsoft.com/office/drawing/2014/main" id="{06F57F27-66C3-4DAF-80CB-E16666B2E3EA}"/>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a16="http://schemas.microsoft.com/office/drawing/2014/main" id="{70D907AB-A64D-4D7D-B80B-ED513B89E635}"/>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chemeClr val="accent1">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a16="http://schemas.microsoft.com/office/drawing/2014/main" id="{BD5B59C3-1E4B-4D78-9C1D-709E553871B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chemeClr val="accent1">
                  <a:lumMod val="40000"/>
                  <a:lumOff val="60000"/>
                </a:schemeClr>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a16="http://schemas.microsoft.com/office/drawing/2014/main" id="{7A2CB96F-0839-4175-972C-7404AC43611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8000" b="1" kern="0" dirty="0">
                  <a:solidFill>
                    <a:schemeClr val="accent1">
                      <a:lumMod val="40000"/>
                      <a:lumOff val="60000"/>
                    </a:schemeClr>
                  </a:solidFill>
                  <a:ea typeface="Overpass Black"/>
                  <a:cs typeface="Overpass Black"/>
                  <a:sym typeface="Overpass Black"/>
                </a:rPr>
                <a:t>4</a:t>
              </a:r>
              <a:endParaRPr sz="8000" b="1" kern="0" dirty="0">
                <a:solidFill>
                  <a:schemeClr val="accent1">
                    <a:lumMod val="40000"/>
                    <a:lumOff val="60000"/>
                  </a:schemeClr>
                </a:solidFill>
                <a:latin typeface="Arial"/>
                <a:ea typeface="Overpass Black"/>
                <a:cs typeface="Overpass Black"/>
                <a:sym typeface="Overpass Black"/>
              </a:endParaRPr>
            </a:p>
          </p:txBody>
        </p:sp>
      </p:grpSp>
      <p:grpSp>
        <p:nvGrpSpPr>
          <p:cNvPr id="46" name="Group 45">
            <a:extLst>
              <a:ext uri="{FF2B5EF4-FFF2-40B4-BE49-F238E27FC236}">
                <a16:creationId xmlns:a16="http://schemas.microsoft.com/office/drawing/2014/main" id="{B21932C4-EFB4-4305-9A32-CEA750E95DEF}"/>
              </a:ext>
            </a:extLst>
          </p:cNvPr>
          <p:cNvGrpSpPr/>
          <p:nvPr/>
        </p:nvGrpSpPr>
        <p:grpSpPr>
          <a:xfrm>
            <a:off x="667691" y="5821867"/>
            <a:ext cx="1940163" cy="1911737"/>
            <a:chOff x="1092318" y="2037621"/>
            <a:chExt cx="2766633" cy="2790286"/>
          </a:xfrm>
        </p:grpSpPr>
        <p:grpSp>
          <p:nvGrpSpPr>
            <p:cNvPr id="47" name="Google Shape;3161;p59">
              <a:extLst>
                <a:ext uri="{FF2B5EF4-FFF2-40B4-BE49-F238E27FC236}">
                  <a16:creationId xmlns:a16="http://schemas.microsoft.com/office/drawing/2014/main" id="{BEB8CB87-C853-4191-99C8-B905E375CA74}"/>
                </a:ext>
              </a:extLst>
            </p:cNvPr>
            <p:cNvGrpSpPr/>
            <p:nvPr/>
          </p:nvGrpSpPr>
          <p:grpSpPr>
            <a:xfrm>
              <a:off x="1092318" y="2037621"/>
              <a:ext cx="2766633" cy="2790286"/>
              <a:chOff x="3187949" y="2440248"/>
              <a:chExt cx="1977496" cy="1977496"/>
            </a:xfrm>
          </p:grpSpPr>
          <p:sp>
            <p:nvSpPr>
              <p:cNvPr id="49" name="Google Shape;3162;p59">
                <a:extLst>
                  <a:ext uri="{FF2B5EF4-FFF2-40B4-BE49-F238E27FC236}">
                    <a16:creationId xmlns:a16="http://schemas.microsoft.com/office/drawing/2014/main" id="{A27F03A9-DDC8-4EAF-83B0-D4BAB3049650}"/>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chemeClr val="accent3">
                    <a:lumMod val="75000"/>
                  </a:schemeClr>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0" name="Google Shape;3163;p59">
                <a:extLst>
                  <a:ext uri="{FF2B5EF4-FFF2-40B4-BE49-F238E27FC236}">
                    <a16:creationId xmlns:a16="http://schemas.microsoft.com/office/drawing/2014/main" id="{A03AEDA1-0A53-4C5A-B2FD-8782637A93AB}"/>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8" name="Google Shape;3179;p59">
              <a:extLst>
                <a:ext uri="{FF2B5EF4-FFF2-40B4-BE49-F238E27FC236}">
                  <a16:creationId xmlns:a16="http://schemas.microsoft.com/office/drawing/2014/main" id="{F036A354-F294-44D7-81CD-714755400922}"/>
                </a:ext>
              </a:extLst>
            </p:cNvPr>
            <p:cNvSpPr txBox="1"/>
            <p:nvPr/>
          </p:nvSpPr>
          <p:spPr>
            <a:xfrm>
              <a:off x="1998919" y="3238500"/>
              <a:ext cx="801000" cy="293556"/>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chemeClr val="accent3">
                      <a:lumMod val="60000"/>
                      <a:lumOff val="40000"/>
                    </a:schemeClr>
                  </a:solidFill>
                  <a:effectLst/>
                  <a:uLnTx/>
                  <a:uFillTx/>
                  <a:latin typeface="Arial" panose="020B0604020202020204" pitchFamily="34" charset="0"/>
                  <a:ea typeface="Overpass Black"/>
                  <a:cs typeface="Overpass Black"/>
                  <a:sym typeface="Overpass Black"/>
                </a:rPr>
                <a:t>3</a:t>
              </a:r>
              <a:endParaRPr kumimoji="0" sz="8000" b="1" i="0" u="none" strike="noStrike" kern="0" cap="none" spc="0" normalizeH="0" baseline="0" noProof="0" dirty="0">
                <a:ln>
                  <a:noFill/>
                </a:ln>
                <a:solidFill>
                  <a:schemeClr val="accent3">
                    <a:lumMod val="60000"/>
                    <a:lumOff val="40000"/>
                  </a:schemeClr>
                </a:solidFill>
                <a:effectLst/>
                <a:uLnTx/>
                <a:uFillTx/>
                <a:latin typeface="Arial"/>
                <a:ea typeface="Overpass Black"/>
                <a:cs typeface="Overpass Black"/>
                <a:sym typeface="Overpass Black"/>
              </a:endParaRPr>
            </a:p>
          </p:txBody>
        </p:sp>
      </p:grpSp>
      <p:pic>
        <p:nvPicPr>
          <p:cNvPr id="51" name="Picture 2">
            <a:extLst>
              <a:ext uri="{FF2B5EF4-FFF2-40B4-BE49-F238E27FC236}">
                <a16:creationId xmlns:a16="http://schemas.microsoft.com/office/drawing/2014/main" id="{6DC22862-F677-4294-ABAA-D9B9631D72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31006" y="7187810"/>
            <a:ext cx="6282137" cy="4114800"/>
          </a:xfrm>
          <a:prstGeom prst="rect">
            <a:avLst/>
          </a:prstGeom>
        </p:spPr>
      </p:pic>
      <p:pic>
        <p:nvPicPr>
          <p:cNvPr id="52" name="Picture 3">
            <a:extLst>
              <a:ext uri="{FF2B5EF4-FFF2-40B4-BE49-F238E27FC236}">
                <a16:creationId xmlns:a16="http://schemas.microsoft.com/office/drawing/2014/main" id="{CD027320-20A0-482E-9032-5AB3B63926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63600" y="8500059"/>
            <a:ext cx="6963508" cy="4114800"/>
          </a:xfrm>
          <a:prstGeom prst="rect">
            <a:avLst/>
          </a:prstGeom>
        </p:spPr>
      </p:pic>
    </p:spTree>
    <p:extLst>
      <p:ext uri="{BB962C8B-B14F-4D97-AF65-F5344CB8AC3E}">
        <p14:creationId xmlns:p14="http://schemas.microsoft.com/office/powerpoint/2010/main" val="11522638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500"/>
                                        <p:tgtEl>
                                          <p:spTgt spid="3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heel(1)">
                                      <p:cBhvr>
                                        <p:cTn id="38" dur="500"/>
                                        <p:tgtEl>
                                          <p:spTgt spid="4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inVertical)">
                                      <p:cBhvr>
                                        <p:cTn id="46" dur="500"/>
                                        <p:tgtEl>
                                          <p:spTgt spid="4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8"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25152">
            <a:off x="-983811" y="7412730"/>
            <a:ext cx="4025023"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53921" y="7946722"/>
            <a:ext cx="5327807" cy="57989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82386" y="7603394"/>
            <a:ext cx="5680090" cy="324281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953">
            <a:off x="-2041639" y="-802609"/>
            <a:ext cx="5931243"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06082">
            <a:off x="-477193" y="112528"/>
            <a:ext cx="3864605" cy="4541736"/>
          </a:xfrm>
          <a:prstGeom prst="rect">
            <a:avLst/>
          </a:prstGeom>
        </p:spPr>
      </p:pic>
      <p:pic>
        <p:nvPicPr>
          <p:cNvPr id="10" name="Picture 8">
            <a:extLst>
              <a:ext uri="{FF2B5EF4-FFF2-40B4-BE49-F238E27FC236}">
                <a16:creationId xmlns:a16="http://schemas.microsoft.com/office/drawing/2014/main" id="{196BC17B-1667-4B0F-937E-7946F65D6A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98447" y="2254838"/>
            <a:ext cx="13774690" cy="6323705"/>
          </a:xfrm>
          <a:prstGeom prst="rect">
            <a:avLst/>
          </a:prstGeom>
        </p:spPr>
      </p:pic>
      <p:sp>
        <p:nvSpPr>
          <p:cNvPr id="11" name="Rectangle: Rounded Corners 10">
            <a:extLst>
              <a:ext uri="{FF2B5EF4-FFF2-40B4-BE49-F238E27FC236}">
                <a16:creationId xmlns:a16="http://schemas.microsoft.com/office/drawing/2014/main" id="{7EA6BF6C-C9FF-4057-8E5C-ABE8E8250CC1}"/>
              </a:ext>
            </a:extLst>
          </p:cNvPr>
          <p:cNvSpPr/>
          <p:nvPr/>
        </p:nvSpPr>
        <p:spPr>
          <a:xfrm>
            <a:off x="3292630" y="3000017"/>
            <a:ext cx="12077693" cy="4453424"/>
          </a:xfrm>
          <a:prstGeom prst="roundRect">
            <a:avLst/>
          </a:prstGeom>
          <a:noFill/>
          <a:ln w="76200">
            <a:solidFill>
              <a:schemeClr val="bg1"/>
            </a:solidFill>
            <a:prstDash val="lgDash"/>
            <a:extLst>
              <a:ext uri="{C807C97D-BFC1-408E-A445-0C87EB9F89A2}">
                <ask:lineSketchStyleProps xmlns:ask="http://schemas.microsoft.com/office/drawing/2018/sketchyshapes" sd="931243971">
                  <a:custGeom>
                    <a:avLst/>
                    <a:gdLst>
                      <a:gd name="connsiteX0" fmla="*/ 0 w 12077693"/>
                      <a:gd name="connsiteY0" fmla="*/ 742252 h 4453424"/>
                      <a:gd name="connsiteX1" fmla="*/ 742252 w 12077693"/>
                      <a:gd name="connsiteY1" fmla="*/ 0 h 4453424"/>
                      <a:gd name="connsiteX2" fmla="*/ 1012967 w 12077693"/>
                      <a:gd name="connsiteY2" fmla="*/ 0 h 4453424"/>
                      <a:gd name="connsiteX3" fmla="*/ 1813341 w 12077693"/>
                      <a:gd name="connsiteY3" fmla="*/ 0 h 4453424"/>
                      <a:gd name="connsiteX4" fmla="*/ 2084056 w 12077693"/>
                      <a:gd name="connsiteY4" fmla="*/ 0 h 4453424"/>
                      <a:gd name="connsiteX5" fmla="*/ 2354771 w 12077693"/>
                      <a:gd name="connsiteY5" fmla="*/ 0 h 4453424"/>
                      <a:gd name="connsiteX6" fmla="*/ 3049213 w 12077693"/>
                      <a:gd name="connsiteY6" fmla="*/ 0 h 4453424"/>
                      <a:gd name="connsiteX7" fmla="*/ 3849587 w 12077693"/>
                      <a:gd name="connsiteY7" fmla="*/ 0 h 4453424"/>
                      <a:gd name="connsiteX8" fmla="*/ 4226234 w 12077693"/>
                      <a:gd name="connsiteY8" fmla="*/ 0 h 4453424"/>
                      <a:gd name="connsiteX9" fmla="*/ 5026608 w 12077693"/>
                      <a:gd name="connsiteY9" fmla="*/ 0 h 4453424"/>
                      <a:gd name="connsiteX10" fmla="*/ 5509187 w 12077693"/>
                      <a:gd name="connsiteY10" fmla="*/ 0 h 4453424"/>
                      <a:gd name="connsiteX11" fmla="*/ 5885834 w 12077693"/>
                      <a:gd name="connsiteY11" fmla="*/ 0 h 4453424"/>
                      <a:gd name="connsiteX12" fmla="*/ 6262480 w 12077693"/>
                      <a:gd name="connsiteY12" fmla="*/ 0 h 4453424"/>
                      <a:gd name="connsiteX13" fmla="*/ 6956923 w 12077693"/>
                      <a:gd name="connsiteY13" fmla="*/ 0 h 4453424"/>
                      <a:gd name="connsiteX14" fmla="*/ 7333570 w 12077693"/>
                      <a:gd name="connsiteY14" fmla="*/ 0 h 4453424"/>
                      <a:gd name="connsiteX15" fmla="*/ 7922080 w 12077693"/>
                      <a:gd name="connsiteY15" fmla="*/ 0 h 4453424"/>
                      <a:gd name="connsiteX16" fmla="*/ 8404659 w 12077693"/>
                      <a:gd name="connsiteY16" fmla="*/ 0 h 4453424"/>
                      <a:gd name="connsiteX17" fmla="*/ 8675374 w 12077693"/>
                      <a:gd name="connsiteY17" fmla="*/ 0 h 4453424"/>
                      <a:gd name="connsiteX18" fmla="*/ 9369816 w 12077693"/>
                      <a:gd name="connsiteY18" fmla="*/ 0 h 4453424"/>
                      <a:gd name="connsiteX19" fmla="*/ 10170190 w 12077693"/>
                      <a:gd name="connsiteY19" fmla="*/ 0 h 4453424"/>
                      <a:gd name="connsiteX20" fmla="*/ 11335441 w 12077693"/>
                      <a:gd name="connsiteY20" fmla="*/ 0 h 4453424"/>
                      <a:gd name="connsiteX21" fmla="*/ 12077693 w 12077693"/>
                      <a:gd name="connsiteY21" fmla="*/ 742252 h 4453424"/>
                      <a:gd name="connsiteX22" fmla="*/ 12077693 w 12077693"/>
                      <a:gd name="connsiteY22" fmla="*/ 1365725 h 4453424"/>
                      <a:gd name="connsiteX23" fmla="*/ 12077693 w 12077693"/>
                      <a:gd name="connsiteY23" fmla="*/ 1929820 h 4453424"/>
                      <a:gd name="connsiteX24" fmla="*/ 12077693 w 12077693"/>
                      <a:gd name="connsiteY24" fmla="*/ 2434536 h 4453424"/>
                      <a:gd name="connsiteX25" fmla="*/ 12077693 w 12077693"/>
                      <a:gd name="connsiteY25" fmla="*/ 3087699 h 4453424"/>
                      <a:gd name="connsiteX26" fmla="*/ 12077693 w 12077693"/>
                      <a:gd name="connsiteY26" fmla="*/ 3711172 h 4453424"/>
                      <a:gd name="connsiteX27" fmla="*/ 11335441 w 12077693"/>
                      <a:gd name="connsiteY27" fmla="*/ 4453424 h 4453424"/>
                      <a:gd name="connsiteX28" fmla="*/ 11064726 w 12077693"/>
                      <a:gd name="connsiteY28" fmla="*/ 4453424 h 4453424"/>
                      <a:gd name="connsiteX29" fmla="*/ 10264352 w 12077693"/>
                      <a:gd name="connsiteY29" fmla="*/ 4453424 h 4453424"/>
                      <a:gd name="connsiteX30" fmla="*/ 9887705 w 12077693"/>
                      <a:gd name="connsiteY30" fmla="*/ 4453424 h 4453424"/>
                      <a:gd name="connsiteX31" fmla="*/ 9299195 w 12077693"/>
                      <a:gd name="connsiteY31" fmla="*/ 4453424 h 4453424"/>
                      <a:gd name="connsiteX32" fmla="*/ 8498820 w 12077693"/>
                      <a:gd name="connsiteY32" fmla="*/ 4453424 h 4453424"/>
                      <a:gd name="connsiteX33" fmla="*/ 7804378 w 12077693"/>
                      <a:gd name="connsiteY33" fmla="*/ 4453424 h 4453424"/>
                      <a:gd name="connsiteX34" fmla="*/ 7004004 w 12077693"/>
                      <a:gd name="connsiteY34" fmla="*/ 4453424 h 4453424"/>
                      <a:gd name="connsiteX35" fmla="*/ 6203629 w 12077693"/>
                      <a:gd name="connsiteY35" fmla="*/ 4453424 h 4453424"/>
                      <a:gd name="connsiteX36" fmla="*/ 5826983 w 12077693"/>
                      <a:gd name="connsiteY36" fmla="*/ 4453424 h 4453424"/>
                      <a:gd name="connsiteX37" fmla="*/ 5450336 w 12077693"/>
                      <a:gd name="connsiteY37" fmla="*/ 4453424 h 4453424"/>
                      <a:gd name="connsiteX38" fmla="*/ 4755894 w 12077693"/>
                      <a:gd name="connsiteY38" fmla="*/ 4453424 h 4453424"/>
                      <a:gd name="connsiteX39" fmla="*/ 4379247 w 12077693"/>
                      <a:gd name="connsiteY39" fmla="*/ 4453424 h 4453424"/>
                      <a:gd name="connsiteX40" fmla="*/ 3684805 w 12077693"/>
                      <a:gd name="connsiteY40" fmla="*/ 4453424 h 4453424"/>
                      <a:gd name="connsiteX41" fmla="*/ 2990362 w 12077693"/>
                      <a:gd name="connsiteY41" fmla="*/ 4453424 h 4453424"/>
                      <a:gd name="connsiteX42" fmla="*/ 2719647 w 12077693"/>
                      <a:gd name="connsiteY42" fmla="*/ 4453424 h 4453424"/>
                      <a:gd name="connsiteX43" fmla="*/ 2237069 w 12077693"/>
                      <a:gd name="connsiteY43" fmla="*/ 4453424 h 4453424"/>
                      <a:gd name="connsiteX44" fmla="*/ 1648558 w 12077693"/>
                      <a:gd name="connsiteY44" fmla="*/ 4453424 h 4453424"/>
                      <a:gd name="connsiteX45" fmla="*/ 742252 w 12077693"/>
                      <a:gd name="connsiteY45" fmla="*/ 4453424 h 4453424"/>
                      <a:gd name="connsiteX46" fmla="*/ 0 w 12077693"/>
                      <a:gd name="connsiteY46" fmla="*/ 3711172 h 4453424"/>
                      <a:gd name="connsiteX47" fmla="*/ 0 w 12077693"/>
                      <a:gd name="connsiteY47" fmla="*/ 3147077 h 4453424"/>
                      <a:gd name="connsiteX48" fmla="*/ 0 w 12077693"/>
                      <a:gd name="connsiteY48" fmla="*/ 2582982 h 4453424"/>
                      <a:gd name="connsiteX49" fmla="*/ 0 w 12077693"/>
                      <a:gd name="connsiteY49" fmla="*/ 1959509 h 4453424"/>
                      <a:gd name="connsiteX50" fmla="*/ 0 w 12077693"/>
                      <a:gd name="connsiteY50" fmla="*/ 1365725 h 4453424"/>
                      <a:gd name="connsiteX51" fmla="*/ 0 w 12077693"/>
                      <a:gd name="connsiteY51" fmla="*/ 742252 h 445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77693" h="4453424" extrusionOk="0">
                        <a:moveTo>
                          <a:pt x="0" y="742252"/>
                        </a:moveTo>
                        <a:cubicBezTo>
                          <a:pt x="-16279" y="370356"/>
                          <a:pt x="339360" y="-5916"/>
                          <a:pt x="742252" y="0"/>
                        </a:cubicBezTo>
                        <a:cubicBezTo>
                          <a:pt x="866384" y="-22859"/>
                          <a:pt x="933995" y="16168"/>
                          <a:pt x="1012967" y="0"/>
                        </a:cubicBezTo>
                        <a:cubicBezTo>
                          <a:pt x="1091939" y="-16168"/>
                          <a:pt x="1595309" y="10490"/>
                          <a:pt x="1813341" y="0"/>
                        </a:cubicBezTo>
                        <a:cubicBezTo>
                          <a:pt x="2031373" y="-10490"/>
                          <a:pt x="2016839" y="25674"/>
                          <a:pt x="2084056" y="0"/>
                        </a:cubicBezTo>
                        <a:cubicBezTo>
                          <a:pt x="2151274" y="-25674"/>
                          <a:pt x="2223626" y="11291"/>
                          <a:pt x="2354771" y="0"/>
                        </a:cubicBezTo>
                        <a:cubicBezTo>
                          <a:pt x="2485916" y="-11291"/>
                          <a:pt x="2803385" y="22231"/>
                          <a:pt x="3049213" y="0"/>
                        </a:cubicBezTo>
                        <a:cubicBezTo>
                          <a:pt x="3295041" y="-22231"/>
                          <a:pt x="3562553" y="86836"/>
                          <a:pt x="3849587" y="0"/>
                        </a:cubicBezTo>
                        <a:cubicBezTo>
                          <a:pt x="4136621" y="-86836"/>
                          <a:pt x="4131025" y="744"/>
                          <a:pt x="4226234" y="0"/>
                        </a:cubicBezTo>
                        <a:cubicBezTo>
                          <a:pt x="4321443" y="-744"/>
                          <a:pt x="4768911" y="58403"/>
                          <a:pt x="5026608" y="0"/>
                        </a:cubicBezTo>
                        <a:cubicBezTo>
                          <a:pt x="5284305" y="-58403"/>
                          <a:pt x="5399704" y="16811"/>
                          <a:pt x="5509187" y="0"/>
                        </a:cubicBezTo>
                        <a:cubicBezTo>
                          <a:pt x="5618670" y="-16811"/>
                          <a:pt x="5800636" y="38137"/>
                          <a:pt x="5885834" y="0"/>
                        </a:cubicBezTo>
                        <a:cubicBezTo>
                          <a:pt x="5971032" y="-38137"/>
                          <a:pt x="6080453" y="12401"/>
                          <a:pt x="6262480" y="0"/>
                        </a:cubicBezTo>
                        <a:cubicBezTo>
                          <a:pt x="6444507" y="-12401"/>
                          <a:pt x="6739793" y="57364"/>
                          <a:pt x="6956923" y="0"/>
                        </a:cubicBezTo>
                        <a:cubicBezTo>
                          <a:pt x="7174053" y="-57364"/>
                          <a:pt x="7224452" y="28458"/>
                          <a:pt x="7333570" y="0"/>
                        </a:cubicBezTo>
                        <a:cubicBezTo>
                          <a:pt x="7442688" y="-28458"/>
                          <a:pt x="7677221" y="16847"/>
                          <a:pt x="7922080" y="0"/>
                        </a:cubicBezTo>
                        <a:cubicBezTo>
                          <a:pt x="8166939" y="-16847"/>
                          <a:pt x="8249017" y="28730"/>
                          <a:pt x="8404659" y="0"/>
                        </a:cubicBezTo>
                        <a:cubicBezTo>
                          <a:pt x="8560301" y="-28730"/>
                          <a:pt x="8585648" y="16030"/>
                          <a:pt x="8675374" y="0"/>
                        </a:cubicBezTo>
                        <a:cubicBezTo>
                          <a:pt x="8765100" y="-16030"/>
                          <a:pt x="9072203" y="33638"/>
                          <a:pt x="9369816" y="0"/>
                        </a:cubicBezTo>
                        <a:cubicBezTo>
                          <a:pt x="9667429" y="-33638"/>
                          <a:pt x="9844845" y="36792"/>
                          <a:pt x="10170190" y="0"/>
                        </a:cubicBezTo>
                        <a:cubicBezTo>
                          <a:pt x="10495535" y="-36792"/>
                          <a:pt x="11028515" y="101471"/>
                          <a:pt x="11335441" y="0"/>
                        </a:cubicBezTo>
                        <a:cubicBezTo>
                          <a:pt x="11746404" y="118420"/>
                          <a:pt x="12018872" y="251058"/>
                          <a:pt x="12077693" y="742252"/>
                        </a:cubicBezTo>
                        <a:cubicBezTo>
                          <a:pt x="12096603" y="995270"/>
                          <a:pt x="12054790" y="1185958"/>
                          <a:pt x="12077693" y="1365725"/>
                        </a:cubicBezTo>
                        <a:cubicBezTo>
                          <a:pt x="12100596" y="1545492"/>
                          <a:pt x="12050873" y="1790346"/>
                          <a:pt x="12077693" y="1929820"/>
                        </a:cubicBezTo>
                        <a:cubicBezTo>
                          <a:pt x="12104513" y="2069295"/>
                          <a:pt x="12036129" y="2263344"/>
                          <a:pt x="12077693" y="2434536"/>
                        </a:cubicBezTo>
                        <a:cubicBezTo>
                          <a:pt x="12119257" y="2605728"/>
                          <a:pt x="12048063" y="2918213"/>
                          <a:pt x="12077693" y="3087699"/>
                        </a:cubicBezTo>
                        <a:cubicBezTo>
                          <a:pt x="12107323" y="3257185"/>
                          <a:pt x="12039511" y="3497777"/>
                          <a:pt x="12077693" y="3711172"/>
                        </a:cubicBezTo>
                        <a:cubicBezTo>
                          <a:pt x="12086966" y="4129816"/>
                          <a:pt x="11787878" y="4342206"/>
                          <a:pt x="11335441" y="4453424"/>
                        </a:cubicBezTo>
                        <a:cubicBezTo>
                          <a:pt x="11227592" y="4457775"/>
                          <a:pt x="11157020" y="4431818"/>
                          <a:pt x="11064726" y="4453424"/>
                        </a:cubicBezTo>
                        <a:cubicBezTo>
                          <a:pt x="10972432" y="4475030"/>
                          <a:pt x="10597111" y="4384583"/>
                          <a:pt x="10264352" y="4453424"/>
                        </a:cubicBezTo>
                        <a:cubicBezTo>
                          <a:pt x="9931593" y="4522265"/>
                          <a:pt x="10067286" y="4409094"/>
                          <a:pt x="9887705" y="4453424"/>
                        </a:cubicBezTo>
                        <a:cubicBezTo>
                          <a:pt x="9708124" y="4497754"/>
                          <a:pt x="9516791" y="4427336"/>
                          <a:pt x="9299195" y="4453424"/>
                        </a:cubicBezTo>
                        <a:cubicBezTo>
                          <a:pt x="9081599" y="4479512"/>
                          <a:pt x="8700339" y="4404265"/>
                          <a:pt x="8498820" y="4453424"/>
                        </a:cubicBezTo>
                        <a:cubicBezTo>
                          <a:pt x="8297301" y="4502583"/>
                          <a:pt x="8137495" y="4403668"/>
                          <a:pt x="7804378" y="4453424"/>
                        </a:cubicBezTo>
                        <a:cubicBezTo>
                          <a:pt x="7471261" y="4503180"/>
                          <a:pt x="7306133" y="4411347"/>
                          <a:pt x="7004004" y="4453424"/>
                        </a:cubicBezTo>
                        <a:cubicBezTo>
                          <a:pt x="6701875" y="4495501"/>
                          <a:pt x="6375558" y="4422502"/>
                          <a:pt x="6203629" y="4453424"/>
                        </a:cubicBezTo>
                        <a:cubicBezTo>
                          <a:pt x="6031700" y="4484346"/>
                          <a:pt x="5997254" y="4444807"/>
                          <a:pt x="5826983" y="4453424"/>
                        </a:cubicBezTo>
                        <a:cubicBezTo>
                          <a:pt x="5656712" y="4462041"/>
                          <a:pt x="5527698" y="4416057"/>
                          <a:pt x="5450336" y="4453424"/>
                        </a:cubicBezTo>
                        <a:cubicBezTo>
                          <a:pt x="5372974" y="4490791"/>
                          <a:pt x="4924240" y="4417672"/>
                          <a:pt x="4755894" y="4453424"/>
                        </a:cubicBezTo>
                        <a:cubicBezTo>
                          <a:pt x="4587548" y="4489176"/>
                          <a:pt x="4538015" y="4421540"/>
                          <a:pt x="4379247" y="4453424"/>
                        </a:cubicBezTo>
                        <a:cubicBezTo>
                          <a:pt x="4220479" y="4485308"/>
                          <a:pt x="3853442" y="4374338"/>
                          <a:pt x="3684805" y="4453424"/>
                        </a:cubicBezTo>
                        <a:cubicBezTo>
                          <a:pt x="3516168" y="4532510"/>
                          <a:pt x="3318704" y="4414799"/>
                          <a:pt x="2990362" y="4453424"/>
                        </a:cubicBezTo>
                        <a:cubicBezTo>
                          <a:pt x="2662020" y="4492049"/>
                          <a:pt x="2800447" y="4447281"/>
                          <a:pt x="2719647" y="4453424"/>
                        </a:cubicBezTo>
                        <a:cubicBezTo>
                          <a:pt x="2638847" y="4459567"/>
                          <a:pt x="2411376" y="4436966"/>
                          <a:pt x="2237069" y="4453424"/>
                        </a:cubicBezTo>
                        <a:cubicBezTo>
                          <a:pt x="2062762" y="4469882"/>
                          <a:pt x="1921133" y="4423035"/>
                          <a:pt x="1648558" y="4453424"/>
                        </a:cubicBezTo>
                        <a:cubicBezTo>
                          <a:pt x="1375983" y="4483813"/>
                          <a:pt x="1190101" y="4353661"/>
                          <a:pt x="742252" y="4453424"/>
                        </a:cubicBezTo>
                        <a:cubicBezTo>
                          <a:pt x="351320" y="4454500"/>
                          <a:pt x="-480" y="4230348"/>
                          <a:pt x="0" y="3711172"/>
                        </a:cubicBezTo>
                        <a:cubicBezTo>
                          <a:pt x="-58080" y="3487574"/>
                          <a:pt x="18996" y="3322894"/>
                          <a:pt x="0" y="3147077"/>
                        </a:cubicBezTo>
                        <a:cubicBezTo>
                          <a:pt x="-18996" y="2971260"/>
                          <a:pt x="5838" y="2851992"/>
                          <a:pt x="0" y="2582982"/>
                        </a:cubicBezTo>
                        <a:cubicBezTo>
                          <a:pt x="-5838" y="2313972"/>
                          <a:pt x="68341" y="2107351"/>
                          <a:pt x="0" y="1959509"/>
                        </a:cubicBezTo>
                        <a:cubicBezTo>
                          <a:pt x="-68341" y="1811667"/>
                          <a:pt x="19414" y="1550256"/>
                          <a:pt x="0" y="1365725"/>
                        </a:cubicBezTo>
                        <a:cubicBezTo>
                          <a:pt x="-19414" y="1181194"/>
                          <a:pt x="53276" y="927733"/>
                          <a:pt x="0" y="74225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86F84D3-D938-49AB-B880-98280E838EDD}"/>
              </a:ext>
            </a:extLst>
          </p:cNvPr>
          <p:cNvSpPr txBox="1"/>
          <p:nvPr/>
        </p:nvSpPr>
        <p:spPr>
          <a:xfrm>
            <a:off x="2940049" y="3393914"/>
            <a:ext cx="12757149" cy="35575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1" i="0" u="none" strike="noStrike" kern="0" cap="none" spc="0" normalizeH="0" baseline="0" noProof="0" dirty="0">
                <a:ln>
                  <a:noFill/>
                </a:ln>
                <a:solidFill>
                  <a:schemeClr val="bg1"/>
                </a:solidFill>
                <a:effectLst/>
                <a:uLnTx/>
                <a:uFillTx/>
                <a:latin typeface="Arial"/>
                <a:ea typeface="+mn-ea"/>
                <a:cs typeface="Arial"/>
                <a:sym typeface="Arial"/>
              </a:rPr>
              <a:t>HẸN GẶP LẠI CÁC EM TRONG TIẾT HỌC SAU</a:t>
            </a:r>
            <a:r>
              <a:rPr kumimoji="0" lang="en-US" sz="8000" b="1" i="0" u="none" strike="noStrike" kern="0" cap="none" spc="0" normalizeH="0" baseline="0" noProof="0" dirty="0">
                <a:ln>
                  <a:noFill/>
                </a:ln>
                <a:solidFill>
                  <a:schemeClr val="bg1"/>
                </a:solidFill>
                <a:effectLst/>
                <a:uLnTx/>
                <a:uFillTx/>
                <a:latin typeface="Arial"/>
                <a:ea typeface="+mn-ea"/>
                <a:cs typeface="Arial"/>
                <a:sym typeface="Arial"/>
              </a:rPr>
              <a:t>!</a:t>
            </a:r>
          </a:p>
        </p:txBody>
      </p:sp>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036004">
            <a:off x="15871551" y="-583828"/>
            <a:ext cx="2177103" cy="4114800"/>
          </a:xfrm>
          <a:prstGeom prst="rect">
            <a:avLst/>
          </a:prstGeom>
        </p:spPr>
      </p:pic>
    </p:spTree>
  </p:cSld>
  <p:clrMapOvr>
    <a:masterClrMapping/>
  </p:clrMapOvr>
  <p:transition>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9953" flipH="1">
            <a:off x="13533983" y="-1766743"/>
            <a:ext cx="5931243"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93918" flipH="1">
            <a:off x="14831894" y="-2057400"/>
            <a:ext cx="3501321"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348191" flipH="1">
            <a:off x="1220567" y="-556664"/>
            <a:ext cx="2177103" cy="4114800"/>
          </a:xfrm>
          <a:prstGeom prst="rect">
            <a:avLst/>
          </a:prstGeom>
        </p:spPr>
      </p:pic>
      <p:sp>
        <p:nvSpPr>
          <p:cNvPr id="7" name="AutoShape 7"/>
          <p:cNvSpPr/>
          <p:nvPr/>
        </p:nvSpPr>
        <p:spPr>
          <a:xfrm>
            <a:off x="6981102" y="6160153"/>
            <a:ext cx="9943677" cy="0"/>
          </a:xfrm>
          <a:prstGeom prst="line">
            <a:avLst/>
          </a:prstGeom>
          <a:ln w="19050" cap="rnd">
            <a:solidFill>
              <a:srgbClr val="9E8465"/>
            </a:solidFill>
            <a:prstDash val="solid"/>
            <a:headEnd type="none" w="sm" len="sm"/>
            <a:tailEnd type="none" w="sm" len="sm"/>
          </a:ln>
        </p:spPr>
      </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81531" flipH="1">
            <a:off x="15836227" y="7233621"/>
            <a:ext cx="2177103" cy="4114800"/>
          </a:xfrm>
          <a:prstGeom prst="rect">
            <a:avLst/>
          </a:prstGeom>
        </p:spPr>
      </p:pic>
      <p:sp>
        <p:nvSpPr>
          <p:cNvPr id="13" name="TextBox 12">
            <a:extLst>
              <a:ext uri="{FF2B5EF4-FFF2-40B4-BE49-F238E27FC236}">
                <a16:creationId xmlns:a16="http://schemas.microsoft.com/office/drawing/2014/main" id="{2DC04093-293F-4BD5-8970-22F6ADF53471}"/>
              </a:ext>
            </a:extLst>
          </p:cNvPr>
          <p:cNvSpPr txBox="1"/>
          <p:nvPr/>
        </p:nvSpPr>
        <p:spPr>
          <a:xfrm>
            <a:off x="4810238" y="4091469"/>
            <a:ext cx="12114541" cy="4906536"/>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683D2A"/>
                </a:solidFill>
                <a:effectLst/>
                <a:uLnTx/>
                <a:uFillTx/>
              </a:rPr>
              <a:t>Tuần 13</a:t>
            </a:r>
            <a:endParaRPr kumimoji="0" lang="vi-VN" sz="7200" b="1" i="0" u="none" strike="noStrike" kern="0" cap="none" spc="0" normalizeH="0" baseline="0" noProof="0" dirty="0">
              <a:ln>
                <a:noFill/>
              </a:ln>
              <a:solidFill>
                <a:srgbClr val="683D2A"/>
              </a:solidFill>
              <a:effectLst/>
              <a:uLnTx/>
              <a:uFillTx/>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200" b="1" i="0" u="none" strike="noStrike" kern="0" cap="none" spc="0" normalizeH="0" baseline="0" noProof="0" dirty="0">
                <a:ln>
                  <a:noFill/>
                </a:ln>
                <a:solidFill>
                  <a:schemeClr val="accent6">
                    <a:lumMod val="75000"/>
                  </a:schemeClr>
                </a:solidFill>
                <a:effectLst/>
                <a:uLnTx/>
                <a:uFillTx/>
              </a:rPr>
              <a:t>VĂN HÓA ỨNG XỬ TRONG HOẠT ĐỘNG CỘNG ĐỒNG </a:t>
            </a:r>
          </a:p>
        </p:txBody>
      </p:sp>
      <p:sp>
        <p:nvSpPr>
          <p:cNvPr id="14" name="Google Shape;709;p39">
            <a:extLst>
              <a:ext uri="{FF2B5EF4-FFF2-40B4-BE49-F238E27FC236}">
                <a16:creationId xmlns:a16="http://schemas.microsoft.com/office/drawing/2014/main" id="{D43B22D9-5AC8-4521-9FCA-08B47A8DC170}"/>
              </a:ext>
            </a:extLst>
          </p:cNvPr>
          <p:cNvSpPr txBox="1">
            <a:spLocks/>
          </p:cNvSpPr>
          <p:nvPr/>
        </p:nvSpPr>
        <p:spPr>
          <a:xfrm>
            <a:off x="2893906" y="995979"/>
            <a:ext cx="15636246" cy="1433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a:lnSpc>
                <a:spcPct val="150000"/>
              </a:lnSpc>
              <a:buClr>
                <a:srgbClr val="222124"/>
              </a:buClr>
              <a:defRPr/>
            </a:pPr>
            <a:r>
              <a:rPr lang="vi-VN" sz="7500" b="1" kern="0" dirty="0">
                <a:solidFill>
                  <a:schemeClr val="accent5">
                    <a:lumMod val="50000"/>
                  </a:schemeClr>
                </a:solidFill>
                <a:latin typeface="Arial" panose="020B0604020202020204" pitchFamily="34" charset="0"/>
              </a:rPr>
              <a:t>CHỦ ĐỀ 4: TIẾP NỐI </a:t>
            </a:r>
          </a:p>
          <a:p>
            <a:pPr>
              <a:lnSpc>
                <a:spcPct val="150000"/>
              </a:lnSpc>
              <a:buClr>
                <a:srgbClr val="222124"/>
              </a:buClr>
              <a:defRPr/>
            </a:pPr>
            <a:r>
              <a:rPr lang="vi-VN" sz="7500" b="1" kern="0" dirty="0">
                <a:solidFill>
                  <a:schemeClr val="accent5">
                    <a:lumMod val="50000"/>
                  </a:schemeClr>
                </a:solidFill>
                <a:latin typeface="Arial" panose="020B0604020202020204" pitchFamily="34" charset="0"/>
              </a:rPr>
              <a:t>TRUYỀN THỐNG QUÊ HƯƠNG </a:t>
            </a:r>
          </a:p>
        </p:txBody>
      </p:sp>
      <p:pic>
        <p:nvPicPr>
          <p:cNvPr id="15" name="Picture 2" descr="Văn hóa tôn kính người lớn có đang dần biến mất trong xã hội của những  người trẻ?">
            <a:extLst>
              <a:ext uri="{FF2B5EF4-FFF2-40B4-BE49-F238E27FC236}">
                <a16:creationId xmlns:a16="http://schemas.microsoft.com/office/drawing/2014/main" id="{30F3C723-E587-4AE3-B01E-57828B494FC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939958"/>
            <a:ext cx="5368533" cy="533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685"/>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19" name="Picture 5">
            <a:extLst>
              <a:ext uri="{FF2B5EF4-FFF2-40B4-BE49-F238E27FC236}">
                <a16:creationId xmlns:a16="http://schemas.microsoft.com/office/drawing/2014/main" id="{14F75BAE-4779-46E6-AE85-E89770B51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44045" y="541200"/>
            <a:ext cx="10401899" cy="77933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8076" y="8237410"/>
            <a:ext cx="5327807" cy="579897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0578" y="8907833"/>
            <a:ext cx="5680090" cy="3242815"/>
          </a:xfrm>
          <a:prstGeom prst="rect">
            <a:avLst/>
          </a:prstGeom>
        </p:spPr>
      </p:pic>
      <p:grpSp>
        <p:nvGrpSpPr>
          <p:cNvPr id="8" name="Group 8"/>
          <p:cNvGrpSpPr>
            <a:grpSpLocks noChangeAspect="1"/>
          </p:cNvGrpSpPr>
          <p:nvPr/>
        </p:nvGrpSpPr>
        <p:grpSpPr>
          <a:xfrm>
            <a:off x="821498" y="339882"/>
            <a:ext cx="5693687" cy="569366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08792" r="-91206"/>
              </a:stretch>
            </a:blipFill>
          </p:spPr>
        </p:sp>
      </p:gr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87208">
            <a:off x="417457" y="3352953"/>
            <a:ext cx="1787718" cy="2778144"/>
          </a:xfrm>
          <a:prstGeom prst="rect">
            <a:avLst/>
          </a:prstGeom>
        </p:spPr>
      </p:pic>
      <p:sp>
        <p:nvSpPr>
          <p:cNvPr id="13" name="TextBox 18">
            <a:extLst>
              <a:ext uri="{FF2B5EF4-FFF2-40B4-BE49-F238E27FC236}">
                <a16:creationId xmlns:a16="http://schemas.microsoft.com/office/drawing/2014/main" id="{5AC3E09B-C7A7-4D2D-885C-F55DC852690D}"/>
              </a:ext>
            </a:extLst>
          </p:cNvPr>
          <p:cNvSpPr txBox="1"/>
          <p:nvPr/>
        </p:nvSpPr>
        <p:spPr>
          <a:xfrm>
            <a:off x="662245" y="5911353"/>
            <a:ext cx="6203544" cy="3118674"/>
          </a:xfrm>
          <a:prstGeom prst="rect">
            <a:avLst/>
          </a:prstGeom>
        </p:spPr>
        <p:txBody>
          <a:bodyPr wrap="square" lIns="0" tIns="0" rIns="0" bIns="0" rtlCol="0" anchor="t">
            <a:spAutoFit/>
          </a:bodyPr>
          <a:lstStyle/>
          <a:p>
            <a:pPr marL="0" lvl="0" indent="0" algn="ctr">
              <a:lnSpc>
                <a:spcPct val="150000"/>
              </a:lnSpc>
              <a:spcBef>
                <a:spcPct val="0"/>
              </a:spcBef>
            </a:pPr>
            <a:r>
              <a:rPr lang="vi-VN" sz="7200" b="1" dirty="0">
                <a:solidFill>
                  <a:schemeClr val="bg2">
                    <a:lumMod val="25000"/>
                  </a:schemeClr>
                </a:solidFill>
                <a:latin typeface="Arial" panose="020B0604020202020204" pitchFamily="34" charset="0"/>
                <a:cs typeface="Arial" panose="020B0604020202020204" pitchFamily="34" charset="0"/>
              </a:rPr>
              <a:t>NỘI DUNG BÀI HỌC</a:t>
            </a:r>
            <a:endParaRPr lang="en-US" sz="7200" b="1" dirty="0">
              <a:solidFill>
                <a:schemeClr val="bg2">
                  <a:lumMod val="2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87FE945-706D-455B-B213-BB42AB2AB9CE}"/>
              </a:ext>
            </a:extLst>
          </p:cNvPr>
          <p:cNvSpPr txBox="1"/>
          <p:nvPr/>
        </p:nvSpPr>
        <p:spPr>
          <a:xfrm>
            <a:off x="7809068" y="1682658"/>
            <a:ext cx="9671852" cy="5518242"/>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Những hoạt động trong cộng đồng </a:t>
            </a: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lang="en-US" sz="4000" b="1" dirty="0">
                <a:solidFill>
                  <a:schemeClr val="bg1"/>
                </a:solidFill>
                <a:latin typeface="Arial" panose="020B0604020202020204" pitchFamily="34" charset="0"/>
                <a:cs typeface="Arial" panose="020B0604020202020204" pitchFamily="34" charset="0"/>
              </a:rPr>
              <a:t>Hành vi giao tiếp, ứng xử có văn hóa trong hoạt động cộng đồng </a:t>
            </a:r>
          </a:p>
          <a:p>
            <a:pPr marL="742950" marR="0" lvl="0" indent="-742950" algn="just" defTabSz="914400" rtl="0" eaLnBrk="1" fontAlgn="auto" latinLnBrk="0" hangingPunct="1">
              <a:lnSpc>
                <a:spcPct val="150000"/>
              </a:lnSpc>
              <a:spcBef>
                <a:spcPts val="0"/>
              </a:spcBef>
              <a:spcAft>
                <a:spcPts val="0"/>
              </a:spcAft>
              <a:buClrTx/>
              <a:buSzTx/>
              <a:buFont typeface="+mj-lt"/>
              <a:buAutoNum type="arabicPeriod"/>
              <a:tabLst/>
              <a:defRPr/>
            </a:pPr>
            <a:r>
              <a:rPr lang="en-US" sz="4000" b="1" dirty="0">
                <a:solidFill>
                  <a:schemeClr val="bg1"/>
                </a:solidFill>
                <a:latin typeface="Arial" panose="020B0604020202020204" pitchFamily="34" charset="0"/>
                <a:cs typeface="Arial" panose="020B0604020202020204" pitchFamily="34" charset="0"/>
              </a:rPr>
              <a:t>Rèn luyện hành vi giao tiếp, ứng xử có văn hóa khi tham gia các hoạt động trong cộng đồng </a:t>
            </a:r>
            <a:endPar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0" name="Picture 9">
            <a:extLst>
              <a:ext uri="{FF2B5EF4-FFF2-40B4-BE49-F238E27FC236}">
                <a16:creationId xmlns:a16="http://schemas.microsoft.com/office/drawing/2014/main" id="{9269F343-6F88-4713-A662-80F2A52E48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02827" flipH="1">
            <a:off x="7308296" y="-172348"/>
            <a:ext cx="1787718" cy="2778144"/>
          </a:xfrm>
          <a:prstGeom prst="rect">
            <a:avLst/>
          </a:prstGeom>
        </p:spPr>
      </p:pic>
      <p:pic>
        <p:nvPicPr>
          <p:cNvPr id="21" name="Picture 4">
            <a:extLst>
              <a:ext uri="{FF2B5EF4-FFF2-40B4-BE49-F238E27FC236}">
                <a16:creationId xmlns:a16="http://schemas.microsoft.com/office/drawing/2014/main" id="{7936BC89-8385-4075-92B3-3F2B3CB64C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26581" y="7200900"/>
            <a:ext cx="3436851" cy="2788146"/>
          </a:xfrm>
          <a:prstGeom prst="rect">
            <a:avLst/>
          </a:prstGeom>
        </p:spPr>
      </p:pic>
    </p:spTree>
    <p:extLst>
      <p:ext uri="{BB962C8B-B14F-4D97-AF65-F5344CB8AC3E}">
        <p14:creationId xmlns:p14="http://schemas.microsoft.com/office/powerpoint/2010/main" val="2463390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left)">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left)">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left)">
                                      <p:cBhvr>
                                        <p:cTn id="2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0273" y="1202543"/>
            <a:ext cx="5485118" cy="738736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7208">
            <a:off x="-91251" y="7878679"/>
            <a:ext cx="1787718" cy="2778144"/>
          </a:xfrm>
          <a:prstGeom prst="rect">
            <a:avLst/>
          </a:prstGeom>
        </p:spPr>
      </p:pic>
      <p:sp>
        <p:nvSpPr>
          <p:cNvPr id="10" name="TextBox 9">
            <a:extLst>
              <a:ext uri="{FF2B5EF4-FFF2-40B4-BE49-F238E27FC236}">
                <a16:creationId xmlns:a16="http://schemas.microsoft.com/office/drawing/2014/main" id="{B1FAAB95-B5A2-4BC9-9CF5-EDD7FED2A4B7}"/>
              </a:ext>
            </a:extLst>
          </p:cNvPr>
          <p:cNvSpPr txBox="1"/>
          <p:nvPr/>
        </p:nvSpPr>
        <p:spPr>
          <a:xfrm>
            <a:off x="1040093" y="4648919"/>
            <a:ext cx="9263528" cy="29510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Những hoạt động trong cộng đồng </a:t>
            </a:r>
            <a:endPar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grpSp>
        <p:nvGrpSpPr>
          <p:cNvPr id="14" name="Group 8">
            <a:extLst>
              <a:ext uri="{FF2B5EF4-FFF2-40B4-BE49-F238E27FC236}">
                <a16:creationId xmlns:a16="http://schemas.microsoft.com/office/drawing/2014/main" id="{8A00CCBB-98CC-4797-ADAD-AF1B6520F5C0}"/>
              </a:ext>
            </a:extLst>
          </p:cNvPr>
          <p:cNvGrpSpPr>
            <a:grpSpLocks noChangeAspect="1"/>
          </p:cNvGrpSpPr>
          <p:nvPr/>
        </p:nvGrpSpPr>
        <p:grpSpPr>
          <a:xfrm>
            <a:off x="10972397" y="2302657"/>
            <a:ext cx="4788865" cy="6781800"/>
            <a:chOff x="0" y="0"/>
            <a:chExt cx="4433570" cy="6350000"/>
          </a:xfrm>
        </p:grpSpPr>
        <p:sp>
          <p:nvSpPr>
            <p:cNvPr id="15" name="Freeform 9">
              <a:extLst>
                <a:ext uri="{FF2B5EF4-FFF2-40B4-BE49-F238E27FC236}">
                  <a16:creationId xmlns:a16="http://schemas.microsoft.com/office/drawing/2014/main" id="{AEFAA31B-1597-4C43-8792-BE75D769E6F8}"/>
                </a:ext>
              </a:extLst>
            </p:cNvPr>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en-US" dirty="0"/>
            </a:p>
          </p:txBody>
        </p:sp>
      </p:grpSp>
      <p:pic>
        <p:nvPicPr>
          <p:cNvPr id="16" name="Picture 2">
            <a:extLst>
              <a:ext uri="{FF2B5EF4-FFF2-40B4-BE49-F238E27FC236}">
                <a16:creationId xmlns:a16="http://schemas.microsoft.com/office/drawing/2014/main" id="{AB216780-278F-4E6C-95BB-AE9746BBEB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9953">
            <a:off x="4530195" y="2591075"/>
            <a:ext cx="3015972" cy="2092331"/>
          </a:xfrm>
          <a:prstGeom prst="rect">
            <a:avLst/>
          </a:prstGeom>
        </p:spPr>
      </p:pic>
      <p:sp>
        <p:nvSpPr>
          <p:cNvPr id="17" name="TextBox 16">
            <a:extLst>
              <a:ext uri="{FF2B5EF4-FFF2-40B4-BE49-F238E27FC236}">
                <a16:creationId xmlns:a16="http://schemas.microsoft.com/office/drawing/2014/main" id="{ECAF515F-5C62-49D3-9698-9C851983C563}"/>
              </a:ext>
            </a:extLst>
          </p:cNvPr>
          <p:cNvSpPr txBox="1"/>
          <p:nvPr/>
        </p:nvSpPr>
        <p:spPr>
          <a:xfrm>
            <a:off x="4300257" y="2139759"/>
            <a:ext cx="1371600" cy="2400657"/>
          </a:xfrm>
          <a:prstGeom prst="rect">
            <a:avLst/>
          </a:prstGeom>
          <a:noFill/>
        </p:spPr>
        <p:txBody>
          <a:bodyPr wrap="square" rtlCol="0">
            <a:spAutoFit/>
          </a:bodyPr>
          <a:lstStyle/>
          <a:p>
            <a:r>
              <a:rPr lang="en-US" sz="15000" b="1" dirty="0">
                <a:solidFill>
                  <a:schemeClr val="bg2">
                    <a:lumMod val="25000"/>
                  </a:schemeClr>
                </a:solidFill>
                <a:latin typeface="Arial" panose="020B0604020202020204" pitchFamily="34" charset="0"/>
                <a:cs typeface="Arial" panose="020B0604020202020204" pitchFamily="34" charset="0"/>
              </a:rPr>
              <a:t>1</a:t>
            </a:r>
          </a:p>
        </p:txBody>
      </p:sp>
      <p:pic>
        <p:nvPicPr>
          <p:cNvPr id="18" name="Picture 4">
            <a:extLst>
              <a:ext uri="{FF2B5EF4-FFF2-40B4-BE49-F238E27FC236}">
                <a16:creationId xmlns:a16="http://schemas.microsoft.com/office/drawing/2014/main" id="{CB90C39D-AE5D-40A7-84C5-8EECB8B713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0903" y="-1735379"/>
            <a:ext cx="5327807" cy="5798974"/>
          </a:xfrm>
          <a:prstGeom prst="rect">
            <a:avLst/>
          </a:prstGeom>
        </p:spPr>
      </p:pic>
      <p:pic>
        <p:nvPicPr>
          <p:cNvPr id="19" name="Picture 5">
            <a:extLst>
              <a:ext uri="{FF2B5EF4-FFF2-40B4-BE49-F238E27FC236}">
                <a16:creationId xmlns:a16="http://schemas.microsoft.com/office/drawing/2014/main" id="{FAECC5B5-8272-47DB-A8FB-6FFAC85AB7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33406" y="-1064956"/>
            <a:ext cx="5680090" cy="3242815"/>
          </a:xfrm>
          <a:prstGeom prst="rect">
            <a:avLst/>
          </a:prstGeom>
        </p:spPr>
      </p:pic>
      <p:pic>
        <p:nvPicPr>
          <p:cNvPr id="21" name="Picture 17">
            <a:extLst>
              <a:ext uri="{FF2B5EF4-FFF2-40B4-BE49-F238E27FC236}">
                <a16:creationId xmlns:a16="http://schemas.microsoft.com/office/drawing/2014/main" id="{11BA4A14-F711-4204-8621-524FD44AC8B8}"/>
              </a:ext>
            </a:extLst>
          </p:cNvPr>
          <p:cNvPicPr>
            <a:picLocks noChangeAspect="1"/>
          </p:cNvPicPr>
          <p:nvPr/>
        </p:nvPicPr>
        <p:blipFill>
          <a:blip r:embed="rId13"/>
          <a:srcRect/>
          <a:stretch>
            <a:fillRect/>
          </a:stretch>
        </p:blipFill>
        <p:spPr>
          <a:xfrm>
            <a:off x="8676441" y="7512463"/>
            <a:ext cx="1782018" cy="1755288"/>
          </a:xfrm>
          <a:prstGeom prst="rect">
            <a:avLst/>
          </a:prstGeom>
        </p:spPr>
      </p:pic>
    </p:spTree>
    <p:extLst>
      <p:ext uri="{BB962C8B-B14F-4D97-AF65-F5344CB8AC3E}">
        <p14:creationId xmlns:p14="http://schemas.microsoft.com/office/powerpoint/2010/main" val="1222251186"/>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25152">
            <a:off x="-1215146" y="-931804"/>
            <a:ext cx="4025023"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36004">
            <a:off x="16012771" y="-354345"/>
            <a:ext cx="2177103"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26633" flipV="1">
            <a:off x="-1137742" y="7748666"/>
            <a:ext cx="6282137" cy="41148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48087">
            <a:off x="-1154607" y="6977794"/>
            <a:ext cx="5178810" cy="4114800"/>
          </a:xfrm>
          <a:prstGeom prst="rect">
            <a:avLst/>
          </a:prstGeom>
        </p:spPr>
      </p:pic>
      <p:sp>
        <p:nvSpPr>
          <p:cNvPr id="23" name="TextBox 22">
            <a:extLst>
              <a:ext uri="{FF2B5EF4-FFF2-40B4-BE49-F238E27FC236}">
                <a16:creationId xmlns:a16="http://schemas.microsoft.com/office/drawing/2014/main" id="{394669CB-0875-4EFF-8C0D-53C10BCBDCA2}"/>
              </a:ext>
            </a:extLst>
          </p:cNvPr>
          <p:cNvSpPr txBox="1"/>
          <p:nvPr/>
        </p:nvSpPr>
        <p:spPr>
          <a:xfrm>
            <a:off x="3137671" y="495300"/>
            <a:ext cx="12278649" cy="1824923"/>
          </a:xfrm>
          <a:prstGeom prst="rect">
            <a:avLst/>
          </a:prstGeom>
          <a:noFill/>
        </p:spPr>
        <p:txBody>
          <a:bodyPr wrap="square">
            <a:spAutoFit/>
          </a:bodyPr>
          <a:lstStyle/>
          <a:p>
            <a:pPr algn="ctr">
              <a:lnSpc>
                <a:spcPct val="150000"/>
              </a:lnSpc>
            </a:pPr>
            <a:r>
              <a:rPr lang="en-US" sz="4000" b="1" i="1" dirty="0">
                <a:latin typeface="Arial" panose="020B0604020202020204" pitchFamily="34" charset="0"/>
                <a:ea typeface="Calibri" panose="020F0502020204030204" pitchFamily="34" charset="0"/>
                <a:cs typeface="Arial" panose="020B0604020202020204" pitchFamily="34" charset="0"/>
              </a:rPr>
              <a:t>Em hãy c</a:t>
            </a:r>
            <a:r>
              <a:rPr lang="en-US" sz="4000" b="1" i="1" dirty="0">
                <a:effectLst/>
                <a:latin typeface="Arial" panose="020B0604020202020204" pitchFamily="34" charset="0"/>
                <a:ea typeface="Calibri" panose="020F0502020204030204" pitchFamily="34" charset="0"/>
                <a:cs typeface="Arial" panose="020B0604020202020204" pitchFamily="34" charset="0"/>
              </a:rPr>
              <a:t>hia sẻ về một số hoạt động cồng đồng mà em đã tham gia?</a:t>
            </a:r>
            <a:endParaRPr lang="en-US" sz="4000" b="1" dirty="0">
              <a:latin typeface="Arial" panose="020B0604020202020204" pitchFamily="34" charset="0"/>
              <a:cs typeface="Arial" panose="020B0604020202020204" pitchFamily="34" charset="0"/>
            </a:endParaRPr>
          </a:p>
        </p:txBody>
      </p:sp>
      <p:pic>
        <p:nvPicPr>
          <p:cNvPr id="24" name="Picture 9">
            <a:extLst>
              <a:ext uri="{FF2B5EF4-FFF2-40B4-BE49-F238E27FC236}">
                <a16:creationId xmlns:a16="http://schemas.microsoft.com/office/drawing/2014/main" id="{206582B4-8D24-4C05-9336-D36968059270}"/>
              </a:ext>
            </a:extLst>
          </p:cNvPr>
          <p:cNvPicPr>
            <a:picLocks noChangeAspect="1"/>
          </p:cNvPicPr>
          <p:nvPr/>
        </p:nvPicPr>
        <p:blipFill>
          <a:blip r:embed="rId10"/>
          <a:srcRect/>
          <a:stretch>
            <a:fillRect/>
          </a:stretch>
        </p:blipFill>
        <p:spPr>
          <a:xfrm>
            <a:off x="2555503" y="2753411"/>
            <a:ext cx="5937380" cy="5239739"/>
          </a:xfrm>
          <a:prstGeom prst="rect">
            <a:avLst/>
          </a:prstGeom>
        </p:spPr>
      </p:pic>
      <p:pic>
        <p:nvPicPr>
          <p:cNvPr id="25" name="Picture 9">
            <a:extLst>
              <a:ext uri="{FF2B5EF4-FFF2-40B4-BE49-F238E27FC236}">
                <a16:creationId xmlns:a16="http://schemas.microsoft.com/office/drawing/2014/main" id="{A2AB4ABF-B436-4655-B566-D3E3CAE21B17}"/>
              </a:ext>
            </a:extLst>
          </p:cNvPr>
          <p:cNvPicPr>
            <a:picLocks noChangeAspect="1"/>
          </p:cNvPicPr>
          <p:nvPr/>
        </p:nvPicPr>
        <p:blipFill>
          <a:blip r:embed="rId10"/>
          <a:srcRect/>
          <a:stretch>
            <a:fillRect/>
          </a:stretch>
        </p:blipFill>
        <p:spPr>
          <a:xfrm>
            <a:off x="9087918" y="3368449"/>
            <a:ext cx="5937380" cy="5239739"/>
          </a:xfrm>
          <a:prstGeom prst="rect">
            <a:avLst/>
          </a:prstGeom>
        </p:spPr>
      </p:pic>
      <p:pic>
        <p:nvPicPr>
          <p:cNvPr id="27" name="Picture 3">
            <a:extLst>
              <a:ext uri="{FF2B5EF4-FFF2-40B4-BE49-F238E27FC236}">
                <a16:creationId xmlns:a16="http://schemas.microsoft.com/office/drawing/2014/main" id="{7A6804C6-E6BE-4513-9EA5-8BD874C667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011130">
            <a:off x="2115787" y="2852034"/>
            <a:ext cx="2499233" cy="726235"/>
          </a:xfrm>
          <a:prstGeom prst="rect">
            <a:avLst/>
          </a:prstGeom>
        </p:spPr>
      </p:pic>
      <p:pic>
        <p:nvPicPr>
          <p:cNvPr id="29" name="Picture 3">
            <a:extLst>
              <a:ext uri="{FF2B5EF4-FFF2-40B4-BE49-F238E27FC236}">
                <a16:creationId xmlns:a16="http://schemas.microsoft.com/office/drawing/2014/main" id="{0F4C3A6B-0942-4137-9621-8966B0B409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924596">
            <a:off x="10663951" y="3168542"/>
            <a:ext cx="2499233" cy="726235"/>
          </a:xfrm>
          <a:prstGeom prst="rect">
            <a:avLst/>
          </a:prstGeom>
        </p:spPr>
      </p:pic>
      <p:sp>
        <p:nvSpPr>
          <p:cNvPr id="31" name="TextBox 30">
            <a:extLst>
              <a:ext uri="{FF2B5EF4-FFF2-40B4-BE49-F238E27FC236}">
                <a16:creationId xmlns:a16="http://schemas.microsoft.com/office/drawing/2014/main" id="{BF97C437-D667-4907-AE49-1CAFDA4AEBBF}"/>
              </a:ext>
            </a:extLst>
          </p:cNvPr>
          <p:cNvSpPr txBox="1"/>
          <p:nvPr/>
        </p:nvSpPr>
        <p:spPr>
          <a:xfrm>
            <a:off x="3145970" y="3531660"/>
            <a:ext cx="4712362" cy="3671583"/>
          </a:xfrm>
          <a:prstGeom prst="rect">
            <a:avLst/>
          </a:prstGeom>
          <a:noFill/>
        </p:spPr>
        <p:txBody>
          <a:bodyPr wrap="square">
            <a:spAutoFit/>
          </a:bodyPr>
          <a:lstStyle/>
          <a:p>
            <a:pPr algn="ctr">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Mô tả hoạt động (thời gian, địa điểm, nội dung, thành phần tham gia…)</a:t>
            </a:r>
          </a:p>
        </p:txBody>
      </p:sp>
      <p:sp>
        <p:nvSpPr>
          <p:cNvPr id="33" name="TextBox 32">
            <a:extLst>
              <a:ext uri="{FF2B5EF4-FFF2-40B4-BE49-F238E27FC236}">
                <a16:creationId xmlns:a16="http://schemas.microsoft.com/office/drawing/2014/main" id="{7F0F7CD9-CA66-4B14-A79E-18E238565CF5}"/>
              </a:ext>
            </a:extLst>
          </p:cNvPr>
          <p:cNvSpPr txBox="1"/>
          <p:nvPr/>
        </p:nvSpPr>
        <p:spPr>
          <a:xfrm>
            <a:off x="10058367" y="4250687"/>
            <a:ext cx="4926951" cy="2748253"/>
          </a:xfrm>
          <a:prstGeom prst="rect">
            <a:avLst/>
          </a:prstGeom>
          <a:noFill/>
        </p:spPr>
        <p:txBody>
          <a:bodyPr wrap="square">
            <a:spAutoFit/>
          </a:bodyPr>
          <a:lstStyle/>
          <a:p>
            <a:pPr>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Chia sẻ cảm nhận của bản thân khi tham gia hoạt động.</a:t>
            </a:r>
          </a:p>
        </p:txBody>
      </p:sp>
      <p:pic>
        <p:nvPicPr>
          <p:cNvPr id="34" name="Picture 7">
            <a:extLst>
              <a:ext uri="{FF2B5EF4-FFF2-40B4-BE49-F238E27FC236}">
                <a16:creationId xmlns:a16="http://schemas.microsoft.com/office/drawing/2014/main" id="{8160E25F-C6E7-44EA-9384-C166423AE5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76947" y="3907235"/>
            <a:ext cx="3037600" cy="6183409"/>
          </a:xfrm>
          <a:prstGeom prst="rect">
            <a:avLst/>
          </a:prstGeom>
        </p:spPr>
      </p:pic>
    </p:spTree>
    <p:extLst>
      <p:ext uri="{BB962C8B-B14F-4D97-AF65-F5344CB8AC3E}">
        <p14:creationId xmlns:p14="http://schemas.microsoft.com/office/powerpoint/2010/main" val="37140875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5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heel(1)">
                                      <p:cBhvr>
                                        <p:cTn id="32" dur="500"/>
                                        <p:tgtEl>
                                          <p:spTgt spid="33"/>
                                        </p:tgtEl>
                                      </p:cBhvr>
                                    </p:animEffect>
                                  </p:childTnLst>
                                </p:cTn>
                              </p:par>
                              <p:par>
                                <p:cTn id="33" presetID="21" presetClass="entr" presetSubtype="1"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500"/>
                                        <p:tgtEl>
                                          <p:spTgt spid="29"/>
                                        </p:tgtEl>
                                      </p:cBhvr>
                                    </p:animEffect>
                                  </p:childTnLst>
                                </p:cTn>
                              </p:par>
                              <p:par>
                                <p:cTn id="36" presetID="14" presetClass="entr" presetSubtype="1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71E1AC1-2756-4B60-874A-7C66478353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800100"/>
            <a:ext cx="14630400" cy="89154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51417">
            <a:off x="12672491" y="347413"/>
            <a:ext cx="6963508" cy="4114800"/>
          </a:xfrm>
          <a:prstGeom prst="rect">
            <a:avLst/>
          </a:prstGeom>
        </p:spPr>
      </p:pic>
      <p:pic>
        <p:nvPicPr>
          <p:cNvPr id="14" name="Picture 4">
            <a:extLst>
              <a:ext uri="{FF2B5EF4-FFF2-40B4-BE49-F238E27FC236}">
                <a16:creationId xmlns:a16="http://schemas.microsoft.com/office/drawing/2014/main" id="{FD7F1FEB-86D6-432C-BD19-396FC6E258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3635" y="-2387883"/>
            <a:ext cx="6282137" cy="4114800"/>
          </a:xfrm>
          <a:prstGeom prst="rect">
            <a:avLst/>
          </a:prstGeom>
        </p:spPr>
      </p:pic>
      <p:pic>
        <p:nvPicPr>
          <p:cNvPr id="15" name="Picture 2">
            <a:extLst>
              <a:ext uri="{FF2B5EF4-FFF2-40B4-BE49-F238E27FC236}">
                <a16:creationId xmlns:a16="http://schemas.microsoft.com/office/drawing/2014/main" id="{14E94C69-D5F1-4055-86B9-B4B33E0979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64484" y="7807109"/>
            <a:ext cx="6211019" cy="4114800"/>
          </a:xfrm>
          <a:prstGeom prst="rect">
            <a:avLst/>
          </a:prstGeom>
        </p:spPr>
      </p:pic>
      <p:sp>
        <p:nvSpPr>
          <p:cNvPr id="35" name="TextBox 34">
            <a:extLst>
              <a:ext uri="{FF2B5EF4-FFF2-40B4-BE49-F238E27FC236}">
                <a16:creationId xmlns:a16="http://schemas.microsoft.com/office/drawing/2014/main" id="{69F8BACC-A0BF-474D-8F6C-8F4C532E8D79}"/>
              </a:ext>
            </a:extLst>
          </p:cNvPr>
          <p:cNvSpPr txBox="1"/>
          <p:nvPr/>
        </p:nvSpPr>
        <p:spPr>
          <a:xfrm>
            <a:off x="2416467" y="3359058"/>
            <a:ext cx="10744200" cy="551824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Mỗi chúng ta là thành viên của cộng đồng nơi mình sinh sống. Thực hiện tốt những quy định, nguyên tắc chung của cộng đồng và có hành vi giao tiếp, ứng xử có văn hóa khi tham gia các hoạt động trong cộng đồng là biểu hiện của những người văn minh.</a:t>
            </a:r>
            <a:endParaRPr lang="en-US"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F1BAD1F8-AE95-4591-BCCB-087C84FC1376}"/>
              </a:ext>
            </a:extLst>
          </p:cNvPr>
          <p:cNvSpPr txBox="1"/>
          <p:nvPr/>
        </p:nvSpPr>
        <p:spPr>
          <a:xfrm>
            <a:off x="6553200" y="2344490"/>
            <a:ext cx="4068607" cy="923330"/>
          </a:xfrm>
          <a:prstGeom prst="rect">
            <a:avLst/>
          </a:prstGeom>
          <a:noFill/>
        </p:spPr>
        <p:txBody>
          <a:bodyPr wrap="square">
            <a:spAutoFit/>
          </a:bodyPr>
          <a:lstStyle/>
          <a:p>
            <a:r>
              <a:rPr kumimoji="0" lang="vi-VN" sz="5400" b="1" u="sng" strike="noStrike" kern="1200" cap="none" spc="0" normalizeH="0" baseline="0" noProof="0" dirty="0">
                <a:ln>
                  <a:noFill/>
                </a:ln>
                <a:solidFill>
                  <a:srgbClr val="8B5137"/>
                </a:solidFill>
                <a:effectLst/>
                <a:uLnTx/>
                <a:uFillTx/>
                <a:latin typeface="Arial" panose="020B0604020202020204" pitchFamily="34" charset="0"/>
                <a:ea typeface="Calibri" panose="020F0502020204030204" pitchFamily="34" charset="0"/>
                <a:cs typeface="Arial" panose="020B0604020202020204" pitchFamily="34" charset="0"/>
              </a:rPr>
              <a:t>KẾT LUẬN </a:t>
            </a:r>
            <a:endParaRPr lang="en-US" sz="2400" u="sng" dirty="0">
              <a:solidFill>
                <a:srgbClr val="8B5137"/>
              </a:solidFill>
            </a:endParaRPr>
          </a:p>
        </p:txBody>
      </p:sp>
      <p:pic>
        <p:nvPicPr>
          <p:cNvPr id="39" name="Picture 5">
            <a:extLst>
              <a:ext uri="{FF2B5EF4-FFF2-40B4-BE49-F238E27FC236}">
                <a16:creationId xmlns:a16="http://schemas.microsoft.com/office/drawing/2014/main" id="{E6C00944-9C67-4B59-B238-99EA22B5AB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087" y="6763859"/>
            <a:ext cx="1968913" cy="3100650"/>
          </a:xfrm>
          <a:prstGeom prst="rect">
            <a:avLst/>
          </a:prstGeom>
        </p:spPr>
      </p:pic>
    </p:spTree>
    <p:extLst>
      <p:ext uri="{BB962C8B-B14F-4D97-AF65-F5344CB8AC3E}">
        <p14:creationId xmlns:p14="http://schemas.microsoft.com/office/powerpoint/2010/main" val="1589229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9953">
            <a:off x="-1411815" y="-1028700"/>
            <a:ext cx="5931243"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082">
            <a:off x="-679953" y="-759019"/>
            <a:ext cx="3501321"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0592" y="7038578"/>
            <a:ext cx="6282137" cy="41148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33186" y="8350827"/>
            <a:ext cx="6963508" cy="411480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61486">
            <a:off x="14885616" y="-249566"/>
            <a:ext cx="2177103" cy="4114800"/>
          </a:xfrm>
          <a:prstGeom prst="rect">
            <a:avLst/>
          </a:prstGeom>
        </p:spPr>
      </p:pic>
      <p:sp>
        <p:nvSpPr>
          <p:cNvPr id="13" name="TextBox 12">
            <a:extLst>
              <a:ext uri="{FF2B5EF4-FFF2-40B4-BE49-F238E27FC236}">
                <a16:creationId xmlns:a16="http://schemas.microsoft.com/office/drawing/2014/main" id="{253BB524-27F9-490B-B947-9FBA2B84492E}"/>
              </a:ext>
            </a:extLst>
          </p:cNvPr>
          <p:cNvSpPr txBox="1"/>
          <p:nvPr/>
        </p:nvSpPr>
        <p:spPr>
          <a:xfrm>
            <a:off x="6464245" y="3743003"/>
            <a:ext cx="11518598" cy="44745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Hành vi giao tiếp, ứng xử có văn hóa trong hoạt động cộng đồng </a:t>
            </a:r>
            <a:endParaRPr kumimoji="0" lang="vi-VN" sz="66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pic>
        <p:nvPicPr>
          <p:cNvPr id="14" name="Picture 2">
            <a:extLst>
              <a:ext uri="{FF2B5EF4-FFF2-40B4-BE49-F238E27FC236}">
                <a16:creationId xmlns:a16="http://schemas.microsoft.com/office/drawing/2014/main" id="{1D26F392-1AEC-4F48-BB20-A9F66BA979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59953">
            <a:off x="10061877" y="1802845"/>
            <a:ext cx="3015972" cy="2092331"/>
          </a:xfrm>
          <a:prstGeom prst="rect">
            <a:avLst/>
          </a:prstGeom>
        </p:spPr>
      </p:pic>
      <p:sp>
        <p:nvSpPr>
          <p:cNvPr id="15" name="TextBox 14">
            <a:extLst>
              <a:ext uri="{FF2B5EF4-FFF2-40B4-BE49-F238E27FC236}">
                <a16:creationId xmlns:a16="http://schemas.microsoft.com/office/drawing/2014/main" id="{98FC53B8-FB4E-4F87-8C84-2BE35C47D7C7}"/>
              </a:ext>
            </a:extLst>
          </p:cNvPr>
          <p:cNvSpPr txBox="1"/>
          <p:nvPr/>
        </p:nvSpPr>
        <p:spPr>
          <a:xfrm>
            <a:off x="9831939" y="1351529"/>
            <a:ext cx="1371600" cy="2400657"/>
          </a:xfrm>
          <a:prstGeom prst="rect">
            <a:avLst/>
          </a:prstGeom>
          <a:noFill/>
        </p:spPr>
        <p:txBody>
          <a:bodyPr wrap="square" rtlCol="0">
            <a:spAutoFit/>
          </a:bodyPr>
          <a:lstStyle/>
          <a:p>
            <a:r>
              <a:rPr lang="en-US" sz="15000" b="1" dirty="0">
                <a:solidFill>
                  <a:schemeClr val="bg2">
                    <a:lumMod val="25000"/>
                  </a:schemeClr>
                </a:solidFill>
                <a:latin typeface="Arial" panose="020B0604020202020204" pitchFamily="34" charset="0"/>
                <a:cs typeface="Arial" panose="020B0604020202020204" pitchFamily="34" charset="0"/>
              </a:rPr>
              <a:t>2</a:t>
            </a:r>
          </a:p>
        </p:txBody>
      </p:sp>
      <p:pic>
        <p:nvPicPr>
          <p:cNvPr id="5122" name="Picture 2" descr="9 cách để cải thiện kỹ năng giao tiếp của bạn - Wiki Số - Blog thông tin số  chính xác">
            <a:extLst>
              <a:ext uri="{FF2B5EF4-FFF2-40B4-BE49-F238E27FC236}">
                <a16:creationId xmlns:a16="http://schemas.microsoft.com/office/drawing/2014/main" id="{F3CA5B34-8C07-4117-9C00-986FE46AF4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299823">
            <a:off x="1052921" y="2623960"/>
            <a:ext cx="4951420" cy="503907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4">
            <a:extLst>
              <a:ext uri="{FF2B5EF4-FFF2-40B4-BE49-F238E27FC236}">
                <a16:creationId xmlns:a16="http://schemas.microsoft.com/office/drawing/2014/main" id="{F14E56DD-161E-46C0-8B9E-90519BDBBF60}"/>
              </a:ext>
            </a:extLst>
          </p:cNvPr>
          <p:cNvGrpSpPr>
            <a:grpSpLocks noChangeAspect="1"/>
          </p:cNvGrpSpPr>
          <p:nvPr/>
        </p:nvGrpSpPr>
        <p:grpSpPr>
          <a:xfrm rot="21266299">
            <a:off x="938052" y="2310128"/>
            <a:ext cx="5447149" cy="6728946"/>
            <a:chOff x="0" y="0"/>
            <a:chExt cx="5466080" cy="6348730"/>
          </a:xfrm>
        </p:grpSpPr>
        <p:sp>
          <p:nvSpPr>
            <p:cNvPr id="18" name="Freeform 5">
              <a:extLst>
                <a:ext uri="{FF2B5EF4-FFF2-40B4-BE49-F238E27FC236}">
                  <a16:creationId xmlns:a16="http://schemas.microsoft.com/office/drawing/2014/main" id="{90071003-7CC3-4452-BCCE-F7F8BFDDC08A}"/>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19" name="Freeform 7">
              <a:extLst>
                <a:ext uri="{FF2B5EF4-FFF2-40B4-BE49-F238E27FC236}">
                  <a16:creationId xmlns:a16="http://schemas.microsoft.com/office/drawing/2014/main" id="{67D3AD28-C43C-437D-AFF9-491F50BA0D72}"/>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20" name="Freeform 8">
              <a:extLst>
                <a:ext uri="{FF2B5EF4-FFF2-40B4-BE49-F238E27FC236}">
                  <a16:creationId xmlns:a16="http://schemas.microsoft.com/office/drawing/2014/main" id="{2F99B7DF-DE7A-44F0-9A6E-BFC5BAAD395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81531">
            <a:off x="303548" y="6531191"/>
            <a:ext cx="2177103" cy="4114800"/>
          </a:xfrm>
          <a:prstGeom prst="rect">
            <a:avLst/>
          </a:prstGeom>
        </p:spPr>
      </p:pic>
    </p:spTree>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E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7942" y="-1888719"/>
            <a:ext cx="13967702" cy="12699417"/>
          </a:xfrm>
          <a:prstGeom prst="rect">
            <a:avLst/>
          </a:prstGeom>
        </p:spPr>
      </p:pic>
      <p:pic>
        <p:nvPicPr>
          <p:cNvPr id="12" name="Picture 4">
            <a:extLst>
              <a:ext uri="{FF2B5EF4-FFF2-40B4-BE49-F238E27FC236}">
                <a16:creationId xmlns:a16="http://schemas.microsoft.com/office/drawing/2014/main" id="{3BB6EA90-1179-408D-A7E1-2B0AD9CC2C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11699" y="-2310351"/>
            <a:ext cx="7171240" cy="5798974"/>
          </a:xfrm>
          <a:prstGeom prst="rect">
            <a:avLst/>
          </a:prstGeom>
        </p:spPr>
      </p:pic>
      <p:sp>
        <p:nvSpPr>
          <p:cNvPr id="10" name="TextBox 9">
            <a:extLst>
              <a:ext uri="{FF2B5EF4-FFF2-40B4-BE49-F238E27FC236}">
                <a16:creationId xmlns:a16="http://schemas.microsoft.com/office/drawing/2014/main" id="{210EC63F-C507-41B5-983F-EEAB8B135D90}"/>
              </a:ext>
            </a:extLst>
          </p:cNvPr>
          <p:cNvSpPr txBox="1"/>
          <p:nvPr/>
        </p:nvSpPr>
        <p:spPr>
          <a:xfrm>
            <a:off x="7010400" y="-50820"/>
            <a:ext cx="4677202" cy="2451120"/>
          </a:xfrm>
          <a:prstGeom prst="rect">
            <a:avLst/>
          </a:prstGeom>
          <a:noFill/>
        </p:spPr>
        <p:txBody>
          <a:bodyPr wrap="square" rtlCol="0">
            <a:spAutoFit/>
          </a:bodyPr>
          <a:lstStyle/>
          <a:p>
            <a:pPr algn="ctr">
              <a:lnSpc>
                <a:spcPct val="150000"/>
              </a:lnSpc>
            </a:pPr>
            <a:r>
              <a:rPr lang="en-US" sz="5400" b="1" dirty="0">
                <a:solidFill>
                  <a:schemeClr val="bg1"/>
                </a:solidFill>
                <a:latin typeface="Arial" panose="020B0604020202020204" pitchFamily="34" charset="0"/>
                <a:cs typeface="Arial" panose="020B0604020202020204" pitchFamily="34" charset="0"/>
              </a:rPr>
              <a:t>THẢO LUẬN </a:t>
            </a:r>
            <a:r>
              <a:rPr lang="vi-VN" sz="5400" b="1" dirty="0">
                <a:solidFill>
                  <a:schemeClr val="bg1"/>
                </a:solidFill>
                <a:latin typeface="Arial" panose="020B0604020202020204" pitchFamily="34" charset="0"/>
                <a:cs typeface="Arial" panose="020B0604020202020204" pitchFamily="34" charset="0"/>
              </a:rPr>
              <a:t>NHÓM</a:t>
            </a:r>
            <a:endParaRPr lang="en-US" sz="54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D11E2B-E585-4DC4-B825-699203CC7B4F}"/>
              </a:ext>
            </a:extLst>
          </p:cNvPr>
          <p:cNvSpPr txBox="1"/>
          <p:nvPr/>
        </p:nvSpPr>
        <p:spPr>
          <a:xfrm>
            <a:off x="767962" y="6365380"/>
            <a:ext cx="3557552" cy="2748253"/>
          </a:xfrm>
          <a:prstGeom prst="rect">
            <a:avLst/>
          </a:prstGeom>
          <a:noFill/>
        </p:spPr>
        <p:txBody>
          <a:bodyPr wrap="square" rtlCol="0">
            <a:spAutoFit/>
          </a:bodyPr>
          <a:lstStyle/>
          <a:p>
            <a:pPr algn="ctr">
              <a:lnSpc>
                <a:spcPct val="150000"/>
              </a:lnSpc>
            </a:pPr>
            <a:r>
              <a:rPr lang="vi-VN" sz="4000" b="1" dirty="0">
                <a:solidFill>
                  <a:schemeClr val="bg1"/>
                </a:solidFill>
                <a:latin typeface="Arial" panose="020B0604020202020204" pitchFamily="34" charset="0"/>
                <a:cs typeface="Arial" panose="020B0604020202020204" pitchFamily="34" charset="0"/>
              </a:rPr>
              <a:t>NHÓM</a:t>
            </a:r>
            <a:r>
              <a:rPr lang="en-US" sz="4000" b="1" dirty="0">
                <a:solidFill>
                  <a:schemeClr val="bg1"/>
                </a:solidFill>
                <a:latin typeface="Arial" panose="020B0604020202020204" pitchFamily="34" charset="0"/>
                <a:cs typeface="Arial" panose="020B0604020202020204" pitchFamily="34" charset="0"/>
              </a:rPr>
              <a:t> 1, 3 </a:t>
            </a:r>
          </a:p>
          <a:p>
            <a:pPr algn="ctr">
              <a:lnSpc>
                <a:spcPct val="150000"/>
              </a:lnSpc>
            </a:pPr>
            <a:r>
              <a:rPr lang="en-US" sz="4000" b="1" dirty="0">
                <a:solidFill>
                  <a:schemeClr val="bg1"/>
                </a:solidFill>
                <a:latin typeface="Arial" panose="020B0604020202020204" pitchFamily="34" charset="0"/>
                <a:cs typeface="Arial" panose="020B0604020202020204" pitchFamily="34" charset="0"/>
              </a:rPr>
              <a:t>Thảo luận tình huống 1  </a:t>
            </a:r>
          </a:p>
        </p:txBody>
      </p:sp>
      <p:pic>
        <p:nvPicPr>
          <p:cNvPr id="17" name="Picture 16">
            <a:extLst>
              <a:ext uri="{FF2B5EF4-FFF2-40B4-BE49-F238E27FC236}">
                <a16:creationId xmlns:a16="http://schemas.microsoft.com/office/drawing/2014/main" id="{A6D603C6-97F0-4612-AA2F-6686257656A8}"/>
              </a:ext>
            </a:extLst>
          </p:cNvPr>
          <p:cNvPicPr>
            <a:picLocks noChangeAspect="1"/>
          </p:cNvPicPr>
          <p:nvPr/>
        </p:nvPicPr>
        <p:blipFill>
          <a:blip r:embed="rId7"/>
          <a:stretch>
            <a:fillRect/>
          </a:stretch>
        </p:blipFill>
        <p:spPr>
          <a:xfrm>
            <a:off x="533399" y="863842"/>
            <a:ext cx="5145695" cy="5252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8F2028F7-DB52-4A19-92D5-CD16756CFBEF}"/>
              </a:ext>
            </a:extLst>
          </p:cNvPr>
          <p:cNvSpPr txBox="1"/>
          <p:nvPr/>
        </p:nvSpPr>
        <p:spPr>
          <a:xfrm>
            <a:off x="10989760" y="2325312"/>
            <a:ext cx="6868106"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Biểu hiện nào cho thấy các nhân vật có hành vi giao tiếp, ứng xử phù hợp (hoặc chưa phù hợp)?</a:t>
            </a:r>
          </a:p>
          <a:p>
            <a:pPr marL="571500" indent="-571500" algn="just">
              <a:lnSpc>
                <a:spcPct val="150000"/>
              </a:lnSpc>
              <a:buFont typeface="Wingdings" panose="05000000000000000000" pitchFamily="2" charset="2"/>
              <a:buChar char="Ø"/>
            </a:pPr>
            <a:r>
              <a:rPr lang="vi-VN" sz="4000" dirty="0">
                <a:latin typeface="Arial" panose="020B0604020202020204" pitchFamily="34" charset="0"/>
                <a:cs typeface="Arial" panose="020B0604020202020204" pitchFamily="34" charset="0"/>
              </a:rPr>
              <a:t>Em học được điều gì về hành vi giao tiếp, ứng xử khi tham gia các </a:t>
            </a:r>
            <a:r>
              <a:rPr lang="en-US" sz="4000" dirty="0">
                <a:latin typeface="Arial" panose="020B0604020202020204" pitchFamily="34" charset="0"/>
                <a:cs typeface="Arial" panose="020B0604020202020204" pitchFamily="34" charset="0"/>
              </a:rPr>
              <a:t>h</a:t>
            </a:r>
            <a:r>
              <a:rPr lang="vi-VN" sz="4000" dirty="0">
                <a:latin typeface="Arial" panose="020B0604020202020204" pitchFamily="34" charset="0"/>
                <a:cs typeface="Arial" panose="020B0604020202020204" pitchFamily="34" charset="0"/>
              </a:rPr>
              <a:t>oạ</a:t>
            </a:r>
            <a:r>
              <a:rPr lang="en-US" sz="4000" dirty="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 động cộng đồng?</a:t>
            </a:r>
            <a:endParaRPr lang="en-US" sz="4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F7C2BDA-9638-4C36-B6E5-6B2C67D20CAF}"/>
              </a:ext>
            </a:extLst>
          </p:cNvPr>
          <p:cNvPicPr>
            <a:picLocks noChangeAspect="1"/>
          </p:cNvPicPr>
          <p:nvPr/>
        </p:nvPicPr>
        <p:blipFill>
          <a:blip r:embed="rId8"/>
          <a:stretch>
            <a:fillRect/>
          </a:stretch>
        </p:blipFill>
        <p:spPr>
          <a:xfrm rot="621998">
            <a:off x="5390002" y="5547113"/>
            <a:ext cx="4825817" cy="44568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Box 20">
            <a:extLst>
              <a:ext uri="{FF2B5EF4-FFF2-40B4-BE49-F238E27FC236}">
                <a16:creationId xmlns:a16="http://schemas.microsoft.com/office/drawing/2014/main" id="{D5940ED5-8818-4451-8C3F-3C6EE0E77E4B}"/>
              </a:ext>
            </a:extLst>
          </p:cNvPr>
          <p:cNvSpPr txBox="1"/>
          <p:nvPr/>
        </p:nvSpPr>
        <p:spPr>
          <a:xfrm>
            <a:off x="6692090" y="2511502"/>
            <a:ext cx="3405152" cy="2748253"/>
          </a:xfrm>
          <a:prstGeom prst="rect">
            <a:avLst/>
          </a:prstGeom>
          <a:noFill/>
        </p:spPr>
        <p:txBody>
          <a:bodyPr wrap="square" rtlCol="0">
            <a:spAutoFit/>
          </a:bodyPr>
          <a:lstStyle/>
          <a:p>
            <a:pPr algn="ctr">
              <a:lnSpc>
                <a:spcPct val="150000"/>
              </a:lnSpc>
            </a:pPr>
            <a:r>
              <a:rPr lang="vi-VN" sz="4000" b="1" dirty="0">
                <a:solidFill>
                  <a:schemeClr val="bg1"/>
                </a:solidFill>
                <a:latin typeface="Arial" panose="020B0604020202020204" pitchFamily="34" charset="0"/>
                <a:cs typeface="Arial" panose="020B0604020202020204" pitchFamily="34" charset="0"/>
              </a:rPr>
              <a:t>NHÓM</a:t>
            </a:r>
            <a:r>
              <a:rPr lang="en-US" sz="4000" b="1" dirty="0">
                <a:solidFill>
                  <a:schemeClr val="bg1"/>
                </a:solidFill>
                <a:latin typeface="Arial" panose="020B0604020202020204" pitchFamily="34" charset="0"/>
                <a:cs typeface="Arial" panose="020B0604020202020204" pitchFamily="34" charset="0"/>
              </a:rPr>
              <a:t> 2, 4</a:t>
            </a:r>
          </a:p>
          <a:p>
            <a:pPr algn="ctr">
              <a:lnSpc>
                <a:spcPct val="150000"/>
              </a:lnSpc>
            </a:pPr>
            <a:r>
              <a:rPr lang="en-US" sz="4000" b="1" dirty="0">
                <a:solidFill>
                  <a:schemeClr val="bg1"/>
                </a:solidFill>
                <a:latin typeface="Arial" panose="020B0604020202020204" pitchFamily="34" charset="0"/>
                <a:cs typeface="Arial" panose="020B0604020202020204" pitchFamily="34" charset="0"/>
              </a:rPr>
              <a:t>Thảo luận tình huống 2  </a:t>
            </a:r>
          </a:p>
        </p:txBody>
      </p:sp>
      <p:sp>
        <p:nvSpPr>
          <p:cNvPr id="25" name="TextBox 24">
            <a:extLst>
              <a:ext uri="{FF2B5EF4-FFF2-40B4-BE49-F238E27FC236}">
                <a16:creationId xmlns:a16="http://schemas.microsoft.com/office/drawing/2014/main" id="{803E320B-2305-4834-9E8E-6671E5E5462A}"/>
              </a:ext>
            </a:extLst>
          </p:cNvPr>
          <p:cNvSpPr txBox="1"/>
          <p:nvPr/>
        </p:nvSpPr>
        <p:spPr>
          <a:xfrm>
            <a:off x="12756876" y="1217527"/>
            <a:ext cx="3333873"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Gợi ý </a:t>
            </a:r>
          </a:p>
        </p:txBody>
      </p:sp>
      <p:grpSp>
        <p:nvGrpSpPr>
          <p:cNvPr id="26" name="Google Shape;915;p38">
            <a:extLst>
              <a:ext uri="{FF2B5EF4-FFF2-40B4-BE49-F238E27FC236}">
                <a16:creationId xmlns:a16="http://schemas.microsoft.com/office/drawing/2014/main" id="{73CDED47-5546-468E-88A9-72108CE0FD25}"/>
              </a:ext>
            </a:extLst>
          </p:cNvPr>
          <p:cNvGrpSpPr/>
          <p:nvPr/>
        </p:nvGrpSpPr>
        <p:grpSpPr>
          <a:xfrm rot="17609037" flipH="1">
            <a:off x="16580128" y="-231206"/>
            <a:ext cx="1105493" cy="2190094"/>
            <a:chOff x="7912825" y="1180600"/>
            <a:chExt cx="1813632" cy="4099553"/>
          </a:xfrm>
        </p:grpSpPr>
        <p:sp>
          <p:nvSpPr>
            <p:cNvPr id="27" name="Google Shape;916;p38">
              <a:extLst>
                <a:ext uri="{FF2B5EF4-FFF2-40B4-BE49-F238E27FC236}">
                  <a16:creationId xmlns:a16="http://schemas.microsoft.com/office/drawing/2014/main" id="{358EC296-BBC5-4106-A688-12823018267F}"/>
                </a:ext>
              </a:extLst>
            </p:cNvPr>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17;p38">
              <a:extLst>
                <a:ext uri="{FF2B5EF4-FFF2-40B4-BE49-F238E27FC236}">
                  <a16:creationId xmlns:a16="http://schemas.microsoft.com/office/drawing/2014/main" id="{6AF4DD9B-0CD6-4778-9FD1-9FBF65E7E8ED}"/>
                </a:ext>
              </a:extLst>
            </p:cNvPr>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18;p38">
              <a:extLst>
                <a:ext uri="{FF2B5EF4-FFF2-40B4-BE49-F238E27FC236}">
                  <a16:creationId xmlns:a16="http://schemas.microsoft.com/office/drawing/2014/main" id="{340E290A-F5B6-498B-B24B-9F5046906B48}"/>
                </a:ext>
              </a:extLst>
            </p:cNvPr>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19;p38">
              <a:extLst>
                <a:ext uri="{FF2B5EF4-FFF2-40B4-BE49-F238E27FC236}">
                  <a16:creationId xmlns:a16="http://schemas.microsoft.com/office/drawing/2014/main" id="{4E772C7A-4663-4ADA-B34C-065B5C43C9F7}"/>
                </a:ext>
              </a:extLst>
            </p:cNvPr>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20;p38">
              <a:extLst>
                <a:ext uri="{FF2B5EF4-FFF2-40B4-BE49-F238E27FC236}">
                  <a16:creationId xmlns:a16="http://schemas.microsoft.com/office/drawing/2014/main" id="{0110A77D-BB16-4306-8C02-1A836617A207}"/>
                </a:ext>
              </a:extLst>
            </p:cNvPr>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21;p38">
              <a:extLst>
                <a:ext uri="{FF2B5EF4-FFF2-40B4-BE49-F238E27FC236}">
                  <a16:creationId xmlns:a16="http://schemas.microsoft.com/office/drawing/2014/main" id="{3C944D04-77BA-4B04-ACC0-5464A4134802}"/>
                </a:ext>
              </a:extLst>
            </p:cNvPr>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22;p38">
              <a:extLst>
                <a:ext uri="{FF2B5EF4-FFF2-40B4-BE49-F238E27FC236}">
                  <a16:creationId xmlns:a16="http://schemas.microsoft.com/office/drawing/2014/main" id="{E720E368-B845-4C63-9D84-B4A4D9208880}"/>
                </a:ext>
              </a:extLst>
            </p:cNvPr>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23;p38">
              <a:extLst>
                <a:ext uri="{FF2B5EF4-FFF2-40B4-BE49-F238E27FC236}">
                  <a16:creationId xmlns:a16="http://schemas.microsoft.com/office/drawing/2014/main" id="{A2CDBDB9-ABE7-4CD5-8D54-588C8D1BE4CC}"/>
                </a:ext>
              </a:extLst>
            </p:cNvPr>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24;p38">
              <a:extLst>
                <a:ext uri="{FF2B5EF4-FFF2-40B4-BE49-F238E27FC236}">
                  <a16:creationId xmlns:a16="http://schemas.microsoft.com/office/drawing/2014/main" id="{B76D15E7-9405-4D91-9B3F-5BAAF0831155}"/>
                </a:ext>
              </a:extLst>
            </p:cNvPr>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7338344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p:cTn id="37" dur="500" fill="hold"/>
                                        <p:tgtEl>
                                          <p:spTgt spid="19">
                                            <p:txEl>
                                              <p:pRg st="0" end="0"/>
                                            </p:txEl>
                                          </p:spTgt>
                                        </p:tgtEl>
                                        <p:attrNameLst>
                                          <p:attrName>ppt_w</p:attrName>
                                        </p:attrNameLst>
                                      </p:cBhvr>
                                      <p:tavLst>
                                        <p:tav tm="0">
                                          <p:val>
                                            <p:strVal val="#ppt_w+.3"/>
                                          </p:val>
                                        </p:tav>
                                        <p:tav tm="100000">
                                          <p:val>
                                            <p:strVal val="#ppt_w"/>
                                          </p:val>
                                        </p:tav>
                                      </p:tavLst>
                                    </p:anim>
                                    <p:anim calcmode="lin" valueType="num">
                                      <p:cBhvr>
                                        <p:cTn id="38"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39" dur="500"/>
                                        <p:tgtEl>
                                          <p:spTgt spid="1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19">
                                            <p:txEl>
                                              <p:pRg st="1" end="1"/>
                                            </p:txEl>
                                          </p:spTgt>
                                        </p:tgtEl>
                                        <p:attrNameLst>
                                          <p:attrName>style.visibility</p:attrName>
                                        </p:attrNameLst>
                                      </p:cBhvr>
                                      <p:to>
                                        <p:strVal val="visible"/>
                                      </p:to>
                                    </p:set>
                                    <p:anim calcmode="lin" valueType="num">
                                      <p:cBhvr>
                                        <p:cTn id="44" dur="500" fill="hold"/>
                                        <p:tgtEl>
                                          <p:spTgt spid="19">
                                            <p:txEl>
                                              <p:pRg st="1" end="1"/>
                                            </p:txEl>
                                          </p:spTgt>
                                        </p:tgtEl>
                                        <p:attrNameLst>
                                          <p:attrName>ppt_w</p:attrName>
                                        </p:attrNameLst>
                                      </p:cBhvr>
                                      <p:tavLst>
                                        <p:tav tm="0">
                                          <p:val>
                                            <p:strVal val="#ppt_w+.3"/>
                                          </p:val>
                                        </p:tav>
                                        <p:tav tm="100000">
                                          <p:val>
                                            <p:strVal val="#ppt_w"/>
                                          </p:val>
                                        </p:tav>
                                      </p:tavLst>
                                    </p:anim>
                                    <p:anim calcmode="lin" valueType="num">
                                      <p:cBhvr>
                                        <p:cTn id="45" dur="500" fill="hold"/>
                                        <p:tgtEl>
                                          <p:spTgt spid="19">
                                            <p:txEl>
                                              <p:pRg st="1" end="1"/>
                                            </p:txEl>
                                          </p:spTgt>
                                        </p:tgtEl>
                                        <p:attrNameLst>
                                          <p:attrName>ppt_h</p:attrName>
                                        </p:attrNameLst>
                                      </p:cBhvr>
                                      <p:tavLst>
                                        <p:tav tm="0">
                                          <p:val>
                                            <p:strVal val="#ppt_h"/>
                                          </p:val>
                                        </p:tav>
                                        <p:tav tm="100000">
                                          <p:val>
                                            <p:strVal val="#ppt_h"/>
                                          </p:val>
                                        </p:tav>
                                      </p:tavLst>
                                    </p:anim>
                                    <p:animEffect transition="in" filter="fade">
                                      <p:cBhvr>
                                        <p:cTn id="4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9" grpId="0" build="p"/>
      <p:bldP spid="21"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1217</Words>
  <Application>Microsoft Office PowerPoint</Application>
  <PresentationFormat>Custom</PresentationFormat>
  <Paragraphs>91</Paragraphs>
  <Slides>28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Hammersmith One</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Brand Marketing Strategy Presentation</dc:title>
  <cp:lastModifiedBy>Nguyễn Huyền My</cp:lastModifiedBy>
  <cp:revision>3</cp:revision>
  <dcterms:created xsi:type="dcterms:W3CDTF">2006-08-16T00:00:00Z</dcterms:created>
  <dcterms:modified xsi:type="dcterms:W3CDTF">2022-10-24T17:14:30Z</dcterms:modified>
  <dc:identifier>DAFP7eNFOzA</dc:identifier>
</cp:coreProperties>
</file>